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0.svg" ContentType="image/svg+xml"/>
  <Override PartName="/ppt/media/image22.svg" ContentType="image/svg+xml"/>
  <Override PartName="/ppt/media/image41.svg" ContentType="image/svg+xml"/>
  <Override PartName="/ppt/media/image45.svg" ContentType="image/svg+xml"/>
  <Override PartName="/ppt/media/image48.svg" ContentType="image/svg+xml"/>
  <Override PartName="/ppt/media/image50.svg" ContentType="image/svg+xml"/>
  <Override PartName="/ppt/media/image57.svg" ContentType="image/svg+xml"/>
  <Override PartName="/ppt/media/image61.svg" ContentType="image/svg+xml"/>
  <Override PartName="/ppt/media/image65.svg" ContentType="image/svg+xml"/>
  <Override PartName="/ppt/media/image69.svg" ContentType="image/svg+xml"/>
  <Override PartName="/ppt/media/image71.svg" ContentType="image/svg+xml"/>
  <Override PartName="/ppt/media/image7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Lst>
  <p:notesMasterIdLst>
    <p:notesMasterId r:id="rId9"/>
  </p:notesMasterIdLst>
  <p:sldIdLst>
    <p:sldId id="267" r:id="rId7"/>
    <p:sldId id="258" r:id="rId8"/>
    <p:sldId id="257" r:id="rId10"/>
    <p:sldId id="256" r:id="rId11"/>
    <p:sldId id="269" r:id="rId12"/>
    <p:sldId id="271" r:id="rId13"/>
    <p:sldId id="264" r:id="rId14"/>
    <p:sldId id="263" r:id="rId15"/>
    <p:sldId id="259" r:id="rId16"/>
    <p:sldId id="260" r:id="rId17"/>
    <p:sldId id="262" r:id="rId18"/>
    <p:sldId id="272" r:id="rId19"/>
    <p:sldId id="273" r:id="rId20"/>
    <p:sldId id="274" r:id="rId21"/>
    <p:sldId id="328" r:id="rId22"/>
    <p:sldId id="265" r:id="rId23"/>
    <p:sldId id="330" r:id="rId24"/>
    <p:sldId id="331" r:id="rId25"/>
    <p:sldId id="329" r:id="rId26"/>
    <p:sldId id="332" r:id="rId27"/>
    <p:sldId id="323" r:id="rId28"/>
    <p:sldId id="333" r:id="rId29"/>
    <p:sldId id="334" r:id="rId30"/>
    <p:sldId id="335" r:id="rId31"/>
    <p:sldId id="336" r:id="rId32"/>
    <p:sldId id="337" r:id="rId33"/>
    <p:sldId id="4411" r:id="rId34"/>
    <p:sldId id="4412" r:id="rId35"/>
    <p:sldId id="4413" r:id="rId36"/>
    <p:sldId id="4414" r:id="rId37"/>
    <p:sldId id="4415" r:id="rId38"/>
    <p:sldId id="4416" r:id="rId39"/>
    <p:sldId id="4451" r:id="rId40"/>
    <p:sldId id="282" r:id="rId41"/>
    <p:sldId id="4453" r:id="rId42"/>
  </p:sldIdLst>
  <p:sldSz cx="18288000" cy="10287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showGuides="1">
      <p:cViewPr>
        <p:scale>
          <a:sx n="33" d="100"/>
          <a:sy n="33" d="100"/>
        </p:scale>
        <p:origin x="-1392" y="-4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6" Type="http://schemas.openxmlformats.org/officeDocument/2006/relationships/tags" Target="tags/tag1.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3BF4DC-2F5F-498D-B45C-CD74146E74DD}"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FDE7B-79EB-49AE-8002-20202422AE7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7FDE7B-79EB-49AE-8002-20202422AE7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4" Type="http://schemas.openxmlformats.org/officeDocument/2006/relationships/image" Target="../media/image9.png"/><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4" Type="http://schemas.openxmlformats.org/officeDocument/2006/relationships/hyperlink" Target="https://www.facebook.com/groups/629898828017053" TargetMode="Externa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4" Type="http://schemas.openxmlformats.org/officeDocument/2006/relationships/hyperlink" Target="https://www.facebook.com/groups/629898828017053" TargetMode="Externa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5" Type="http://schemas.openxmlformats.org/officeDocument/2006/relationships/hyperlink" Target="https://www.facebook.com/groups/629898828017053" TargetMode="Externa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2286000" y="5403056"/>
            <a:ext cx="13716000" cy="2483645"/>
          </a:xfrm>
        </p:spPr>
        <p:txBody>
          <a:bodyPr/>
          <a:lstStyle>
            <a:lvl1pPr marL="0" indent="0" algn="ctr">
              <a:buNone/>
              <a:defRPr sz="3600"/>
            </a:lvl1pPr>
            <a:lvl2pPr marL="685800" indent="0" algn="ctr">
              <a:buNone/>
              <a:defRPr sz="3000"/>
            </a:lvl2pPr>
            <a:lvl3pPr marL="1371600" indent="0" algn="ctr">
              <a:buNone/>
              <a:defRPr sz="2850"/>
            </a:lvl3pPr>
            <a:lvl4pPr marL="2057400" indent="0" algn="ctr">
              <a:buNone/>
              <a:defRPr sz="2400"/>
            </a:lvl4pPr>
            <a:lvl5pPr marL="2743200" indent="0" algn="ctr">
              <a:buNone/>
              <a:defRPr sz="2400"/>
            </a:lvl5pPr>
            <a:lvl6pPr marL="3428365" indent="0" algn="ctr">
              <a:buNone/>
              <a:defRPr sz="2400"/>
            </a:lvl6pPr>
            <a:lvl7pPr marL="4114165" indent="0" algn="ctr">
              <a:buNone/>
              <a:defRPr sz="2400"/>
            </a:lvl7pPr>
            <a:lvl8pPr marL="4799965" indent="0" algn="ctr">
              <a:buNone/>
              <a:defRPr sz="2400"/>
            </a:lvl8pPr>
            <a:lvl9pPr marL="5485765" indent="0" algn="ctr">
              <a:buNone/>
              <a:defRPr sz="24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defTabSz="1371600">
              <a:defRPr/>
            </a:pPr>
            <a:fld id="{4F586887-ACC7-478C-B2C3-CF2D8BFAD57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371600">
              <a:defRPr/>
            </a:pPr>
            <a:fld id="{5568C8F7-2663-468A-93CF-161801EAED5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850" b="1"/>
            </a:lvl3pPr>
            <a:lvl4pPr marL="2057400" indent="0">
              <a:buNone/>
              <a:defRPr sz="2400" b="1"/>
            </a:lvl4pPr>
            <a:lvl5pPr marL="2743200" indent="0">
              <a:buNone/>
              <a:defRPr sz="2400" b="1"/>
            </a:lvl5pPr>
            <a:lvl6pPr marL="3428365" indent="0">
              <a:buNone/>
              <a:defRPr sz="2400" b="1"/>
            </a:lvl6pPr>
            <a:lvl7pPr marL="4114165" indent="0">
              <a:buNone/>
              <a:defRPr sz="2400" b="1"/>
            </a:lvl7pPr>
            <a:lvl8pPr marL="4799965" indent="0">
              <a:buNone/>
              <a:defRPr sz="2400" b="1"/>
            </a:lvl8pPr>
            <a:lvl9pPr marL="5485765" indent="0">
              <a:buNone/>
              <a:defRPr sz="24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259684" y="3757613"/>
            <a:ext cx="7736681" cy="552688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9258305" y="2521745"/>
            <a:ext cx="7774782" cy="1235868"/>
          </a:xfrm>
        </p:spPr>
        <p:txBody>
          <a:bodyPr anchor="b"/>
          <a:lstStyle>
            <a:lvl1pPr marL="0" indent="0">
              <a:buNone/>
              <a:defRPr sz="3600" b="1"/>
            </a:lvl1pPr>
            <a:lvl2pPr marL="685800" indent="0">
              <a:buNone/>
              <a:defRPr sz="3000" b="1"/>
            </a:lvl2pPr>
            <a:lvl3pPr marL="1371600" indent="0">
              <a:buNone/>
              <a:defRPr sz="2850" b="1"/>
            </a:lvl3pPr>
            <a:lvl4pPr marL="2057400" indent="0">
              <a:buNone/>
              <a:defRPr sz="2400" b="1"/>
            </a:lvl4pPr>
            <a:lvl5pPr marL="2743200" indent="0">
              <a:buNone/>
              <a:defRPr sz="2400" b="1"/>
            </a:lvl5pPr>
            <a:lvl6pPr marL="3428365" indent="0">
              <a:buNone/>
              <a:defRPr sz="2400" b="1"/>
            </a:lvl6pPr>
            <a:lvl7pPr marL="4114165" indent="0">
              <a:buNone/>
              <a:defRPr sz="2400" b="1"/>
            </a:lvl7pPr>
            <a:lvl8pPr marL="4799965" indent="0">
              <a:buNone/>
              <a:defRPr sz="2400" b="1"/>
            </a:lvl8pPr>
            <a:lvl9pPr marL="5485765" indent="0">
              <a:buNone/>
              <a:defRPr sz="24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9258305" y="3757613"/>
            <a:ext cx="7774782" cy="552688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pPr defTabSz="1371600">
              <a:defRPr/>
            </a:pPr>
            <a:fld id="{4F586887-ACC7-478C-B2C3-CF2D8BFAD57F}"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1371600">
              <a:defRPr/>
            </a:pPr>
            <a:fld id="{5568C8F7-2663-468A-93CF-161801EAED5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defTabSz="1371600">
              <a:defRPr/>
            </a:pPr>
            <a:fld id="{4F586887-ACC7-478C-B2C3-CF2D8BFAD57F}"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1371600">
              <a:defRPr/>
            </a:pPr>
            <a:fld id="{5568C8F7-2663-468A-93CF-161801EAED5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371600">
              <a:defRPr/>
            </a:pPr>
            <a:fld id="{4F586887-ACC7-478C-B2C3-CF2D8BFAD57F}"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1371600">
              <a:defRPr/>
            </a:pPr>
            <a:fld id="{5568C8F7-2663-468A-93CF-161801EAED50}" type="slidenum">
              <a:rPr lang="zh-CN" altLang="en-US" smtClean="0">
                <a:solidFill>
                  <a:prstClr val="black">
                    <a:tint val="75000"/>
                  </a:prstClr>
                </a:solidFill>
              </a:rPr>
            </a:fld>
            <a:endParaRPr lang="zh-CN" altLang="en-US">
              <a:solidFill>
                <a:prstClr val="black">
                  <a:tint val="75000"/>
                </a:prstClr>
              </a:solidFill>
            </a:endParaRPr>
          </a:p>
        </p:txBody>
      </p:sp>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zh-CN" altLang="en-US"/>
          </a:p>
        </p:txBody>
      </p:sp>
      <p:sp>
        <p:nvSpPr>
          <p:cNvPr id="3" name="内容占位符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1259683" y="3086104"/>
            <a:ext cx="5898356" cy="5717382"/>
          </a:xfrm>
        </p:spPr>
        <p:txBody>
          <a:bodyPr/>
          <a:lstStyle>
            <a:lvl1pPr marL="0" indent="0">
              <a:buNone/>
              <a:defRPr sz="2400"/>
            </a:lvl1pPr>
            <a:lvl2pPr marL="685800" indent="0">
              <a:buNone/>
              <a:defRPr sz="2250"/>
            </a:lvl2pPr>
            <a:lvl3pPr marL="1371600" indent="0">
              <a:buNone/>
              <a:defRPr sz="1800"/>
            </a:lvl3pPr>
            <a:lvl4pPr marL="2057400" indent="0">
              <a:buNone/>
              <a:defRPr sz="1650"/>
            </a:lvl4pPr>
            <a:lvl5pPr marL="2743200" indent="0">
              <a:buNone/>
              <a:defRPr sz="1650"/>
            </a:lvl5pPr>
            <a:lvl6pPr marL="3428365" indent="0">
              <a:buNone/>
              <a:defRPr sz="1650"/>
            </a:lvl6pPr>
            <a:lvl7pPr marL="4114165" indent="0">
              <a:buNone/>
              <a:defRPr sz="1650"/>
            </a:lvl7pPr>
            <a:lvl8pPr marL="4799965" indent="0">
              <a:buNone/>
              <a:defRPr sz="1650"/>
            </a:lvl8pPr>
            <a:lvl9pPr marL="5485765" indent="0">
              <a:buNone/>
              <a:defRPr sz="16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defTabSz="1371600">
              <a:defRPr/>
            </a:pPr>
            <a:fld id="{4F586887-ACC7-478C-B2C3-CF2D8BFAD57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371600">
              <a:defRPr/>
            </a:pPr>
            <a:fld id="{5568C8F7-2663-468A-93CF-161801EAED5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7774782" y="1481146"/>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8365" indent="0">
              <a:buNone/>
              <a:defRPr sz="3000"/>
            </a:lvl6pPr>
            <a:lvl7pPr marL="4114165" indent="0">
              <a:buNone/>
              <a:defRPr sz="3000"/>
            </a:lvl7pPr>
            <a:lvl8pPr marL="4799965" indent="0">
              <a:buNone/>
              <a:defRPr sz="3000"/>
            </a:lvl8pPr>
            <a:lvl9pPr marL="5485765" indent="0">
              <a:buNone/>
              <a:defRPr sz="3000"/>
            </a:lvl9pPr>
          </a:lstStyle>
          <a:p>
            <a:endParaRPr lang="zh-CN" altLang="en-US"/>
          </a:p>
        </p:txBody>
      </p:sp>
      <p:sp>
        <p:nvSpPr>
          <p:cNvPr id="4" name="文本占位符 3"/>
          <p:cNvSpPr>
            <a:spLocks noGrp="1"/>
          </p:cNvSpPr>
          <p:nvPr>
            <p:ph type="body" sz="half" idx="2"/>
          </p:nvPr>
        </p:nvSpPr>
        <p:spPr>
          <a:xfrm>
            <a:off x="1259683" y="3086104"/>
            <a:ext cx="5898356" cy="5717382"/>
          </a:xfrm>
        </p:spPr>
        <p:txBody>
          <a:bodyPr/>
          <a:lstStyle>
            <a:lvl1pPr marL="0" indent="0">
              <a:buNone/>
              <a:defRPr sz="2400"/>
            </a:lvl1pPr>
            <a:lvl2pPr marL="685800" indent="0">
              <a:buNone/>
              <a:defRPr sz="2250"/>
            </a:lvl2pPr>
            <a:lvl3pPr marL="1371600" indent="0">
              <a:buNone/>
              <a:defRPr sz="1800"/>
            </a:lvl3pPr>
            <a:lvl4pPr marL="2057400" indent="0">
              <a:buNone/>
              <a:defRPr sz="1650"/>
            </a:lvl4pPr>
            <a:lvl5pPr marL="2743200" indent="0">
              <a:buNone/>
              <a:defRPr sz="1650"/>
            </a:lvl5pPr>
            <a:lvl6pPr marL="3428365" indent="0">
              <a:buNone/>
              <a:defRPr sz="1650"/>
            </a:lvl6pPr>
            <a:lvl7pPr marL="4114165" indent="0">
              <a:buNone/>
              <a:defRPr sz="1650"/>
            </a:lvl7pPr>
            <a:lvl8pPr marL="4799965" indent="0">
              <a:buNone/>
              <a:defRPr sz="1650"/>
            </a:lvl8pPr>
            <a:lvl9pPr marL="5485765" indent="0">
              <a:buNone/>
              <a:defRPr sz="16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defTabSz="1371600">
              <a:defRPr/>
            </a:pPr>
            <a:fld id="{4F586887-ACC7-478C-B2C3-CF2D8BFAD57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371600">
              <a:defRPr/>
            </a:pPr>
            <a:fld id="{5568C8F7-2663-468A-93CF-161801EAED5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defTabSz="1371600">
              <a:defRPr/>
            </a:pPr>
            <a:fld id="{4F586887-ACC7-478C-B2C3-CF2D8BFAD57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371600">
              <a:defRPr/>
            </a:pPr>
            <a:fld id="{5568C8F7-2663-468A-93CF-161801EAED5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6"/>
            <a:ext cx="3943350" cy="871775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defTabSz="1371600">
              <a:defRPr/>
            </a:pPr>
            <a:fld id="{4F586887-ACC7-478C-B2C3-CF2D8BFAD57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371600">
              <a:defRPr/>
            </a:pPr>
            <a:fld id="{5568C8F7-2663-468A-93CF-161801EAED5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0">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matchingName="Title and body">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Clr>
                <a:srgbClr val="434343"/>
              </a:buClr>
              <a:buSzPts val="1200"/>
              <a:buAutoNum type="arabicPeriod"/>
              <a:defRPr sz="2400">
                <a:solidFill>
                  <a:srgbClr val="434343"/>
                </a:solidFill>
              </a:defRPr>
            </a:lvl1pPr>
            <a:lvl2pPr marL="1828800" lvl="1" indent="-609600"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200" lvl="2" indent="-609600"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600" lvl="3" indent="-609600"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2000" lvl="4" indent="-609600"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400" lvl="5" indent="-609600"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800" lvl="6" indent="-609600"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200" lvl="7" indent="-609600"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600" lvl="8" indent="-609600"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matchingName="Title 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0">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0">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0">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0">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0">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Clr>
                <a:srgbClr val="434343"/>
              </a:buClr>
              <a:buSzPts val="1400"/>
              <a:buChar char="●"/>
              <a:defRPr>
                <a:solidFill>
                  <a:srgbClr val="434343"/>
                </a:solidFill>
              </a:defRPr>
            </a:lvl1pPr>
            <a:lvl2pPr marL="1828800" lvl="1" indent="-635000" rtl="0">
              <a:lnSpc>
                <a:spcPct val="115000"/>
              </a:lnSpc>
              <a:spcBef>
                <a:spcPts val="2000"/>
              </a:spcBef>
              <a:spcAft>
                <a:spcPts val="0"/>
              </a:spcAft>
              <a:buClr>
                <a:srgbClr val="434343"/>
              </a:buClr>
              <a:buSzPts val="1400"/>
              <a:buChar char="○"/>
              <a:defRPr>
                <a:solidFill>
                  <a:srgbClr val="434343"/>
                </a:solidFill>
              </a:defRPr>
            </a:lvl2pPr>
            <a:lvl3pPr marL="2743200" lvl="2" indent="-635000" rtl="0">
              <a:lnSpc>
                <a:spcPct val="115000"/>
              </a:lnSpc>
              <a:spcBef>
                <a:spcPts val="3200"/>
              </a:spcBef>
              <a:spcAft>
                <a:spcPts val="0"/>
              </a:spcAft>
              <a:buClr>
                <a:srgbClr val="434343"/>
              </a:buClr>
              <a:buSzPts val="1400"/>
              <a:buChar char="■"/>
              <a:defRPr>
                <a:solidFill>
                  <a:srgbClr val="434343"/>
                </a:solidFill>
              </a:defRPr>
            </a:lvl3pPr>
            <a:lvl4pPr marL="3657600" lvl="3" indent="-635000" rtl="0">
              <a:lnSpc>
                <a:spcPct val="115000"/>
              </a:lnSpc>
              <a:spcBef>
                <a:spcPts val="3200"/>
              </a:spcBef>
              <a:spcAft>
                <a:spcPts val="0"/>
              </a:spcAft>
              <a:buClr>
                <a:srgbClr val="434343"/>
              </a:buClr>
              <a:buSzPts val="1400"/>
              <a:buChar char="●"/>
              <a:defRPr>
                <a:solidFill>
                  <a:srgbClr val="434343"/>
                </a:solidFill>
              </a:defRPr>
            </a:lvl4pPr>
            <a:lvl5pPr marL="4572000" lvl="4" indent="-635000" rtl="0">
              <a:lnSpc>
                <a:spcPct val="115000"/>
              </a:lnSpc>
              <a:spcBef>
                <a:spcPts val="3200"/>
              </a:spcBef>
              <a:spcAft>
                <a:spcPts val="0"/>
              </a:spcAft>
              <a:buClr>
                <a:srgbClr val="434343"/>
              </a:buClr>
              <a:buSzPts val="1400"/>
              <a:buChar char="○"/>
              <a:defRPr>
                <a:solidFill>
                  <a:srgbClr val="434343"/>
                </a:solidFill>
              </a:defRPr>
            </a:lvl5pPr>
            <a:lvl6pPr marL="5486400" lvl="5" indent="-635000" rtl="0">
              <a:lnSpc>
                <a:spcPct val="115000"/>
              </a:lnSpc>
              <a:spcBef>
                <a:spcPts val="3200"/>
              </a:spcBef>
              <a:spcAft>
                <a:spcPts val="0"/>
              </a:spcAft>
              <a:buClr>
                <a:srgbClr val="434343"/>
              </a:buClr>
              <a:buSzPts val="1400"/>
              <a:buChar char="■"/>
              <a:defRPr>
                <a:solidFill>
                  <a:srgbClr val="434343"/>
                </a:solidFill>
              </a:defRPr>
            </a:lvl6pPr>
            <a:lvl7pPr marL="6400800" lvl="6" indent="-635000" rtl="0">
              <a:lnSpc>
                <a:spcPct val="115000"/>
              </a:lnSpc>
              <a:spcBef>
                <a:spcPts val="3200"/>
              </a:spcBef>
              <a:spcAft>
                <a:spcPts val="0"/>
              </a:spcAft>
              <a:buClr>
                <a:srgbClr val="434343"/>
              </a:buClr>
              <a:buSzPts val="1400"/>
              <a:buChar char="●"/>
              <a:defRPr>
                <a:solidFill>
                  <a:srgbClr val="434343"/>
                </a:solidFill>
              </a:defRPr>
            </a:lvl7pPr>
            <a:lvl8pPr marL="7315200" lvl="7" indent="-635000" rtl="0">
              <a:lnSpc>
                <a:spcPct val="115000"/>
              </a:lnSpc>
              <a:spcBef>
                <a:spcPts val="3200"/>
              </a:spcBef>
              <a:spcAft>
                <a:spcPts val="0"/>
              </a:spcAft>
              <a:buClr>
                <a:srgbClr val="434343"/>
              </a:buClr>
              <a:buSzPts val="1400"/>
              <a:buChar char="○"/>
              <a:defRPr>
                <a:solidFill>
                  <a:srgbClr val="434343"/>
                </a:solidFill>
              </a:defRPr>
            </a:lvl8pPr>
            <a:lvl9pPr marL="8229600" lvl="8" indent="-635000" rtl="0">
              <a:lnSpc>
                <a:spcPct val="115000"/>
              </a:lnSpc>
              <a:spcBef>
                <a:spcPts val="3200"/>
              </a:spcBef>
              <a:spcAft>
                <a:spcPts val="3200"/>
              </a:spcAft>
              <a:buClr>
                <a:srgbClr val="434343"/>
              </a:buClr>
              <a:buSzPts val="1400"/>
              <a:buChar char="■"/>
              <a:defRPr>
                <a:solidFill>
                  <a:srgbClr val="434343"/>
                </a:solidFill>
              </a:defRPr>
            </a:lvl9pPr>
          </a:lstStyle>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0">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0">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0">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78" name="Picture 77"/>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a:fillRect/>
          </a:stretch>
        </p:blipFill>
        <p:spPr>
          <a:xfrm>
            <a:off x="-4013984" y="-1425310"/>
            <a:ext cx="4751874" cy="4902941"/>
          </a:xfrm>
          <a:prstGeom prst="rect">
            <a:avLst/>
          </a:prstGeom>
        </p:spPr>
      </p:pic>
      <p:sp>
        <p:nvSpPr>
          <p:cNvPr id="79" name="Title 1"/>
          <p:cNvSpPr txBox="1"/>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6400"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0"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endParaRPr kumimoji="0" lang="en-US" sz="6400"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endParaRPr>
          </a:p>
        </p:txBody>
      </p:sp>
      <p:sp>
        <p:nvSpPr>
          <p:cNvPr id="80" name="Title 1"/>
          <p:cNvSpPr txBox="1"/>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2636087" y="10709911"/>
            <a:ext cx="2736014" cy="3003728"/>
          </a:xfrm>
          <a:prstGeom prst="rect">
            <a:avLst/>
          </a:prstGeom>
        </p:spPr>
      </p:pic>
      <p:sp>
        <p:nvSpPr>
          <p:cNvPr id="82" name="TextBox 3"/>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p:cNvSpPr txBox="1"/>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p:cNvSpPr txBox="1"/>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endPar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800" rtl="0" eaLnBrk="1" fontAlgn="auto" latinLnBrk="0" hangingPunct="1">
              <a:lnSpc>
                <a:spcPct val="100000"/>
              </a:lnSpc>
              <a:spcBef>
                <a:spcPts val="600"/>
              </a:spcBef>
              <a:spcAft>
                <a:spcPts val="0"/>
              </a:spcAft>
              <a:buClr>
                <a:srgbClr val="000000"/>
              </a:buClr>
              <a:buSzTx/>
              <a:buFont typeface="Arial" panose="020B0604020202020204"/>
              <a:buNone/>
              <a:defRPr/>
            </a:pPr>
            <a:r>
              <a:rPr kumimoji="0" lang="en-GB"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GB"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rPr>
              <a:t>Slidesgo</a:t>
            </a:r>
            <a:r>
              <a:rPr kumimoji="0" lang="en-GB"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GB"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rPr>
              <a:t>Flaticon</a:t>
            </a:r>
            <a:r>
              <a:rPr kumimoji="0" lang="en-GB"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GB"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3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77" name="Picture 76"/>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a:fillRect/>
          </a:stretch>
        </p:blipFill>
        <p:spPr>
          <a:xfrm>
            <a:off x="-4013984" y="-1425310"/>
            <a:ext cx="4751874" cy="4902941"/>
          </a:xfrm>
          <a:prstGeom prst="rect">
            <a:avLst/>
          </a:prstGeom>
        </p:spPr>
      </p:pic>
      <p:sp>
        <p:nvSpPr>
          <p:cNvPr id="78" name="Title 1"/>
          <p:cNvSpPr txBox="1"/>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6400"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0"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endParaRPr kumimoji="0" lang="en-US" sz="6400"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endParaRPr>
          </a:p>
        </p:txBody>
      </p:sp>
      <p:sp>
        <p:nvSpPr>
          <p:cNvPr id="79" name="Title 1"/>
          <p:cNvSpPr txBox="1"/>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2636087" y="10709911"/>
            <a:ext cx="2736014" cy="3003728"/>
          </a:xfrm>
          <a:prstGeom prst="rect">
            <a:avLst/>
          </a:prstGeom>
        </p:spPr>
      </p:pic>
      <p:sp>
        <p:nvSpPr>
          <p:cNvPr id="81" name="TextBox 3"/>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p:cNvSpPr txBox="1"/>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p:cNvSpPr txBox="1"/>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endPar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8288000" cy="1028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a:fillRect/>
          </a:stretch>
        </p:blipFill>
        <p:spPr>
          <a:xfrm>
            <a:off x="-4013984" y="-1425310"/>
            <a:ext cx="4751874" cy="4902941"/>
          </a:xfrm>
          <a:prstGeom prst="rect">
            <a:avLst/>
          </a:prstGeom>
        </p:spPr>
      </p:pic>
      <p:sp>
        <p:nvSpPr>
          <p:cNvPr id="5" name="Title 1"/>
          <p:cNvSpPr txBox="1"/>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6400"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0"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endParaRPr kumimoji="0" lang="en-US" sz="6400"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endParaRPr>
          </a:p>
        </p:txBody>
      </p:sp>
      <p:sp>
        <p:nvSpPr>
          <p:cNvPr id="6" name="Title 1"/>
          <p:cNvSpPr txBox="1"/>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a:fillRect/>
          </a:stretch>
        </p:blipFill>
        <p:spPr>
          <a:xfrm>
            <a:off x="2636087" y="10709911"/>
            <a:ext cx="2736014" cy="3003728"/>
          </a:xfrm>
          <a:prstGeom prst="rect">
            <a:avLst/>
          </a:prstGeom>
        </p:spPr>
      </p:pic>
      <p:sp>
        <p:nvSpPr>
          <p:cNvPr id="10" name="TextBox 3"/>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p:cNvSpPr txBox="1"/>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p:cNvSpPr txBox="1"/>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endPar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matchingName="Title and three columns">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2.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9" Type="http://schemas.openxmlformats.org/officeDocument/2006/relationships/theme" Target="../theme/theme5.xml"/><Relationship Id="rId28" Type="http://schemas.openxmlformats.org/officeDocument/2006/relationships/slideLayout" Target="../slideLayouts/slideLayout72.xml"/><Relationship Id="rId27" Type="http://schemas.openxmlformats.org/officeDocument/2006/relationships/slideLayout" Target="../slideLayouts/slideLayout71.xml"/><Relationship Id="rId26" Type="http://schemas.openxmlformats.org/officeDocument/2006/relationships/slideLayout" Target="../slideLayouts/slideLayout70.xml"/><Relationship Id="rId25" Type="http://schemas.openxmlformats.org/officeDocument/2006/relationships/slideLayout" Target="../slideLayouts/slideLayout69.xml"/><Relationship Id="rId24" Type="http://schemas.openxmlformats.org/officeDocument/2006/relationships/slideLayout" Target="../slideLayouts/slideLayout68.xml"/><Relationship Id="rId23" Type="http://schemas.openxmlformats.org/officeDocument/2006/relationships/slideLayout" Target="../slideLayouts/slideLayout67.xml"/><Relationship Id="rId22" Type="http://schemas.openxmlformats.org/officeDocument/2006/relationships/slideLayout" Target="../slideLayouts/slideLayout66.xml"/><Relationship Id="rId21" Type="http://schemas.openxmlformats.org/officeDocument/2006/relationships/slideLayout" Target="../slideLayouts/slideLayout65.xml"/><Relationship Id="rId20" Type="http://schemas.openxmlformats.org/officeDocument/2006/relationships/slideLayout" Target="../slideLayouts/slideLayout64.xml"/><Relationship Id="rId2" Type="http://schemas.openxmlformats.org/officeDocument/2006/relationships/slideLayout" Target="../slideLayouts/slideLayout46.xml"/><Relationship Id="rId19" Type="http://schemas.openxmlformats.org/officeDocument/2006/relationships/slideLayout" Target="../slideLayouts/slideLayout63.xml"/><Relationship Id="rId18" Type="http://schemas.openxmlformats.org/officeDocument/2006/relationships/slideLayout" Target="../slideLayouts/slideLayout62.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7" name="Picture 6"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67000" y="2667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7" name="Picture 6"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19400" y="1905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8" name="Picture 7"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86000" y="266700"/>
            <a:ext cx="2076450" cy="207645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endParaRPr lang="en-US" sz="3600">
              <a:solidFill>
                <a:srgbClr val="CFCFCF"/>
              </a:solidFill>
            </a:endParaRPr>
          </a:p>
        </p:txBody>
      </p:sp>
      <p:sp>
        <p:nvSpPr>
          <p:cNvPr id="2" name="标题占位符 1"/>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600">
              <a:defRPr/>
            </a:pPr>
            <a:fld id="{4F586887-ACC7-478C-B2C3-CF2D8BFAD57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6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600">
              <a:defRPr/>
            </a:pPr>
            <a:fld id="{5568C8F7-2663-468A-93CF-161801EAED50}"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265" indent="-342900" algn="l" defTabSz="1371600"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065" indent="-342900" algn="l" defTabSz="1371600"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865" indent="-342900" algn="l" defTabSz="1371600"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665" indent="-342900" algn="l" defTabSz="1371600"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600" rtl="0" eaLnBrk="1" latinLnBrk="0" hangingPunct="1">
        <a:defRPr sz="2850" kern="1200">
          <a:solidFill>
            <a:schemeClr val="tx1"/>
          </a:solidFill>
          <a:latin typeface="+mn-lt"/>
          <a:ea typeface="+mn-ea"/>
          <a:cs typeface="+mn-cs"/>
        </a:defRPr>
      </a:lvl1pPr>
      <a:lvl2pPr marL="685800" algn="l" defTabSz="1371600" rtl="0" eaLnBrk="1" latinLnBrk="0" hangingPunct="1">
        <a:defRPr sz="2850" kern="1200">
          <a:solidFill>
            <a:schemeClr val="tx1"/>
          </a:solidFill>
          <a:latin typeface="+mn-lt"/>
          <a:ea typeface="+mn-ea"/>
          <a:cs typeface="+mn-cs"/>
        </a:defRPr>
      </a:lvl2pPr>
      <a:lvl3pPr marL="1371600" algn="l" defTabSz="1371600" rtl="0" eaLnBrk="1" latinLnBrk="0" hangingPunct="1">
        <a:defRPr sz="2850" kern="1200">
          <a:solidFill>
            <a:schemeClr val="tx1"/>
          </a:solidFill>
          <a:latin typeface="+mn-lt"/>
          <a:ea typeface="+mn-ea"/>
          <a:cs typeface="+mn-cs"/>
        </a:defRPr>
      </a:lvl3pPr>
      <a:lvl4pPr marL="2057400" algn="l" defTabSz="1371600" rtl="0" eaLnBrk="1" latinLnBrk="0" hangingPunct="1">
        <a:defRPr sz="2850" kern="1200">
          <a:solidFill>
            <a:schemeClr val="tx1"/>
          </a:solidFill>
          <a:latin typeface="+mn-lt"/>
          <a:ea typeface="+mn-ea"/>
          <a:cs typeface="+mn-cs"/>
        </a:defRPr>
      </a:lvl4pPr>
      <a:lvl5pPr marL="2743200" algn="l" defTabSz="1371600" rtl="0" eaLnBrk="1" latinLnBrk="0" hangingPunct="1">
        <a:defRPr sz="2850" kern="1200">
          <a:solidFill>
            <a:schemeClr val="tx1"/>
          </a:solidFill>
          <a:latin typeface="+mn-lt"/>
          <a:ea typeface="+mn-ea"/>
          <a:cs typeface="+mn-cs"/>
        </a:defRPr>
      </a:lvl5pPr>
      <a:lvl6pPr marL="3428365" algn="l" defTabSz="1371600" rtl="0" eaLnBrk="1" latinLnBrk="0" hangingPunct="1">
        <a:defRPr sz="2850" kern="1200">
          <a:solidFill>
            <a:schemeClr val="tx1"/>
          </a:solidFill>
          <a:latin typeface="+mn-lt"/>
          <a:ea typeface="+mn-ea"/>
          <a:cs typeface="+mn-cs"/>
        </a:defRPr>
      </a:lvl6pPr>
      <a:lvl7pPr marL="4114165" algn="l" defTabSz="1371600" rtl="0" eaLnBrk="1" latinLnBrk="0" hangingPunct="1">
        <a:defRPr sz="2850" kern="1200">
          <a:solidFill>
            <a:schemeClr val="tx1"/>
          </a:solidFill>
          <a:latin typeface="+mn-lt"/>
          <a:ea typeface="+mn-ea"/>
          <a:cs typeface="+mn-cs"/>
        </a:defRPr>
      </a:lvl7pPr>
      <a:lvl8pPr marL="4799965" algn="l" defTabSz="1371600" rtl="0" eaLnBrk="1" latinLnBrk="0" hangingPunct="1">
        <a:defRPr sz="2850" kern="1200">
          <a:solidFill>
            <a:schemeClr val="tx1"/>
          </a:solidFill>
          <a:latin typeface="+mn-lt"/>
          <a:ea typeface="+mn-ea"/>
          <a:cs typeface="+mn-cs"/>
        </a:defRPr>
      </a:lvl8pPr>
      <a:lvl9pPr marL="5485765" algn="l" defTabSz="1371600" rtl="0" eaLnBrk="1" latinLnBrk="0" hangingPunct="1">
        <a:defRPr sz="28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endParaRPr lang="en-US" sz="3600">
              <a:solidFill>
                <a:srgbClr val="CFCFCF"/>
              </a:solidFill>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image" Target="../media/image34.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jpeg"/><Relationship Id="rId1"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0.svg"/><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png"/><Relationship Id="rId1"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51.png"/><Relationship Id="rId1" Type="http://schemas.openxmlformats.org/officeDocument/2006/relationships/image" Target="../media/image5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54.png"/><Relationship Id="rId1" Type="http://schemas.openxmlformats.org/officeDocument/2006/relationships/image" Target="../media/image53.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55.png"/><Relationship Id="rId1" Type="http://schemas.openxmlformats.org/officeDocument/2006/relationships/image" Target="../media/image53.emf"/></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1.svg"/><Relationship Id="rId3" Type="http://schemas.openxmlformats.org/officeDocument/2006/relationships/image" Target="../media/image60.png"/><Relationship Id="rId2" Type="http://schemas.openxmlformats.org/officeDocument/2006/relationships/image" Target="../media/image50.svg"/><Relationship Id="rId1"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3.png"/><Relationship Id="rId1" Type="http://schemas.openxmlformats.org/officeDocument/2006/relationships/image" Target="../media/image62.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66.png"/><Relationship Id="rId3" Type="http://schemas.openxmlformats.org/officeDocument/2006/relationships/image" Target="../media/image63.png"/><Relationship Id="rId2" Type="http://schemas.openxmlformats.org/officeDocument/2006/relationships/image" Target="../media/image65.svg"/><Relationship Id="rId1" Type="http://schemas.openxmlformats.org/officeDocument/2006/relationships/image" Target="../media/image6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69.svg"/><Relationship Id="rId1"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71.svg"/><Relationship Id="rId1" Type="http://schemas.openxmlformats.org/officeDocument/2006/relationships/image" Target="../media/image70.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75.png"/><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image" Target="../media/image72.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image" Target="../media/image39.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36.xml"/><Relationship Id="rId5" Type="http://schemas.openxmlformats.org/officeDocument/2006/relationships/image" Target="../media/image80.png"/><Relationship Id="rId4" Type="http://schemas.openxmlformats.org/officeDocument/2006/relationships/image" Target="../media/image79.png"/><Relationship Id="rId3" Type="http://schemas.openxmlformats.org/officeDocument/2006/relationships/image" Target="../media/image78.png"/><Relationship Id="rId2" Type="http://schemas.microsoft.com/office/2007/relationships/hdphoto" Target="../media/image77.wdp"/><Relationship Id="rId1" Type="http://schemas.openxmlformats.org/officeDocument/2006/relationships/image" Target="../media/image76.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69.xml"/><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29.wdp"/><Relationship Id="rId1"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svg"/><Relationship Id="rId1"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algn="ctr">
              <a:lnSpc>
                <a:spcPts val="4480"/>
              </a:lnSpc>
            </a:pPr>
            <a:r>
              <a:rPr lang="en-US" sz="3200">
                <a:solidFill>
                  <a:srgbClr val="FFFFFF"/>
                </a:solidFill>
                <a:latin typeface="Muli"/>
              </a:rPr>
              <a:t>"Các loại phép chiếu bản đồ", geographyrealm.com, https://www.geographyrealm.com/types-map-projections/</a:t>
            </a:r>
            <a:endParaRPr lang="en-US" sz="3200">
              <a:solidFill>
                <a:srgbClr val="FFFFFF"/>
              </a:solidFill>
              <a:latin typeface="Muli"/>
            </a:endParaRPr>
          </a:p>
        </p:txBody>
      </p:sp>
      <p:pic>
        <p:nvPicPr>
          <p:cNvPr id="30" name="Picture 29" descr="A white and pink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90800" y="2781300"/>
            <a:ext cx="13549911" cy="4419600"/>
          </a:xfrm>
          <a:prstGeom prst="rect">
            <a:avLst/>
          </a:prstGeom>
        </p:spPr>
      </p:pic>
      <p:sp>
        <p:nvSpPr>
          <p:cNvPr id="32" name="Freeform 7"/>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2" cstate="print"/>
            <a:stretch>
              <a:fillRect/>
            </a:stretch>
          </a:blipFill>
        </p:spPr>
      </p:sp>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69" name="Group 68"/>
          <p:cNvGrpSpPr/>
          <p:nvPr/>
        </p:nvGrpSpPr>
        <p:grpSpPr>
          <a:xfrm>
            <a:off x="6477000" y="723901"/>
            <a:ext cx="10896600" cy="3276600"/>
            <a:chOff x="6477000" y="723901"/>
            <a:chExt cx="10896600" cy="2514599"/>
          </a:xfrm>
        </p:grpSpPr>
        <p:grpSp>
          <p:nvGrpSpPr>
            <p:cNvPr id="70" name="Graphic 4"/>
            <p:cNvGrpSpPr/>
            <p:nvPr/>
          </p:nvGrpSpPr>
          <p:grpSpPr>
            <a:xfrm>
              <a:off x="6477000" y="723901"/>
              <a:ext cx="10896600" cy="2514599"/>
              <a:chOff x="5610688" y="1031736"/>
              <a:chExt cx="5879305" cy="3980523"/>
            </a:xfrm>
          </p:grpSpPr>
          <p:sp>
            <p:nvSpPr>
              <p:cNvPr id="72" name="Freeform: Shape 71"/>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73" name="Freeform: Shape 72"/>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74" name="Graphic 4"/>
              <p:cNvGrpSpPr/>
              <p:nvPr/>
            </p:nvGrpSpPr>
            <p:grpSpPr>
              <a:xfrm>
                <a:off x="5610688" y="1031736"/>
                <a:ext cx="5879305" cy="3980523"/>
                <a:chOff x="5610688" y="1031736"/>
                <a:chExt cx="5879305" cy="3980523"/>
              </a:xfrm>
              <a:solidFill>
                <a:srgbClr val="1A1A1A"/>
              </a:solidFill>
            </p:grpSpPr>
            <p:sp>
              <p:nvSpPr>
                <p:cNvPr id="75" name="Freeform: Shape 74"/>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76" name="Freeform: Shape 75"/>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77" name="Freeform: Shape 76"/>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78" name="Freeform: Shape 77"/>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79" name="Freeform: Shape 78"/>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80" name="Freeform: Shape 79"/>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71" name="TextBox 70"/>
            <p:cNvSpPr txBox="1"/>
            <p:nvPr/>
          </p:nvSpPr>
          <p:spPr>
            <a:xfrm>
              <a:off x="7239000" y="1113657"/>
              <a:ext cx="9144000" cy="1475859"/>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Quan sát hình 4, kết hợp với các tư liệu sưu tầm và vốn hiểu biết, cho biết nguyên nhân gây xói mòn đất. </a:t>
              </a:r>
              <a:endParaRPr lang="vi-VN" sz="4800" b="1" dirty="0">
                <a:solidFill>
                  <a:srgbClr val="FF0000"/>
                </a:solidFill>
                <a:latin typeface="Calibri" panose="020F0502020204030204" pitchFamily="34" charset="0"/>
                <a:cs typeface="Calibri" panose="020F0502020204030204" pitchFamily="34" charset="0"/>
              </a:endParaRPr>
            </a:p>
          </p:txBody>
        </p:sp>
      </p:grpSp>
      <p:pic>
        <p:nvPicPr>
          <p:cNvPr id="81" name="Picture 80"/>
          <p:cNvPicPr>
            <a:picLocks noChangeAspect="1"/>
          </p:cNvPicPr>
          <p:nvPr/>
        </p:nvPicPr>
        <p:blipFill>
          <a:blip r:embed="rId1"/>
          <a:stretch>
            <a:fillRect/>
          </a:stretch>
        </p:blipFill>
        <p:spPr>
          <a:xfrm>
            <a:off x="609599" y="3668242"/>
            <a:ext cx="6163159" cy="5607857"/>
          </a:xfrm>
          <a:prstGeom prst="rect">
            <a:avLst/>
          </a:prstGeom>
        </p:spPr>
      </p:pic>
      <p:grpSp>
        <p:nvGrpSpPr>
          <p:cNvPr id="94" name="Group 93"/>
          <p:cNvGrpSpPr/>
          <p:nvPr/>
        </p:nvGrpSpPr>
        <p:grpSpPr>
          <a:xfrm>
            <a:off x="7162800" y="4610100"/>
            <a:ext cx="10896600" cy="3048000"/>
            <a:chOff x="6477000" y="723901"/>
            <a:chExt cx="10896600" cy="2514599"/>
          </a:xfrm>
        </p:grpSpPr>
        <p:grpSp>
          <p:nvGrpSpPr>
            <p:cNvPr id="95" name="Graphic 4"/>
            <p:cNvGrpSpPr/>
            <p:nvPr/>
          </p:nvGrpSpPr>
          <p:grpSpPr>
            <a:xfrm>
              <a:off x="6477000" y="723901"/>
              <a:ext cx="10896600" cy="2514599"/>
              <a:chOff x="5610688" y="1031736"/>
              <a:chExt cx="5879305" cy="3980523"/>
            </a:xfrm>
          </p:grpSpPr>
          <p:sp>
            <p:nvSpPr>
              <p:cNvPr id="97" name="Freeform: Shape 96"/>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8" name="Freeform: Shape 97"/>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9" name="Graphic 4"/>
              <p:cNvGrpSpPr/>
              <p:nvPr/>
            </p:nvGrpSpPr>
            <p:grpSpPr>
              <a:xfrm>
                <a:off x="5610688" y="1031736"/>
                <a:ext cx="5879305" cy="3980523"/>
                <a:chOff x="5610688" y="1031736"/>
                <a:chExt cx="5879305" cy="3980523"/>
              </a:xfrm>
              <a:solidFill>
                <a:srgbClr val="1A1A1A"/>
              </a:solidFill>
            </p:grpSpPr>
            <p:sp>
              <p:nvSpPr>
                <p:cNvPr id="100" name="Freeform: Shape 99"/>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01" name="Freeform: Shape 100"/>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02" name="Freeform: Shape 101"/>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03" name="Freeform: Shape 102"/>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04" name="Freeform: Shape 103"/>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05" name="Freeform: Shape 104"/>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96" name="TextBox 95"/>
            <p:cNvSpPr txBox="1"/>
            <p:nvPr/>
          </p:nvSpPr>
          <p:spPr>
            <a:xfrm>
              <a:off x="7239000" y="1113657"/>
              <a:ext cx="9144000" cy="1629783"/>
            </a:xfrm>
            <a:prstGeom prst="rect">
              <a:avLst/>
            </a:prstGeom>
            <a:noFill/>
          </p:spPr>
          <p:txBody>
            <a:bodyPr wrap="square" rtlCol="0">
              <a:spAutoFit/>
            </a:bodyPr>
            <a:lstStyle/>
            <a:p>
              <a:pPr algn="ctr"/>
              <a:r>
                <a:rPr lang="vi-VN" sz="6600" b="1" dirty="0">
                  <a:solidFill>
                    <a:srgbClr val="FF0000"/>
                  </a:solidFill>
                  <a:latin typeface="Calibri" panose="020F0502020204030204" pitchFamily="34" charset="0"/>
                  <a:cs typeface="Calibri" panose="020F0502020204030204" pitchFamily="34" charset="0"/>
                </a:rPr>
                <a:t>Nguyên nhân nào do con người gây ra?</a:t>
              </a:r>
              <a:endParaRPr lang="vi-VN" sz="6600" b="1" dirty="0">
                <a:solidFill>
                  <a:srgbClr val="FF0000"/>
                </a:solidFill>
                <a:latin typeface="Calibri" panose="020F0502020204030204" pitchFamily="34" charset="0"/>
                <a:cs typeface="Calibri" panose="020F0502020204030204" pitchFamily="34" charset="0"/>
              </a:endParaRPr>
            </a:p>
          </p:txBody>
        </p:sp>
      </p:grpSp>
      <p:sp>
        <p:nvSpPr>
          <p:cNvPr id="27" name="Oval 2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down)">
                                      <p:cBhvr>
                                        <p:cTn id="1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p:cNvGrpSpPr/>
          <p:nvPr/>
        </p:nvGrpSpPr>
        <p:grpSpPr>
          <a:xfrm>
            <a:off x="9829800" y="1562101"/>
            <a:ext cx="8224626" cy="3810000"/>
            <a:chOff x="5610688" y="1031736"/>
            <a:chExt cx="5879305" cy="3980523"/>
          </a:xfrm>
        </p:grpSpPr>
        <p:sp>
          <p:nvSpPr>
            <p:cNvPr id="27" name="Freeform: Shape 26"/>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8" name="Freeform: Shape 27"/>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29" name="Graphic 4"/>
            <p:cNvGrpSpPr/>
            <p:nvPr/>
          </p:nvGrpSpPr>
          <p:grpSpPr>
            <a:xfrm>
              <a:off x="5610688" y="1031736"/>
              <a:ext cx="5879305" cy="3980523"/>
              <a:chOff x="5610688" y="1031736"/>
              <a:chExt cx="5879305" cy="3980523"/>
            </a:xfrm>
            <a:solidFill>
              <a:srgbClr val="1A1A1A"/>
            </a:solidFill>
          </p:grpSpPr>
          <p:sp>
            <p:nvSpPr>
              <p:cNvPr id="30" name="Freeform: Shape 29"/>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1" name="Freeform: Shape 30"/>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2" name="Freeform: Shape 31"/>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3" name="Freeform: Shape 32"/>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4" name="Freeform: Shape 33"/>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5" name="Freeform: Shape 34"/>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6" name="TextBox 35"/>
          <p:cNvSpPr txBox="1"/>
          <p:nvPr/>
        </p:nvSpPr>
        <p:spPr>
          <a:xfrm>
            <a:off x="10372125" y="2134009"/>
            <a:ext cx="7129521" cy="2554545"/>
          </a:xfrm>
          <a:prstGeom prst="rect">
            <a:avLst/>
          </a:prstGeom>
          <a:noFill/>
        </p:spPr>
        <p:txBody>
          <a:bodyPr wrap="square" rtlCol="0">
            <a:spAutoFit/>
          </a:bodyPr>
          <a:lstStyle/>
          <a:p>
            <a:pPr lvl="0" algn="ctr" defTabSz="1371600"/>
            <a:r>
              <a:rPr lang="en-US" sz="8000" b="1" dirty="0" err="1">
                <a:solidFill>
                  <a:srgbClr val="FF0000"/>
                </a:solidFill>
                <a:latin typeface="Calibri" panose="020F0502020204030204" pitchFamily="34" charset="0"/>
                <a:ea typeface="楷体"/>
                <a:cs typeface="Calibri" panose="020F0502020204030204" pitchFamily="34" charset="0"/>
              </a:rPr>
              <a:t>Xói</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mòn</a:t>
            </a:r>
            <a:r>
              <a:rPr lang="en-US" sz="8000" b="1" dirty="0">
                <a:solidFill>
                  <a:srgbClr val="FF0000"/>
                </a:solidFill>
                <a:latin typeface="Calibri" panose="020F0502020204030204" pitchFamily="34" charset="0"/>
                <a:ea typeface="楷体"/>
                <a:cs typeface="Calibri" panose="020F0502020204030204" pitchFamily="34" charset="0"/>
              </a:rPr>
              <a:t> do </a:t>
            </a:r>
            <a:r>
              <a:rPr lang="en-US" sz="8000" b="1" dirty="0" err="1">
                <a:solidFill>
                  <a:srgbClr val="FF0000"/>
                </a:solidFill>
                <a:latin typeface="Calibri" panose="020F0502020204030204" pitchFamily="34" charset="0"/>
                <a:ea typeface="楷体"/>
                <a:cs typeface="Calibri" panose="020F0502020204030204" pitchFamily="34" charset="0"/>
              </a:rPr>
              <a:t>nước</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chảy</a:t>
            </a:r>
            <a:endParaRPr lang="vi-VN" sz="8000" b="1" dirty="0">
              <a:solidFill>
                <a:srgbClr val="FF0000"/>
              </a:solidFill>
              <a:latin typeface="Calibri" panose="020F0502020204030204" pitchFamily="34" charset="0"/>
              <a:ea typeface="楷体"/>
              <a:cs typeface="Calibri" panose="020F0502020204030204" pitchFamily="34" charset="0"/>
            </a:endParaRPr>
          </a:p>
        </p:txBody>
      </p:sp>
      <p:grpSp>
        <p:nvGrpSpPr>
          <p:cNvPr id="37" name="Group 36"/>
          <p:cNvGrpSpPr/>
          <p:nvPr/>
        </p:nvGrpSpPr>
        <p:grpSpPr>
          <a:xfrm>
            <a:off x="6248400" y="3619500"/>
            <a:ext cx="4928921" cy="5691897"/>
            <a:chOff x="8408633" y="1992570"/>
            <a:chExt cx="3507011" cy="3833036"/>
          </a:xfrm>
        </p:grpSpPr>
        <p:grpSp>
          <p:nvGrpSpPr>
            <p:cNvPr id="38" name="Graphic 4"/>
            <p:cNvGrpSpPr/>
            <p:nvPr/>
          </p:nvGrpSpPr>
          <p:grpSpPr>
            <a:xfrm>
              <a:off x="8408633" y="1992570"/>
              <a:ext cx="3507011" cy="3821123"/>
              <a:chOff x="8408633" y="1992570"/>
              <a:chExt cx="3507011" cy="3821123"/>
            </a:xfrm>
          </p:grpSpPr>
          <p:grpSp>
            <p:nvGrpSpPr>
              <p:cNvPr id="40" name="Graphic 4"/>
              <p:cNvGrpSpPr/>
              <p:nvPr/>
            </p:nvGrpSpPr>
            <p:grpSpPr>
              <a:xfrm>
                <a:off x="10886512" y="3334328"/>
                <a:ext cx="1029133" cy="1810218"/>
                <a:chOff x="10886512" y="3334328"/>
                <a:chExt cx="1029133" cy="1810218"/>
              </a:xfrm>
            </p:grpSpPr>
            <p:sp>
              <p:nvSpPr>
                <p:cNvPr id="115" name="Freeform: Shape 114"/>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6" name="Freeform: Shape 115"/>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7" name="Freeform: Shape 116"/>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8" name="Freeform: Shape 117"/>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9" name="Freeform: Shape 118"/>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0" name="Freeform: Shape 119"/>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1" name="Freeform: Shape 120"/>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2" name="Freeform: Shape 121"/>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3" name="Freeform: Shape 122"/>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1" name="Freeform: Shape 40"/>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2" name="Freeform: Shape 41"/>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3" name="Freeform: Shape 42"/>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4" name="Freeform: Shape 43"/>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5" name="Freeform: Shape 44"/>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6" name="Freeform: Shape 45"/>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7" name="Graphic 4"/>
              <p:cNvGrpSpPr/>
              <p:nvPr/>
            </p:nvGrpSpPr>
            <p:grpSpPr>
              <a:xfrm>
                <a:off x="8408633" y="3314331"/>
                <a:ext cx="2021128" cy="2499362"/>
                <a:chOff x="8408633" y="3314331"/>
                <a:chExt cx="2021128" cy="2499362"/>
              </a:xfrm>
            </p:grpSpPr>
            <p:grpSp>
              <p:nvGrpSpPr>
                <p:cNvPr id="104" name="Graphic 4"/>
                <p:cNvGrpSpPr/>
                <p:nvPr/>
              </p:nvGrpSpPr>
              <p:grpSpPr>
                <a:xfrm>
                  <a:off x="8408633" y="3314331"/>
                  <a:ext cx="532978" cy="711598"/>
                  <a:chOff x="8408633" y="3314331"/>
                  <a:chExt cx="532978" cy="711598"/>
                </a:xfrm>
              </p:grpSpPr>
              <p:sp>
                <p:nvSpPr>
                  <p:cNvPr id="108" name="Freeform: Shape 107"/>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9" name="Freeform: Shape 108"/>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0" name="Freeform: Shape 109"/>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1" name="Freeform: Shape 110"/>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2" name="Freeform: Shape 111"/>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3" name="Freeform: Shape 112"/>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4" name="Freeform: Shape 113"/>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105" name="Freeform: Shape 104"/>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6" name="Freeform: Shape 105"/>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7" name="Freeform: Shape 106"/>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48" name="Graphic 4"/>
              <p:cNvGrpSpPr/>
              <p:nvPr/>
            </p:nvGrpSpPr>
            <p:grpSpPr>
              <a:xfrm>
                <a:off x="9635854" y="2992117"/>
                <a:ext cx="2029993" cy="751396"/>
                <a:chOff x="9635854" y="2992117"/>
                <a:chExt cx="2029993" cy="751396"/>
              </a:xfrm>
            </p:grpSpPr>
            <p:grpSp>
              <p:nvGrpSpPr>
                <p:cNvPr id="98" name="Graphic 4"/>
                <p:cNvGrpSpPr/>
                <p:nvPr/>
              </p:nvGrpSpPr>
              <p:grpSpPr>
                <a:xfrm>
                  <a:off x="9635854" y="3377070"/>
                  <a:ext cx="399749" cy="366442"/>
                  <a:chOff x="9635854" y="3377070"/>
                  <a:chExt cx="399749" cy="366442"/>
                </a:xfrm>
              </p:grpSpPr>
              <p:sp>
                <p:nvSpPr>
                  <p:cNvPr id="102" name="Freeform: Shape 101"/>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3" name="Freeform: Shape 102"/>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99" name="Graphic 4"/>
                <p:cNvGrpSpPr/>
                <p:nvPr/>
              </p:nvGrpSpPr>
              <p:grpSpPr>
                <a:xfrm>
                  <a:off x="11305110" y="2992117"/>
                  <a:ext cx="360737" cy="419012"/>
                  <a:chOff x="11305110" y="2992117"/>
                  <a:chExt cx="360737" cy="419012"/>
                </a:xfrm>
              </p:grpSpPr>
              <p:sp>
                <p:nvSpPr>
                  <p:cNvPr id="100" name="Freeform: Shape 99"/>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1" name="Freeform: Shape 100"/>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49" name="Freeform: Shape 48"/>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50" name="Graphic 4"/>
              <p:cNvGrpSpPr/>
              <p:nvPr/>
            </p:nvGrpSpPr>
            <p:grpSpPr>
              <a:xfrm>
                <a:off x="9879743" y="2828220"/>
                <a:ext cx="1476782" cy="856672"/>
                <a:chOff x="9879743" y="2828220"/>
                <a:chExt cx="1476782" cy="856672"/>
              </a:xfrm>
            </p:grpSpPr>
            <p:grpSp>
              <p:nvGrpSpPr>
                <p:cNvPr id="77" name="Graphic 4"/>
                <p:cNvGrpSpPr/>
                <p:nvPr/>
              </p:nvGrpSpPr>
              <p:grpSpPr>
                <a:xfrm>
                  <a:off x="9879743" y="2828220"/>
                  <a:ext cx="1476782" cy="697584"/>
                  <a:chOff x="9879743" y="2828220"/>
                  <a:chExt cx="1476782" cy="697584"/>
                </a:xfrm>
                <a:solidFill>
                  <a:srgbClr val="201D29"/>
                </a:solidFill>
              </p:grpSpPr>
              <p:pic>
                <p:nvPicPr>
                  <p:cNvPr id="92" name="Picture 91"/>
                  <p:cNvPicPr>
                    <a:picLocks noChangeAspect="1"/>
                  </p:cNvPicPr>
                  <p:nvPr/>
                </p:nvPicPr>
                <p:blipFill>
                  <a:blip r:embed="rId1"/>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p:cNvGrpSpPr/>
                  <p:nvPr/>
                </p:nvGrpSpPr>
                <p:grpSpPr>
                  <a:xfrm>
                    <a:off x="10121718" y="2828220"/>
                    <a:ext cx="898324" cy="433217"/>
                    <a:chOff x="10121718" y="2828220"/>
                    <a:chExt cx="898324" cy="433217"/>
                  </a:xfrm>
                  <a:solidFill>
                    <a:srgbClr val="201D29"/>
                  </a:solidFill>
                </p:grpSpPr>
                <p:sp>
                  <p:nvSpPr>
                    <p:cNvPr id="94" name="Freeform: Shape 93"/>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5" name="Freeform: Shape 94"/>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6" name="Freeform: Shape 95"/>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7" name="Freeform: Shape 96"/>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78" name="Graphic 4"/>
                <p:cNvGrpSpPr/>
                <p:nvPr/>
              </p:nvGrpSpPr>
              <p:grpSpPr>
                <a:xfrm>
                  <a:off x="10005654" y="3276357"/>
                  <a:ext cx="408535" cy="408535"/>
                  <a:chOff x="10005654" y="3276357"/>
                  <a:chExt cx="408535" cy="408535"/>
                </a:xfrm>
              </p:grpSpPr>
              <p:sp>
                <p:nvSpPr>
                  <p:cNvPr id="88" name="Freeform: Shape 87"/>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89" name="Graphic 4"/>
                  <p:cNvGrpSpPr/>
                  <p:nvPr/>
                </p:nvGrpSpPr>
                <p:grpSpPr>
                  <a:xfrm>
                    <a:off x="10120136" y="3358194"/>
                    <a:ext cx="140329" cy="178839"/>
                    <a:chOff x="10120136" y="3358194"/>
                    <a:chExt cx="140329" cy="178839"/>
                  </a:xfrm>
                  <a:solidFill>
                    <a:srgbClr val="ED866D"/>
                  </a:solidFill>
                </p:grpSpPr>
                <p:sp>
                  <p:nvSpPr>
                    <p:cNvPr id="90" name="Freeform: Shape 89"/>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1" name="Freeform: Shape 90"/>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79" name="Graphic 4"/>
                <p:cNvGrpSpPr/>
                <p:nvPr/>
              </p:nvGrpSpPr>
              <p:grpSpPr>
                <a:xfrm>
                  <a:off x="10905127" y="3090208"/>
                  <a:ext cx="408535" cy="408535"/>
                  <a:chOff x="10905127" y="3090208"/>
                  <a:chExt cx="408535" cy="408535"/>
                </a:xfrm>
              </p:grpSpPr>
              <p:sp>
                <p:nvSpPr>
                  <p:cNvPr id="84" name="Freeform: Shape 83"/>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85" name="Graphic 4"/>
                  <p:cNvGrpSpPr/>
                  <p:nvPr/>
                </p:nvGrpSpPr>
                <p:grpSpPr>
                  <a:xfrm>
                    <a:off x="11031599" y="3210302"/>
                    <a:ext cx="143478" cy="146291"/>
                    <a:chOff x="11031599" y="3210302"/>
                    <a:chExt cx="143478" cy="146291"/>
                  </a:xfrm>
                  <a:solidFill>
                    <a:srgbClr val="ED866D"/>
                  </a:solidFill>
                </p:grpSpPr>
                <p:sp>
                  <p:nvSpPr>
                    <p:cNvPr id="86" name="Freeform: Shape 85"/>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7" name="Freeform: Shape 86"/>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80" name="Freeform: Shape 79"/>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81" name="Graphic 4"/>
                <p:cNvGrpSpPr/>
                <p:nvPr/>
              </p:nvGrpSpPr>
              <p:grpSpPr>
                <a:xfrm>
                  <a:off x="10444022" y="3251788"/>
                  <a:ext cx="347239" cy="279569"/>
                  <a:chOff x="10444022" y="3251788"/>
                  <a:chExt cx="347239" cy="279569"/>
                </a:xfrm>
              </p:grpSpPr>
              <p:sp>
                <p:nvSpPr>
                  <p:cNvPr id="82" name="Freeform: Shape 81"/>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3" name="Freeform: Shape 82"/>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51" name="Freeform: Shape 50"/>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2" name="Freeform: Shape 51"/>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3" name="Freeform: Shape 52"/>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4" name="Freeform: Shape 53"/>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5" name="Freeform: Shape 54"/>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6" name="Freeform: Shape 55"/>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7" name="Freeform: Shape 56"/>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8" name="Freeform: Shape 57"/>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9" name="Freeform: Shape 58"/>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0" name="Freeform: Shape 59"/>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1" name="Freeform: Shape 60"/>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2" name="Graphic 4"/>
              <p:cNvGrpSpPr/>
              <p:nvPr/>
            </p:nvGrpSpPr>
            <p:grpSpPr>
              <a:xfrm>
                <a:off x="10359780" y="4436934"/>
                <a:ext cx="1039758" cy="1174386"/>
                <a:chOff x="10359780" y="4436934"/>
                <a:chExt cx="1039758" cy="1174386"/>
              </a:xfrm>
            </p:grpSpPr>
            <p:sp>
              <p:nvSpPr>
                <p:cNvPr id="74" name="Freeform: Shape 73"/>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5" name="Freeform: Shape 74"/>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6" name="Freeform: Shape 75"/>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63" name="Freeform: Shape 62"/>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4" name="Graphic 4"/>
              <p:cNvGrpSpPr/>
              <p:nvPr/>
            </p:nvGrpSpPr>
            <p:grpSpPr>
              <a:xfrm>
                <a:off x="10426167" y="4902574"/>
                <a:ext cx="1283977" cy="728388"/>
                <a:chOff x="10426167" y="4902574"/>
                <a:chExt cx="1283977" cy="728388"/>
              </a:xfrm>
            </p:grpSpPr>
            <p:grpSp>
              <p:nvGrpSpPr>
                <p:cNvPr id="70" name="Graphic 4"/>
                <p:cNvGrpSpPr/>
                <p:nvPr/>
              </p:nvGrpSpPr>
              <p:grpSpPr>
                <a:xfrm>
                  <a:off x="10426167" y="5056265"/>
                  <a:ext cx="515768" cy="574697"/>
                  <a:chOff x="10426167" y="5056265"/>
                  <a:chExt cx="515768" cy="574697"/>
                </a:xfrm>
              </p:grpSpPr>
              <p:sp>
                <p:nvSpPr>
                  <p:cNvPr id="72" name="Freeform: Shape 71"/>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3" name="Freeform: Shape 72"/>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71" name="Freeform: Shape 70"/>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65" name="Freeform: Shape 64"/>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6" name="Freeform: Shape 65"/>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7" name="Freeform: Shape 66"/>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8" name="Freeform: Shape 67"/>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9" name="Freeform: Shape 68"/>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39" name="Freeform: Shape 38"/>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pic>
        <p:nvPicPr>
          <p:cNvPr id="126" name="Picture 125"/>
          <p:cNvPicPr>
            <a:picLocks noChangeAspect="1"/>
          </p:cNvPicPr>
          <p:nvPr/>
        </p:nvPicPr>
        <p:blipFill>
          <a:blip r:embed="rId2"/>
          <a:stretch>
            <a:fillRect/>
          </a:stretch>
        </p:blipFill>
        <p:spPr>
          <a:xfrm>
            <a:off x="381000" y="800100"/>
            <a:ext cx="7037482"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p:cNvGrpSpPr/>
          <p:nvPr/>
        </p:nvGrpSpPr>
        <p:grpSpPr>
          <a:xfrm>
            <a:off x="9829800" y="1562101"/>
            <a:ext cx="8224626" cy="3810000"/>
            <a:chOff x="5610688" y="1031736"/>
            <a:chExt cx="5879305" cy="3980523"/>
          </a:xfrm>
        </p:grpSpPr>
        <p:sp>
          <p:nvSpPr>
            <p:cNvPr id="27" name="Freeform: Shape 26"/>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8" name="Freeform: Shape 27"/>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29" name="Graphic 4"/>
            <p:cNvGrpSpPr/>
            <p:nvPr/>
          </p:nvGrpSpPr>
          <p:grpSpPr>
            <a:xfrm>
              <a:off x="5610688" y="1031736"/>
              <a:ext cx="5879305" cy="3980523"/>
              <a:chOff x="5610688" y="1031736"/>
              <a:chExt cx="5879305" cy="3980523"/>
            </a:xfrm>
            <a:solidFill>
              <a:srgbClr val="1A1A1A"/>
            </a:solidFill>
          </p:grpSpPr>
          <p:sp>
            <p:nvSpPr>
              <p:cNvPr id="30" name="Freeform: Shape 29"/>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1" name="Freeform: Shape 30"/>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2" name="Freeform: Shape 31"/>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3" name="Freeform: Shape 32"/>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4" name="Freeform: Shape 33"/>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5" name="Freeform: Shape 34"/>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6" name="TextBox 35"/>
          <p:cNvSpPr txBox="1"/>
          <p:nvPr/>
        </p:nvSpPr>
        <p:spPr>
          <a:xfrm>
            <a:off x="10372125" y="2134009"/>
            <a:ext cx="7129521" cy="255454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độ</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dốc</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của</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nước</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p:cNvGrpSpPr/>
          <p:nvPr/>
        </p:nvGrpSpPr>
        <p:grpSpPr>
          <a:xfrm>
            <a:off x="6248400" y="3619500"/>
            <a:ext cx="4928921" cy="5691897"/>
            <a:chOff x="8408633" y="1992570"/>
            <a:chExt cx="3507011" cy="3833036"/>
          </a:xfrm>
        </p:grpSpPr>
        <p:grpSp>
          <p:nvGrpSpPr>
            <p:cNvPr id="38" name="Graphic 4"/>
            <p:cNvGrpSpPr/>
            <p:nvPr/>
          </p:nvGrpSpPr>
          <p:grpSpPr>
            <a:xfrm>
              <a:off x="8408633" y="1992570"/>
              <a:ext cx="3507011" cy="3821123"/>
              <a:chOff x="8408633" y="1992570"/>
              <a:chExt cx="3507011" cy="3821123"/>
            </a:xfrm>
          </p:grpSpPr>
          <p:grpSp>
            <p:nvGrpSpPr>
              <p:cNvPr id="40" name="Graphic 4"/>
              <p:cNvGrpSpPr/>
              <p:nvPr/>
            </p:nvGrpSpPr>
            <p:grpSpPr>
              <a:xfrm>
                <a:off x="10886512" y="3334328"/>
                <a:ext cx="1029133" cy="1810218"/>
                <a:chOff x="10886512" y="3334328"/>
                <a:chExt cx="1029133" cy="1810218"/>
              </a:xfrm>
            </p:grpSpPr>
            <p:sp>
              <p:nvSpPr>
                <p:cNvPr id="115" name="Freeform: Shape 114"/>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6" name="Freeform: Shape 115"/>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7" name="Freeform: Shape 116"/>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8" name="Freeform: Shape 117"/>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9" name="Freeform: Shape 118"/>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0" name="Freeform: Shape 119"/>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1" name="Freeform: Shape 120"/>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2" name="Freeform: Shape 121"/>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3" name="Freeform: Shape 122"/>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1" name="Freeform: Shape 40"/>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2" name="Freeform: Shape 41"/>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3" name="Freeform: Shape 42"/>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4" name="Freeform: Shape 43"/>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5" name="Freeform: Shape 44"/>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6" name="Freeform: Shape 45"/>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7" name="Graphic 4"/>
              <p:cNvGrpSpPr/>
              <p:nvPr/>
            </p:nvGrpSpPr>
            <p:grpSpPr>
              <a:xfrm>
                <a:off x="8408633" y="3314331"/>
                <a:ext cx="2021128" cy="2499362"/>
                <a:chOff x="8408633" y="3314331"/>
                <a:chExt cx="2021128" cy="2499362"/>
              </a:xfrm>
            </p:grpSpPr>
            <p:grpSp>
              <p:nvGrpSpPr>
                <p:cNvPr id="104" name="Graphic 4"/>
                <p:cNvGrpSpPr/>
                <p:nvPr/>
              </p:nvGrpSpPr>
              <p:grpSpPr>
                <a:xfrm>
                  <a:off x="8408633" y="3314331"/>
                  <a:ext cx="532978" cy="711598"/>
                  <a:chOff x="8408633" y="3314331"/>
                  <a:chExt cx="532978" cy="711598"/>
                </a:xfrm>
              </p:grpSpPr>
              <p:sp>
                <p:nvSpPr>
                  <p:cNvPr id="108" name="Freeform: Shape 107"/>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9" name="Freeform: Shape 108"/>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0" name="Freeform: Shape 109"/>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1" name="Freeform: Shape 110"/>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2" name="Freeform: Shape 111"/>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3" name="Freeform: Shape 112"/>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4" name="Freeform: Shape 113"/>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105" name="Freeform: Shape 104"/>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6" name="Freeform: Shape 105"/>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7" name="Freeform: Shape 106"/>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48" name="Graphic 4"/>
              <p:cNvGrpSpPr/>
              <p:nvPr/>
            </p:nvGrpSpPr>
            <p:grpSpPr>
              <a:xfrm>
                <a:off x="9635854" y="2992117"/>
                <a:ext cx="2029993" cy="751396"/>
                <a:chOff x="9635854" y="2992117"/>
                <a:chExt cx="2029993" cy="751396"/>
              </a:xfrm>
            </p:grpSpPr>
            <p:grpSp>
              <p:nvGrpSpPr>
                <p:cNvPr id="98" name="Graphic 4"/>
                <p:cNvGrpSpPr/>
                <p:nvPr/>
              </p:nvGrpSpPr>
              <p:grpSpPr>
                <a:xfrm>
                  <a:off x="9635854" y="3377070"/>
                  <a:ext cx="399749" cy="366442"/>
                  <a:chOff x="9635854" y="3377070"/>
                  <a:chExt cx="399749" cy="366442"/>
                </a:xfrm>
              </p:grpSpPr>
              <p:sp>
                <p:nvSpPr>
                  <p:cNvPr id="102" name="Freeform: Shape 101"/>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3" name="Freeform: Shape 102"/>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99" name="Graphic 4"/>
                <p:cNvGrpSpPr/>
                <p:nvPr/>
              </p:nvGrpSpPr>
              <p:grpSpPr>
                <a:xfrm>
                  <a:off x="11305110" y="2992117"/>
                  <a:ext cx="360737" cy="419012"/>
                  <a:chOff x="11305110" y="2992117"/>
                  <a:chExt cx="360737" cy="419012"/>
                </a:xfrm>
              </p:grpSpPr>
              <p:sp>
                <p:nvSpPr>
                  <p:cNvPr id="100" name="Freeform: Shape 99"/>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1" name="Freeform: Shape 100"/>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49" name="Freeform: Shape 48"/>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50" name="Graphic 4"/>
              <p:cNvGrpSpPr/>
              <p:nvPr/>
            </p:nvGrpSpPr>
            <p:grpSpPr>
              <a:xfrm>
                <a:off x="9879743" y="2828220"/>
                <a:ext cx="1476782" cy="856672"/>
                <a:chOff x="9879743" y="2828220"/>
                <a:chExt cx="1476782" cy="856672"/>
              </a:xfrm>
            </p:grpSpPr>
            <p:grpSp>
              <p:nvGrpSpPr>
                <p:cNvPr id="77" name="Graphic 4"/>
                <p:cNvGrpSpPr/>
                <p:nvPr/>
              </p:nvGrpSpPr>
              <p:grpSpPr>
                <a:xfrm>
                  <a:off x="9879743" y="2828220"/>
                  <a:ext cx="1476782" cy="697584"/>
                  <a:chOff x="9879743" y="2828220"/>
                  <a:chExt cx="1476782" cy="697584"/>
                </a:xfrm>
                <a:solidFill>
                  <a:srgbClr val="201D29"/>
                </a:solidFill>
              </p:grpSpPr>
              <p:pic>
                <p:nvPicPr>
                  <p:cNvPr id="92" name="Picture 91"/>
                  <p:cNvPicPr>
                    <a:picLocks noChangeAspect="1"/>
                  </p:cNvPicPr>
                  <p:nvPr/>
                </p:nvPicPr>
                <p:blipFill>
                  <a:blip r:embed="rId1"/>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p:cNvGrpSpPr/>
                  <p:nvPr/>
                </p:nvGrpSpPr>
                <p:grpSpPr>
                  <a:xfrm>
                    <a:off x="10121718" y="2828220"/>
                    <a:ext cx="898324" cy="433217"/>
                    <a:chOff x="10121718" y="2828220"/>
                    <a:chExt cx="898324" cy="433217"/>
                  </a:xfrm>
                  <a:solidFill>
                    <a:srgbClr val="201D29"/>
                  </a:solidFill>
                </p:grpSpPr>
                <p:sp>
                  <p:nvSpPr>
                    <p:cNvPr id="94" name="Freeform: Shape 93"/>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5" name="Freeform: Shape 94"/>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6" name="Freeform: Shape 95"/>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7" name="Freeform: Shape 96"/>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78" name="Graphic 4"/>
                <p:cNvGrpSpPr/>
                <p:nvPr/>
              </p:nvGrpSpPr>
              <p:grpSpPr>
                <a:xfrm>
                  <a:off x="10005654" y="3276357"/>
                  <a:ext cx="408535" cy="408535"/>
                  <a:chOff x="10005654" y="3276357"/>
                  <a:chExt cx="408535" cy="408535"/>
                </a:xfrm>
              </p:grpSpPr>
              <p:sp>
                <p:nvSpPr>
                  <p:cNvPr id="88" name="Freeform: Shape 87"/>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89" name="Graphic 4"/>
                  <p:cNvGrpSpPr/>
                  <p:nvPr/>
                </p:nvGrpSpPr>
                <p:grpSpPr>
                  <a:xfrm>
                    <a:off x="10120136" y="3358194"/>
                    <a:ext cx="140329" cy="178839"/>
                    <a:chOff x="10120136" y="3358194"/>
                    <a:chExt cx="140329" cy="178839"/>
                  </a:xfrm>
                  <a:solidFill>
                    <a:srgbClr val="ED866D"/>
                  </a:solidFill>
                </p:grpSpPr>
                <p:sp>
                  <p:nvSpPr>
                    <p:cNvPr id="90" name="Freeform: Shape 89"/>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1" name="Freeform: Shape 90"/>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79" name="Graphic 4"/>
                <p:cNvGrpSpPr/>
                <p:nvPr/>
              </p:nvGrpSpPr>
              <p:grpSpPr>
                <a:xfrm>
                  <a:off x="10905127" y="3090208"/>
                  <a:ext cx="408535" cy="408535"/>
                  <a:chOff x="10905127" y="3090208"/>
                  <a:chExt cx="408535" cy="408535"/>
                </a:xfrm>
              </p:grpSpPr>
              <p:sp>
                <p:nvSpPr>
                  <p:cNvPr id="84" name="Freeform: Shape 83"/>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85" name="Graphic 4"/>
                  <p:cNvGrpSpPr/>
                  <p:nvPr/>
                </p:nvGrpSpPr>
                <p:grpSpPr>
                  <a:xfrm>
                    <a:off x="11031599" y="3210302"/>
                    <a:ext cx="143478" cy="146291"/>
                    <a:chOff x="11031599" y="3210302"/>
                    <a:chExt cx="143478" cy="146291"/>
                  </a:xfrm>
                  <a:solidFill>
                    <a:srgbClr val="ED866D"/>
                  </a:solidFill>
                </p:grpSpPr>
                <p:sp>
                  <p:nvSpPr>
                    <p:cNvPr id="86" name="Freeform: Shape 85"/>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7" name="Freeform: Shape 86"/>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80" name="Freeform: Shape 79"/>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81" name="Graphic 4"/>
                <p:cNvGrpSpPr/>
                <p:nvPr/>
              </p:nvGrpSpPr>
              <p:grpSpPr>
                <a:xfrm>
                  <a:off x="10444022" y="3251788"/>
                  <a:ext cx="347239" cy="279569"/>
                  <a:chOff x="10444022" y="3251788"/>
                  <a:chExt cx="347239" cy="279569"/>
                </a:xfrm>
              </p:grpSpPr>
              <p:sp>
                <p:nvSpPr>
                  <p:cNvPr id="82" name="Freeform: Shape 81"/>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3" name="Freeform: Shape 82"/>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51" name="Freeform: Shape 50"/>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2" name="Freeform: Shape 51"/>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3" name="Freeform: Shape 52"/>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4" name="Freeform: Shape 53"/>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5" name="Freeform: Shape 54"/>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6" name="Freeform: Shape 55"/>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7" name="Freeform: Shape 56"/>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8" name="Freeform: Shape 57"/>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9" name="Freeform: Shape 58"/>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0" name="Freeform: Shape 59"/>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1" name="Freeform: Shape 60"/>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2" name="Graphic 4"/>
              <p:cNvGrpSpPr/>
              <p:nvPr/>
            </p:nvGrpSpPr>
            <p:grpSpPr>
              <a:xfrm>
                <a:off x="10359780" y="4436934"/>
                <a:ext cx="1039758" cy="1174386"/>
                <a:chOff x="10359780" y="4436934"/>
                <a:chExt cx="1039758" cy="1174386"/>
              </a:xfrm>
            </p:grpSpPr>
            <p:sp>
              <p:nvSpPr>
                <p:cNvPr id="74" name="Freeform: Shape 73"/>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5" name="Freeform: Shape 74"/>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6" name="Freeform: Shape 75"/>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63" name="Freeform: Shape 62"/>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4" name="Graphic 4"/>
              <p:cNvGrpSpPr/>
              <p:nvPr/>
            </p:nvGrpSpPr>
            <p:grpSpPr>
              <a:xfrm>
                <a:off x="10426167" y="4902574"/>
                <a:ext cx="1283977" cy="728388"/>
                <a:chOff x="10426167" y="4902574"/>
                <a:chExt cx="1283977" cy="728388"/>
              </a:xfrm>
            </p:grpSpPr>
            <p:grpSp>
              <p:nvGrpSpPr>
                <p:cNvPr id="70" name="Graphic 4"/>
                <p:cNvGrpSpPr/>
                <p:nvPr/>
              </p:nvGrpSpPr>
              <p:grpSpPr>
                <a:xfrm>
                  <a:off x="10426167" y="5056265"/>
                  <a:ext cx="515768" cy="574697"/>
                  <a:chOff x="10426167" y="5056265"/>
                  <a:chExt cx="515768" cy="574697"/>
                </a:xfrm>
              </p:grpSpPr>
              <p:sp>
                <p:nvSpPr>
                  <p:cNvPr id="72" name="Freeform: Shape 71"/>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3" name="Freeform: Shape 72"/>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71" name="Freeform: Shape 70"/>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65" name="Freeform: Shape 64"/>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6" name="Freeform: Shape 65"/>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7" name="Freeform: Shape 66"/>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8" name="Freeform: Shape 67"/>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9" name="Freeform: Shape 68"/>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39" name="Freeform: Shape 38"/>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pic>
        <p:nvPicPr>
          <p:cNvPr id="3" name="Picture 2"/>
          <p:cNvPicPr>
            <a:picLocks noChangeAspect="1"/>
          </p:cNvPicPr>
          <p:nvPr/>
        </p:nvPicPr>
        <p:blipFill>
          <a:blip r:embed="rId2"/>
          <a:stretch>
            <a:fillRect/>
          </a:stretch>
        </p:blipFill>
        <p:spPr>
          <a:xfrm>
            <a:off x="228599" y="1181100"/>
            <a:ext cx="7160049" cy="411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p:cNvGrpSpPr/>
          <p:nvPr/>
        </p:nvGrpSpPr>
        <p:grpSpPr>
          <a:xfrm>
            <a:off x="9829800" y="1562101"/>
            <a:ext cx="8224626" cy="3810000"/>
            <a:chOff x="5610688" y="1031736"/>
            <a:chExt cx="5879305" cy="3980523"/>
          </a:xfrm>
        </p:grpSpPr>
        <p:sp>
          <p:nvSpPr>
            <p:cNvPr id="27" name="Freeform: Shape 26"/>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8" name="Freeform: Shape 27"/>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29" name="Graphic 4"/>
            <p:cNvGrpSpPr/>
            <p:nvPr/>
          </p:nvGrpSpPr>
          <p:grpSpPr>
            <a:xfrm>
              <a:off x="5610688" y="1031736"/>
              <a:ext cx="5879305" cy="3980523"/>
              <a:chOff x="5610688" y="1031736"/>
              <a:chExt cx="5879305" cy="3980523"/>
            </a:xfrm>
            <a:solidFill>
              <a:srgbClr val="1A1A1A"/>
            </a:solidFill>
          </p:grpSpPr>
          <p:sp>
            <p:nvSpPr>
              <p:cNvPr id="30" name="Freeform: Shape 29"/>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1" name="Freeform: Shape 30"/>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2" name="Freeform: Shape 31"/>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3" name="Freeform: Shape 32"/>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4" name="Freeform: Shape 33"/>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5" name="Freeform: Shape 34"/>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6" name="TextBox 35"/>
          <p:cNvSpPr txBox="1"/>
          <p:nvPr/>
        </p:nvSpPr>
        <p:spPr>
          <a:xfrm>
            <a:off x="10439400" y="2552700"/>
            <a:ext cx="7129521" cy="132343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gió</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p:cNvGrpSpPr/>
          <p:nvPr/>
        </p:nvGrpSpPr>
        <p:grpSpPr>
          <a:xfrm>
            <a:off x="6248400" y="3619500"/>
            <a:ext cx="4928921" cy="5691897"/>
            <a:chOff x="8408633" y="1992570"/>
            <a:chExt cx="3507011" cy="3833036"/>
          </a:xfrm>
        </p:grpSpPr>
        <p:grpSp>
          <p:nvGrpSpPr>
            <p:cNvPr id="38" name="Graphic 4"/>
            <p:cNvGrpSpPr/>
            <p:nvPr/>
          </p:nvGrpSpPr>
          <p:grpSpPr>
            <a:xfrm>
              <a:off x="8408633" y="1992570"/>
              <a:ext cx="3507011" cy="3821123"/>
              <a:chOff x="8408633" y="1992570"/>
              <a:chExt cx="3507011" cy="3821123"/>
            </a:xfrm>
          </p:grpSpPr>
          <p:grpSp>
            <p:nvGrpSpPr>
              <p:cNvPr id="40" name="Graphic 4"/>
              <p:cNvGrpSpPr/>
              <p:nvPr/>
            </p:nvGrpSpPr>
            <p:grpSpPr>
              <a:xfrm>
                <a:off x="10886512" y="3334328"/>
                <a:ext cx="1029133" cy="1810218"/>
                <a:chOff x="10886512" y="3334328"/>
                <a:chExt cx="1029133" cy="1810218"/>
              </a:xfrm>
            </p:grpSpPr>
            <p:sp>
              <p:nvSpPr>
                <p:cNvPr id="115" name="Freeform: Shape 114"/>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6" name="Freeform: Shape 115"/>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7" name="Freeform: Shape 116"/>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8" name="Freeform: Shape 117"/>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9" name="Freeform: Shape 118"/>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0" name="Freeform: Shape 119"/>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1" name="Freeform: Shape 120"/>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2" name="Freeform: Shape 121"/>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3" name="Freeform: Shape 122"/>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1" name="Freeform: Shape 40"/>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2" name="Freeform: Shape 41"/>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3" name="Freeform: Shape 42"/>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4" name="Freeform: Shape 43"/>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5" name="Freeform: Shape 44"/>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6" name="Freeform: Shape 45"/>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7" name="Graphic 4"/>
              <p:cNvGrpSpPr/>
              <p:nvPr/>
            </p:nvGrpSpPr>
            <p:grpSpPr>
              <a:xfrm>
                <a:off x="8408633" y="3314331"/>
                <a:ext cx="2021128" cy="2499362"/>
                <a:chOff x="8408633" y="3314331"/>
                <a:chExt cx="2021128" cy="2499362"/>
              </a:xfrm>
            </p:grpSpPr>
            <p:grpSp>
              <p:nvGrpSpPr>
                <p:cNvPr id="104" name="Graphic 4"/>
                <p:cNvGrpSpPr/>
                <p:nvPr/>
              </p:nvGrpSpPr>
              <p:grpSpPr>
                <a:xfrm>
                  <a:off x="8408633" y="3314331"/>
                  <a:ext cx="532978" cy="711598"/>
                  <a:chOff x="8408633" y="3314331"/>
                  <a:chExt cx="532978" cy="711598"/>
                </a:xfrm>
              </p:grpSpPr>
              <p:sp>
                <p:nvSpPr>
                  <p:cNvPr id="108" name="Freeform: Shape 107"/>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9" name="Freeform: Shape 108"/>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0" name="Freeform: Shape 109"/>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1" name="Freeform: Shape 110"/>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2" name="Freeform: Shape 111"/>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3" name="Freeform: Shape 112"/>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4" name="Freeform: Shape 113"/>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105" name="Freeform: Shape 104"/>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6" name="Freeform: Shape 105"/>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7" name="Freeform: Shape 106"/>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48" name="Graphic 4"/>
              <p:cNvGrpSpPr/>
              <p:nvPr/>
            </p:nvGrpSpPr>
            <p:grpSpPr>
              <a:xfrm>
                <a:off x="9635854" y="2992117"/>
                <a:ext cx="2029993" cy="751396"/>
                <a:chOff x="9635854" y="2992117"/>
                <a:chExt cx="2029993" cy="751396"/>
              </a:xfrm>
            </p:grpSpPr>
            <p:grpSp>
              <p:nvGrpSpPr>
                <p:cNvPr id="98" name="Graphic 4"/>
                <p:cNvGrpSpPr/>
                <p:nvPr/>
              </p:nvGrpSpPr>
              <p:grpSpPr>
                <a:xfrm>
                  <a:off x="9635854" y="3377070"/>
                  <a:ext cx="399749" cy="366442"/>
                  <a:chOff x="9635854" y="3377070"/>
                  <a:chExt cx="399749" cy="366442"/>
                </a:xfrm>
              </p:grpSpPr>
              <p:sp>
                <p:nvSpPr>
                  <p:cNvPr id="102" name="Freeform: Shape 101"/>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3" name="Freeform: Shape 102"/>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99" name="Graphic 4"/>
                <p:cNvGrpSpPr/>
                <p:nvPr/>
              </p:nvGrpSpPr>
              <p:grpSpPr>
                <a:xfrm>
                  <a:off x="11305110" y="2992117"/>
                  <a:ext cx="360737" cy="419012"/>
                  <a:chOff x="11305110" y="2992117"/>
                  <a:chExt cx="360737" cy="419012"/>
                </a:xfrm>
              </p:grpSpPr>
              <p:sp>
                <p:nvSpPr>
                  <p:cNvPr id="100" name="Freeform: Shape 99"/>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1" name="Freeform: Shape 100"/>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49" name="Freeform: Shape 48"/>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50" name="Graphic 4"/>
              <p:cNvGrpSpPr/>
              <p:nvPr/>
            </p:nvGrpSpPr>
            <p:grpSpPr>
              <a:xfrm>
                <a:off x="9879743" y="2828220"/>
                <a:ext cx="1476782" cy="856672"/>
                <a:chOff x="9879743" y="2828220"/>
                <a:chExt cx="1476782" cy="856672"/>
              </a:xfrm>
            </p:grpSpPr>
            <p:grpSp>
              <p:nvGrpSpPr>
                <p:cNvPr id="77" name="Graphic 4"/>
                <p:cNvGrpSpPr/>
                <p:nvPr/>
              </p:nvGrpSpPr>
              <p:grpSpPr>
                <a:xfrm>
                  <a:off x="9879743" y="2828220"/>
                  <a:ext cx="1476782" cy="697584"/>
                  <a:chOff x="9879743" y="2828220"/>
                  <a:chExt cx="1476782" cy="697584"/>
                </a:xfrm>
                <a:solidFill>
                  <a:srgbClr val="201D29"/>
                </a:solidFill>
              </p:grpSpPr>
              <p:pic>
                <p:nvPicPr>
                  <p:cNvPr id="92" name="Picture 91"/>
                  <p:cNvPicPr>
                    <a:picLocks noChangeAspect="1"/>
                  </p:cNvPicPr>
                  <p:nvPr/>
                </p:nvPicPr>
                <p:blipFill>
                  <a:blip r:embed="rId1"/>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p:cNvGrpSpPr/>
                  <p:nvPr/>
                </p:nvGrpSpPr>
                <p:grpSpPr>
                  <a:xfrm>
                    <a:off x="10121718" y="2828220"/>
                    <a:ext cx="898324" cy="433217"/>
                    <a:chOff x="10121718" y="2828220"/>
                    <a:chExt cx="898324" cy="433217"/>
                  </a:xfrm>
                  <a:solidFill>
                    <a:srgbClr val="201D29"/>
                  </a:solidFill>
                </p:grpSpPr>
                <p:sp>
                  <p:nvSpPr>
                    <p:cNvPr id="94" name="Freeform: Shape 93"/>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5" name="Freeform: Shape 94"/>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6" name="Freeform: Shape 95"/>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7" name="Freeform: Shape 96"/>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78" name="Graphic 4"/>
                <p:cNvGrpSpPr/>
                <p:nvPr/>
              </p:nvGrpSpPr>
              <p:grpSpPr>
                <a:xfrm>
                  <a:off x="10005654" y="3276357"/>
                  <a:ext cx="408535" cy="408535"/>
                  <a:chOff x="10005654" y="3276357"/>
                  <a:chExt cx="408535" cy="408535"/>
                </a:xfrm>
              </p:grpSpPr>
              <p:sp>
                <p:nvSpPr>
                  <p:cNvPr id="88" name="Freeform: Shape 87"/>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89" name="Graphic 4"/>
                  <p:cNvGrpSpPr/>
                  <p:nvPr/>
                </p:nvGrpSpPr>
                <p:grpSpPr>
                  <a:xfrm>
                    <a:off x="10120136" y="3358194"/>
                    <a:ext cx="140329" cy="178839"/>
                    <a:chOff x="10120136" y="3358194"/>
                    <a:chExt cx="140329" cy="178839"/>
                  </a:xfrm>
                  <a:solidFill>
                    <a:srgbClr val="ED866D"/>
                  </a:solidFill>
                </p:grpSpPr>
                <p:sp>
                  <p:nvSpPr>
                    <p:cNvPr id="90" name="Freeform: Shape 89"/>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1" name="Freeform: Shape 90"/>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79" name="Graphic 4"/>
                <p:cNvGrpSpPr/>
                <p:nvPr/>
              </p:nvGrpSpPr>
              <p:grpSpPr>
                <a:xfrm>
                  <a:off x="10905127" y="3090208"/>
                  <a:ext cx="408535" cy="408535"/>
                  <a:chOff x="10905127" y="3090208"/>
                  <a:chExt cx="408535" cy="408535"/>
                </a:xfrm>
              </p:grpSpPr>
              <p:sp>
                <p:nvSpPr>
                  <p:cNvPr id="84" name="Freeform: Shape 83"/>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85" name="Graphic 4"/>
                  <p:cNvGrpSpPr/>
                  <p:nvPr/>
                </p:nvGrpSpPr>
                <p:grpSpPr>
                  <a:xfrm>
                    <a:off x="11031599" y="3210302"/>
                    <a:ext cx="143478" cy="146291"/>
                    <a:chOff x="11031599" y="3210302"/>
                    <a:chExt cx="143478" cy="146291"/>
                  </a:xfrm>
                  <a:solidFill>
                    <a:srgbClr val="ED866D"/>
                  </a:solidFill>
                </p:grpSpPr>
                <p:sp>
                  <p:nvSpPr>
                    <p:cNvPr id="86" name="Freeform: Shape 85"/>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7" name="Freeform: Shape 86"/>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80" name="Freeform: Shape 79"/>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81" name="Graphic 4"/>
                <p:cNvGrpSpPr/>
                <p:nvPr/>
              </p:nvGrpSpPr>
              <p:grpSpPr>
                <a:xfrm>
                  <a:off x="10444022" y="3251788"/>
                  <a:ext cx="347239" cy="279569"/>
                  <a:chOff x="10444022" y="3251788"/>
                  <a:chExt cx="347239" cy="279569"/>
                </a:xfrm>
              </p:grpSpPr>
              <p:sp>
                <p:nvSpPr>
                  <p:cNvPr id="82" name="Freeform: Shape 81"/>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3" name="Freeform: Shape 82"/>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51" name="Freeform: Shape 50"/>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2" name="Freeform: Shape 51"/>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3" name="Freeform: Shape 52"/>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4" name="Freeform: Shape 53"/>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5" name="Freeform: Shape 54"/>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6" name="Freeform: Shape 55"/>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7" name="Freeform: Shape 56"/>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8" name="Freeform: Shape 57"/>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9" name="Freeform: Shape 58"/>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0" name="Freeform: Shape 59"/>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1" name="Freeform: Shape 60"/>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2" name="Graphic 4"/>
              <p:cNvGrpSpPr/>
              <p:nvPr/>
            </p:nvGrpSpPr>
            <p:grpSpPr>
              <a:xfrm>
                <a:off x="10359780" y="4436934"/>
                <a:ext cx="1039758" cy="1174386"/>
                <a:chOff x="10359780" y="4436934"/>
                <a:chExt cx="1039758" cy="1174386"/>
              </a:xfrm>
            </p:grpSpPr>
            <p:sp>
              <p:nvSpPr>
                <p:cNvPr id="74" name="Freeform: Shape 73"/>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5" name="Freeform: Shape 74"/>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6" name="Freeform: Shape 75"/>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63" name="Freeform: Shape 62"/>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4" name="Graphic 4"/>
              <p:cNvGrpSpPr/>
              <p:nvPr/>
            </p:nvGrpSpPr>
            <p:grpSpPr>
              <a:xfrm>
                <a:off x="10426167" y="4902574"/>
                <a:ext cx="1283977" cy="728388"/>
                <a:chOff x="10426167" y="4902574"/>
                <a:chExt cx="1283977" cy="728388"/>
              </a:xfrm>
            </p:grpSpPr>
            <p:grpSp>
              <p:nvGrpSpPr>
                <p:cNvPr id="70" name="Graphic 4"/>
                <p:cNvGrpSpPr/>
                <p:nvPr/>
              </p:nvGrpSpPr>
              <p:grpSpPr>
                <a:xfrm>
                  <a:off x="10426167" y="5056265"/>
                  <a:ext cx="515768" cy="574697"/>
                  <a:chOff x="10426167" y="5056265"/>
                  <a:chExt cx="515768" cy="574697"/>
                </a:xfrm>
              </p:grpSpPr>
              <p:sp>
                <p:nvSpPr>
                  <p:cNvPr id="72" name="Freeform: Shape 71"/>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3" name="Freeform: Shape 72"/>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71" name="Freeform: Shape 70"/>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65" name="Freeform: Shape 64"/>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6" name="Freeform: Shape 65"/>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7" name="Freeform: Shape 66"/>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8" name="Freeform: Shape 67"/>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9" name="Freeform: Shape 68"/>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39" name="Freeform: Shape 38"/>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pic>
        <p:nvPicPr>
          <p:cNvPr id="4" name="Picture 3"/>
          <p:cNvPicPr>
            <a:picLocks noChangeAspect="1"/>
          </p:cNvPicPr>
          <p:nvPr/>
        </p:nvPicPr>
        <p:blipFill>
          <a:blip r:embed="rId2"/>
          <a:stretch>
            <a:fillRect/>
          </a:stretch>
        </p:blipFill>
        <p:spPr>
          <a:xfrm>
            <a:off x="304800" y="1028700"/>
            <a:ext cx="6970266"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p:cNvGrpSpPr/>
          <p:nvPr/>
        </p:nvGrpSpPr>
        <p:grpSpPr>
          <a:xfrm>
            <a:off x="9829800" y="1562101"/>
            <a:ext cx="8224626" cy="3810000"/>
            <a:chOff x="5610688" y="1031736"/>
            <a:chExt cx="5879305" cy="3980523"/>
          </a:xfrm>
        </p:grpSpPr>
        <p:sp>
          <p:nvSpPr>
            <p:cNvPr id="27" name="Freeform: Shape 26"/>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8" name="Freeform: Shape 27"/>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29" name="Graphic 4"/>
            <p:cNvGrpSpPr/>
            <p:nvPr/>
          </p:nvGrpSpPr>
          <p:grpSpPr>
            <a:xfrm>
              <a:off x="5610688" y="1031736"/>
              <a:ext cx="5879305" cy="3980523"/>
              <a:chOff x="5610688" y="1031736"/>
              <a:chExt cx="5879305" cy="3980523"/>
            </a:xfrm>
            <a:solidFill>
              <a:srgbClr val="1A1A1A"/>
            </a:solidFill>
          </p:grpSpPr>
          <p:sp>
            <p:nvSpPr>
              <p:cNvPr id="30" name="Freeform: Shape 29"/>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1" name="Freeform: Shape 30"/>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2" name="Freeform: Shape 31"/>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3" name="Freeform: Shape 32"/>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4" name="Freeform: Shape 33"/>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5" name="Freeform: Shape 34"/>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6" name="TextBox 35"/>
          <p:cNvSpPr txBox="1"/>
          <p:nvPr/>
        </p:nvSpPr>
        <p:spPr>
          <a:xfrm>
            <a:off x="10134600" y="2324100"/>
            <a:ext cx="7510521" cy="212365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người</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chặt</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phá</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rừng</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p:cNvGrpSpPr/>
          <p:nvPr/>
        </p:nvGrpSpPr>
        <p:grpSpPr>
          <a:xfrm>
            <a:off x="6248400" y="3619500"/>
            <a:ext cx="4928921" cy="5691897"/>
            <a:chOff x="8408633" y="1992570"/>
            <a:chExt cx="3507011" cy="3833036"/>
          </a:xfrm>
        </p:grpSpPr>
        <p:grpSp>
          <p:nvGrpSpPr>
            <p:cNvPr id="38" name="Graphic 4"/>
            <p:cNvGrpSpPr/>
            <p:nvPr/>
          </p:nvGrpSpPr>
          <p:grpSpPr>
            <a:xfrm>
              <a:off x="8408633" y="1992570"/>
              <a:ext cx="3507011" cy="3821123"/>
              <a:chOff x="8408633" y="1992570"/>
              <a:chExt cx="3507011" cy="3821123"/>
            </a:xfrm>
          </p:grpSpPr>
          <p:grpSp>
            <p:nvGrpSpPr>
              <p:cNvPr id="40" name="Graphic 4"/>
              <p:cNvGrpSpPr/>
              <p:nvPr/>
            </p:nvGrpSpPr>
            <p:grpSpPr>
              <a:xfrm>
                <a:off x="10886512" y="3334328"/>
                <a:ext cx="1029133" cy="1810218"/>
                <a:chOff x="10886512" y="3334328"/>
                <a:chExt cx="1029133" cy="1810218"/>
              </a:xfrm>
            </p:grpSpPr>
            <p:sp>
              <p:nvSpPr>
                <p:cNvPr id="115" name="Freeform: Shape 114"/>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6" name="Freeform: Shape 115"/>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7" name="Freeform: Shape 116"/>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8" name="Freeform: Shape 117"/>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9" name="Freeform: Shape 118"/>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0" name="Freeform: Shape 119"/>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1" name="Freeform: Shape 120"/>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2" name="Freeform: Shape 121"/>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3" name="Freeform: Shape 122"/>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1" name="Freeform: Shape 40"/>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2" name="Freeform: Shape 41"/>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3" name="Freeform: Shape 42"/>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4" name="Freeform: Shape 43"/>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5" name="Freeform: Shape 44"/>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6" name="Freeform: Shape 45"/>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7" name="Graphic 4"/>
              <p:cNvGrpSpPr/>
              <p:nvPr/>
            </p:nvGrpSpPr>
            <p:grpSpPr>
              <a:xfrm>
                <a:off x="8408633" y="3314331"/>
                <a:ext cx="2021128" cy="2499362"/>
                <a:chOff x="8408633" y="3314331"/>
                <a:chExt cx="2021128" cy="2499362"/>
              </a:xfrm>
            </p:grpSpPr>
            <p:grpSp>
              <p:nvGrpSpPr>
                <p:cNvPr id="104" name="Graphic 4"/>
                <p:cNvGrpSpPr/>
                <p:nvPr/>
              </p:nvGrpSpPr>
              <p:grpSpPr>
                <a:xfrm>
                  <a:off x="8408633" y="3314331"/>
                  <a:ext cx="532978" cy="711598"/>
                  <a:chOff x="8408633" y="3314331"/>
                  <a:chExt cx="532978" cy="711598"/>
                </a:xfrm>
              </p:grpSpPr>
              <p:sp>
                <p:nvSpPr>
                  <p:cNvPr id="108" name="Freeform: Shape 107"/>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9" name="Freeform: Shape 108"/>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0" name="Freeform: Shape 109"/>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1" name="Freeform: Shape 110"/>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2" name="Freeform: Shape 111"/>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3" name="Freeform: Shape 112"/>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4" name="Freeform: Shape 113"/>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105" name="Freeform: Shape 104"/>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6" name="Freeform: Shape 105"/>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7" name="Freeform: Shape 106"/>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48" name="Graphic 4"/>
              <p:cNvGrpSpPr/>
              <p:nvPr/>
            </p:nvGrpSpPr>
            <p:grpSpPr>
              <a:xfrm>
                <a:off x="9635854" y="2992117"/>
                <a:ext cx="2029993" cy="751396"/>
                <a:chOff x="9635854" y="2992117"/>
                <a:chExt cx="2029993" cy="751396"/>
              </a:xfrm>
            </p:grpSpPr>
            <p:grpSp>
              <p:nvGrpSpPr>
                <p:cNvPr id="98" name="Graphic 4"/>
                <p:cNvGrpSpPr/>
                <p:nvPr/>
              </p:nvGrpSpPr>
              <p:grpSpPr>
                <a:xfrm>
                  <a:off x="9635854" y="3377070"/>
                  <a:ext cx="399749" cy="366442"/>
                  <a:chOff x="9635854" y="3377070"/>
                  <a:chExt cx="399749" cy="366442"/>
                </a:xfrm>
              </p:grpSpPr>
              <p:sp>
                <p:nvSpPr>
                  <p:cNvPr id="102" name="Freeform: Shape 101"/>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3" name="Freeform: Shape 102"/>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99" name="Graphic 4"/>
                <p:cNvGrpSpPr/>
                <p:nvPr/>
              </p:nvGrpSpPr>
              <p:grpSpPr>
                <a:xfrm>
                  <a:off x="11305110" y="2992117"/>
                  <a:ext cx="360737" cy="419012"/>
                  <a:chOff x="11305110" y="2992117"/>
                  <a:chExt cx="360737" cy="419012"/>
                </a:xfrm>
              </p:grpSpPr>
              <p:sp>
                <p:nvSpPr>
                  <p:cNvPr id="100" name="Freeform: Shape 99"/>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1" name="Freeform: Shape 100"/>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49" name="Freeform: Shape 48"/>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50" name="Graphic 4"/>
              <p:cNvGrpSpPr/>
              <p:nvPr/>
            </p:nvGrpSpPr>
            <p:grpSpPr>
              <a:xfrm>
                <a:off x="9879743" y="2828220"/>
                <a:ext cx="1476782" cy="856672"/>
                <a:chOff x="9879743" y="2828220"/>
                <a:chExt cx="1476782" cy="856672"/>
              </a:xfrm>
            </p:grpSpPr>
            <p:grpSp>
              <p:nvGrpSpPr>
                <p:cNvPr id="77" name="Graphic 4"/>
                <p:cNvGrpSpPr/>
                <p:nvPr/>
              </p:nvGrpSpPr>
              <p:grpSpPr>
                <a:xfrm>
                  <a:off x="9879743" y="2828220"/>
                  <a:ext cx="1476782" cy="697584"/>
                  <a:chOff x="9879743" y="2828220"/>
                  <a:chExt cx="1476782" cy="697584"/>
                </a:xfrm>
                <a:solidFill>
                  <a:srgbClr val="201D29"/>
                </a:solidFill>
              </p:grpSpPr>
              <p:pic>
                <p:nvPicPr>
                  <p:cNvPr id="92" name="Picture 91"/>
                  <p:cNvPicPr>
                    <a:picLocks noChangeAspect="1"/>
                  </p:cNvPicPr>
                  <p:nvPr/>
                </p:nvPicPr>
                <p:blipFill>
                  <a:blip r:embed="rId1"/>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p:cNvGrpSpPr/>
                  <p:nvPr/>
                </p:nvGrpSpPr>
                <p:grpSpPr>
                  <a:xfrm>
                    <a:off x="10121718" y="2828220"/>
                    <a:ext cx="898324" cy="433217"/>
                    <a:chOff x="10121718" y="2828220"/>
                    <a:chExt cx="898324" cy="433217"/>
                  </a:xfrm>
                  <a:solidFill>
                    <a:srgbClr val="201D29"/>
                  </a:solidFill>
                </p:grpSpPr>
                <p:sp>
                  <p:nvSpPr>
                    <p:cNvPr id="94" name="Freeform: Shape 93"/>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5" name="Freeform: Shape 94"/>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6" name="Freeform: Shape 95"/>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7" name="Freeform: Shape 96"/>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78" name="Graphic 4"/>
                <p:cNvGrpSpPr/>
                <p:nvPr/>
              </p:nvGrpSpPr>
              <p:grpSpPr>
                <a:xfrm>
                  <a:off x="10005654" y="3276357"/>
                  <a:ext cx="408535" cy="408535"/>
                  <a:chOff x="10005654" y="3276357"/>
                  <a:chExt cx="408535" cy="408535"/>
                </a:xfrm>
              </p:grpSpPr>
              <p:sp>
                <p:nvSpPr>
                  <p:cNvPr id="88" name="Freeform: Shape 87"/>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89" name="Graphic 4"/>
                  <p:cNvGrpSpPr/>
                  <p:nvPr/>
                </p:nvGrpSpPr>
                <p:grpSpPr>
                  <a:xfrm>
                    <a:off x="10120136" y="3358194"/>
                    <a:ext cx="140329" cy="178839"/>
                    <a:chOff x="10120136" y="3358194"/>
                    <a:chExt cx="140329" cy="178839"/>
                  </a:xfrm>
                  <a:solidFill>
                    <a:srgbClr val="ED866D"/>
                  </a:solidFill>
                </p:grpSpPr>
                <p:sp>
                  <p:nvSpPr>
                    <p:cNvPr id="90" name="Freeform: Shape 89"/>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1" name="Freeform: Shape 90"/>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79" name="Graphic 4"/>
                <p:cNvGrpSpPr/>
                <p:nvPr/>
              </p:nvGrpSpPr>
              <p:grpSpPr>
                <a:xfrm>
                  <a:off x="10905127" y="3090208"/>
                  <a:ext cx="408535" cy="408535"/>
                  <a:chOff x="10905127" y="3090208"/>
                  <a:chExt cx="408535" cy="408535"/>
                </a:xfrm>
              </p:grpSpPr>
              <p:sp>
                <p:nvSpPr>
                  <p:cNvPr id="84" name="Freeform: Shape 83"/>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85" name="Graphic 4"/>
                  <p:cNvGrpSpPr/>
                  <p:nvPr/>
                </p:nvGrpSpPr>
                <p:grpSpPr>
                  <a:xfrm>
                    <a:off x="11031599" y="3210302"/>
                    <a:ext cx="143478" cy="146291"/>
                    <a:chOff x="11031599" y="3210302"/>
                    <a:chExt cx="143478" cy="146291"/>
                  </a:xfrm>
                  <a:solidFill>
                    <a:srgbClr val="ED866D"/>
                  </a:solidFill>
                </p:grpSpPr>
                <p:sp>
                  <p:nvSpPr>
                    <p:cNvPr id="86" name="Freeform: Shape 85"/>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7" name="Freeform: Shape 86"/>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80" name="Freeform: Shape 79"/>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81" name="Graphic 4"/>
                <p:cNvGrpSpPr/>
                <p:nvPr/>
              </p:nvGrpSpPr>
              <p:grpSpPr>
                <a:xfrm>
                  <a:off x="10444022" y="3251788"/>
                  <a:ext cx="347239" cy="279569"/>
                  <a:chOff x="10444022" y="3251788"/>
                  <a:chExt cx="347239" cy="279569"/>
                </a:xfrm>
              </p:grpSpPr>
              <p:sp>
                <p:nvSpPr>
                  <p:cNvPr id="82" name="Freeform: Shape 81"/>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3" name="Freeform: Shape 82"/>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51" name="Freeform: Shape 50"/>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2" name="Freeform: Shape 51"/>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3" name="Freeform: Shape 52"/>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4" name="Freeform: Shape 53"/>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5" name="Freeform: Shape 54"/>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6" name="Freeform: Shape 55"/>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7" name="Freeform: Shape 56"/>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8" name="Freeform: Shape 57"/>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9" name="Freeform: Shape 58"/>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0" name="Freeform: Shape 59"/>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1" name="Freeform: Shape 60"/>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2" name="Graphic 4"/>
              <p:cNvGrpSpPr/>
              <p:nvPr/>
            </p:nvGrpSpPr>
            <p:grpSpPr>
              <a:xfrm>
                <a:off x="10359780" y="4436934"/>
                <a:ext cx="1039758" cy="1174386"/>
                <a:chOff x="10359780" y="4436934"/>
                <a:chExt cx="1039758" cy="1174386"/>
              </a:xfrm>
            </p:grpSpPr>
            <p:sp>
              <p:nvSpPr>
                <p:cNvPr id="74" name="Freeform: Shape 73"/>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5" name="Freeform: Shape 74"/>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6" name="Freeform: Shape 75"/>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63" name="Freeform: Shape 62"/>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4" name="Graphic 4"/>
              <p:cNvGrpSpPr/>
              <p:nvPr/>
            </p:nvGrpSpPr>
            <p:grpSpPr>
              <a:xfrm>
                <a:off x="10426167" y="4902574"/>
                <a:ext cx="1283977" cy="728388"/>
                <a:chOff x="10426167" y="4902574"/>
                <a:chExt cx="1283977" cy="728388"/>
              </a:xfrm>
            </p:grpSpPr>
            <p:grpSp>
              <p:nvGrpSpPr>
                <p:cNvPr id="70" name="Graphic 4"/>
                <p:cNvGrpSpPr/>
                <p:nvPr/>
              </p:nvGrpSpPr>
              <p:grpSpPr>
                <a:xfrm>
                  <a:off x="10426167" y="5056265"/>
                  <a:ext cx="515768" cy="574697"/>
                  <a:chOff x="10426167" y="5056265"/>
                  <a:chExt cx="515768" cy="574697"/>
                </a:xfrm>
              </p:grpSpPr>
              <p:sp>
                <p:nvSpPr>
                  <p:cNvPr id="72" name="Freeform: Shape 71"/>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3" name="Freeform: Shape 72"/>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71" name="Freeform: Shape 70"/>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65" name="Freeform: Shape 64"/>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6" name="Freeform: Shape 65"/>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7" name="Freeform: Shape 66"/>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8" name="Freeform: Shape 67"/>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9" name="Freeform: Shape 68"/>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39" name="Freeform: Shape 38"/>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pic>
        <p:nvPicPr>
          <p:cNvPr id="3" name="Picture 2"/>
          <p:cNvPicPr>
            <a:picLocks noChangeAspect="1"/>
          </p:cNvPicPr>
          <p:nvPr/>
        </p:nvPicPr>
        <p:blipFill>
          <a:blip r:embed="rId2"/>
          <a:stretch>
            <a:fillRect/>
          </a:stretch>
        </p:blipFill>
        <p:spPr>
          <a:xfrm>
            <a:off x="304800" y="952500"/>
            <a:ext cx="7280219"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rotWithShape="1">
          <a:blip r:embed="rId1" cstate="print">
            <a:extLst>
              <a:ext uri="{28A0092B-C50C-407E-A947-70E740481C1C}">
                <a14:useLocalDpi xmlns:a14="http://schemas.microsoft.com/office/drawing/2010/main" val="0"/>
              </a:ext>
            </a:extLst>
          </a:blip>
          <a:srcRect l="83917" t="61333"/>
          <a:stretch>
            <a:fillRect/>
          </a:stretch>
        </p:blipFill>
        <p:spPr>
          <a:xfrm>
            <a:off x="12725400" y="2552700"/>
            <a:ext cx="4492328" cy="6385560"/>
          </a:xfrm>
          <a:prstGeom prst="rect">
            <a:avLst/>
          </a:prstGeom>
        </p:spPr>
      </p:pic>
      <p:grpSp>
        <p:nvGrpSpPr>
          <p:cNvPr id="9" name="Group 8"/>
          <p:cNvGrpSpPr/>
          <p:nvPr/>
        </p:nvGrpSpPr>
        <p:grpSpPr>
          <a:xfrm>
            <a:off x="3810000" y="571500"/>
            <a:ext cx="8382000" cy="7924800"/>
            <a:chOff x="3810000" y="571500"/>
            <a:chExt cx="8382000" cy="7924800"/>
          </a:xfrm>
        </p:grpSpPr>
        <p:sp>
          <p:nvSpPr>
            <p:cNvPr id="2" name="Freeform 11"/>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7"/>
            <p:cNvSpPr txBox="1"/>
            <p:nvPr/>
          </p:nvSpPr>
          <p:spPr>
            <a:xfrm>
              <a:off x="4953000" y="2857500"/>
              <a:ext cx="678180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b="1" dirty="0" err="1">
                  <a:solidFill>
                    <a:srgbClr val="000000"/>
                  </a:solidFill>
                  <a:latin typeface="Calibri" panose="020F0502020204030204" pitchFamily="34" charset="0"/>
                  <a:cs typeface="Calibri" panose="020F0502020204030204" pitchFamily="34" charset="0"/>
                </a:rPr>
                <a:t>Kể</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tên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một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số</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hoạt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động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của</a:t>
              </a:r>
              <a:r>
                <a:rPr lang="en-US" sz="6600" b="1" dirty="0">
                  <a:solidFill>
                    <a:srgbClr val="000000"/>
                  </a:solidFill>
                  <a:latin typeface="Calibri" panose="020F0502020204030204" pitchFamily="34" charset="0"/>
                  <a:cs typeface="Calibri" panose="020F0502020204030204" pitchFamily="34" charset="0"/>
                </a:rPr>
                <a:t> con </a:t>
              </a:r>
              <a:r>
                <a:rPr lang="en-US" sz="6600" b="1" dirty="0" err="1">
                  <a:solidFill>
                    <a:srgbClr val="000000"/>
                  </a:solidFill>
                  <a:latin typeface="Calibri" panose="020F0502020204030204" pitchFamily="34" charset="0"/>
                  <a:cs typeface="Calibri" panose="020F0502020204030204" pitchFamily="34" charset="0"/>
                </a:rPr>
                <a:t>người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làm</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gia</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tăng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xói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mòn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đất</a:t>
              </a:r>
              <a:r>
                <a:rPr lang="en-US" sz="66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447800" y="704850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47800" y="195746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694059" y="195746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9" name="Group 29"/>
          <p:cNvGrpSpPr/>
          <p:nvPr/>
        </p:nvGrpSpPr>
        <p:grpSpPr>
          <a:xfrm>
            <a:off x="1623000" y="2155280"/>
            <a:ext cx="6787500" cy="5593082"/>
            <a:chOff x="0" y="0"/>
            <a:chExt cx="33376791" cy="27503373"/>
          </a:xfrm>
        </p:grpSpPr>
        <p:sp>
          <p:nvSpPr>
            <p:cNvPr id="30" name="Freeform 30"/>
            <p:cNvSpPr/>
            <p:nvPr/>
          </p:nvSpPr>
          <p:spPr>
            <a:xfrm>
              <a:off x="72390" y="72390"/>
              <a:ext cx="33232011" cy="27358593"/>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D6C3FF"/>
            </a:solidFill>
          </p:spPr>
        </p:sp>
        <p:sp>
          <p:nvSpPr>
            <p:cNvPr id="31" name="Freeform 31"/>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32" name="Group 32"/>
          <p:cNvGrpSpPr/>
          <p:nvPr/>
        </p:nvGrpSpPr>
        <p:grpSpPr>
          <a:xfrm>
            <a:off x="7694059" y="704850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2057400" y="2400300"/>
            <a:ext cx="5918513" cy="4985980"/>
          </a:xfrm>
          <a:prstGeom prst="rect">
            <a:avLst/>
          </a:prstGeom>
        </p:spPr>
        <p:txBody>
          <a:bodyPr lIns="0" tIns="0" rIns="0" bIns="0" rtlCol="0" anchor="t">
            <a:spAutoFit/>
          </a:bodyPr>
          <a:lstStyle/>
          <a:p>
            <a:pPr marL="0" lvl="0" indent="0" algn="ctr">
              <a:spcBef>
                <a:spcPct val="0"/>
              </a:spcBef>
            </a:pPr>
            <a:r>
              <a:rPr lang="en-US" sz="5400" dirty="0" err="1">
                <a:solidFill>
                  <a:srgbClr val="000000"/>
                </a:solidFill>
                <a:latin typeface="Muli"/>
              </a:rPr>
              <a:t>Khai</a:t>
            </a:r>
            <a:r>
              <a:rPr lang="en-US" sz="5400" dirty="0">
                <a:solidFill>
                  <a:srgbClr val="000000"/>
                </a:solidFill>
                <a:latin typeface="Muli"/>
              </a:rPr>
              <a:t> </a:t>
            </a:r>
            <a:r>
              <a:rPr lang="en-US" sz="5400" dirty="0" err="1">
                <a:solidFill>
                  <a:srgbClr val="000000"/>
                </a:solidFill>
                <a:latin typeface="Muli"/>
              </a:rPr>
              <a:t>thác</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quá</a:t>
            </a:r>
            <a:r>
              <a:rPr lang="en-US" sz="5400" dirty="0">
                <a:solidFill>
                  <a:srgbClr val="000000"/>
                </a:solidFill>
                <a:latin typeface="Muli"/>
              </a:rPr>
              <a:t> </a:t>
            </a:r>
            <a:r>
              <a:rPr lang="en-US" sz="5400" dirty="0" err="1">
                <a:solidFill>
                  <a:srgbClr val="000000"/>
                </a:solidFill>
                <a:latin typeface="Muli"/>
              </a:rPr>
              <a:t>mức</a:t>
            </a:r>
            <a:r>
              <a:rPr lang="en-US" sz="5400" dirty="0">
                <a:solidFill>
                  <a:srgbClr val="000000"/>
                </a:solidFill>
                <a:latin typeface="Muli"/>
              </a:rPr>
              <a:t> </a:t>
            </a:r>
            <a:r>
              <a:rPr lang="en-US" sz="5400" dirty="0" err="1">
                <a:solidFill>
                  <a:srgbClr val="000000"/>
                </a:solidFill>
                <a:latin typeface="Muli"/>
              </a:rPr>
              <a:t>cho</a:t>
            </a:r>
            <a:r>
              <a:rPr lang="en-US" sz="5400" dirty="0">
                <a:solidFill>
                  <a:srgbClr val="000000"/>
                </a:solidFill>
                <a:latin typeface="Muli"/>
              </a:rPr>
              <a:t> </a:t>
            </a:r>
            <a:r>
              <a:rPr lang="en-US" sz="5400" dirty="0" err="1">
                <a:solidFill>
                  <a:srgbClr val="000000"/>
                </a:solidFill>
                <a:latin typeface="Muli"/>
              </a:rPr>
              <a:t>phép</a:t>
            </a:r>
            <a:r>
              <a:rPr lang="en-US" sz="5400" dirty="0">
                <a:solidFill>
                  <a:srgbClr val="000000"/>
                </a:solidFill>
                <a:latin typeface="Muli"/>
              </a:rPr>
              <a:t>, </a:t>
            </a:r>
            <a:r>
              <a:rPr lang="en-US" sz="5400" dirty="0" err="1">
                <a:solidFill>
                  <a:srgbClr val="000000"/>
                </a:solidFill>
                <a:latin typeface="Muli"/>
              </a:rPr>
              <a:t>không</a:t>
            </a:r>
            <a:r>
              <a:rPr lang="en-US" sz="5400" dirty="0">
                <a:solidFill>
                  <a:srgbClr val="000000"/>
                </a:solidFill>
                <a:latin typeface="Muli"/>
              </a:rPr>
              <a:t> </a:t>
            </a:r>
            <a:r>
              <a:rPr lang="en-US" sz="5400" dirty="0" err="1">
                <a:solidFill>
                  <a:srgbClr val="000000"/>
                </a:solidFill>
                <a:latin typeface="Muli"/>
              </a:rPr>
              <a:t>cải</a:t>
            </a:r>
            <a:r>
              <a:rPr lang="en-US" sz="5400" dirty="0">
                <a:solidFill>
                  <a:srgbClr val="000000"/>
                </a:solidFill>
                <a:latin typeface="Muli"/>
              </a:rPr>
              <a:t> </a:t>
            </a:r>
            <a:r>
              <a:rPr lang="en-US" sz="5400" dirty="0" err="1">
                <a:solidFill>
                  <a:srgbClr val="000000"/>
                </a:solidFill>
                <a:latin typeface="Muli"/>
              </a:rPr>
              <a:t>tạo</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làm</a:t>
            </a:r>
            <a:r>
              <a:rPr lang="en-US" sz="5400" dirty="0">
                <a:solidFill>
                  <a:srgbClr val="000000"/>
                </a:solidFill>
                <a:latin typeface="Muli"/>
              </a:rPr>
              <a:t> </a:t>
            </a:r>
            <a:r>
              <a:rPr lang="en-US" sz="5400" dirty="0" err="1">
                <a:solidFill>
                  <a:srgbClr val="000000"/>
                </a:solidFill>
                <a:latin typeface="Muli"/>
              </a:rPr>
              <a:t>mất</a:t>
            </a:r>
            <a:r>
              <a:rPr lang="en-US" sz="5400" dirty="0">
                <a:solidFill>
                  <a:srgbClr val="000000"/>
                </a:solidFill>
                <a:latin typeface="Muli"/>
              </a:rPr>
              <a:t> </a:t>
            </a:r>
            <a:r>
              <a:rPr lang="en-US" sz="5400" dirty="0" err="1">
                <a:solidFill>
                  <a:srgbClr val="000000"/>
                </a:solidFill>
                <a:latin typeface="Muli"/>
              </a:rPr>
              <a:t>lớp</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che</a:t>
            </a:r>
            <a:r>
              <a:rPr lang="en-US" sz="5400" dirty="0">
                <a:solidFill>
                  <a:srgbClr val="000000"/>
                </a:solidFill>
                <a:latin typeface="Muli"/>
              </a:rPr>
              <a:t> </a:t>
            </a:r>
            <a:r>
              <a:rPr lang="en-US" sz="5400" dirty="0" err="1">
                <a:solidFill>
                  <a:srgbClr val="000000"/>
                </a:solidFill>
                <a:latin typeface="Muli"/>
              </a:rPr>
              <a:t>phủ</a:t>
            </a:r>
            <a:r>
              <a:rPr lang="en-US" sz="5400" dirty="0">
                <a:solidFill>
                  <a:srgbClr val="000000"/>
                </a:solidFill>
                <a:latin typeface="Muli"/>
              </a:rPr>
              <a:t> </a:t>
            </a:r>
            <a:r>
              <a:rPr lang="en-US" sz="5400" dirty="0" err="1">
                <a:solidFill>
                  <a:srgbClr val="000000"/>
                </a:solidFill>
                <a:latin typeface="Muli"/>
              </a:rPr>
              <a:t>trên</a:t>
            </a:r>
            <a:r>
              <a:rPr lang="en-US" sz="5400" dirty="0">
                <a:solidFill>
                  <a:srgbClr val="000000"/>
                </a:solidFill>
                <a:latin typeface="Muli"/>
              </a:rPr>
              <a:t> </a:t>
            </a:r>
            <a:r>
              <a:rPr lang="en-US" sz="5400" dirty="0" err="1">
                <a:solidFill>
                  <a:srgbClr val="000000"/>
                </a:solidFill>
                <a:latin typeface="Muli"/>
              </a:rPr>
              <a:t>bề</a:t>
            </a:r>
            <a:r>
              <a:rPr lang="en-US" sz="5400" dirty="0">
                <a:solidFill>
                  <a:srgbClr val="000000"/>
                </a:solidFill>
                <a:latin typeface="Muli"/>
              </a:rPr>
              <a:t> </a:t>
            </a:r>
            <a:r>
              <a:rPr lang="en-US" sz="5400" dirty="0" err="1">
                <a:solidFill>
                  <a:srgbClr val="000000"/>
                </a:solidFill>
                <a:latin typeface="Muli"/>
              </a:rPr>
              <a:t>mặt</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a:t>
            </a:r>
            <a:endParaRPr lang="en-US" sz="5400" dirty="0">
              <a:solidFill>
                <a:srgbClr val="000000"/>
              </a:solidFill>
              <a:latin typeface="Muli"/>
            </a:endParaRPr>
          </a:p>
        </p:txBody>
      </p:sp>
      <p:pic>
        <p:nvPicPr>
          <p:cNvPr id="1026" name="Picture 2" descr="Mức xử phạt khai thác đất trái phép là bao nhiêu năm 202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1027740">
            <a:off x="9774203" y="602216"/>
            <a:ext cx="7722973" cy="45720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ế nào là khai thác khoáng sản trái phé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11972">
            <a:off x="10044514" y="5475026"/>
            <a:ext cx="7540305" cy="39586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Oval 3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 name="Graphic 4"/>
          <p:cNvGrpSpPr/>
          <p:nvPr/>
        </p:nvGrpSpPr>
        <p:grpSpPr>
          <a:xfrm>
            <a:off x="4800600" y="495300"/>
            <a:ext cx="11049000" cy="4114800"/>
            <a:chOff x="5610688" y="1031736"/>
            <a:chExt cx="5879305" cy="3980523"/>
          </a:xfrm>
        </p:grpSpPr>
        <p:sp>
          <p:nvSpPr>
            <p:cNvPr id="10" name="Freeform: Shape 9"/>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1" name="Freeform: Shape 10"/>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12" name="Graphic 4"/>
            <p:cNvGrpSpPr/>
            <p:nvPr/>
          </p:nvGrpSpPr>
          <p:grpSpPr>
            <a:xfrm>
              <a:off x="5610688" y="1031736"/>
              <a:ext cx="5879305" cy="3980523"/>
              <a:chOff x="5610688" y="1031736"/>
              <a:chExt cx="5879305" cy="3980523"/>
            </a:xfrm>
            <a:solidFill>
              <a:srgbClr val="1A1A1A"/>
            </a:solidFill>
          </p:grpSpPr>
          <p:sp>
            <p:nvSpPr>
              <p:cNvPr id="13" name="Freeform: Shape 12"/>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4" name="Freeform: Shape 13"/>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5" name="Freeform: Shape 14"/>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6" name="Freeform: Shape 15"/>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7" name="Freeform: Shape 16"/>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8" name="Freeform: Shape 17"/>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19" name="TextBox 18"/>
          <p:cNvSpPr txBox="1"/>
          <p:nvPr/>
        </p:nvSpPr>
        <p:spPr>
          <a:xfrm>
            <a:off x="5486400" y="876300"/>
            <a:ext cx="9592275" cy="3139321"/>
          </a:xfrm>
          <a:prstGeom prst="rect">
            <a:avLst/>
          </a:prstGeom>
          <a:noFill/>
        </p:spPr>
        <p:txBody>
          <a:bodyPr wrap="square" rtlCol="0">
            <a:spAutoFit/>
          </a:bodyPr>
          <a:lstStyle/>
          <a:p>
            <a:pPr lvl="0" algn="ctr" defTabSz="1371600"/>
            <a:r>
              <a:rPr lang="en-US" sz="6600" b="1" dirty="0">
                <a:solidFill>
                  <a:srgbClr val="FF0000"/>
                </a:solidFill>
                <a:latin typeface="Calibri" panose="020F0502020204030204" pitchFamily="34" charset="0"/>
                <a:ea typeface="楷体"/>
                <a:cs typeface="Calibri" panose="020F0502020204030204" pitchFamily="34" charset="0"/>
              </a:rPr>
              <a:t>2. </a:t>
            </a:r>
            <a:r>
              <a:rPr lang="vi-VN" sz="6600" b="1" dirty="0">
                <a:solidFill>
                  <a:srgbClr val="FF0000"/>
                </a:solidFill>
                <a:latin typeface="Calibri" panose="020F0502020204030204" pitchFamily="34" charset="0"/>
                <a:ea typeface="楷体"/>
                <a:cs typeface="Calibri" panose="020F0502020204030204" pitchFamily="34" charset="0"/>
              </a:rPr>
              <a:t>Nêu tác hại của xói mòn đất đối với thực vật, động vật và con người.</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20" name="Group 19"/>
          <p:cNvGrpSpPr/>
          <p:nvPr/>
        </p:nvGrpSpPr>
        <p:grpSpPr>
          <a:xfrm>
            <a:off x="1066800" y="3314700"/>
            <a:ext cx="4928921" cy="5691897"/>
            <a:chOff x="8408633" y="1992570"/>
            <a:chExt cx="3507011" cy="3833036"/>
          </a:xfrm>
        </p:grpSpPr>
        <p:grpSp>
          <p:nvGrpSpPr>
            <p:cNvPr id="21" name="Graphic 4"/>
            <p:cNvGrpSpPr/>
            <p:nvPr/>
          </p:nvGrpSpPr>
          <p:grpSpPr>
            <a:xfrm>
              <a:off x="8408633" y="1992570"/>
              <a:ext cx="3507011" cy="3821123"/>
              <a:chOff x="8408633" y="1992570"/>
              <a:chExt cx="3507011" cy="3821123"/>
            </a:xfrm>
          </p:grpSpPr>
          <p:grpSp>
            <p:nvGrpSpPr>
              <p:cNvPr id="23" name="Graphic 4"/>
              <p:cNvGrpSpPr/>
              <p:nvPr/>
            </p:nvGrpSpPr>
            <p:grpSpPr>
              <a:xfrm>
                <a:off x="10886512" y="3334328"/>
                <a:ext cx="1029133" cy="1810218"/>
                <a:chOff x="10886512" y="3334328"/>
                <a:chExt cx="1029133" cy="1810218"/>
              </a:xfrm>
            </p:grpSpPr>
            <p:sp>
              <p:nvSpPr>
                <p:cNvPr id="98" name="Freeform: Shape 97"/>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9" name="Freeform: Shape 98"/>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0" name="Freeform: Shape 99"/>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1" name="Freeform: Shape 100"/>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2" name="Freeform: Shape 101"/>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3" name="Freeform: Shape 102"/>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4" name="Freeform: Shape 103"/>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5" name="Freeform: Shape 104"/>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6" name="Freeform: Shape 105"/>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24" name="Freeform: Shape 23"/>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5" name="Freeform: Shape 24"/>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6" name="Freeform: Shape 25"/>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7" name="Freeform: Shape 26"/>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8" name="Freeform: Shape 27"/>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9" name="Freeform: Shape 28"/>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30" name="Graphic 4"/>
              <p:cNvGrpSpPr/>
              <p:nvPr/>
            </p:nvGrpSpPr>
            <p:grpSpPr>
              <a:xfrm>
                <a:off x="8408633" y="3314331"/>
                <a:ext cx="2021128" cy="2499362"/>
                <a:chOff x="8408633" y="3314331"/>
                <a:chExt cx="2021128" cy="2499362"/>
              </a:xfrm>
            </p:grpSpPr>
            <p:grpSp>
              <p:nvGrpSpPr>
                <p:cNvPr id="87" name="Graphic 4"/>
                <p:cNvGrpSpPr/>
                <p:nvPr/>
              </p:nvGrpSpPr>
              <p:grpSpPr>
                <a:xfrm>
                  <a:off x="8408633" y="3314331"/>
                  <a:ext cx="532978" cy="711598"/>
                  <a:chOff x="8408633" y="3314331"/>
                  <a:chExt cx="532978" cy="711598"/>
                </a:xfrm>
              </p:grpSpPr>
              <p:sp>
                <p:nvSpPr>
                  <p:cNvPr id="91" name="Freeform: Shape 90"/>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2" name="Freeform: Shape 91"/>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3" name="Freeform: Shape 92"/>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4" name="Freeform: Shape 93"/>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5" name="Freeform: Shape 94"/>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6" name="Freeform: Shape 95"/>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7" name="Freeform: Shape 96"/>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88" name="Freeform: Shape 87"/>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9" name="Freeform: Shape 88"/>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0" name="Freeform: Shape 89"/>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31" name="Graphic 4"/>
              <p:cNvGrpSpPr/>
              <p:nvPr/>
            </p:nvGrpSpPr>
            <p:grpSpPr>
              <a:xfrm>
                <a:off x="9635854" y="2992117"/>
                <a:ext cx="2029993" cy="751396"/>
                <a:chOff x="9635854" y="2992117"/>
                <a:chExt cx="2029993" cy="751396"/>
              </a:xfrm>
            </p:grpSpPr>
            <p:grpSp>
              <p:nvGrpSpPr>
                <p:cNvPr id="81" name="Graphic 4"/>
                <p:cNvGrpSpPr/>
                <p:nvPr/>
              </p:nvGrpSpPr>
              <p:grpSpPr>
                <a:xfrm>
                  <a:off x="9635854" y="3377070"/>
                  <a:ext cx="399749" cy="366442"/>
                  <a:chOff x="9635854" y="3377070"/>
                  <a:chExt cx="399749" cy="366442"/>
                </a:xfrm>
              </p:grpSpPr>
              <p:sp>
                <p:nvSpPr>
                  <p:cNvPr id="85" name="Freeform: Shape 84"/>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6" name="Freeform: Shape 85"/>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82" name="Graphic 4"/>
                <p:cNvGrpSpPr/>
                <p:nvPr/>
              </p:nvGrpSpPr>
              <p:grpSpPr>
                <a:xfrm>
                  <a:off x="11305110" y="2992117"/>
                  <a:ext cx="360737" cy="419012"/>
                  <a:chOff x="11305110" y="2992117"/>
                  <a:chExt cx="360737" cy="419012"/>
                </a:xfrm>
              </p:grpSpPr>
              <p:sp>
                <p:nvSpPr>
                  <p:cNvPr id="83" name="Freeform: Shape 82"/>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4" name="Freeform: Shape 83"/>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2" name="Freeform: Shape 31"/>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33" name="Graphic 4"/>
              <p:cNvGrpSpPr/>
              <p:nvPr/>
            </p:nvGrpSpPr>
            <p:grpSpPr>
              <a:xfrm>
                <a:off x="9879743" y="2828220"/>
                <a:ext cx="1476782" cy="856672"/>
                <a:chOff x="9879743" y="2828220"/>
                <a:chExt cx="1476782" cy="856672"/>
              </a:xfrm>
            </p:grpSpPr>
            <p:grpSp>
              <p:nvGrpSpPr>
                <p:cNvPr id="60" name="Graphic 4"/>
                <p:cNvGrpSpPr/>
                <p:nvPr/>
              </p:nvGrpSpPr>
              <p:grpSpPr>
                <a:xfrm>
                  <a:off x="9879743" y="2828220"/>
                  <a:ext cx="1476782" cy="697584"/>
                  <a:chOff x="9879743" y="2828220"/>
                  <a:chExt cx="1476782" cy="697584"/>
                </a:xfrm>
                <a:solidFill>
                  <a:srgbClr val="201D29"/>
                </a:solidFill>
              </p:grpSpPr>
              <p:pic>
                <p:nvPicPr>
                  <p:cNvPr id="75" name="Picture 74"/>
                  <p:cNvPicPr>
                    <a:picLocks noChangeAspect="1"/>
                  </p:cNvPicPr>
                  <p:nvPr/>
                </p:nvPicPr>
                <p:blipFill>
                  <a:blip r:embed="rId1"/>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p:cNvGrpSpPr/>
                  <p:nvPr/>
                </p:nvGrpSpPr>
                <p:grpSpPr>
                  <a:xfrm>
                    <a:off x="10121718" y="2828220"/>
                    <a:ext cx="898324" cy="433217"/>
                    <a:chOff x="10121718" y="2828220"/>
                    <a:chExt cx="898324" cy="433217"/>
                  </a:xfrm>
                  <a:solidFill>
                    <a:srgbClr val="201D29"/>
                  </a:solidFill>
                </p:grpSpPr>
                <p:sp>
                  <p:nvSpPr>
                    <p:cNvPr id="77" name="Freeform: Shape 76"/>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8" name="Freeform: Shape 77"/>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9" name="Freeform: Shape 78"/>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0" name="Freeform: Shape 79"/>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61" name="Graphic 4"/>
                <p:cNvGrpSpPr/>
                <p:nvPr/>
              </p:nvGrpSpPr>
              <p:grpSpPr>
                <a:xfrm>
                  <a:off x="10005654" y="3276357"/>
                  <a:ext cx="408535" cy="408535"/>
                  <a:chOff x="10005654" y="3276357"/>
                  <a:chExt cx="408535" cy="408535"/>
                </a:xfrm>
              </p:grpSpPr>
              <p:sp>
                <p:nvSpPr>
                  <p:cNvPr id="71" name="Freeform: Shape 70"/>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72" name="Graphic 4"/>
                  <p:cNvGrpSpPr/>
                  <p:nvPr/>
                </p:nvGrpSpPr>
                <p:grpSpPr>
                  <a:xfrm>
                    <a:off x="10120136" y="3358194"/>
                    <a:ext cx="140329" cy="178839"/>
                    <a:chOff x="10120136" y="3358194"/>
                    <a:chExt cx="140329" cy="178839"/>
                  </a:xfrm>
                  <a:solidFill>
                    <a:srgbClr val="ED866D"/>
                  </a:solidFill>
                </p:grpSpPr>
                <p:sp>
                  <p:nvSpPr>
                    <p:cNvPr id="73" name="Freeform: Shape 72"/>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4" name="Freeform: Shape 73"/>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62" name="Graphic 4"/>
                <p:cNvGrpSpPr/>
                <p:nvPr/>
              </p:nvGrpSpPr>
              <p:grpSpPr>
                <a:xfrm>
                  <a:off x="10905127" y="3090208"/>
                  <a:ext cx="408535" cy="408535"/>
                  <a:chOff x="10905127" y="3090208"/>
                  <a:chExt cx="408535" cy="408535"/>
                </a:xfrm>
              </p:grpSpPr>
              <p:sp>
                <p:nvSpPr>
                  <p:cNvPr id="67" name="Freeform: Shape 66"/>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8" name="Graphic 4"/>
                  <p:cNvGrpSpPr/>
                  <p:nvPr/>
                </p:nvGrpSpPr>
                <p:grpSpPr>
                  <a:xfrm>
                    <a:off x="11031599" y="3210302"/>
                    <a:ext cx="143478" cy="146291"/>
                    <a:chOff x="11031599" y="3210302"/>
                    <a:chExt cx="143478" cy="146291"/>
                  </a:xfrm>
                  <a:solidFill>
                    <a:srgbClr val="ED866D"/>
                  </a:solidFill>
                </p:grpSpPr>
                <p:sp>
                  <p:nvSpPr>
                    <p:cNvPr id="69" name="Freeform: Shape 68"/>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0" name="Freeform: Shape 69"/>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63" name="Freeform: Shape 62"/>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4" name="Graphic 4"/>
                <p:cNvGrpSpPr/>
                <p:nvPr/>
              </p:nvGrpSpPr>
              <p:grpSpPr>
                <a:xfrm>
                  <a:off x="10444022" y="3251788"/>
                  <a:ext cx="347239" cy="279569"/>
                  <a:chOff x="10444022" y="3251788"/>
                  <a:chExt cx="347239" cy="279569"/>
                </a:xfrm>
              </p:grpSpPr>
              <p:sp>
                <p:nvSpPr>
                  <p:cNvPr id="65" name="Freeform: Shape 64"/>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6" name="Freeform: Shape 65"/>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4" name="Freeform: Shape 33"/>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5" name="Freeform: Shape 34"/>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6" name="Freeform: Shape 35"/>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7" name="Freeform: Shape 36"/>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8" name="Freeform: Shape 37"/>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9" name="Freeform: Shape 38"/>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0" name="Freeform: Shape 39"/>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1" name="Freeform: Shape 40"/>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2" name="Freeform: Shape 41"/>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3" name="Freeform: Shape 42"/>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4" name="Freeform: Shape 43"/>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5" name="Graphic 4"/>
              <p:cNvGrpSpPr/>
              <p:nvPr/>
            </p:nvGrpSpPr>
            <p:grpSpPr>
              <a:xfrm>
                <a:off x="10359780" y="4436934"/>
                <a:ext cx="1039758" cy="1174386"/>
                <a:chOff x="10359780" y="4436934"/>
                <a:chExt cx="1039758" cy="1174386"/>
              </a:xfrm>
            </p:grpSpPr>
            <p:sp>
              <p:nvSpPr>
                <p:cNvPr id="57" name="Freeform: Shape 56"/>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8" name="Freeform: Shape 57"/>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9" name="Freeform: Shape 58"/>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6" name="Freeform: Shape 45"/>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7" name="Graphic 4"/>
              <p:cNvGrpSpPr/>
              <p:nvPr/>
            </p:nvGrpSpPr>
            <p:grpSpPr>
              <a:xfrm>
                <a:off x="10426167" y="4902574"/>
                <a:ext cx="1283977" cy="728388"/>
                <a:chOff x="10426167" y="4902574"/>
                <a:chExt cx="1283977" cy="728388"/>
              </a:xfrm>
            </p:grpSpPr>
            <p:grpSp>
              <p:nvGrpSpPr>
                <p:cNvPr id="53" name="Graphic 4"/>
                <p:cNvGrpSpPr/>
                <p:nvPr/>
              </p:nvGrpSpPr>
              <p:grpSpPr>
                <a:xfrm>
                  <a:off x="10426167" y="5056265"/>
                  <a:ext cx="515768" cy="574697"/>
                  <a:chOff x="10426167" y="5056265"/>
                  <a:chExt cx="515768" cy="574697"/>
                </a:xfrm>
              </p:grpSpPr>
              <p:sp>
                <p:nvSpPr>
                  <p:cNvPr id="55" name="Freeform: Shape 54"/>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6" name="Freeform: Shape 55"/>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54" name="Freeform: Shape 53"/>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8" name="Freeform: Shape 47"/>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9" name="Freeform: Shape 48"/>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0" name="Freeform: Shape 49"/>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1" name="Freeform: Shape 50"/>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2" name="Freeform: Shape 51"/>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22" name="Freeform: Shape 21"/>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107" name="Oval 10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10" name="Group 9"/>
          <p:cNvGrpSpPr/>
          <p:nvPr/>
        </p:nvGrpSpPr>
        <p:grpSpPr>
          <a:xfrm>
            <a:off x="1295400" y="3238500"/>
            <a:ext cx="6096000" cy="2354823"/>
            <a:chOff x="914400" y="3238500"/>
            <a:chExt cx="6096000" cy="2354823"/>
          </a:xfrm>
        </p:grpSpPr>
        <p:grpSp>
          <p:nvGrpSpPr>
            <p:cNvPr id="4" name="Group 18"/>
            <p:cNvGrpSpPr/>
            <p:nvPr/>
          </p:nvGrpSpPr>
          <p:grpSpPr>
            <a:xfrm>
              <a:off x="914400" y="3238500"/>
              <a:ext cx="6096000" cy="2015927"/>
              <a:chOff x="0" y="0"/>
              <a:chExt cx="12573085" cy="12630711"/>
            </a:xfrm>
          </p:grpSpPr>
          <p:sp>
            <p:nvSpPr>
              <p:cNvPr id="5"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6"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9" name="TextBox 8"/>
            <p:cNvSpPr txBox="1"/>
            <p:nvPr/>
          </p:nvSpPr>
          <p:spPr>
            <a:xfrm>
              <a:off x="1143000" y="3467100"/>
              <a:ext cx="5638800" cy="21262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Cuốn trôi tất cả dưỡng chất của đất, phá huỷ nhanh chóng kết cấu của đất.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10210800" y="3238500"/>
            <a:ext cx="6858000" cy="2015927"/>
            <a:chOff x="914400" y="3238500"/>
            <a:chExt cx="6096000" cy="2015927"/>
          </a:xfrm>
        </p:grpSpPr>
        <p:grpSp>
          <p:nvGrpSpPr>
            <p:cNvPr id="12" name="Group 18"/>
            <p:cNvGrpSpPr/>
            <p:nvPr/>
          </p:nvGrpSpPr>
          <p:grpSpPr>
            <a:xfrm>
              <a:off x="914400" y="3238500"/>
              <a:ext cx="6096000" cy="2015927"/>
              <a:chOff x="0" y="0"/>
              <a:chExt cx="12573085" cy="12630711"/>
            </a:xfrm>
          </p:grpSpPr>
          <p:sp>
            <p:nvSpPr>
              <p:cNvPr id="19"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0"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18" name="TextBox 17"/>
            <p:cNvSpPr txBox="1"/>
            <p:nvPr/>
          </p:nvSpPr>
          <p:spPr>
            <a:xfrm>
              <a:off x="1143000" y="3619500"/>
              <a:ext cx="56388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Tạo các khe rãnh lớn gây xói mòn làm mất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32" name="Freeform 2"/>
          <p:cNvSpPr/>
          <p:nvPr/>
        </p:nvSpPr>
        <p:spPr>
          <a:xfrm>
            <a:off x="990600" y="5829300"/>
            <a:ext cx="6858000" cy="3240024"/>
          </a:xfrm>
          <a:custGeom>
            <a:avLst/>
            <a:gdLst/>
            <a:ahLst/>
            <a:cxnLst/>
            <a:rect l="l" t="t" r="r" b="b"/>
            <a:pathLst>
              <a:path w="7315200" h="3697224">
                <a:moveTo>
                  <a:pt x="0" y="0"/>
                </a:moveTo>
                <a:lnTo>
                  <a:pt x="7315200" y="0"/>
                </a:lnTo>
                <a:lnTo>
                  <a:pt x="7315200" y="3697224"/>
                </a:lnTo>
                <a:lnTo>
                  <a:pt x="0" y="369722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 name="Freeform 3"/>
          <p:cNvSpPr/>
          <p:nvPr/>
        </p:nvSpPr>
        <p:spPr>
          <a:xfrm>
            <a:off x="10591800" y="5676900"/>
            <a:ext cx="6400800" cy="3521763"/>
          </a:xfrm>
          <a:custGeom>
            <a:avLst/>
            <a:gdLst/>
            <a:ahLst/>
            <a:cxnLst/>
            <a:rect l="l" t="t" r="r" b="b"/>
            <a:pathLst>
              <a:path w="4899487" h="4893363">
                <a:moveTo>
                  <a:pt x="0" y="0"/>
                </a:moveTo>
                <a:lnTo>
                  <a:pt x="4899488" y="0"/>
                </a:lnTo>
                <a:lnTo>
                  <a:pt x="4899488" y="4893363"/>
                </a:lnTo>
                <a:lnTo>
                  <a:pt x="0" y="4893363"/>
                </a:lnTo>
                <a:lnTo>
                  <a:pt x="0" y="0"/>
                </a:lnTo>
                <a:close/>
              </a:path>
            </a:pathLst>
          </a:custGeom>
          <a:blipFill>
            <a:blip r:embed="rId3"/>
            <a:stretch>
              <a:fillRect/>
            </a:stretch>
          </a:blipFill>
        </p:spPr>
      </p:sp>
      <p:sp>
        <p:nvSpPr>
          <p:cNvPr id="21" name="Oval 2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4400" y="3314700"/>
            <a:ext cx="6096000" cy="2015927"/>
            <a:chOff x="914400" y="3238500"/>
            <a:chExt cx="6096000" cy="2015927"/>
          </a:xfrm>
        </p:grpSpPr>
        <p:grpSp>
          <p:nvGrpSpPr>
            <p:cNvPr id="22" name="Group 18"/>
            <p:cNvGrpSpPr/>
            <p:nvPr/>
          </p:nvGrpSpPr>
          <p:grpSpPr>
            <a:xfrm>
              <a:off x="914400" y="3238500"/>
              <a:ext cx="6096000" cy="2015927"/>
              <a:chOff x="0" y="0"/>
              <a:chExt cx="12573085" cy="12630711"/>
            </a:xfrm>
          </p:grpSpPr>
          <p:sp>
            <p:nvSpPr>
              <p:cNvPr id="24"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p:cNvSpPr txBox="1"/>
            <p:nvPr/>
          </p:nvSpPr>
          <p:spPr>
            <a:xfrm>
              <a:off x="1143000" y="3467100"/>
              <a:ext cx="5638800" cy="1323439"/>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Cuốn các hạt đất bay đi làm mất đất.</a:t>
              </a:r>
              <a:endParaRPr lang="vi-VN" sz="4000" b="1" i="0" u="none" strike="noStrike" dirty="0">
                <a:solidFill>
                  <a:srgbClr val="FF0000"/>
                </a:solidFill>
                <a:effectLst/>
                <a:latin typeface="Cambria" panose="02040503050406030204" pitchFamily="18" charset="0"/>
                <a:ea typeface="Cambria" panose="02040503050406030204" pitchFamily="18" charset="0"/>
              </a:endParaRPr>
            </a:p>
          </p:txBody>
        </p:sp>
      </p:grpSp>
      <p:grpSp>
        <p:nvGrpSpPr>
          <p:cNvPr id="26" name="Group 25"/>
          <p:cNvGrpSpPr/>
          <p:nvPr/>
        </p:nvGrpSpPr>
        <p:grpSpPr>
          <a:xfrm>
            <a:off x="9829800" y="3390900"/>
            <a:ext cx="6934200" cy="2167592"/>
            <a:chOff x="914400" y="3238500"/>
            <a:chExt cx="6096000" cy="2167592"/>
          </a:xfrm>
        </p:grpSpPr>
        <p:grpSp>
          <p:nvGrpSpPr>
            <p:cNvPr id="27" name="Group 18"/>
            <p:cNvGrpSpPr/>
            <p:nvPr/>
          </p:nvGrpSpPr>
          <p:grpSpPr>
            <a:xfrm>
              <a:off x="914400" y="3238500"/>
              <a:ext cx="6096000" cy="2015927"/>
              <a:chOff x="0" y="0"/>
              <a:chExt cx="12573085" cy="12630711"/>
            </a:xfrm>
          </p:grpSpPr>
          <p:sp>
            <p:nvSpPr>
              <p:cNvPr id="30"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p:cNvSpPr txBox="1"/>
            <p:nvPr/>
          </p:nvSpPr>
          <p:spPr>
            <a:xfrm>
              <a:off x="1143000" y="3467100"/>
              <a:ext cx="5638800" cy="1938992"/>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Thành phần đất và các chất hữu cơ bị suy giảm</a:t>
              </a:r>
              <a:endParaRPr lang="vi-VN" sz="4000" b="1" i="0" u="none" strike="noStrike" dirty="0">
                <a:solidFill>
                  <a:srgbClr val="FF0000"/>
                </a:solidFill>
                <a:effectLst/>
                <a:latin typeface="Cambria" panose="02040503050406030204" pitchFamily="18" charset="0"/>
                <a:ea typeface="Cambria" panose="02040503050406030204" pitchFamily="18" charset="0"/>
              </a:endParaRPr>
            </a:p>
          </p:txBody>
        </p:sp>
      </p:grpSp>
      <p:sp>
        <p:nvSpPr>
          <p:cNvPr id="33" name="Freeform 3"/>
          <p:cNvSpPr/>
          <p:nvPr/>
        </p:nvSpPr>
        <p:spPr>
          <a:xfrm>
            <a:off x="1981200" y="5600700"/>
            <a:ext cx="4675909" cy="41148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4" name="Freeform 4"/>
          <p:cNvSpPr/>
          <p:nvPr/>
        </p:nvSpPr>
        <p:spPr>
          <a:xfrm>
            <a:off x="9525000" y="5905500"/>
            <a:ext cx="7315200" cy="34838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Oval 3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4288"/>
            <a:ext cx="16230600" cy="8238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12" name="Group 12"/>
          <p:cNvGrpSpPr/>
          <p:nvPr/>
        </p:nvGrpSpPr>
        <p:grpSpPr>
          <a:xfrm>
            <a:off x="2057400" y="3009900"/>
            <a:ext cx="14169148" cy="53198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pSp>
        <p:nvGrpSpPr>
          <p:cNvPr id="18" name="Group 18"/>
          <p:cNvGrpSpPr/>
          <p:nvPr/>
        </p:nvGrpSpPr>
        <p:grpSpPr>
          <a:xfrm>
            <a:off x="1819690" y="2796923"/>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7" name="Group 27"/>
          <p:cNvGrpSpPr/>
          <p:nvPr/>
        </p:nvGrpSpPr>
        <p:grpSpPr>
          <a:xfrm rot="5400000">
            <a:off x="15540748" y="2784292"/>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pic>
        <p:nvPicPr>
          <p:cNvPr id="43" name="Picture 42"/>
          <p:cNvPicPr>
            <a:picLocks noChangeAspect="1"/>
          </p:cNvPicPr>
          <p:nvPr/>
        </p:nvPicPr>
        <p:blipFill>
          <a:blip r:embed="rId1"/>
          <a:stretch>
            <a:fillRect/>
          </a:stretch>
        </p:blipFill>
        <p:spPr>
          <a:xfrm>
            <a:off x="2667000" y="1409700"/>
            <a:ext cx="13625741" cy="1609483"/>
          </a:xfrm>
          <a:prstGeom prst="rect">
            <a:avLst/>
          </a:prstGeom>
        </p:spPr>
      </p:pic>
      <p:sp>
        <p:nvSpPr>
          <p:cNvPr id="44" name="Freeform 4"/>
          <p:cNvSpPr/>
          <p:nvPr/>
        </p:nvSpPr>
        <p:spPr>
          <a:xfrm flipH="1">
            <a:off x="152400" y="5424237"/>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sp>
      <p:sp>
        <p:nvSpPr>
          <p:cNvPr id="45" name="TextBox 44"/>
          <p:cNvSpPr txBox="1"/>
          <p:nvPr/>
        </p:nvSpPr>
        <p:spPr>
          <a:xfrm>
            <a:off x="3581400" y="3848100"/>
            <a:ext cx="12115800" cy="3785652"/>
          </a:xfrm>
          <a:prstGeom prst="rect">
            <a:avLst/>
          </a:prstGeom>
          <a:noFill/>
        </p:spPr>
        <p:txBody>
          <a:bodyPr wrap="square" rtlCol="0">
            <a:spAutoFit/>
          </a:bodyPr>
          <a:lstStyle/>
          <a:p>
            <a:pPr marL="857250" indent="-857250" algn="just">
              <a:buFont typeface="Arial" panose="020B0604020202020204" pitchFamily="34" charset="0"/>
              <a:buChar char="•"/>
            </a:pPr>
            <a:r>
              <a:rPr lang="en-US" sz="6000" dirty="0" err="1"/>
              <a:t>Sắp</a:t>
            </a:r>
            <a:r>
              <a:rPr lang="en-US" sz="6000" dirty="0"/>
              <a:t> </a:t>
            </a:r>
            <a:r>
              <a:rPr lang="en-US" sz="6000" dirty="0" err="1"/>
              <a:t>xếp</a:t>
            </a:r>
            <a:r>
              <a:rPr lang="en-US" sz="6000" dirty="0"/>
              <a:t> </a:t>
            </a:r>
            <a:r>
              <a:rPr lang="en-US" sz="6000" dirty="0" err="1"/>
              <a:t>các</a:t>
            </a:r>
            <a:r>
              <a:rPr lang="en-US" sz="6000" dirty="0"/>
              <a:t> </a:t>
            </a:r>
            <a:r>
              <a:rPr lang="en-US" sz="6000" dirty="0" err="1"/>
              <a:t>từ</a:t>
            </a:r>
            <a:r>
              <a:rPr lang="en-US" sz="6000" dirty="0"/>
              <a:t> </a:t>
            </a:r>
            <a:r>
              <a:rPr lang="en-US" sz="6000" dirty="0" err="1"/>
              <a:t>thành</a:t>
            </a:r>
            <a:r>
              <a:rPr lang="en-US" sz="6000" dirty="0"/>
              <a:t> </a:t>
            </a:r>
            <a:r>
              <a:rPr lang="en-US" sz="6000" dirty="0" err="1"/>
              <a:t>cụm</a:t>
            </a:r>
            <a:r>
              <a:rPr lang="en-US" sz="6000" dirty="0"/>
              <a:t> </a:t>
            </a:r>
            <a:r>
              <a:rPr lang="en-US" sz="6000" dirty="0" err="1"/>
              <a:t>từ</a:t>
            </a:r>
            <a:r>
              <a:rPr lang="en-US" sz="6000" dirty="0"/>
              <a:t> </a:t>
            </a:r>
            <a:r>
              <a:rPr lang="en-US" sz="6000" dirty="0" err="1"/>
              <a:t>có</a:t>
            </a:r>
            <a:r>
              <a:rPr lang="en-US" sz="6000" dirty="0"/>
              <a:t> </a:t>
            </a:r>
            <a:r>
              <a:rPr lang="en-US" sz="6000" dirty="0" err="1"/>
              <a:t>nghĩa</a:t>
            </a:r>
            <a:r>
              <a:rPr lang="en-US" sz="6000" dirty="0"/>
              <a:t> </a:t>
            </a:r>
            <a:r>
              <a:rPr lang="en-US" sz="6000" dirty="0" err="1"/>
              <a:t>chỉ</a:t>
            </a:r>
            <a:r>
              <a:rPr lang="en-US" sz="6000" dirty="0"/>
              <a:t> </a:t>
            </a:r>
            <a:r>
              <a:rPr lang="en-US" sz="6000" dirty="0" err="1"/>
              <a:t>hiện</a:t>
            </a:r>
            <a:r>
              <a:rPr lang="en-US" sz="6000" dirty="0"/>
              <a:t> </a:t>
            </a:r>
            <a:r>
              <a:rPr lang="en-US" sz="6000" dirty="0" err="1"/>
              <a:t>tượng</a:t>
            </a:r>
            <a:r>
              <a:rPr lang="en-US" sz="6000" dirty="0"/>
              <a:t> </a:t>
            </a:r>
            <a:r>
              <a:rPr lang="en-US" sz="6000" dirty="0" err="1"/>
              <a:t>thiên</a:t>
            </a:r>
            <a:r>
              <a:rPr lang="en-US" sz="6000" dirty="0"/>
              <a:t> </a:t>
            </a:r>
            <a:r>
              <a:rPr lang="en-US" sz="6000" dirty="0" err="1"/>
              <a:t>nhiên</a:t>
            </a:r>
            <a:r>
              <a:rPr lang="en-US" sz="6000" dirty="0"/>
              <a:t>.</a:t>
            </a:r>
            <a:endParaRPr lang="en-US" sz="6000" dirty="0"/>
          </a:p>
          <a:p>
            <a:pPr marL="857250" indent="-857250" algn="just">
              <a:buFont typeface="Arial" panose="020B0604020202020204" pitchFamily="34" charset="0"/>
              <a:buChar char="•"/>
            </a:pPr>
            <a:r>
              <a:rPr lang="en-US" sz="6000" dirty="0" err="1"/>
              <a:t>Bạn</a:t>
            </a:r>
            <a:r>
              <a:rPr lang="en-US" sz="6000" dirty="0"/>
              <a:t> </a:t>
            </a:r>
            <a:r>
              <a:rPr lang="en-US" sz="6000" dirty="0" err="1"/>
              <a:t>nào</a:t>
            </a:r>
            <a:r>
              <a:rPr lang="en-US" sz="6000" dirty="0"/>
              <a:t> </a:t>
            </a:r>
            <a:r>
              <a:rPr lang="en-US" sz="6000" dirty="0" err="1"/>
              <a:t>trả</a:t>
            </a:r>
            <a:r>
              <a:rPr lang="en-US" sz="6000" dirty="0"/>
              <a:t> </a:t>
            </a:r>
            <a:r>
              <a:rPr lang="en-US" sz="6000" dirty="0" err="1"/>
              <a:t>lời</a:t>
            </a:r>
            <a:r>
              <a:rPr lang="en-US" sz="6000" dirty="0"/>
              <a:t> </a:t>
            </a:r>
            <a:r>
              <a:rPr lang="en-US" sz="6000" dirty="0" err="1"/>
              <a:t>đúng</a:t>
            </a:r>
            <a:r>
              <a:rPr lang="en-US" sz="6000" dirty="0"/>
              <a:t> </a:t>
            </a:r>
            <a:r>
              <a:rPr lang="en-US" sz="6000" dirty="0" err="1"/>
              <a:t>sẽ</a:t>
            </a:r>
            <a:r>
              <a:rPr lang="en-US" sz="6000" dirty="0"/>
              <a:t> </a:t>
            </a:r>
            <a:r>
              <a:rPr lang="en-US" sz="6000" dirty="0" err="1"/>
              <a:t>được</a:t>
            </a:r>
            <a:r>
              <a:rPr lang="en-US" sz="6000" dirty="0"/>
              <a:t> </a:t>
            </a:r>
            <a:r>
              <a:rPr lang="en-US" sz="6000" dirty="0" err="1"/>
              <a:t>thưởng</a:t>
            </a:r>
            <a:r>
              <a:rPr lang="en-US" sz="6000" dirty="0"/>
              <a:t>.</a:t>
            </a:r>
            <a:endParaRPr lang="en-US" sz="6000" dirty="0"/>
          </a:p>
        </p:txBody>
      </p:sp>
      <p:sp>
        <p:nvSpPr>
          <p:cNvPr id="25" name="Oval 2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900" decel="100000" fill="hold"/>
                                        <p:tgtEl>
                                          <p:spTgt spid="4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3. Quan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sát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5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cho</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ý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nghĩa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mỗi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a:t>
              </a:r>
              <a:endPar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pic>
        <p:nvPicPr>
          <p:cNvPr id="3" name="Picture 2"/>
          <p:cNvPicPr>
            <a:picLocks noChangeAspect="1"/>
          </p:cNvPicPr>
          <p:nvPr/>
        </p:nvPicPr>
        <p:blipFill>
          <a:blip r:embed="rId1"/>
          <a:stretch>
            <a:fillRect/>
          </a:stretch>
        </p:blipFill>
        <p:spPr>
          <a:xfrm>
            <a:off x="381000" y="29337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2"/>
          <a:stretch>
            <a:fillRect/>
          </a:stretch>
        </p:blipFill>
        <p:spPr>
          <a:xfrm>
            <a:off x="7391400" y="2933700"/>
            <a:ext cx="10684200"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41"/>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8305800" y="3238500"/>
            <a:ext cx="9296400" cy="4247317"/>
          </a:xfrm>
          <a:prstGeom prst="rect">
            <a:avLst/>
          </a:prstGeom>
          <a:noFill/>
        </p:spPr>
        <p:txBody>
          <a:bodyPr wrap="square">
            <a:spAutoFit/>
          </a:bodyPr>
          <a:lstStyle/>
          <a:p>
            <a:pPr lvl="0" algn="ctr" defTabSz="121920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Trồng cây gây rừng phủ xanh đất trống, đồi trọc để nước mưa không xối thẳng xuống mặt đất, giữ nước trong đất, hạn chế dòng nước chảy.</a:t>
            </a:r>
            <a:endPar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14" name="Picture 13"/>
          <p:cNvPicPr>
            <a:picLocks noChangeAspect="1"/>
          </p:cNvPicPr>
          <p:nvPr/>
        </p:nvPicPr>
        <p:blipFill>
          <a:blip r:embed="rId1"/>
          <a:stretch>
            <a:fillRect/>
          </a:stretch>
        </p:blipFill>
        <p:spPr>
          <a:xfrm>
            <a:off x="4191000" y="5812"/>
            <a:ext cx="10189073" cy="1371600"/>
          </a:xfrm>
          <a:prstGeom prst="rect">
            <a:avLst/>
          </a:prstGeom>
        </p:spPr>
      </p:pic>
      <p:pic>
        <p:nvPicPr>
          <p:cNvPr id="2" name="Picture 1"/>
          <p:cNvPicPr>
            <a:picLocks noChangeAspect="1"/>
          </p:cNvPicPr>
          <p:nvPr/>
        </p:nvPicPr>
        <p:blipFill>
          <a:blip r:embed="rId2"/>
          <a:stretch>
            <a:fillRect/>
          </a:stretch>
        </p:blipFill>
        <p:spPr>
          <a:xfrm>
            <a:off x="457200" y="28575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41"/>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8305800" y="3238500"/>
            <a:ext cx="9296400" cy="3785652"/>
          </a:xfrm>
          <a:prstGeom prst="rect">
            <a:avLst/>
          </a:prstGeom>
          <a:noFill/>
        </p:spPr>
        <p:txBody>
          <a:bodyPr wrap="square">
            <a:spAutoFit/>
          </a:bodyPr>
          <a:lstStyle/>
          <a:p>
            <a:pPr lvl="0" algn="ctr" defTabSz="121920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Trồng thảm cỏ giúp nước mưa thấm vào lòng đất, hạn chế tác động xói mòn khi mưa rơi xuống.</a:t>
            </a:r>
            <a:endPar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14" name="Picture 13"/>
          <p:cNvPicPr>
            <a:picLocks noChangeAspect="1"/>
          </p:cNvPicPr>
          <p:nvPr/>
        </p:nvPicPr>
        <p:blipFill>
          <a:blip r:embed="rId1"/>
          <a:stretch>
            <a:fillRect/>
          </a:stretch>
        </p:blipFill>
        <p:spPr>
          <a:xfrm>
            <a:off x="4191000" y="5812"/>
            <a:ext cx="10189073" cy="1371600"/>
          </a:xfrm>
          <a:prstGeom prst="rect">
            <a:avLst/>
          </a:prstGeom>
        </p:spPr>
      </p:pic>
      <p:pic>
        <p:nvPicPr>
          <p:cNvPr id="7" name="Picture 6"/>
          <p:cNvPicPr>
            <a:picLocks noChangeAspect="1"/>
          </p:cNvPicPr>
          <p:nvPr/>
        </p:nvPicPr>
        <p:blipFill>
          <a:blip r:embed="rId2"/>
          <a:stretch>
            <a:fillRect/>
          </a:stretch>
        </p:blipFill>
        <p:spPr>
          <a:xfrm>
            <a:off x="1295400" y="2705100"/>
            <a:ext cx="5486400" cy="513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41"/>
          <p:cNvSpPr/>
          <p:nvPr/>
        </p:nvSpPr>
        <p:spPr>
          <a:xfrm>
            <a:off x="7772400" y="3543300"/>
            <a:ext cx="10134600" cy="3886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8305800" y="4000500"/>
            <a:ext cx="9296400" cy="2862322"/>
          </a:xfrm>
          <a:prstGeom prst="rect">
            <a:avLst/>
          </a:prstGeom>
          <a:noFill/>
        </p:spPr>
        <p:txBody>
          <a:bodyPr wrap="square">
            <a:spAutoFit/>
          </a:bodyPr>
          <a:lstStyle/>
          <a:p>
            <a:pPr lvl="0" algn="ctr" defTabSz="121920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Xây bờ kè giảm tốc độ của dòng nước từ cao xuống thấp, giữ cho đất chặt hơn.</a:t>
            </a:r>
            <a:endPar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14" name="Picture 13"/>
          <p:cNvPicPr>
            <a:picLocks noChangeAspect="1"/>
          </p:cNvPicPr>
          <p:nvPr/>
        </p:nvPicPr>
        <p:blipFill>
          <a:blip r:embed="rId1"/>
          <a:stretch>
            <a:fillRect/>
          </a:stretch>
        </p:blipFill>
        <p:spPr>
          <a:xfrm>
            <a:off x="4191000" y="5812"/>
            <a:ext cx="10189073" cy="1371600"/>
          </a:xfrm>
          <a:prstGeom prst="rect">
            <a:avLst/>
          </a:prstGeom>
        </p:spPr>
      </p:pic>
      <p:pic>
        <p:nvPicPr>
          <p:cNvPr id="3" name="Picture 2"/>
          <p:cNvPicPr>
            <a:picLocks noChangeAspect="1"/>
          </p:cNvPicPr>
          <p:nvPr/>
        </p:nvPicPr>
        <p:blipFill>
          <a:blip r:embed="rId2"/>
          <a:stretch>
            <a:fillRect/>
          </a:stretch>
        </p:blipFill>
        <p:spPr>
          <a:xfrm>
            <a:off x="533400" y="2705100"/>
            <a:ext cx="6553200" cy="5602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4400" y="3314700"/>
            <a:ext cx="6096000" cy="2015927"/>
            <a:chOff x="914400" y="3238500"/>
            <a:chExt cx="6096000" cy="2015927"/>
          </a:xfrm>
        </p:grpSpPr>
        <p:grpSp>
          <p:nvGrpSpPr>
            <p:cNvPr id="22" name="Group 18"/>
            <p:cNvGrpSpPr/>
            <p:nvPr/>
          </p:nvGrpSpPr>
          <p:grpSpPr>
            <a:xfrm>
              <a:off x="914400" y="3238500"/>
              <a:ext cx="6096000" cy="2015927"/>
              <a:chOff x="0" y="0"/>
              <a:chExt cx="12573085" cy="12630711"/>
            </a:xfrm>
          </p:grpSpPr>
          <p:sp>
            <p:nvSpPr>
              <p:cNvPr id="24"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Làm ruộng bậc thang</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26" name="Group 25"/>
          <p:cNvGrpSpPr/>
          <p:nvPr/>
        </p:nvGrpSpPr>
        <p:grpSpPr>
          <a:xfrm>
            <a:off x="9906000" y="3390901"/>
            <a:ext cx="6934200" cy="1295400"/>
            <a:chOff x="914400" y="3238500"/>
            <a:chExt cx="6096000" cy="2015927"/>
          </a:xfrm>
        </p:grpSpPr>
        <p:grpSp>
          <p:nvGrpSpPr>
            <p:cNvPr id="27" name="Group 18"/>
            <p:cNvGrpSpPr/>
            <p:nvPr/>
          </p:nvGrpSpPr>
          <p:grpSpPr>
            <a:xfrm>
              <a:off x="914400" y="3238500"/>
              <a:ext cx="6096000" cy="2015927"/>
              <a:chOff x="0" y="0"/>
              <a:chExt cx="12573085" cy="12630711"/>
            </a:xfrm>
          </p:grpSpPr>
          <p:sp>
            <p:nvSpPr>
              <p:cNvPr id="30"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p:cNvSpPr txBox="1"/>
            <p:nvPr/>
          </p:nvSpPr>
          <p:spPr>
            <a:xfrm>
              <a:off x="1143000" y="3467100"/>
              <a:ext cx="563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Trồng cây chắn gió</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4" name="Freeform 2"/>
          <p:cNvSpPr/>
          <p:nvPr/>
        </p:nvSpPr>
        <p:spPr>
          <a:xfrm>
            <a:off x="990600" y="5600700"/>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1" cstate="print">
              <a:extLst>
                <a:ext uri="{96DAC541-7B7A-43D3-8B79-37D633B846F1}">
                  <asvg:svgBlip xmlns:asvg="http://schemas.microsoft.com/office/drawing/2016/SVG/main" r:embed="rId2"/>
                </a:ext>
              </a:extLst>
            </a:blip>
            <a:stretch>
              <a:fillRect/>
            </a:stretch>
          </a:blipFill>
        </p:spPr>
      </p:sp>
      <p:sp>
        <p:nvSpPr>
          <p:cNvPr id="5" name="Freeform 3"/>
          <p:cNvSpPr/>
          <p:nvPr/>
        </p:nvSpPr>
        <p:spPr>
          <a:xfrm>
            <a:off x="10820400" y="4762500"/>
            <a:ext cx="5614313" cy="5003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3"/>
            <a:stretch>
              <a:fillRect/>
            </a:stretch>
          </a:blipFill>
        </p:spPr>
      </p:sp>
      <p:sp>
        <p:nvSpPr>
          <p:cNvPr id="32" name="Oval 3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5257800" y="2933700"/>
            <a:ext cx="8458200" cy="2015927"/>
            <a:chOff x="914400" y="3238500"/>
            <a:chExt cx="6096000" cy="2015927"/>
          </a:xfrm>
        </p:grpSpPr>
        <p:grpSp>
          <p:nvGrpSpPr>
            <p:cNvPr id="22" name="Group 18"/>
            <p:cNvGrpSpPr/>
            <p:nvPr/>
          </p:nvGrpSpPr>
          <p:grpSpPr>
            <a:xfrm>
              <a:off x="914400" y="3238500"/>
              <a:ext cx="6096000" cy="2015927"/>
              <a:chOff x="0" y="0"/>
              <a:chExt cx="12573085" cy="12630711"/>
            </a:xfrm>
          </p:grpSpPr>
          <p:sp>
            <p:nvSpPr>
              <p:cNvPr id="24" name="Freeform 19"/>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defRPr/>
              </a:pPr>
              <a:r>
                <a:rPr lang="en-US" sz="5400" b="1" dirty="0">
                  <a:solidFill>
                    <a:srgbClr val="FF0000"/>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ưới nước để duy trì độ ẩm cho đất</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5562600" y="5219700"/>
            <a:ext cx="7010400" cy="4779264"/>
            <a:chOff x="4495800" y="5219700"/>
            <a:chExt cx="7010400" cy="4779264"/>
          </a:xfrm>
        </p:grpSpPr>
        <p:sp>
          <p:nvSpPr>
            <p:cNvPr id="3" name="Freeform 4"/>
            <p:cNvSpPr/>
            <p:nvPr/>
          </p:nvSpPr>
          <p:spPr>
            <a:xfrm>
              <a:off x="4495800" y="7429500"/>
              <a:ext cx="3810000" cy="25694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1" cstate="print">
                <a:extLst>
                  <a:ext uri="{96DAC541-7B7A-43D3-8B79-37D633B846F1}">
                    <asvg:svgBlip xmlns:asvg="http://schemas.microsoft.com/office/drawing/2016/SVG/main" r:embed="rId2"/>
                  </a:ext>
                </a:extLst>
              </a:blip>
              <a:stretch>
                <a:fillRect/>
              </a:stretch>
            </a:blipFill>
          </p:spPr>
        </p:sp>
        <p:sp>
          <p:nvSpPr>
            <p:cNvPr id="7" name="Freeform 4"/>
            <p:cNvSpPr/>
            <p:nvPr/>
          </p:nvSpPr>
          <p:spPr>
            <a:xfrm>
              <a:off x="6705600" y="5219700"/>
              <a:ext cx="4800600" cy="4648200"/>
            </a:xfrm>
            <a:custGeom>
              <a:avLst/>
              <a:gdLst/>
              <a:ahLst/>
              <a:cxnLst/>
              <a:rect l="l" t="t" r="r" b="b"/>
              <a:pathLst>
                <a:path w="3986212" h="4114800">
                  <a:moveTo>
                    <a:pt x="0" y="0"/>
                  </a:moveTo>
                  <a:lnTo>
                    <a:pt x="3986213" y="0"/>
                  </a:lnTo>
                  <a:lnTo>
                    <a:pt x="398621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8" name="Oval 1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80"/>
              </a:lnSpc>
              <a:spcBef>
                <a:spcPts val="0"/>
              </a:spcBef>
              <a:spcAft>
                <a:spcPts val="0"/>
              </a:spcAft>
              <a:buClrTx/>
              <a:buSzTx/>
              <a:buFontTx/>
              <a:buNone/>
              <a:defRPr/>
            </a:pPr>
            <a:r>
              <a:rPr kumimoji="0" lang="en-US" sz="3200"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endParaRPr kumimoji="0" lang="en-US" sz="3200" b="0" i="0" u="none" strike="noStrike" kern="1200" cap="none" spc="0" normalizeH="0" baseline="0" noProof="0">
              <a:ln>
                <a:noFill/>
              </a:ln>
              <a:solidFill>
                <a:srgbClr val="FFFFFF"/>
              </a:solidFill>
              <a:effectLst/>
              <a:uLnTx/>
              <a:uFillTx/>
              <a:latin typeface="Muli"/>
              <a:ea typeface="+mn-ea"/>
              <a:cs typeface="+mn-cs"/>
            </a:endParaRPr>
          </a:p>
        </p:txBody>
      </p:sp>
      <p:pic>
        <p:nvPicPr>
          <p:cNvPr id="3" name="Picture 2"/>
          <p:cNvPicPr>
            <a:picLocks noChangeAspect="1"/>
          </p:cNvPicPr>
          <p:nvPr/>
        </p:nvPicPr>
        <p:blipFill>
          <a:blip r:embed="rId1"/>
          <a:stretch>
            <a:fillRect/>
          </a:stretch>
        </p:blipFill>
        <p:spPr>
          <a:xfrm>
            <a:off x="6096000" y="2705100"/>
            <a:ext cx="6284073" cy="5148316"/>
          </a:xfrm>
          <a:prstGeom prst="rect">
            <a:avLst/>
          </a:prstGeom>
        </p:spPr>
      </p:pic>
      <p:pic>
        <p:nvPicPr>
          <p:cNvPr id="27" name="Picture 26"/>
          <p:cNvPicPr>
            <a:picLocks noChangeAspect="1"/>
          </p:cNvPicPr>
          <p:nvPr/>
        </p:nvPicPr>
        <p:blipFill>
          <a:blip r:embed="rId2"/>
          <a:srcRect/>
          <a:stretch>
            <a:fillRect/>
          </a:stretch>
        </p:blipFill>
        <p:spPr>
          <a:xfrm>
            <a:off x="13030200" y="2933700"/>
            <a:ext cx="5078799" cy="7025429"/>
          </a:xfrm>
          <a:prstGeom prst="rect">
            <a:avLst/>
          </a:prstGeom>
        </p:spPr>
      </p:pic>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2"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B448"/>
        </a:solidFill>
        <a:effectLst/>
      </p:bgPr>
    </p:bg>
    <p:spTree>
      <p:nvGrpSpPr>
        <p:cNvPr id="1" name=""/>
        <p:cNvGrpSpPr/>
        <p:nvPr/>
      </p:nvGrpSpPr>
      <p:grpSpPr>
        <a:xfrm>
          <a:off x="0" y="0"/>
          <a:ext cx="0" cy="0"/>
          <a:chOff x="0" y="0"/>
          <a:chExt cx="0" cy="0"/>
        </a:xfrm>
      </p:grpSpPr>
      <p:grpSp>
        <p:nvGrpSpPr>
          <p:cNvPr id="3" name="Group 3"/>
          <p:cNvGrpSpPr/>
          <p:nvPr/>
        </p:nvGrpSpPr>
        <p:grpSpPr>
          <a:xfrm>
            <a:off x="533400" y="571500"/>
            <a:ext cx="17221200" cy="9296400"/>
            <a:chOff x="0" y="0"/>
            <a:chExt cx="4971265" cy="2766016"/>
          </a:xfrm>
        </p:grpSpPr>
        <p:sp>
          <p:nvSpPr>
            <p:cNvPr id="4" name="Freeform 4"/>
            <p:cNvSpPr/>
            <p:nvPr/>
          </p:nvSpPr>
          <p:spPr>
            <a:xfrm>
              <a:off x="0" y="-1270"/>
              <a:ext cx="4972535" cy="2764746"/>
            </a:xfrm>
            <a:custGeom>
              <a:avLst/>
              <a:gdLst/>
              <a:ahLst/>
              <a:cxnLst/>
              <a:rect l="l" t="t" r="r" b="b"/>
              <a:pathLst>
                <a:path w="4972535" h="2764746">
                  <a:moveTo>
                    <a:pt x="4961105" y="27940"/>
                  </a:moveTo>
                  <a:cubicBezTo>
                    <a:pt x="4952215" y="24130"/>
                    <a:pt x="4943325" y="21590"/>
                    <a:pt x="4934435" y="21590"/>
                  </a:cubicBezTo>
                  <a:cubicBezTo>
                    <a:pt x="4907765" y="20320"/>
                    <a:pt x="4834412" y="20320"/>
                    <a:pt x="4752539" y="17780"/>
                  </a:cubicBezTo>
                  <a:cubicBezTo>
                    <a:pt x="4565400" y="12700"/>
                    <a:pt x="4382161" y="6350"/>
                    <a:pt x="4195022" y="3810"/>
                  </a:cubicBezTo>
                  <a:cubicBezTo>
                    <a:pt x="4042972" y="1270"/>
                    <a:pt x="3894821" y="3810"/>
                    <a:pt x="3742772" y="2540"/>
                  </a:cubicBezTo>
                  <a:cubicBezTo>
                    <a:pt x="3676493" y="2540"/>
                    <a:pt x="3610215" y="0"/>
                    <a:pt x="3543937" y="2540"/>
                  </a:cubicBezTo>
                  <a:cubicBezTo>
                    <a:pt x="3384090" y="10160"/>
                    <a:pt x="3224242" y="11430"/>
                    <a:pt x="3060496" y="8890"/>
                  </a:cubicBezTo>
                  <a:cubicBezTo>
                    <a:pt x="2978623" y="7620"/>
                    <a:pt x="2896750" y="7620"/>
                    <a:pt x="2814877" y="7620"/>
                  </a:cubicBezTo>
                  <a:cubicBezTo>
                    <a:pt x="2666726" y="7620"/>
                    <a:pt x="2518575" y="7620"/>
                    <a:pt x="2370424" y="6350"/>
                  </a:cubicBezTo>
                  <a:cubicBezTo>
                    <a:pt x="2214475" y="5080"/>
                    <a:pt x="678381" y="2540"/>
                    <a:pt x="526331" y="1270"/>
                  </a:cubicBezTo>
                  <a:cubicBezTo>
                    <a:pt x="401572" y="0"/>
                    <a:pt x="280712" y="1270"/>
                    <a:pt x="155953" y="1270"/>
                  </a:cubicBezTo>
                  <a:cubicBezTo>
                    <a:pt x="70182" y="1270"/>
                    <a:pt x="33020" y="3810"/>
                    <a:pt x="5080" y="5080"/>
                  </a:cubicBezTo>
                  <a:cubicBezTo>
                    <a:pt x="3810" y="5080"/>
                    <a:pt x="2540" y="7620"/>
                    <a:pt x="0" y="8890"/>
                  </a:cubicBezTo>
                  <a:cubicBezTo>
                    <a:pt x="1270" y="21590"/>
                    <a:pt x="3810" y="34290"/>
                    <a:pt x="5080" y="46990"/>
                  </a:cubicBezTo>
                  <a:cubicBezTo>
                    <a:pt x="15240" y="153050"/>
                    <a:pt x="16510" y="273882"/>
                    <a:pt x="17780" y="392593"/>
                  </a:cubicBezTo>
                  <a:cubicBezTo>
                    <a:pt x="19050" y="513425"/>
                    <a:pt x="17780" y="634257"/>
                    <a:pt x="16510" y="757208"/>
                  </a:cubicBezTo>
                  <a:cubicBezTo>
                    <a:pt x="15240" y="882280"/>
                    <a:pt x="2540" y="2194469"/>
                    <a:pt x="2540" y="2319541"/>
                  </a:cubicBezTo>
                  <a:cubicBezTo>
                    <a:pt x="2540" y="2442492"/>
                    <a:pt x="1270" y="2565444"/>
                    <a:pt x="0" y="2688395"/>
                  </a:cubicBezTo>
                  <a:cubicBezTo>
                    <a:pt x="0" y="2710135"/>
                    <a:pt x="3810" y="2720296"/>
                    <a:pt x="15240" y="2725376"/>
                  </a:cubicBezTo>
                  <a:cubicBezTo>
                    <a:pt x="22860" y="2729185"/>
                    <a:pt x="31750" y="2731726"/>
                    <a:pt x="40640" y="2732996"/>
                  </a:cubicBezTo>
                  <a:cubicBezTo>
                    <a:pt x="152055" y="2738076"/>
                    <a:pt x="300206" y="2741885"/>
                    <a:pt x="448357" y="2746966"/>
                  </a:cubicBezTo>
                  <a:cubicBezTo>
                    <a:pt x="530230" y="2749506"/>
                    <a:pt x="612103" y="2754585"/>
                    <a:pt x="693976" y="2755856"/>
                  </a:cubicBezTo>
                  <a:cubicBezTo>
                    <a:pt x="830431" y="2758396"/>
                    <a:pt x="2350930" y="2759666"/>
                    <a:pt x="2487385" y="2760935"/>
                  </a:cubicBezTo>
                  <a:cubicBezTo>
                    <a:pt x="2506879" y="2760935"/>
                    <a:pt x="2526372" y="2760935"/>
                    <a:pt x="2545866" y="2760935"/>
                  </a:cubicBezTo>
                  <a:cubicBezTo>
                    <a:pt x="2639435" y="2760935"/>
                    <a:pt x="2736903" y="2759666"/>
                    <a:pt x="2830472" y="2759666"/>
                  </a:cubicBezTo>
                  <a:cubicBezTo>
                    <a:pt x="2939636" y="2759666"/>
                    <a:pt x="3044901" y="2760935"/>
                    <a:pt x="3154065" y="2760935"/>
                  </a:cubicBezTo>
                  <a:cubicBezTo>
                    <a:pt x="3313912" y="2760935"/>
                    <a:pt x="3477659" y="2760935"/>
                    <a:pt x="3637506" y="2760935"/>
                  </a:cubicBezTo>
                  <a:cubicBezTo>
                    <a:pt x="3785657" y="2760935"/>
                    <a:pt x="3933808" y="2762206"/>
                    <a:pt x="4081959" y="2763476"/>
                  </a:cubicBezTo>
                  <a:cubicBezTo>
                    <a:pt x="4148237" y="2763476"/>
                    <a:pt x="4218415" y="2764746"/>
                    <a:pt x="4284693" y="2764746"/>
                  </a:cubicBezTo>
                  <a:cubicBezTo>
                    <a:pt x="4499122" y="2763476"/>
                    <a:pt x="4709652" y="2757126"/>
                    <a:pt x="4911575" y="2757126"/>
                  </a:cubicBezTo>
                  <a:cubicBezTo>
                    <a:pt x="4915385" y="2757126"/>
                    <a:pt x="4920465" y="2754585"/>
                    <a:pt x="4924275" y="2752046"/>
                  </a:cubicBezTo>
                  <a:cubicBezTo>
                    <a:pt x="4929355" y="2748235"/>
                    <a:pt x="4931895" y="2741885"/>
                    <a:pt x="4934435" y="2739346"/>
                  </a:cubicBezTo>
                  <a:cubicBezTo>
                    <a:pt x="4935705" y="2673556"/>
                    <a:pt x="4936975" y="2584522"/>
                    <a:pt x="4938245" y="2495488"/>
                  </a:cubicBezTo>
                  <a:cubicBezTo>
                    <a:pt x="4939515" y="2357698"/>
                    <a:pt x="4949675" y="1034909"/>
                    <a:pt x="4950945" y="897119"/>
                  </a:cubicBezTo>
                  <a:cubicBezTo>
                    <a:pt x="4950945" y="814444"/>
                    <a:pt x="4952215" y="731770"/>
                    <a:pt x="4953485" y="649096"/>
                  </a:cubicBezTo>
                  <a:cubicBezTo>
                    <a:pt x="4954755" y="560062"/>
                    <a:pt x="4956025" y="471028"/>
                    <a:pt x="4958565" y="381994"/>
                  </a:cubicBezTo>
                  <a:cubicBezTo>
                    <a:pt x="4959835" y="328998"/>
                    <a:pt x="4959835" y="273881"/>
                    <a:pt x="4964915" y="220885"/>
                  </a:cubicBezTo>
                  <a:cubicBezTo>
                    <a:pt x="4969995" y="157289"/>
                    <a:pt x="4972535" y="95814"/>
                    <a:pt x="4971265" y="44450"/>
                  </a:cubicBezTo>
                  <a:cubicBezTo>
                    <a:pt x="4971265" y="38100"/>
                    <a:pt x="4967455" y="30480"/>
                    <a:pt x="4961105" y="27940"/>
                  </a:cubicBezTo>
                  <a:close/>
                </a:path>
              </a:pathLst>
            </a:custGeom>
            <a:solidFill>
              <a:srgbClr val="FFF6EB"/>
            </a:solidFill>
          </p:spPr>
        </p:sp>
      </p:grpSp>
      <p:pic>
        <p:nvPicPr>
          <p:cNvPr id="5" name="Picture 6"/>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905000" y="-1562100"/>
            <a:ext cx="11648850" cy="10098129"/>
          </a:xfrm>
          <a:prstGeom prst="rect">
            <a:avLst/>
          </a:prstGeom>
        </p:spPr>
      </p:pic>
      <p:sp>
        <p:nvSpPr>
          <p:cNvPr id="7" name="TextBox 6"/>
          <p:cNvSpPr txBox="1"/>
          <p:nvPr/>
        </p:nvSpPr>
        <p:spPr>
          <a:xfrm>
            <a:off x="2209800" y="2781300"/>
            <a:ext cx="10871652" cy="4154984"/>
          </a:xfrm>
          <a:prstGeom prst="rect">
            <a:avLst/>
          </a:prstGeom>
          <a:noFill/>
        </p:spPr>
        <p:txBody>
          <a:bodyPr wrap="square" rtlCol="0">
            <a:spAutoFit/>
          </a:bodyPr>
          <a:lstStyle/>
          <a:p>
            <a:pPr lvl="0" algn="just"/>
            <a:r>
              <a:rPr lang="pt-BR" sz="6600" b="1" dirty="0">
                <a:solidFill>
                  <a:prstClr val="black"/>
                </a:solidFill>
              </a:rPr>
              <a:t>Vì sao trồng cây gây rừng là một trong những biện pháp hiệu quả nhất đề phòng tránh xói mòn đất?</a:t>
            </a:r>
            <a:endParaRPr kumimoji="0" lang="en-US" sz="6600" b="1" i="0" u="none" strike="noStrike" kern="1200" cap="none" spc="0" normalizeH="0" baseline="0" noProof="0" dirty="0">
              <a:ln>
                <a:noFill/>
              </a:ln>
              <a:solidFill>
                <a:prstClr val="black"/>
              </a:solidFill>
              <a:effectLst/>
              <a:uLnTx/>
              <a:uFillTx/>
              <a:latin typeface="Calibri" panose="020F0502020204030204"/>
            </a:endParaRPr>
          </a:p>
        </p:txBody>
      </p:sp>
      <p:pic>
        <p:nvPicPr>
          <p:cNvPr id="8" name="Picture 26"/>
          <p:cNvPicPr>
            <a:picLocks noChangeAspect="1"/>
          </p:cNvPicPr>
          <p:nvPr/>
        </p:nvPicPr>
        <p:blipFill>
          <a:blip r:embed="rId3"/>
          <a:srcRect/>
          <a:stretch>
            <a:fillRect/>
          </a:stretch>
        </p:blipFill>
        <p:spPr>
          <a:xfrm>
            <a:off x="12945401" y="2819182"/>
            <a:ext cx="5078799" cy="7025429"/>
          </a:xfrm>
          <a:prstGeom prst="rect">
            <a:avLst/>
          </a:prstGeom>
        </p:spPr>
      </p:pic>
      <p:sp>
        <p:nvSpPr>
          <p:cNvPr id="2" name="Freeform 3"/>
          <p:cNvSpPr/>
          <p:nvPr/>
        </p:nvSpPr>
        <p:spPr>
          <a:xfrm>
            <a:off x="609600" y="5829300"/>
            <a:ext cx="5157113" cy="4622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4" cstate="print"/>
            <a:stretch>
              <a:fillRect/>
            </a:stretch>
          </a:blipFill>
        </p:spPr>
      </p:sp>
      <p:sp>
        <p:nvSpPr>
          <p:cNvPr id="9" name="Oval 8"/>
          <p:cNvSpPr/>
          <p:nvPr/>
        </p:nvSpPr>
        <p:spPr>
          <a:xfrm>
            <a:off x="-2627596" y="-250907"/>
            <a:ext cx="2589931"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41"/>
          <p:cNvSpPr/>
          <p:nvPr/>
        </p:nvSpPr>
        <p:spPr>
          <a:xfrm>
            <a:off x="685800" y="190500"/>
            <a:ext cx="17373600" cy="3124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1143000" y="647700"/>
            <a:ext cx="16611600" cy="2308324"/>
          </a:xfrm>
          <a:prstGeom prst="rect">
            <a:avLst/>
          </a:prstGeom>
          <a:noFill/>
        </p:spPr>
        <p:txBody>
          <a:bodyPr wrap="square">
            <a:spAutoFit/>
          </a:bodyPr>
          <a:lstStyle/>
          <a:p>
            <a:pPr lvl="0" algn="ctr" defTabSz="121920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Rừng bảo vệ và cải tạo đất. Nhờ có tán lá xoè rộng như chiếc ô, nước mưa không xối thẳng xuống mặt đất, nắng không đốt cháy mặt đất, nên lớp đất trên mặt khó bị rửa trôi theo nước mưa.</a:t>
            </a:r>
            <a:endPar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3" name="Freeform 2"/>
          <p:cNvSpPr/>
          <p:nvPr/>
        </p:nvSpPr>
        <p:spPr>
          <a:xfrm>
            <a:off x="4343400" y="3695700"/>
            <a:ext cx="10515600" cy="5410200"/>
          </a:xfrm>
          <a:custGeom>
            <a:avLst/>
            <a:gdLst/>
            <a:ahLst/>
            <a:cxnLst/>
            <a:rect l="l" t="t" r="r" b="b"/>
            <a:pathLst>
              <a:path w="8710182" h="6162454">
                <a:moveTo>
                  <a:pt x="0" y="0"/>
                </a:moveTo>
                <a:lnTo>
                  <a:pt x="8710182" y="0"/>
                </a:lnTo>
                <a:lnTo>
                  <a:pt x="8710182" y="6162454"/>
                </a:lnTo>
                <a:lnTo>
                  <a:pt x="0" y="6162454"/>
                </a:lnTo>
                <a:lnTo>
                  <a:pt x="0" y="0"/>
                </a:lnTo>
                <a:close/>
              </a:path>
            </a:pathLst>
          </a:custGeom>
          <a:blipFill>
            <a:blip r:embed="rId1"/>
            <a:stretch>
              <a:fillRect/>
            </a:stretch>
          </a:blipFill>
        </p:spPr>
      </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41"/>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00"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1143000" y="647700"/>
            <a:ext cx="16611600" cy="2123658"/>
          </a:xfrm>
          <a:prstGeom prst="rect">
            <a:avLst/>
          </a:prstGeom>
          <a:noFill/>
        </p:spPr>
        <p:txBody>
          <a:bodyPr wrap="square">
            <a:spAutoFit/>
          </a:bodyPr>
          <a:lstStyle/>
          <a:p>
            <a:pPr lvl="0" algn="ctr" defTabSz="1219200">
              <a:buClr>
                <a:srgbClr val="000000"/>
              </a:buClr>
            </a:pP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Đ</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ất rừng hầu như tự bón phân, vì cành lá rơi rụng từ</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 </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cây sẽ bị phân huỷ, tạo thành các chất dinh dưỡng, làm tăng độ màu mỡ của đất. Đất phì nhiêu, tơi xốp sẽ thấm tốt, giữ nước tốt và hạn chế xói mòn</a:t>
            </a:r>
            <a:endPar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2" name="Freeform 3"/>
          <p:cNvSpPr/>
          <p:nvPr/>
        </p:nvSpPr>
        <p:spPr>
          <a:xfrm>
            <a:off x="5867400" y="3619500"/>
            <a:ext cx="7772400" cy="5562600"/>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609600" y="571500"/>
            <a:ext cx="17145000" cy="9220200"/>
            <a:chOff x="0" y="0"/>
            <a:chExt cx="4616358" cy="3815125"/>
          </a:xfrm>
        </p:grpSpPr>
        <p:sp>
          <p:nvSpPr>
            <p:cNvPr id="5" name="Freeform 5"/>
            <p:cNvSpPr/>
            <p:nvPr/>
          </p:nvSpPr>
          <p:spPr>
            <a:xfrm>
              <a:off x="80010" y="80010"/>
              <a:ext cx="4523648" cy="3722415"/>
            </a:xfrm>
            <a:custGeom>
              <a:avLst/>
              <a:gdLst/>
              <a:ahLst/>
              <a:cxnLst/>
              <a:rect l="l" t="t" r="r" b="b"/>
              <a:pathLst>
                <a:path w="4523648" h="3722415">
                  <a:moveTo>
                    <a:pt x="0" y="3667805"/>
                  </a:moveTo>
                  <a:lnTo>
                    <a:pt x="0" y="3722415"/>
                  </a:lnTo>
                  <a:lnTo>
                    <a:pt x="4523648" y="3722415"/>
                  </a:lnTo>
                  <a:lnTo>
                    <a:pt x="4523648" y="0"/>
                  </a:lnTo>
                  <a:lnTo>
                    <a:pt x="4469038" y="0"/>
                  </a:lnTo>
                  <a:lnTo>
                    <a:pt x="4469038" y="3667805"/>
                  </a:lnTo>
                  <a:close/>
                </a:path>
              </a:pathLst>
            </a:custGeom>
            <a:solidFill>
              <a:srgbClr val="6AC259"/>
            </a:solidFill>
          </p:spPr>
        </p:sp>
        <p:sp>
          <p:nvSpPr>
            <p:cNvPr id="6" name="Freeform 6"/>
            <p:cNvSpPr/>
            <p:nvPr/>
          </p:nvSpPr>
          <p:spPr>
            <a:xfrm>
              <a:off x="67310" y="67310"/>
              <a:ext cx="4549048" cy="3747815"/>
            </a:xfrm>
            <a:custGeom>
              <a:avLst/>
              <a:gdLst/>
              <a:ahLst/>
              <a:cxnLst/>
              <a:rect l="l" t="t" r="r" b="b"/>
              <a:pathLst>
                <a:path w="4549048" h="3747815">
                  <a:moveTo>
                    <a:pt x="4481738" y="0"/>
                  </a:moveTo>
                  <a:lnTo>
                    <a:pt x="4481738" y="12700"/>
                  </a:lnTo>
                  <a:lnTo>
                    <a:pt x="4536348" y="12700"/>
                  </a:lnTo>
                  <a:lnTo>
                    <a:pt x="4536348" y="3735115"/>
                  </a:lnTo>
                  <a:lnTo>
                    <a:pt x="12700" y="3735115"/>
                  </a:lnTo>
                  <a:lnTo>
                    <a:pt x="12700" y="3680505"/>
                  </a:lnTo>
                  <a:lnTo>
                    <a:pt x="0" y="3680505"/>
                  </a:lnTo>
                  <a:lnTo>
                    <a:pt x="0" y="3747815"/>
                  </a:lnTo>
                  <a:lnTo>
                    <a:pt x="4549048" y="3747815"/>
                  </a:lnTo>
                  <a:lnTo>
                    <a:pt x="4549048" y="0"/>
                  </a:lnTo>
                  <a:close/>
                </a:path>
              </a:pathLst>
            </a:custGeom>
            <a:solidFill>
              <a:srgbClr val="2B262E"/>
            </a:solidFill>
          </p:spPr>
        </p:sp>
        <p:sp>
          <p:nvSpPr>
            <p:cNvPr id="7" name="Freeform 7"/>
            <p:cNvSpPr/>
            <p:nvPr/>
          </p:nvSpPr>
          <p:spPr>
            <a:xfrm>
              <a:off x="12700" y="12700"/>
              <a:ext cx="4523648" cy="3722415"/>
            </a:xfrm>
            <a:custGeom>
              <a:avLst/>
              <a:gdLst/>
              <a:ahLst/>
              <a:cxnLst/>
              <a:rect l="l" t="t" r="r" b="b"/>
              <a:pathLst>
                <a:path w="4523648" h="3722415">
                  <a:moveTo>
                    <a:pt x="0" y="0"/>
                  </a:moveTo>
                  <a:lnTo>
                    <a:pt x="4523648" y="0"/>
                  </a:lnTo>
                  <a:lnTo>
                    <a:pt x="4523648" y="3722415"/>
                  </a:lnTo>
                  <a:lnTo>
                    <a:pt x="0" y="3722415"/>
                  </a:lnTo>
                  <a:close/>
                </a:path>
              </a:pathLst>
            </a:custGeom>
            <a:solidFill>
              <a:srgbClr val="FFFFFF"/>
            </a:solidFill>
          </p:spPr>
        </p:sp>
        <p:sp>
          <p:nvSpPr>
            <p:cNvPr id="8" name="Freeform 8"/>
            <p:cNvSpPr/>
            <p:nvPr/>
          </p:nvSpPr>
          <p:spPr>
            <a:xfrm>
              <a:off x="0" y="0"/>
              <a:ext cx="4549048" cy="3747815"/>
            </a:xfrm>
            <a:custGeom>
              <a:avLst/>
              <a:gdLst/>
              <a:ahLst/>
              <a:cxnLst/>
              <a:rect l="l" t="t" r="r" b="b"/>
              <a:pathLst>
                <a:path w="4549048" h="3747815">
                  <a:moveTo>
                    <a:pt x="80010" y="3747815"/>
                  </a:moveTo>
                  <a:lnTo>
                    <a:pt x="4549048" y="3747815"/>
                  </a:lnTo>
                  <a:lnTo>
                    <a:pt x="4549048" y="80010"/>
                  </a:lnTo>
                  <a:lnTo>
                    <a:pt x="4549048" y="67310"/>
                  </a:lnTo>
                  <a:lnTo>
                    <a:pt x="4549048" y="0"/>
                  </a:lnTo>
                  <a:lnTo>
                    <a:pt x="0" y="0"/>
                  </a:lnTo>
                  <a:lnTo>
                    <a:pt x="0" y="3747815"/>
                  </a:lnTo>
                  <a:lnTo>
                    <a:pt x="67310" y="3747815"/>
                  </a:lnTo>
                  <a:lnTo>
                    <a:pt x="80010" y="3747815"/>
                  </a:lnTo>
                  <a:close/>
                  <a:moveTo>
                    <a:pt x="12700" y="12700"/>
                  </a:moveTo>
                  <a:lnTo>
                    <a:pt x="4536348" y="12700"/>
                  </a:lnTo>
                  <a:lnTo>
                    <a:pt x="4536348" y="3735115"/>
                  </a:lnTo>
                  <a:lnTo>
                    <a:pt x="12700" y="3735115"/>
                  </a:lnTo>
                  <a:lnTo>
                    <a:pt x="12700" y="12700"/>
                  </a:lnTo>
                  <a:close/>
                </a:path>
              </a:pathLst>
            </a:custGeom>
            <a:solidFill>
              <a:srgbClr val="2B262E"/>
            </a:solidFill>
          </p:spPr>
        </p:sp>
      </p:grpSp>
      <p:graphicFrame>
        <p:nvGraphicFramePr>
          <p:cNvPr id="61" name="Table 61"/>
          <p:cNvGraphicFramePr>
            <a:graphicFrameLocks noGrp="1"/>
          </p:cNvGraphicFramePr>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gridCol w="1948543"/>
                <a:gridCol w="1948543"/>
                <a:gridCol w="1948543"/>
                <a:gridCol w="1948543"/>
                <a:gridCol w="1948543"/>
                <a:gridCol w="1948543"/>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62" name="Table 61"/>
          <p:cNvGraphicFramePr>
            <a:graphicFrameLocks noGrp="1"/>
          </p:cNvGraphicFramePr>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gridCol w="1948543"/>
                <a:gridCol w="1948543"/>
                <a:gridCol w="1948543"/>
                <a:gridCol w="1948543"/>
                <a:gridCol w="1948543"/>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63" name="Table 62"/>
          <p:cNvGraphicFramePr>
            <a:graphicFrameLocks noGrp="1"/>
          </p:cNvGraphicFramePr>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gridCol w="1948543"/>
                <a:gridCol w="1948543"/>
                <a:gridCol w="1948543"/>
                <a:gridCol w="1948543"/>
                <a:gridCol w="1948543"/>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4" name="Freeform 4"/>
          <p:cNvSpPr/>
          <p:nvPr/>
        </p:nvSpPr>
        <p:spPr>
          <a:xfrm>
            <a:off x="14249400" y="4762500"/>
            <a:ext cx="2819400" cy="48006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1" cstate="print"/>
            <a:stretch>
              <a:fillRect/>
            </a:stretch>
          </a:blipFill>
        </p:spPr>
      </p:sp>
      <p:sp>
        <p:nvSpPr>
          <p:cNvPr id="65" name="TextBox 64"/>
          <p:cNvSpPr txBox="1"/>
          <p:nvPr/>
        </p:nvSpPr>
        <p:spPr>
          <a:xfrm>
            <a:off x="2057400" y="14097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66" name="TextBox 65"/>
          <p:cNvSpPr txBox="1"/>
          <p:nvPr/>
        </p:nvSpPr>
        <p:spPr>
          <a:xfrm>
            <a:off x="4038600" y="1409700"/>
            <a:ext cx="1676400" cy="1015663"/>
          </a:xfrm>
          <a:prstGeom prst="rect">
            <a:avLst/>
          </a:prstGeom>
          <a:noFill/>
        </p:spPr>
        <p:txBody>
          <a:bodyPr wrap="square" rtlCol="0">
            <a:spAutoFit/>
          </a:bodyPr>
          <a:lstStyle/>
          <a:p>
            <a:pPr algn="ctr"/>
            <a:r>
              <a:rPr lang="en-US" sz="6000" b="1" dirty="0" err="1"/>
              <a:t>mất</a:t>
            </a:r>
            <a:endParaRPr lang="en-US" sz="6000" b="1" dirty="0"/>
          </a:p>
        </p:txBody>
      </p:sp>
      <p:sp>
        <p:nvSpPr>
          <p:cNvPr id="67" name="TextBox 66"/>
          <p:cNvSpPr txBox="1"/>
          <p:nvPr/>
        </p:nvSpPr>
        <p:spPr>
          <a:xfrm>
            <a:off x="5943600" y="1409700"/>
            <a:ext cx="1676400" cy="1015663"/>
          </a:xfrm>
          <a:prstGeom prst="rect">
            <a:avLst/>
          </a:prstGeom>
          <a:noFill/>
        </p:spPr>
        <p:txBody>
          <a:bodyPr wrap="square" rtlCol="0">
            <a:spAutoFit/>
          </a:bodyPr>
          <a:lstStyle/>
          <a:p>
            <a:pPr algn="ctr"/>
            <a:r>
              <a:rPr lang="en-US" sz="6000" b="1" dirty="0" err="1"/>
              <a:t>lớp</a:t>
            </a:r>
            <a:endParaRPr lang="en-US" sz="6000" b="1" dirty="0"/>
          </a:p>
        </p:txBody>
      </p:sp>
      <p:sp>
        <p:nvSpPr>
          <p:cNvPr id="68" name="TextBox 67"/>
          <p:cNvSpPr txBox="1"/>
          <p:nvPr/>
        </p:nvSpPr>
        <p:spPr>
          <a:xfrm>
            <a:off x="7924800" y="1409700"/>
            <a:ext cx="1676400" cy="1015663"/>
          </a:xfrm>
          <a:prstGeom prst="rect">
            <a:avLst/>
          </a:prstGeom>
          <a:noFill/>
        </p:spPr>
        <p:txBody>
          <a:bodyPr wrap="square" rtlCol="0">
            <a:spAutoFit/>
          </a:bodyPr>
          <a:lstStyle/>
          <a:p>
            <a:pPr algn="ctr"/>
            <a:r>
              <a:rPr lang="en-US" sz="6000" b="1" dirty="0" err="1"/>
              <a:t>bề</a:t>
            </a:r>
            <a:endParaRPr lang="en-US" sz="6000" b="1" dirty="0"/>
          </a:p>
        </p:txBody>
      </p:sp>
      <p:sp>
        <p:nvSpPr>
          <p:cNvPr id="69" name="TextBox 68"/>
          <p:cNvSpPr txBox="1"/>
          <p:nvPr/>
        </p:nvSpPr>
        <p:spPr>
          <a:xfrm>
            <a:off x="9677400" y="14097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0" name="TextBox 69"/>
          <p:cNvSpPr txBox="1"/>
          <p:nvPr/>
        </p:nvSpPr>
        <p:spPr>
          <a:xfrm>
            <a:off x="11658600" y="1409700"/>
            <a:ext cx="1828800" cy="1015663"/>
          </a:xfrm>
          <a:prstGeom prst="rect">
            <a:avLst/>
          </a:prstGeom>
          <a:noFill/>
        </p:spPr>
        <p:txBody>
          <a:bodyPr wrap="square" rtlCol="0">
            <a:spAutoFit/>
          </a:bodyPr>
          <a:lstStyle/>
          <a:p>
            <a:pPr algn="ctr"/>
            <a:r>
              <a:rPr lang="en-US" sz="6000" b="1" dirty="0" err="1"/>
              <a:t>mất</a:t>
            </a:r>
            <a:endParaRPr lang="en-US" sz="6000" b="1" dirty="0"/>
          </a:p>
        </p:txBody>
      </p:sp>
      <p:sp>
        <p:nvSpPr>
          <p:cNvPr id="71" name="TextBox 70"/>
          <p:cNvSpPr txBox="1"/>
          <p:nvPr/>
        </p:nvSpPr>
        <p:spPr>
          <a:xfrm>
            <a:off x="13716000" y="1409700"/>
            <a:ext cx="1828800" cy="1015663"/>
          </a:xfrm>
          <a:prstGeom prst="rect">
            <a:avLst/>
          </a:prstGeom>
          <a:noFill/>
        </p:spPr>
        <p:txBody>
          <a:bodyPr wrap="square" rtlCol="0">
            <a:spAutoFit/>
          </a:bodyPr>
          <a:lstStyle/>
          <a:p>
            <a:pPr algn="ctr"/>
            <a:r>
              <a:rPr lang="en-US" sz="6000" b="1" dirty="0" err="1"/>
              <a:t>mặt</a:t>
            </a:r>
            <a:endParaRPr lang="en-US" sz="6000" b="1" dirty="0"/>
          </a:p>
        </p:txBody>
      </p:sp>
      <p:sp>
        <p:nvSpPr>
          <p:cNvPr id="72" name="TextBox 71"/>
          <p:cNvSpPr txBox="1"/>
          <p:nvPr/>
        </p:nvSpPr>
        <p:spPr>
          <a:xfrm>
            <a:off x="1981200" y="3467100"/>
            <a:ext cx="1676400" cy="1015663"/>
          </a:xfrm>
          <a:prstGeom prst="rect">
            <a:avLst/>
          </a:prstGeom>
          <a:noFill/>
        </p:spPr>
        <p:txBody>
          <a:bodyPr wrap="square" rtlCol="0">
            <a:spAutoFit/>
          </a:bodyPr>
          <a:lstStyle/>
          <a:p>
            <a:pPr algn="ctr"/>
            <a:r>
              <a:rPr lang="en-US" sz="6000" b="1" dirty="0" err="1"/>
              <a:t>huỷ</a:t>
            </a:r>
            <a:endParaRPr lang="en-US" sz="6000" b="1" dirty="0"/>
          </a:p>
        </p:txBody>
      </p:sp>
      <p:sp>
        <p:nvSpPr>
          <p:cNvPr id="73" name="TextBox 72"/>
          <p:cNvSpPr txBox="1"/>
          <p:nvPr/>
        </p:nvSpPr>
        <p:spPr>
          <a:xfrm>
            <a:off x="3962400" y="34671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74" name="TextBox 73"/>
          <p:cNvSpPr txBox="1"/>
          <p:nvPr/>
        </p:nvSpPr>
        <p:spPr>
          <a:xfrm>
            <a:off x="5867400" y="3467100"/>
            <a:ext cx="1676400" cy="1015663"/>
          </a:xfrm>
          <a:prstGeom prst="rect">
            <a:avLst/>
          </a:prstGeom>
          <a:noFill/>
        </p:spPr>
        <p:txBody>
          <a:bodyPr wrap="square" rtlCol="0">
            <a:spAutoFit/>
          </a:bodyPr>
          <a:lstStyle/>
          <a:p>
            <a:pPr algn="ctr"/>
            <a:r>
              <a:rPr lang="en-US" sz="6000" b="1" dirty="0" err="1"/>
              <a:t>phá</a:t>
            </a:r>
            <a:endParaRPr lang="en-US" sz="6000" b="1" dirty="0"/>
          </a:p>
        </p:txBody>
      </p:sp>
      <p:sp>
        <p:nvSpPr>
          <p:cNvPr id="75" name="TextBox 74"/>
          <p:cNvSpPr txBox="1"/>
          <p:nvPr/>
        </p:nvSpPr>
        <p:spPr>
          <a:xfrm>
            <a:off x="7848600" y="3467100"/>
            <a:ext cx="1828800" cy="1015663"/>
          </a:xfrm>
          <a:prstGeom prst="rect">
            <a:avLst/>
          </a:prstGeom>
          <a:noFill/>
        </p:spPr>
        <p:txBody>
          <a:bodyPr wrap="square" rtlCol="0">
            <a:spAutoFit/>
          </a:bodyPr>
          <a:lstStyle/>
          <a:p>
            <a:pPr algn="ctr"/>
            <a:r>
              <a:rPr lang="en-US" sz="6000" b="1" dirty="0" err="1"/>
              <a:t>dưới</a:t>
            </a:r>
            <a:endParaRPr lang="en-US" sz="6000" b="1" dirty="0"/>
          </a:p>
        </p:txBody>
      </p:sp>
      <p:sp>
        <p:nvSpPr>
          <p:cNvPr id="76" name="TextBox 75"/>
          <p:cNvSpPr txBox="1"/>
          <p:nvPr/>
        </p:nvSpPr>
        <p:spPr>
          <a:xfrm>
            <a:off x="9753600" y="3467100"/>
            <a:ext cx="1828800" cy="1015663"/>
          </a:xfrm>
          <a:prstGeom prst="rect">
            <a:avLst/>
          </a:prstGeom>
          <a:noFill/>
        </p:spPr>
        <p:txBody>
          <a:bodyPr wrap="square" rtlCol="0">
            <a:spAutoFit/>
          </a:bodyPr>
          <a:lstStyle/>
          <a:p>
            <a:pPr algn="ctr"/>
            <a:r>
              <a:rPr lang="en-US" sz="6000" b="1" dirty="0" err="1"/>
              <a:t>tầng</a:t>
            </a:r>
            <a:endParaRPr lang="en-US" sz="6000" b="1" dirty="0"/>
          </a:p>
        </p:txBody>
      </p:sp>
      <p:sp>
        <p:nvSpPr>
          <p:cNvPr id="77" name="TextBox 76"/>
          <p:cNvSpPr txBox="1"/>
          <p:nvPr/>
        </p:nvSpPr>
        <p:spPr>
          <a:xfrm>
            <a:off x="11582400" y="34671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8" name="TextBox 77"/>
          <p:cNvSpPr txBox="1"/>
          <p:nvPr/>
        </p:nvSpPr>
        <p:spPr>
          <a:xfrm>
            <a:off x="1981200" y="5372100"/>
            <a:ext cx="1676400" cy="1015663"/>
          </a:xfrm>
          <a:prstGeom prst="rect">
            <a:avLst/>
          </a:prstGeom>
          <a:noFill/>
        </p:spPr>
        <p:txBody>
          <a:bodyPr wrap="square" rtlCol="0">
            <a:spAutoFit/>
          </a:bodyPr>
          <a:lstStyle/>
          <a:p>
            <a:pPr algn="ctr"/>
            <a:r>
              <a:rPr lang="en-US" sz="6000" b="1" dirty="0" err="1"/>
              <a:t>chảy</a:t>
            </a:r>
            <a:endParaRPr lang="en-US" sz="6000" b="1" dirty="0"/>
          </a:p>
        </p:txBody>
      </p:sp>
      <p:sp>
        <p:nvSpPr>
          <p:cNvPr id="79" name="TextBox 78"/>
          <p:cNvSpPr txBox="1"/>
          <p:nvPr/>
        </p:nvSpPr>
        <p:spPr>
          <a:xfrm>
            <a:off x="3962400" y="5372100"/>
            <a:ext cx="1828800" cy="1015663"/>
          </a:xfrm>
          <a:prstGeom prst="rect">
            <a:avLst/>
          </a:prstGeom>
          <a:noFill/>
        </p:spPr>
        <p:txBody>
          <a:bodyPr wrap="square" rtlCol="0">
            <a:spAutoFit/>
          </a:bodyPr>
          <a:lstStyle/>
          <a:p>
            <a:pPr algn="ctr"/>
            <a:r>
              <a:rPr lang="en-US" sz="6000" b="1" dirty="0" err="1"/>
              <a:t>vùng</a:t>
            </a:r>
            <a:endParaRPr lang="en-US" sz="6000" b="1" dirty="0"/>
          </a:p>
        </p:txBody>
      </p:sp>
      <p:sp>
        <p:nvSpPr>
          <p:cNvPr id="80" name="TextBox 79"/>
          <p:cNvSpPr txBox="1"/>
          <p:nvPr/>
        </p:nvSpPr>
        <p:spPr>
          <a:xfrm>
            <a:off x="5867400" y="5372100"/>
            <a:ext cx="1676400" cy="1015663"/>
          </a:xfrm>
          <a:prstGeom prst="rect">
            <a:avLst/>
          </a:prstGeom>
          <a:noFill/>
        </p:spPr>
        <p:txBody>
          <a:bodyPr wrap="square" rtlCol="0">
            <a:spAutoFit/>
          </a:bodyPr>
          <a:lstStyle/>
          <a:p>
            <a:pPr algn="ctr"/>
            <a:r>
              <a:rPr lang="en-US" sz="6000" b="1" dirty="0" err="1"/>
              <a:t>dốc</a:t>
            </a:r>
            <a:endParaRPr lang="en-US" sz="6000" b="1" dirty="0"/>
          </a:p>
        </p:txBody>
      </p:sp>
      <p:sp>
        <p:nvSpPr>
          <p:cNvPr id="81" name="TextBox 80"/>
          <p:cNvSpPr txBox="1"/>
          <p:nvPr/>
        </p:nvSpPr>
        <p:spPr>
          <a:xfrm>
            <a:off x="7772400" y="5372100"/>
            <a:ext cx="1981200" cy="1015663"/>
          </a:xfrm>
          <a:prstGeom prst="rect">
            <a:avLst/>
          </a:prstGeom>
          <a:noFill/>
        </p:spPr>
        <p:txBody>
          <a:bodyPr wrap="square" rtlCol="0">
            <a:spAutoFit/>
          </a:bodyPr>
          <a:lstStyle/>
          <a:p>
            <a:pPr algn="ctr"/>
            <a:r>
              <a:rPr lang="en-US" sz="6000" b="1" dirty="0" err="1"/>
              <a:t>nước</a:t>
            </a:r>
            <a:endParaRPr lang="en-US" sz="6000" b="1" dirty="0"/>
          </a:p>
        </p:txBody>
      </p:sp>
      <p:sp>
        <p:nvSpPr>
          <p:cNvPr id="82" name="TextBox 81"/>
          <p:cNvSpPr txBox="1"/>
          <p:nvPr/>
        </p:nvSpPr>
        <p:spPr>
          <a:xfrm>
            <a:off x="9753600" y="5372100"/>
            <a:ext cx="1828800" cy="1015663"/>
          </a:xfrm>
          <a:prstGeom prst="rect">
            <a:avLst/>
          </a:prstGeom>
          <a:noFill/>
        </p:spPr>
        <p:txBody>
          <a:bodyPr wrap="square" rtlCol="0">
            <a:spAutoFit/>
          </a:bodyPr>
          <a:lstStyle/>
          <a:p>
            <a:pPr algn="ctr"/>
            <a:r>
              <a:rPr lang="en-US" sz="6000" b="1" dirty="0" err="1"/>
              <a:t>đất</a:t>
            </a:r>
            <a:endParaRPr lang="en-US" sz="6000" b="1" dirty="0"/>
          </a:p>
        </p:txBody>
      </p:sp>
      <p:sp>
        <p:nvSpPr>
          <p:cNvPr id="83" name="TextBox 82"/>
          <p:cNvSpPr txBox="1"/>
          <p:nvPr/>
        </p:nvSpPr>
        <p:spPr>
          <a:xfrm>
            <a:off x="11582400" y="5372100"/>
            <a:ext cx="1828800" cy="1015663"/>
          </a:xfrm>
          <a:prstGeom prst="rect">
            <a:avLst/>
          </a:prstGeom>
          <a:noFill/>
        </p:spPr>
        <p:txBody>
          <a:bodyPr wrap="square" rtlCol="0">
            <a:spAutoFit/>
          </a:bodyPr>
          <a:lstStyle/>
          <a:p>
            <a:pPr algn="ctr"/>
            <a:r>
              <a:rPr lang="en-US" sz="6000" b="1" dirty="0"/>
              <a:t>ở</a:t>
            </a:r>
            <a:endParaRPr lang="en-US" sz="6000" b="1" dirty="0"/>
          </a:p>
        </p:txBody>
      </p:sp>
      <p:graphicFrame>
        <p:nvGraphicFramePr>
          <p:cNvPr id="92" name="Table 61"/>
          <p:cNvGraphicFramePr>
            <a:graphicFrameLocks noGrp="1"/>
          </p:cNvGraphicFramePr>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gridCol w="1948543"/>
                <a:gridCol w="1948543"/>
                <a:gridCol w="1948543"/>
                <a:gridCol w="1948543"/>
                <a:gridCol w="1948543"/>
                <a:gridCol w="1948543"/>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93" name="TextBox 92"/>
          <p:cNvSpPr txBox="1"/>
          <p:nvPr/>
        </p:nvSpPr>
        <p:spPr>
          <a:xfrm>
            <a:off x="2057400" y="1409700"/>
            <a:ext cx="1676400" cy="1015663"/>
          </a:xfrm>
          <a:prstGeom prst="rect">
            <a:avLst/>
          </a:prstGeom>
          <a:noFill/>
        </p:spPr>
        <p:txBody>
          <a:bodyPr wrap="square" rtlCol="0">
            <a:spAutoFit/>
          </a:bodyPr>
          <a:lstStyle/>
          <a:p>
            <a:pPr algn="ctr"/>
            <a:r>
              <a:rPr lang="en-US" sz="6000" b="1" dirty="0" err="1">
                <a:solidFill>
                  <a:srgbClr val="FF0000"/>
                </a:solidFill>
              </a:rPr>
              <a:t>làm</a:t>
            </a:r>
            <a:endParaRPr lang="en-US" sz="6000" b="1" dirty="0">
              <a:solidFill>
                <a:srgbClr val="FF0000"/>
              </a:solidFill>
            </a:endParaRPr>
          </a:p>
        </p:txBody>
      </p:sp>
      <p:sp>
        <p:nvSpPr>
          <p:cNvPr id="94" name="TextBox 93"/>
          <p:cNvSpPr txBox="1"/>
          <p:nvPr/>
        </p:nvSpPr>
        <p:spPr>
          <a:xfrm>
            <a:off x="4038600" y="1409700"/>
            <a:ext cx="1676400" cy="1015663"/>
          </a:xfrm>
          <a:prstGeom prst="rect">
            <a:avLst/>
          </a:prstGeom>
          <a:noFill/>
        </p:spPr>
        <p:txBody>
          <a:bodyPr wrap="square" rtlCol="0">
            <a:spAutoFit/>
          </a:bodyPr>
          <a:lstStyle/>
          <a:p>
            <a:pPr algn="ctr"/>
            <a:r>
              <a:rPr lang="en-US" sz="6000" b="1" dirty="0" err="1">
                <a:solidFill>
                  <a:srgbClr val="FF0000"/>
                </a:solidFill>
              </a:rPr>
              <a:t>mất</a:t>
            </a:r>
            <a:endParaRPr lang="en-US" sz="6000" b="1" dirty="0">
              <a:solidFill>
                <a:srgbClr val="FF0000"/>
              </a:solidFill>
            </a:endParaRPr>
          </a:p>
        </p:txBody>
      </p:sp>
      <p:sp>
        <p:nvSpPr>
          <p:cNvPr id="95" name="TextBox 94"/>
          <p:cNvSpPr txBox="1"/>
          <p:nvPr/>
        </p:nvSpPr>
        <p:spPr>
          <a:xfrm>
            <a:off x="5943600" y="1409700"/>
            <a:ext cx="1676400" cy="1015663"/>
          </a:xfrm>
          <a:prstGeom prst="rect">
            <a:avLst/>
          </a:prstGeom>
          <a:noFill/>
        </p:spPr>
        <p:txBody>
          <a:bodyPr wrap="square" rtlCol="0">
            <a:spAutoFit/>
          </a:bodyPr>
          <a:lstStyle/>
          <a:p>
            <a:pPr algn="ctr"/>
            <a:r>
              <a:rPr lang="en-US" sz="6000" b="1" dirty="0" err="1">
                <a:solidFill>
                  <a:srgbClr val="FF0000"/>
                </a:solidFill>
              </a:rPr>
              <a:t>lớp</a:t>
            </a:r>
            <a:endParaRPr lang="en-US" sz="6000" b="1" dirty="0">
              <a:solidFill>
                <a:srgbClr val="FF0000"/>
              </a:solidFill>
            </a:endParaRPr>
          </a:p>
        </p:txBody>
      </p:sp>
      <p:sp>
        <p:nvSpPr>
          <p:cNvPr id="96" name="TextBox 95"/>
          <p:cNvSpPr txBox="1"/>
          <p:nvPr/>
        </p:nvSpPr>
        <p:spPr>
          <a:xfrm>
            <a:off x="7924800" y="1409700"/>
            <a:ext cx="16764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97" name="TextBox 96"/>
          <p:cNvSpPr txBox="1"/>
          <p:nvPr/>
        </p:nvSpPr>
        <p:spPr>
          <a:xfrm>
            <a:off x="9677400" y="1409700"/>
            <a:ext cx="1828800" cy="1015663"/>
          </a:xfrm>
          <a:prstGeom prst="rect">
            <a:avLst/>
          </a:prstGeom>
          <a:noFill/>
        </p:spPr>
        <p:txBody>
          <a:bodyPr wrap="square" rtlCol="0">
            <a:spAutoFit/>
          </a:bodyPr>
          <a:lstStyle/>
          <a:p>
            <a:pPr algn="ctr"/>
            <a:r>
              <a:rPr lang="en-US" sz="6000" b="1" dirty="0" err="1">
                <a:solidFill>
                  <a:srgbClr val="FF0000"/>
                </a:solidFill>
              </a:rPr>
              <a:t>trên</a:t>
            </a:r>
            <a:endParaRPr lang="en-US" sz="6000" b="1" dirty="0">
              <a:solidFill>
                <a:srgbClr val="FF0000"/>
              </a:solidFill>
            </a:endParaRPr>
          </a:p>
        </p:txBody>
      </p:sp>
      <p:sp>
        <p:nvSpPr>
          <p:cNvPr id="98" name="TextBox 97"/>
          <p:cNvSpPr txBox="1"/>
          <p:nvPr/>
        </p:nvSpPr>
        <p:spPr>
          <a:xfrm>
            <a:off x="11658600" y="1409700"/>
            <a:ext cx="1828800" cy="1015663"/>
          </a:xfrm>
          <a:prstGeom prst="rect">
            <a:avLst/>
          </a:prstGeom>
          <a:noFill/>
        </p:spPr>
        <p:txBody>
          <a:bodyPr wrap="square" rtlCol="0">
            <a:spAutoFit/>
          </a:bodyPr>
          <a:lstStyle/>
          <a:p>
            <a:pPr algn="ctr"/>
            <a:r>
              <a:rPr lang="en-US" sz="6000" b="1" dirty="0" err="1">
                <a:solidFill>
                  <a:srgbClr val="FF0000"/>
                </a:solidFill>
              </a:rPr>
              <a:t>bề</a:t>
            </a:r>
            <a:endParaRPr lang="en-US" sz="6000" b="1" dirty="0">
              <a:solidFill>
                <a:srgbClr val="FF0000"/>
              </a:solidFill>
            </a:endParaRPr>
          </a:p>
        </p:txBody>
      </p:sp>
      <p:sp>
        <p:nvSpPr>
          <p:cNvPr id="99" name="TextBox 98"/>
          <p:cNvSpPr txBox="1"/>
          <p:nvPr/>
        </p:nvSpPr>
        <p:spPr>
          <a:xfrm>
            <a:off x="13716000" y="1409700"/>
            <a:ext cx="1828800" cy="1015663"/>
          </a:xfrm>
          <a:prstGeom prst="rect">
            <a:avLst/>
          </a:prstGeom>
          <a:noFill/>
        </p:spPr>
        <p:txBody>
          <a:bodyPr wrap="square" rtlCol="0">
            <a:spAutoFit/>
          </a:bodyPr>
          <a:lstStyle/>
          <a:p>
            <a:pPr algn="ctr"/>
            <a:r>
              <a:rPr lang="en-US" sz="6000" b="1" dirty="0" err="1">
                <a:solidFill>
                  <a:srgbClr val="FF0000"/>
                </a:solidFill>
              </a:rPr>
              <a:t>mặt</a:t>
            </a:r>
            <a:endParaRPr lang="en-US" sz="6000" b="1" dirty="0">
              <a:solidFill>
                <a:srgbClr val="FF0000"/>
              </a:solidFill>
            </a:endParaRPr>
          </a:p>
        </p:txBody>
      </p:sp>
      <p:graphicFrame>
        <p:nvGraphicFramePr>
          <p:cNvPr id="100" name="Table 99"/>
          <p:cNvGraphicFramePr>
            <a:graphicFrameLocks noGrp="1"/>
          </p:cNvGraphicFramePr>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gridCol w="1948543"/>
                <a:gridCol w="1948543"/>
                <a:gridCol w="1948543"/>
                <a:gridCol w="1948543"/>
                <a:gridCol w="1948543"/>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1" name="TextBox 100"/>
          <p:cNvSpPr txBox="1"/>
          <p:nvPr/>
        </p:nvSpPr>
        <p:spPr>
          <a:xfrm>
            <a:off x="1981200" y="3467100"/>
            <a:ext cx="1676400" cy="1015663"/>
          </a:xfrm>
          <a:prstGeom prst="rect">
            <a:avLst/>
          </a:prstGeom>
          <a:noFill/>
        </p:spPr>
        <p:txBody>
          <a:bodyPr wrap="square" rtlCol="0">
            <a:spAutoFit/>
          </a:bodyPr>
          <a:lstStyle/>
          <a:p>
            <a:pPr algn="ctr"/>
            <a:r>
              <a:rPr lang="en-US" sz="6000" b="1" dirty="0" err="1">
                <a:solidFill>
                  <a:srgbClr val="FF0000"/>
                </a:solidFill>
              </a:rPr>
              <a:t>phá</a:t>
            </a:r>
            <a:endParaRPr lang="en-US" sz="6000" b="1" dirty="0">
              <a:solidFill>
                <a:srgbClr val="FF0000"/>
              </a:solidFill>
            </a:endParaRPr>
          </a:p>
        </p:txBody>
      </p:sp>
      <p:sp>
        <p:nvSpPr>
          <p:cNvPr id="102" name="TextBox 101"/>
          <p:cNvSpPr txBox="1"/>
          <p:nvPr/>
        </p:nvSpPr>
        <p:spPr>
          <a:xfrm>
            <a:off x="3962400" y="3467100"/>
            <a:ext cx="1676400" cy="1015663"/>
          </a:xfrm>
          <a:prstGeom prst="rect">
            <a:avLst/>
          </a:prstGeom>
          <a:noFill/>
        </p:spPr>
        <p:txBody>
          <a:bodyPr wrap="square" rtlCol="0">
            <a:spAutoFit/>
          </a:bodyPr>
          <a:lstStyle/>
          <a:p>
            <a:pPr algn="ctr"/>
            <a:r>
              <a:rPr lang="en-US" sz="6000" b="1" dirty="0" err="1">
                <a:solidFill>
                  <a:srgbClr val="FF0000"/>
                </a:solidFill>
              </a:rPr>
              <a:t>huỷ</a:t>
            </a:r>
            <a:endParaRPr lang="en-US" sz="6000" b="1" dirty="0">
              <a:solidFill>
                <a:srgbClr val="FF0000"/>
              </a:solidFill>
            </a:endParaRPr>
          </a:p>
        </p:txBody>
      </p:sp>
      <p:sp>
        <p:nvSpPr>
          <p:cNvPr id="103" name="TextBox 102"/>
          <p:cNvSpPr txBox="1"/>
          <p:nvPr/>
        </p:nvSpPr>
        <p:spPr>
          <a:xfrm>
            <a:off x="5867400" y="3467100"/>
            <a:ext cx="1676400" cy="1015663"/>
          </a:xfrm>
          <a:prstGeom prst="rect">
            <a:avLst/>
          </a:prstGeom>
          <a:noFill/>
        </p:spPr>
        <p:txBody>
          <a:bodyPr wrap="square" rtlCol="0">
            <a:spAutoFit/>
          </a:bodyPr>
          <a:lstStyle/>
          <a:p>
            <a:pPr algn="ctr"/>
            <a:r>
              <a:rPr lang="en-US" sz="6000" b="1" dirty="0" err="1">
                <a:solidFill>
                  <a:srgbClr val="FF0000"/>
                </a:solidFill>
              </a:rPr>
              <a:t>tầng</a:t>
            </a:r>
            <a:endParaRPr lang="en-US" sz="6000" b="1" dirty="0">
              <a:solidFill>
                <a:srgbClr val="FF0000"/>
              </a:solidFill>
            </a:endParaRPr>
          </a:p>
        </p:txBody>
      </p:sp>
      <p:sp>
        <p:nvSpPr>
          <p:cNvPr id="104" name="TextBox 103"/>
          <p:cNvSpPr txBox="1"/>
          <p:nvPr/>
        </p:nvSpPr>
        <p:spPr>
          <a:xfrm>
            <a:off x="7848600" y="3467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05" name="TextBox 104"/>
          <p:cNvSpPr txBox="1"/>
          <p:nvPr/>
        </p:nvSpPr>
        <p:spPr>
          <a:xfrm>
            <a:off x="9753600" y="3467100"/>
            <a:ext cx="1828800" cy="1015663"/>
          </a:xfrm>
          <a:prstGeom prst="rect">
            <a:avLst/>
          </a:prstGeom>
          <a:noFill/>
        </p:spPr>
        <p:txBody>
          <a:bodyPr wrap="square" rtlCol="0">
            <a:spAutoFit/>
          </a:bodyPr>
          <a:lstStyle/>
          <a:p>
            <a:pPr algn="ctr"/>
            <a:r>
              <a:rPr lang="en-US" sz="6000" b="1" dirty="0" err="1">
                <a:solidFill>
                  <a:srgbClr val="FF0000"/>
                </a:solidFill>
              </a:rPr>
              <a:t>bên</a:t>
            </a:r>
            <a:endParaRPr lang="en-US" sz="6000" b="1" dirty="0">
              <a:solidFill>
                <a:srgbClr val="FF0000"/>
              </a:solidFill>
            </a:endParaRPr>
          </a:p>
        </p:txBody>
      </p:sp>
      <p:sp>
        <p:nvSpPr>
          <p:cNvPr id="106" name="TextBox 105"/>
          <p:cNvSpPr txBox="1"/>
          <p:nvPr/>
        </p:nvSpPr>
        <p:spPr>
          <a:xfrm>
            <a:off x="11582400" y="3467100"/>
            <a:ext cx="1828800" cy="1015663"/>
          </a:xfrm>
          <a:prstGeom prst="rect">
            <a:avLst/>
          </a:prstGeom>
          <a:noFill/>
        </p:spPr>
        <p:txBody>
          <a:bodyPr wrap="square" rtlCol="0">
            <a:spAutoFit/>
          </a:bodyPr>
          <a:lstStyle/>
          <a:p>
            <a:pPr algn="ctr"/>
            <a:r>
              <a:rPr lang="en-US" sz="6000" b="1" dirty="0" err="1">
                <a:solidFill>
                  <a:srgbClr val="FF0000"/>
                </a:solidFill>
              </a:rPr>
              <a:t>dưới</a:t>
            </a:r>
            <a:endParaRPr lang="en-US" sz="6000" b="1" dirty="0">
              <a:solidFill>
                <a:srgbClr val="FF0000"/>
              </a:solidFill>
            </a:endParaRPr>
          </a:p>
        </p:txBody>
      </p:sp>
      <p:graphicFrame>
        <p:nvGraphicFramePr>
          <p:cNvPr id="107" name="Table 106"/>
          <p:cNvGraphicFramePr>
            <a:graphicFrameLocks noGrp="1"/>
          </p:cNvGraphicFramePr>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gridCol w="1948543"/>
                <a:gridCol w="1948543"/>
                <a:gridCol w="1948543"/>
                <a:gridCol w="1948543"/>
                <a:gridCol w="1948543"/>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8" name="TextBox 107"/>
          <p:cNvSpPr txBox="1"/>
          <p:nvPr/>
        </p:nvSpPr>
        <p:spPr>
          <a:xfrm>
            <a:off x="1828800" y="5372100"/>
            <a:ext cx="1981200" cy="1015663"/>
          </a:xfrm>
          <a:prstGeom prst="rect">
            <a:avLst/>
          </a:prstGeom>
          <a:noFill/>
        </p:spPr>
        <p:txBody>
          <a:bodyPr wrap="square" rtlCol="0">
            <a:spAutoFit/>
          </a:bodyPr>
          <a:lstStyle/>
          <a:p>
            <a:pPr algn="ctr"/>
            <a:r>
              <a:rPr lang="en-US" sz="6000" b="1" dirty="0" err="1">
                <a:solidFill>
                  <a:srgbClr val="FF0000"/>
                </a:solidFill>
              </a:rPr>
              <a:t>nước</a:t>
            </a:r>
            <a:endParaRPr lang="en-US" sz="6000" b="1" dirty="0">
              <a:solidFill>
                <a:srgbClr val="FF0000"/>
              </a:solidFill>
            </a:endParaRPr>
          </a:p>
        </p:txBody>
      </p:sp>
      <p:sp>
        <p:nvSpPr>
          <p:cNvPr id="109" name="TextBox 108"/>
          <p:cNvSpPr txBox="1"/>
          <p:nvPr/>
        </p:nvSpPr>
        <p:spPr>
          <a:xfrm>
            <a:off x="3962400" y="5372100"/>
            <a:ext cx="1828800" cy="1015663"/>
          </a:xfrm>
          <a:prstGeom prst="rect">
            <a:avLst/>
          </a:prstGeom>
          <a:noFill/>
        </p:spPr>
        <p:txBody>
          <a:bodyPr wrap="square" rtlCol="0">
            <a:spAutoFit/>
          </a:bodyPr>
          <a:lstStyle/>
          <a:p>
            <a:pPr algn="ctr"/>
            <a:r>
              <a:rPr lang="en-US" sz="6000" b="1" dirty="0" err="1">
                <a:solidFill>
                  <a:srgbClr val="FF0000"/>
                </a:solidFill>
              </a:rPr>
              <a:t>chảy</a:t>
            </a:r>
            <a:endParaRPr lang="en-US" sz="6000" b="1" dirty="0">
              <a:solidFill>
                <a:srgbClr val="FF0000"/>
              </a:solidFill>
            </a:endParaRPr>
          </a:p>
        </p:txBody>
      </p:sp>
      <p:sp>
        <p:nvSpPr>
          <p:cNvPr id="110" name="TextBox 109"/>
          <p:cNvSpPr txBox="1"/>
          <p:nvPr/>
        </p:nvSpPr>
        <p:spPr>
          <a:xfrm>
            <a:off x="5867400" y="5372100"/>
            <a:ext cx="1676400" cy="1015663"/>
          </a:xfrm>
          <a:prstGeom prst="rect">
            <a:avLst/>
          </a:prstGeom>
          <a:noFill/>
        </p:spPr>
        <p:txBody>
          <a:bodyPr wrap="square" rtlCol="0">
            <a:spAutoFit/>
          </a:bodyPr>
          <a:lstStyle/>
          <a:p>
            <a:pPr algn="ctr"/>
            <a:r>
              <a:rPr lang="en-US" sz="6000" b="1" dirty="0">
                <a:solidFill>
                  <a:srgbClr val="FF0000"/>
                </a:solidFill>
              </a:rPr>
              <a:t>ở</a:t>
            </a:r>
            <a:endParaRPr lang="en-US" sz="6000" b="1" dirty="0">
              <a:solidFill>
                <a:srgbClr val="FF0000"/>
              </a:solidFill>
            </a:endParaRPr>
          </a:p>
        </p:txBody>
      </p:sp>
      <p:sp>
        <p:nvSpPr>
          <p:cNvPr id="111" name="TextBox 110"/>
          <p:cNvSpPr txBox="1"/>
          <p:nvPr/>
        </p:nvSpPr>
        <p:spPr>
          <a:xfrm>
            <a:off x="7772400" y="5372100"/>
            <a:ext cx="1981200" cy="1015663"/>
          </a:xfrm>
          <a:prstGeom prst="rect">
            <a:avLst/>
          </a:prstGeom>
          <a:noFill/>
        </p:spPr>
        <p:txBody>
          <a:bodyPr wrap="square" rtlCol="0">
            <a:spAutoFit/>
          </a:bodyPr>
          <a:lstStyle/>
          <a:p>
            <a:pPr algn="ctr"/>
            <a:r>
              <a:rPr lang="en-US" sz="6000" b="1" dirty="0" err="1">
                <a:solidFill>
                  <a:srgbClr val="FF0000"/>
                </a:solidFill>
              </a:rPr>
              <a:t>vùng</a:t>
            </a:r>
            <a:endParaRPr lang="en-US" sz="6000" b="1" dirty="0">
              <a:solidFill>
                <a:srgbClr val="FF0000"/>
              </a:solidFill>
            </a:endParaRPr>
          </a:p>
        </p:txBody>
      </p:sp>
      <p:sp>
        <p:nvSpPr>
          <p:cNvPr id="112" name="TextBox 111"/>
          <p:cNvSpPr txBox="1"/>
          <p:nvPr/>
        </p:nvSpPr>
        <p:spPr>
          <a:xfrm>
            <a:off x="9753600" y="5372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13" name="TextBox 112"/>
          <p:cNvSpPr txBox="1"/>
          <p:nvPr/>
        </p:nvSpPr>
        <p:spPr>
          <a:xfrm>
            <a:off x="11582400" y="5372100"/>
            <a:ext cx="1828800" cy="1015663"/>
          </a:xfrm>
          <a:prstGeom prst="rect">
            <a:avLst/>
          </a:prstGeom>
          <a:noFill/>
        </p:spPr>
        <p:txBody>
          <a:bodyPr wrap="square" rtlCol="0">
            <a:spAutoFit/>
          </a:bodyPr>
          <a:lstStyle/>
          <a:p>
            <a:pPr algn="ctr"/>
            <a:r>
              <a:rPr lang="en-US" sz="6000" b="1" dirty="0" err="1">
                <a:solidFill>
                  <a:srgbClr val="FF0000"/>
                </a:solidFill>
              </a:rPr>
              <a:t>dốc</a:t>
            </a:r>
            <a:endParaRPr lang="en-US" sz="6000" b="1" dirty="0">
              <a:solidFill>
                <a:srgbClr val="FF0000"/>
              </a:solidFill>
            </a:endParaRPr>
          </a:p>
        </p:txBody>
      </p:sp>
      <p:sp>
        <p:nvSpPr>
          <p:cNvPr id="52" name="Oval 51"/>
          <p:cNvSpPr/>
          <p:nvPr/>
        </p:nvSpPr>
        <p:spPr>
          <a:xfrm>
            <a:off x="-3086126" y="-137021"/>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down)">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down)">
                                      <p:cBhvr>
                                        <p:cTn id="45" dur="500"/>
                                        <p:tgtEl>
                                          <p:spTgt spid="10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down)">
                                      <p:cBhvr>
                                        <p:cTn id="48" dur="500"/>
                                        <p:tgtEl>
                                          <p:spTgt spid="10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4"/>
                                        </p:tgtEl>
                                        <p:attrNameLst>
                                          <p:attrName>style.visibility</p:attrName>
                                        </p:attrNameLst>
                                      </p:cBhvr>
                                      <p:to>
                                        <p:strVal val="visible"/>
                                      </p:to>
                                    </p:set>
                                    <p:animEffect transition="in" filter="wipe(down)">
                                      <p:cBhvr>
                                        <p:cTn id="51" dur="500"/>
                                        <p:tgtEl>
                                          <p:spTgt spid="10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down)">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wipe(down)">
                                      <p:cBhvr>
                                        <p:cTn id="62" dur="500"/>
                                        <p:tgtEl>
                                          <p:spTgt spid="10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wipe(down)">
                                      <p:cBhvr>
                                        <p:cTn id="65" dur="500"/>
                                        <p:tgtEl>
                                          <p:spTgt spid="10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down)">
                                      <p:cBhvr>
                                        <p:cTn id="68" dur="500"/>
                                        <p:tgtEl>
                                          <p:spTgt spid="10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down)">
                                      <p:cBhvr>
                                        <p:cTn id="71" dur="500"/>
                                        <p:tgtEl>
                                          <p:spTgt spid="1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wipe(down)">
                                      <p:cBhvr>
                                        <p:cTn id="74" dur="500"/>
                                        <p:tgtEl>
                                          <p:spTgt spid="11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wipe(down)">
                                      <p:cBhvr>
                                        <p:cTn id="77" dur="500"/>
                                        <p:tgtEl>
                                          <p:spTgt spid="11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down)">
                                      <p:cBhvr>
                                        <p:cTn id="8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1" grpId="0"/>
      <p:bldP spid="102" grpId="0"/>
      <p:bldP spid="103" grpId="0"/>
      <p:bldP spid="104" grpId="0"/>
      <p:bldP spid="105" grpId="0"/>
      <p:bldP spid="106" grpId="0"/>
      <p:bldP spid="108" grpId="0"/>
      <p:bldP spid="109" grpId="0"/>
      <p:bldP spid="110" grpId="0"/>
      <p:bldP spid="111" grpId="0"/>
      <p:bldP spid="112" grpId="0"/>
      <p:bldP spid="1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41"/>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00" b="0" i="0" u="none" strike="noStrike" kern="0" cap="none" spc="0" normalizeH="0" baseline="0" noProof="0">
              <a:ln>
                <a:noFill/>
              </a:ln>
              <a:solidFill>
                <a:srgbClr val="75ADCC"/>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1066800" y="571500"/>
            <a:ext cx="16611600" cy="2308324"/>
          </a:xfrm>
          <a:prstGeom prst="rect">
            <a:avLst/>
          </a:prstGeom>
          <a:noFill/>
        </p:spPr>
        <p:txBody>
          <a:bodyPr wrap="square">
            <a:spAutoFit/>
          </a:bodyPr>
          <a:lstStyle/>
          <a:p>
            <a:pPr lvl="0" algn="ctr" defTabSz="121920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Rừng có tác dụng điều hoà dòng chảy trong sông ngòi và dưới đất. Những vùng có nhiều rừng che phủ sẽ giảm bớt được </a:t>
            </a:r>
            <a:endParaRPr lang="en-US"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endParaRPr>
          </a:p>
          <a:p>
            <a:pPr lvl="0" algn="ctr" defTabSz="121920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rPr>
              <a:t>thiên tai hạn hán và lũ lụt.</a:t>
            </a:r>
            <a:endPar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3" name="Freeform 4"/>
          <p:cNvSpPr/>
          <p:nvPr/>
        </p:nvSpPr>
        <p:spPr>
          <a:xfrm>
            <a:off x="4114800" y="3619500"/>
            <a:ext cx="10134600" cy="54102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1"/>
          <a:stretch>
            <a:fillRect/>
          </a:stretch>
        </p:blipFill>
        <p:spPr>
          <a:xfrm>
            <a:off x="152400" y="190500"/>
            <a:ext cx="3030876" cy="1143000"/>
          </a:xfrm>
          <a:prstGeom prst="rect">
            <a:avLst/>
          </a:prstGeom>
        </p:spPr>
      </p:pic>
      <p:sp>
        <p:nvSpPr>
          <p:cNvPr id="8" name="Freeform 7"/>
          <p:cNvSpPr/>
          <p:nvPr/>
        </p:nvSpPr>
        <p:spPr>
          <a:xfrm>
            <a:off x="381000" y="2552700"/>
            <a:ext cx="8686800" cy="6019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8"/>
          <p:cNvSpPr txBox="1"/>
          <p:nvPr/>
        </p:nvSpPr>
        <p:spPr>
          <a:xfrm>
            <a:off x="1143000" y="3390900"/>
            <a:ext cx="7162800" cy="4154984"/>
          </a:xfrm>
          <a:prstGeom prst="rect">
            <a:avLst/>
          </a:prstGeom>
          <a:noFill/>
        </p:spPr>
        <p:txBody>
          <a:bodyPr wrap="square" rtlCol="0">
            <a:spAutoFit/>
          </a:bodyPr>
          <a:lstStyle/>
          <a:p>
            <a:pPr algn="just"/>
            <a:r>
              <a:rPr lang="vi-VN" sz="4400" dirty="0">
                <a:solidFill>
                  <a:srgbClr val="002060"/>
                </a:solidFill>
                <a:latin typeface="Calibri" panose="020F0502020204030204" pitchFamily="34" charset="0"/>
                <a:cs typeface="Calibri" panose="020F0502020204030204" pitchFamily="34" charset="0"/>
              </a:rPr>
              <a:t>Ở Việt Nam, xói mòn đất do gió thường xảy ra ở một số dải đất cát ven biển miền Trung (hình 6), làm ảnh hưởng nghiêm trọng đến sản xuất nông nghiệp và giao thông.</a:t>
            </a:r>
            <a:endParaRPr lang="vi-VN" sz="4400" dirty="0">
              <a:solidFill>
                <a:srgbClr val="002060"/>
              </a:solidFill>
              <a:latin typeface="Calibri" panose="020F0502020204030204" pitchFamily="34" charset="0"/>
              <a:cs typeface="Calibri" panose="020F0502020204030204" pitchFamily="34" charset="0"/>
            </a:endParaRPr>
          </a:p>
        </p:txBody>
      </p:sp>
      <p:pic>
        <p:nvPicPr>
          <p:cNvPr id="108" name="Picture 107"/>
          <p:cNvPicPr>
            <a:picLocks noChangeAspect="1"/>
          </p:cNvPicPr>
          <p:nvPr/>
        </p:nvPicPr>
        <p:blipFill>
          <a:blip r:embed="rId4"/>
          <a:stretch>
            <a:fillRect/>
          </a:stretch>
        </p:blipFill>
        <p:spPr>
          <a:xfrm>
            <a:off x="9525000" y="2628900"/>
            <a:ext cx="8382774"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rotWithShape="1">
          <a:blip r:embed="rId1" cstate="print">
            <a:extLst>
              <a:ext uri="{28A0092B-C50C-407E-A947-70E740481C1C}">
                <a14:useLocalDpi xmlns:a14="http://schemas.microsoft.com/office/drawing/2010/main" val="0"/>
              </a:ext>
            </a:extLst>
          </a:blip>
          <a:srcRect l="83917" t="61333"/>
          <a:stretch>
            <a:fillRect/>
          </a:stretch>
        </p:blipFill>
        <p:spPr>
          <a:xfrm>
            <a:off x="13795672" y="2552700"/>
            <a:ext cx="4492328" cy="6385560"/>
          </a:xfrm>
          <a:prstGeom prst="rect">
            <a:avLst/>
          </a:prstGeom>
        </p:spPr>
      </p:pic>
      <p:grpSp>
        <p:nvGrpSpPr>
          <p:cNvPr id="9" name="Group 8"/>
          <p:cNvGrpSpPr/>
          <p:nvPr/>
        </p:nvGrpSpPr>
        <p:grpSpPr>
          <a:xfrm>
            <a:off x="838200" y="495300"/>
            <a:ext cx="12649200" cy="8191500"/>
            <a:chOff x="3810000" y="571500"/>
            <a:chExt cx="8382000" cy="7924800"/>
          </a:xfrm>
        </p:grpSpPr>
        <p:sp>
          <p:nvSpPr>
            <p:cNvPr id="2" name="Freeform 11"/>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7"/>
            <p:cNvSpPr txBox="1"/>
            <p:nvPr/>
          </p:nvSpPr>
          <p:spPr>
            <a:xfrm>
              <a:off x="5274325" y="2857500"/>
              <a:ext cx="6715699" cy="313711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Ở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địa</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phương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hiện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tượng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xói</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mòn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đất</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không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6000" b="1" dirty="0" err="1">
                  <a:solidFill>
                    <a:srgbClr val="000000"/>
                  </a:solidFill>
                  <a:latin typeface="Calibri" panose="020F0502020204030204" pitchFamily="34" charset="0"/>
                  <a:cs typeface="Calibri" panose="020F0502020204030204" pitchFamily="34" charset="0"/>
                </a:rPr>
                <a:t>Hiện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tượng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đó</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đang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diễn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ra</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như</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thế</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nào</a:t>
              </a:r>
              <a:r>
                <a:rPr lang="en-US" sz="6000" b="1" dirty="0">
                  <a:solidFill>
                    <a:srgbClr val="000000"/>
                  </a:solidFill>
                  <a:latin typeface="Calibri" panose="020F0502020204030204" pitchFamily="34" charset="0"/>
                  <a:cs typeface="Calibri" panose="020F0502020204030204" pitchFamily="34" charset="0"/>
                </a:rPr>
                <a: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a:fillRect/>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p:cNvGrpSpPr/>
          <p:nvPr/>
        </p:nvGrpSpPr>
        <p:grpSpPr>
          <a:xfrm>
            <a:off x="6089778" y="3838261"/>
            <a:ext cx="184731" cy="2328726"/>
            <a:chOff x="3771007" y="1083236"/>
            <a:chExt cx="118200" cy="1552483"/>
          </a:xfrm>
        </p:grpSpPr>
        <p:sp>
          <p:nvSpPr>
            <p:cNvPr id="5" name="矩形 10"/>
            <p:cNvSpPr/>
            <p:nvPr/>
          </p:nvSpPr>
          <p:spPr>
            <a:xfrm>
              <a:off x="3771007" y="1083236"/>
              <a:ext cx="118200" cy="1538882"/>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zh-CN" altLang="en-US" sz="144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Guanine" panose="02040603050506020204" pitchFamily="18" charset="0"/>
                <a:ea typeface="字魂27号-布丁体" panose="00000505000000000000" pitchFamily="2" charset="-122"/>
                <a:cs typeface="+mn-cs"/>
              </a:endParaRPr>
            </a:p>
          </p:txBody>
        </p:sp>
        <p:sp>
          <p:nvSpPr>
            <p:cNvPr id="6" name="矩形 11"/>
            <p:cNvSpPr/>
            <p:nvPr/>
          </p:nvSpPr>
          <p:spPr>
            <a:xfrm>
              <a:off x="3771007" y="1096837"/>
              <a:ext cx="118200" cy="1538882"/>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zh-CN" altLang="en-US" sz="144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Guanine" panose="02040603050506020204" pitchFamily="18" charset="0"/>
                <a:ea typeface="字魂27号-布丁体" panose="00000505000000000000" pitchFamily="2" charset="-122"/>
                <a:cs typeface="+mn-cs"/>
              </a:endParaRPr>
            </a:p>
          </p:txBody>
        </p:sp>
      </p:grpSp>
      <p:pic>
        <p:nvPicPr>
          <p:cNvPr id="17" name="10"/>
          <p:cNvPicPr>
            <a:picLocks noChangeAspect="1"/>
          </p:cNvPicPr>
          <p:nvPr/>
        </p:nvPicPr>
        <p:blipFill rotWithShape="1">
          <a:blip r:embed="rId3">
            <a:extLst>
              <a:ext uri="{28A0092B-C50C-407E-A947-70E740481C1C}">
                <a14:useLocalDpi xmlns:a14="http://schemas.microsoft.com/office/drawing/2010/main" val="0"/>
              </a:ext>
            </a:extLst>
          </a:blip>
          <a:srcRect l="63457" t="3512" r="13457" b="64444"/>
          <a:stretch>
            <a:fillRect/>
          </a:stretch>
        </p:blipFill>
        <p:spPr>
          <a:xfrm>
            <a:off x="13975147" y="0"/>
            <a:ext cx="4787207" cy="3737604"/>
          </a:xfrm>
          <a:prstGeom prst="rect">
            <a:avLst/>
          </a:prstGeom>
        </p:spPr>
      </p:pic>
      <p:sp>
        <p:nvSpPr>
          <p:cNvPr id="3" name="任意多边形: 形状 40"/>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6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p:cNvSpPr txBox="1"/>
          <p:nvPr/>
        </p:nvSpPr>
        <p:spPr>
          <a:xfrm>
            <a:off x="3235312" y="3086186"/>
            <a:ext cx="14025044"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Tìm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nguyên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nhân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tác</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hại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biện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pháp</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chống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xói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mòn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đất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cstate="print"/>
          <a:stretch>
            <a:fillRect/>
          </a:stretch>
        </p:blipFill>
        <p:spPr>
          <a:xfrm rot="737208" flipH="1">
            <a:off x="1447140" y="2962209"/>
            <a:ext cx="1379994" cy="1379994"/>
          </a:xfrm>
          <a:prstGeom prst="rect">
            <a:avLst/>
          </a:prstGeom>
        </p:spPr>
      </p:pic>
      <p:sp>
        <p:nvSpPr>
          <p:cNvPr id="9" name="TextBox 8"/>
          <p:cNvSpPr txBox="1"/>
          <p:nvPr/>
        </p:nvSpPr>
        <p:spPr>
          <a:xfrm>
            <a:off x="3123670" y="4678221"/>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4" cstate="print"/>
          <a:stretch>
            <a:fillRect/>
          </a:stretch>
        </p:blipFill>
        <p:spPr>
          <a:xfrm rot="737208" flipH="1">
            <a:off x="1335498" y="4554245"/>
            <a:ext cx="1379994" cy="1379994"/>
          </a:xfrm>
          <a:prstGeom prst="rect">
            <a:avLst/>
          </a:prstGeom>
        </p:spPr>
      </p:pic>
      <p:sp>
        <p:nvSpPr>
          <p:cNvPr id="11" name="TextBox 10"/>
          <p:cNvSpPr txBox="1"/>
          <p:nvPr/>
        </p:nvSpPr>
        <p:spPr>
          <a:xfrm>
            <a:off x="3049574" y="6514902"/>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4" cstate="print"/>
          <a:stretch>
            <a:fillRect/>
          </a:stretch>
        </p:blipFill>
        <p:spPr>
          <a:xfrm rot="737208" flipH="1">
            <a:off x="1261403" y="6390926"/>
            <a:ext cx="1379994" cy="1379994"/>
          </a:xfrm>
          <a:prstGeom prst="rect">
            <a:avLst/>
          </a:prstGeom>
        </p:spPr>
      </p:pic>
      <p:pic>
        <p:nvPicPr>
          <p:cNvPr id="18" name="Picture 17"/>
          <p:cNvPicPr>
            <a:picLocks noChangeAspect="1"/>
          </p:cNvPicPr>
          <p:nvPr/>
        </p:nvPicPr>
        <p:blipFill>
          <a:blip r:embed="rId5"/>
          <a:stretch>
            <a:fillRect/>
          </a:stretch>
        </p:blipFill>
        <p:spPr>
          <a:xfrm>
            <a:off x="4448330" y="282560"/>
            <a:ext cx="9007620" cy="2039289"/>
          </a:xfrm>
          <a:prstGeom prst="rect">
            <a:avLst/>
          </a:prstGeom>
        </p:spPr>
      </p:pic>
      <p:pic>
        <p:nvPicPr>
          <p:cNvPr id="20" name="Picture 19"/>
          <p:cNvPicPr>
            <a:picLocks noChangeAspect="1"/>
          </p:cNvPicPr>
          <p:nvPr/>
        </p:nvPicPr>
        <p:blipFill>
          <a:blip r:embed="rId4" cstate="print"/>
          <a:stretch>
            <a:fillRect/>
          </a:stretch>
        </p:blipFill>
        <p:spPr>
          <a:xfrm rot="737208" flipH="1">
            <a:off x="1318553" y="7819676"/>
            <a:ext cx="1379994" cy="1379994"/>
          </a:xfrm>
          <a:prstGeom prst="rect">
            <a:avLst/>
          </a:prstGeom>
        </p:spPr>
      </p:pic>
      <p:sp>
        <p:nvSpPr>
          <p:cNvPr id="19" name="Oval 1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25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2091" t="7924" r="8917" b="44414"/>
          <a:stretch>
            <a:fillRect/>
          </a:stretch>
        </p:blipFill>
        <p:spPr>
          <a:xfrm>
            <a:off x="-1350714" y="1011767"/>
            <a:ext cx="10485915" cy="9043071"/>
          </a:xfrm>
          <a:prstGeom prst="rect">
            <a:avLst/>
          </a:prstGeom>
        </p:spPr>
      </p:pic>
      <p:grpSp>
        <p:nvGrpSpPr>
          <p:cNvPr id="8" name="组合 7"/>
          <p:cNvGrpSpPr/>
          <p:nvPr/>
        </p:nvGrpSpPr>
        <p:grpSpPr>
          <a:xfrm>
            <a:off x="0" y="8826336"/>
            <a:ext cx="18288000" cy="1460664"/>
            <a:chOff x="0" y="5884224"/>
            <a:chExt cx="12192000" cy="973776"/>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a:fillRect/>
            </a:stretch>
          </p:blipFill>
          <p:spPr>
            <a:xfrm>
              <a:off x="0" y="5884224"/>
              <a:ext cx="4259052" cy="973776"/>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a:fillRect/>
            </a:stretch>
          </p:blipFill>
          <p:spPr>
            <a:xfrm>
              <a:off x="4219699" y="5884224"/>
              <a:ext cx="4259052" cy="973776"/>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54199" r="12815" b="31602"/>
            <a:stretch>
              <a:fillRect/>
            </a:stretch>
          </p:blipFill>
          <p:spPr>
            <a:xfrm>
              <a:off x="8478751" y="5884224"/>
              <a:ext cx="3713249" cy="973776"/>
            </a:xfrm>
            <a:prstGeom prst="rect">
              <a:avLst/>
            </a:prstGeom>
          </p:spPr>
        </p:pic>
      </p:grp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a:off x="0" y="1"/>
            <a:ext cx="6243780" cy="3241964"/>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a:fillRect/>
          </a:stretch>
        </p:blipFill>
        <p:spPr>
          <a:xfrm flipH="1">
            <a:off x="12026621" y="53830"/>
            <a:ext cx="6261380" cy="3251102"/>
          </a:xfrm>
          <a:prstGeom prst="rect">
            <a:avLst/>
          </a:prstGeom>
        </p:spPr>
      </p:pic>
      <p:pic>
        <p:nvPicPr>
          <p:cNvPr id="10" name="Picture 9" descr="khoidong"/>
          <p:cNvPicPr>
            <a:picLocks noChangeAspect="1"/>
          </p:cNvPicPr>
          <p:nvPr/>
        </p:nvPicPr>
        <p:blipFill>
          <a:blip r:embed="rId5"/>
          <a:stretch>
            <a:fillRect/>
          </a:stretch>
        </p:blipFill>
        <p:spPr>
          <a:xfrm>
            <a:off x="6736860" y="1959904"/>
            <a:ext cx="10972800" cy="52298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560195" y="175260"/>
            <a:ext cx="12618085" cy="9324975"/>
          </a:xfrm>
          <a:prstGeom prst="rect">
            <a:avLst/>
          </a:prstGeom>
        </p:spPr>
        <p:txBody>
          <a:bodyPr wrap="square">
            <a:spAutoFit/>
          </a:bodyPr>
          <a:p>
            <a:pPr defTabSz="266700">
              <a:lnSpc>
                <a:spcPct val="130000"/>
              </a:lnSpc>
            </a:pPr>
            <a:r>
              <a:rPr lang="vi-VN" sz="3600" b="1">
                <a:solidFill>
                  <a:schemeClr val="accent6"/>
                </a:solidFill>
                <a:latin typeface="Times New Roman" panose="02020603050405020304"/>
                <a:ea typeface="Times New Roman" panose="02020603050405020304"/>
              </a:rPr>
              <a:t>                                              </a:t>
            </a:r>
            <a:r>
              <a:rPr sz="3600" b="1">
                <a:solidFill>
                  <a:schemeClr val="accent6"/>
                </a:solidFill>
                <a:latin typeface="Times New Roman" panose="02020603050405020304"/>
                <a:ea typeface="Times New Roman" panose="02020603050405020304"/>
              </a:rPr>
              <a:t>Tiết 2 </a:t>
            </a:r>
            <a:endParaRPr sz="3600" b="1">
              <a:solidFill>
                <a:schemeClr val="accent6"/>
              </a:solidFill>
              <a:latin typeface="Times New Roman" panose="02020603050405020304"/>
              <a:ea typeface="Times New Roman" panose="02020603050405020304"/>
            </a:endParaRPr>
          </a:p>
          <a:p>
            <a:pPr defTabSz="266700">
              <a:lnSpc>
                <a:spcPct val="130000"/>
              </a:lnSpc>
            </a:pPr>
            <a:r>
              <a:rPr sz="3600" b="1">
                <a:solidFill>
                  <a:schemeClr val="accent6"/>
                </a:solidFill>
                <a:latin typeface="Times New Roman" panose="02020603050405020304"/>
                <a:ea typeface="Times New Roman" panose="02020603050405020304"/>
              </a:rPr>
              <a:t> Nguyên nhân, tác hại và biện pháp phòng chống xói mòn đất</a:t>
            </a:r>
            <a:endParaRPr sz="3600" b="1">
              <a:solidFill>
                <a:schemeClr val="accent6"/>
              </a:solidFill>
              <a:latin typeface="Times New Roman" panose="02020603050405020304"/>
              <a:ea typeface="Times New Roman" panose="02020603050405020304"/>
            </a:endParaRPr>
          </a:p>
          <a:p>
            <a:pPr defTabSz="266700">
              <a:lnSpc>
                <a:spcPct val="130000"/>
              </a:lnSpc>
            </a:pPr>
            <a:r>
              <a:rPr sz="3600" b="1">
                <a:solidFill>
                  <a:schemeClr val="accent6"/>
                </a:solidFill>
                <a:latin typeface="Times New Roman" panose="02020603050405020304"/>
                <a:ea typeface="Times New Roman" panose="02020603050405020304"/>
              </a:rPr>
              <a:t>1. Nguyên nhân</a:t>
            </a:r>
            <a:endParaRPr sz="3600" b="1">
              <a:solidFill>
                <a:schemeClr val="accent6"/>
              </a:solidFill>
              <a:latin typeface="Times New Roman" panose="02020603050405020304"/>
              <a:ea typeface="Times New Roman" panose="02020603050405020304"/>
            </a:endParaRPr>
          </a:p>
          <a:p>
            <a:pPr defTabSz="266700">
              <a:lnSpc>
                <a:spcPct val="130000"/>
              </a:lnSpc>
            </a:pPr>
            <a:r>
              <a:rPr sz="3600">
                <a:solidFill>
                  <a:schemeClr val="accent6"/>
                </a:solidFill>
                <a:latin typeface="Times New Roman" panose="02020603050405020304"/>
                <a:ea typeface="Times New Roman" panose="02020603050405020304"/>
              </a:rPr>
              <a:t>- Do thiên nhiên: gió, mưa, lũ, đồi núi dốc</a:t>
            </a:r>
            <a:endParaRPr sz="3600">
              <a:solidFill>
                <a:schemeClr val="accent6"/>
              </a:solidFill>
              <a:latin typeface="Times New Roman" panose="02020603050405020304"/>
              <a:ea typeface="Times New Roman" panose="02020603050405020304"/>
            </a:endParaRPr>
          </a:p>
          <a:p>
            <a:pPr defTabSz="266700">
              <a:lnSpc>
                <a:spcPct val="130000"/>
              </a:lnSpc>
            </a:pPr>
            <a:r>
              <a:rPr sz="3600">
                <a:solidFill>
                  <a:schemeClr val="accent6"/>
                </a:solidFill>
                <a:latin typeface="Times New Roman" panose="02020603050405020304"/>
                <a:ea typeface="Times New Roman" panose="02020603050405020304"/>
              </a:rPr>
              <a:t>- Do phá rừng, chặt cây</a:t>
            </a:r>
            <a:endParaRPr sz="3600">
              <a:solidFill>
                <a:schemeClr val="accent6"/>
              </a:solidFill>
              <a:latin typeface="Times New Roman" panose="02020603050405020304"/>
              <a:ea typeface="Times New Roman" panose="02020603050405020304"/>
            </a:endParaRPr>
          </a:p>
          <a:p>
            <a:pPr defTabSz="266700">
              <a:lnSpc>
                <a:spcPct val="130000"/>
              </a:lnSpc>
            </a:pPr>
            <a:r>
              <a:rPr sz="3600" b="1">
                <a:solidFill>
                  <a:schemeClr val="accent6"/>
                </a:solidFill>
                <a:latin typeface="Times New Roman" panose="02020603050405020304"/>
                <a:ea typeface="Times New Roman" panose="02020603050405020304"/>
              </a:rPr>
              <a:t>2. Tác hại</a:t>
            </a:r>
            <a:endParaRPr sz="3600" b="1">
              <a:solidFill>
                <a:schemeClr val="accent6"/>
              </a:solidFill>
              <a:latin typeface="Times New Roman" panose="02020603050405020304"/>
              <a:ea typeface="Times New Roman" panose="02020603050405020304"/>
            </a:endParaRPr>
          </a:p>
          <a:p>
            <a:pPr defTabSz="266700">
              <a:lnSpc>
                <a:spcPct val="130000"/>
              </a:lnSpc>
            </a:pPr>
            <a:r>
              <a:rPr sz="3600">
                <a:solidFill>
                  <a:schemeClr val="accent6"/>
                </a:solidFill>
                <a:latin typeface="Times New Roman" panose="02020603050405020304"/>
                <a:ea typeface="Times New Roman" panose="02020603050405020304"/>
              </a:rPr>
              <a:t>- Đất bạc màu, khô cằn.</a:t>
            </a:r>
            <a:endParaRPr sz="3600">
              <a:solidFill>
                <a:schemeClr val="accent6"/>
              </a:solidFill>
              <a:latin typeface="Times New Roman" panose="02020603050405020304"/>
              <a:ea typeface="Times New Roman" panose="02020603050405020304"/>
            </a:endParaRPr>
          </a:p>
          <a:p>
            <a:pPr defTabSz="266700">
              <a:lnSpc>
                <a:spcPct val="130000"/>
              </a:lnSpc>
            </a:pPr>
            <a:r>
              <a:rPr sz="3600">
                <a:solidFill>
                  <a:schemeClr val="accent6"/>
                </a:solidFill>
                <a:latin typeface="Times New Roman" panose="02020603050405020304"/>
                <a:ea typeface="Times New Roman" panose="02020603050405020304"/>
              </a:rPr>
              <a:t>- Làm sạt lở đất trồng.</a:t>
            </a:r>
            <a:endParaRPr sz="3600">
              <a:solidFill>
                <a:schemeClr val="accent6"/>
              </a:solidFill>
              <a:latin typeface="Times New Roman" panose="02020603050405020304"/>
              <a:ea typeface="Times New Roman" panose="02020603050405020304"/>
            </a:endParaRPr>
          </a:p>
          <a:p>
            <a:pPr defTabSz="266700">
              <a:lnSpc>
                <a:spcPct val="130000"/>
              </a:lnSpc>
            </a:pPr>
            <a:r>
              <a:rPr sz="3600">
                <a:solidFill>
                  <a:schemeClr val="accent6"/>
                </a:solidFill>
                <a:latin typeface="Times New Roman" panose="02020603050405020304"/>
                <a:ea typeface="Times New Roman" panose="02020603050405020304"/>
              </a:rPr>
              <a:t>- Ảnh hưởng đến đời sống thực vật, động vật, cây trồng.</a:t>
            </a:r>
            <a:endParaRPr sz="3600">
              <a:solidFill>
                <a:schemeClr val="accent6"/>
              </a:solidFill>
              <a:latin typeface="Times New Roman" panose="02020603050405020304"/>
              <a:ea typeface="Times New Roman" panose="02020603050405020304"/>
            </a:endParaRPr>
          </a:p>
          <a:p>
            <a:pPr defTabSz="266700">
              <a:lnSpc>
                <a:spcPct val="130000"/>
              </a:lnSpc>
            </a:pPr>
            <a:r>
              <a:rPr sz="3600" b="1">
                <a:solidFill>
                  <a:schemeClr val="accent6"/>
                </a:solidFill>
                <a:latin typeface="Times New Roman" panose="02020603050405020304"/>
                <a:ea typeface="Times New Roman" panose="02020603050405020304"/>
              </a:rPr>
              <a:t>3. Biện pháp</a:t>
            </a:r>
            <a:endParaRPr sz="3600" b="1">
              <a:solidFill>
                <a:schemeClr val="accent6"/>
              </a:solidFill>
              <a:latin typeface="Times New Roman" panose="02020603050405020304"/>
              <a:ea typeface="Times New Roman" panose="02020603050405020304"/>
            </a:endParaRPr>
          </a:p>
          <a:p>
            <a:pPr defTabSz="266700">
              <a:lnSpc>
                <a:spcPct val="130000"/>
              </a:lnSpc>
            </a:pPr>
            <a:r>
              <a:rPr sz="3600">
                <a:solidFill>
                  <a:schemeClr val="accent6"/>
                </a:solidFill>
                <a:latin typeface="Times New Roman" panose="02020603050405020304"/>
                <a:ea typeface="Times New Roman" panose="02020603050405020304"/>
              </a:rPr>
              <a:t>- Trồng cây, phủ xanh đồi trọc</a:t>
            </a:r>
            <a:endParaRPr sz="3600">
              <a:solidFill>
                <a:schemeClr val="accent6"/>
              </a:solidFill>
              <a:latin typeface="Times New Roman" panose="02020603050405020304"/>
              <a:ea typeface="Times New Roman" panose="02020603050405020304"/>
            </a:endParaRPr>
          </a:p>
          <a:p>
            <a:pPr defTabSz="266700">
              <a:lnSpc>
                <a:spcPct val="130000"/>
              </a:lnSpc>
            </a:pPr>
            <a:r>
              <a:rPr sz="3600">
                <a:solidFill>
                  <a:schemeClr val="accent6"/>
                </a:solidFill>
                <a:latin typeface="Times New Roman" panose="02020603050405020304"/>
                <a:ea typeface="Times New Roman" panose="02020603050405020304"/>
              </a:rPr>
              <a:t>- Làm ruộng bậc thang</a:t>
            </a:r>
            <a:endParaRPr sz="3600">
              <a:solidFill>
                <a:schemeClr val="accent6"/>
              </a:solidFill>
              <a:latin typeface="Times New Roman" panose="02020603050405020304"/>
              <a:ea typeface="Times New Roman" panose="02020603050405020304"/>
            </a:endParaRPr>
          </a:p>
          <a:p>
            <a:pPr defTabSz="266700">
              <a:lnSpc>
                <a:spcPct val="107000"/>
              </a:lnSpc>
            </a:pPr>
            <a:r>
              <a:rPr sz="3600">
                <a:solidFill>
                  <a:schemeClr val="accent6"/>
                </a:solidFill>
                <a:latin typeface="Times New Roman" panose="02020603050405020304"/>
                <a:ea typeface="Times New Roman" panose="02020603050405020304"/>
              </a:rPr>
              <a:t>- Xây bờ kè giữ nước</a:t>
            </a:r>
            <a:endParaRPr sz="3600">
              <a:solidFill>
                <a:schemeClr val="accent6"/>
              </a:solidFill>
              <a:latin typeface="Times New Roman" panose="02020603050405020304"/>
              <a:ea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8700"/>
            <a:ext cx="16230600" cy="82296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9" name="Group 9"/>
          <p:cNvGrpSpPr/>
          <p:nvPr/>
        </p:nvGrpSpPr>
        <p:grpSpPr>
          <a:xfrm>
            <a:off x="1028700" y="1028700"/>
            <a:ext cx="16087454" cy="657508"/>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sp>
      </p:grpSp>
      <p:grpSp>
        <p:nvGrpSpPr>
          <p:cNvPr id="12" name="Group 12"/>
          <p:cNvGrpSpPr/>
          <p:nvPr/>
        </p:nvGrpSpPr>
        <p:grpSpPr>
          <a:xfrm>
            <a:off x="1545703" y="2229561"/>
            <a:ext cx="7598297" cy="6276483"/>
            <a:chOff x="0" y="0"/>
            <a:chExt cx="36481419" cy="30135041"/>
          </a:xfrm>
        </p:grpSpPr>
        <p:sp>
          <p:nvSpPr>
            <p:cNvPr id="13" name="Freeform 13"/>
            <p:cNvSpPr/>
            <p:nvPr/>
          </p:nvSpPr>
          <p:spPr>
            <a:xfrm>
              <a:off x="72390" y="72390"/>
              <a:ext cx="36336640" cy="29990262"/>
            </a:xfrm>
            <a:custGeom>
              <a:avLst/>
              <a:gdLst/>
              <a:ahLst/>
              <a:cxnLst/>
              <a:rect l="l" t="t" r="r" b="b"/>
              <a:pathLst>
                <a:path w="36336640" h="29990262">
                  <a:moveTo>
                    <a:pt x="0" y="0"/>
                  </a:moveTo>
                  <a:lnTo>
                    <a:pt x="36336640" y="0"/>
                  </a:lnTo>
                  <a:lnTo>
                    <a:pt x="36336640" y="29990262"/>
                  </a:lnTo>
                  <a:lnTo>
                    <a:pt x="0" y="29990262"/>
                  </a:lnTo>
                  <a:lnTo>
                    <a:pt x="0" y="0"/>
                  </a:lnTo>
                  <a:close/>
                </a:path>
              </a:pathLst>
            </a:custGeom>
            <a:solidFill>
              <a:srgbClr val="FFD85A"/>
            </a:solidFill>
          </p:spPr>
        </p:sp>
        <p:sp>
          <p:nvSpPr>
            <p:cNvPr id="14" name="Freeform 14"/>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5400000">
            <a:off x="8453857" y="2010365"/>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1">
              <a:extLst>
                <a:ext uri="{96DAC541-7B7A-43D3-8B79-37D633B846F1}">
                  <asvg:svgBlip xmlns:asvg="http://schemas.microsoft.com/office/drawing/2016/SVG/main" r:embed="rId2"/>
                </a:ext>
              </a:extLst>
            </a:blip>
            <a:stretch>
              <a:fillRect l="-36488" t="-38012"/>
            </a:stretch>
          </a:blipFill>
        </p:spPr>
      </p:sp>
      <p:sp>
        <p:nvSpPr>
          <p:cNvPr id="44" name="Freeform 44"/>
          <p:cNvSpPr/>
          <p:nvPr/>
        </p:nvSpPr>
        <p:spPr>
          <a:xfrm>
            <a:off x="1676400" y="2400300"/>
            <a:ext cx="7315200" cy="611072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6" name="Freeform 46"/>
          <p:cNvSpPr/>
          <p:nvPr/>
        </p:nvSpPr>
        <p:spPr>
          <a:xfrm>
            <a:off x="14020800" y="7894449"/>
            <a:ext cx="4077070" cy="2422902"/>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5" cstate="print"/>
            <a:stretch>
              <a:fillRect/>
            </a:stretch>
          </a:blipFill>
        </p:spPr>
      </p:sp>
      <p:pic>
        <p:nvPicPr>
          <p:cNvPr id="49" name="Picture 48"/>
          <p:cNvPicPr>
            <a:picLocks noChangeAspect="1"/>
          </p:cNvPicPr>
          <p:nvPr/>
        </p:nvPicPr>
        <p:blipFill>
          <a:blip r:embed="rId6"/>
          <a:stretch>
            <a:fillRect/>
          </a:stretch>
        </p:blipFill>
        <p:spPr>
          <a:xfrm>
            <a:off x="8839200" y="3924300"/>
            <a:ext cx="8747965" cy="3511653"/>
          </a:xfrm>
          <a:prstGeom prst="rect">
            <a:avLst/>
          </a:prstGeom>
        </p:spPr>
      </p:pic>
      <p:pic>
        <p:nvPicPr>
          <p:cNvPr id="53" name="Picture 52"/>
          <p:cNvPicPr>
            <a:picLocks noChangeAspect="1"/>
          </p:cNvPicPr>
          <p:nvPr/>
        </p:nvPicPr>
        <p:blipFill>
          <a:blip r:embed="rId7"/>
          <a:stretch>
            <a:fillRect/>
          </a:stretch>
        </p:blipFill>
        <p:spPr>
          <a:xfrm>
            <a:off x="9525000" y="2095500"/>
            <a:ext cx="6340390" cy="1749704"/>
          </a:xfrm>
          <a:prstGeom prst="rect">
            <a:avLst/>
          </a:prstGeom>
        </p:spPr>
      </p:pic>
      <p:pic>
        <p:nvPicPr>
          <p:cNvPr id="57" name="Picture 56"/>
          <p:cNvPicPr>
            <a:picLocks noChangeAspect="1"/>
          </p:cNvPicPr>
          <p:nvPr/>
        </p:nvPicPr>
        <p:blipFill>
          <a:blip r:embed="rId8"/>
          <a:stretch>
            <a:fillRect/>
          </a:stretch>
        </p:blipFill>
        <p:spPr>
          <a:xfrm>
            <a:off x="5715000" y="266700"/>
            <a:ext cx="4804064" cy="1804572"/>
          </a:xfrm>
          <a:prstGeom prst="rect">
            <a:avLst/>
          </a:prstGeom>
        </p:spPr>
      </p:pic>
      <p:sp>
        <p:nvSpPr>
          <p:cNvPr id="47" name="Oval 46"/>
          <p:cNvSpPr/>
          <p:nvPr/>
        </p:nvSpPr>
        <p:spPr>
          <a:xfrm>
            <a:off x="-3114428" y="-225744"/>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80"/>
              </a:lnSpc>
              <a:spcBef>
                <a:spcPts val="0"/>
              </a:spcBef>
              <a:spcAft>
                <a:spcPts val="0"/>
              </a:spcAft>
              <a:buClrTx/>
              <a:buSzTx/>
              <a:buFontTx/>
              <a:buNone/>
              <a:defRPr/>
            </a:pPr>
            <a:r>
              <a:rPr kumimoji="0" lang="en-US" sz="3200"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endParaRPr kumimoji="0" lang="en-US" sz="3200" b="0" i="0" u="none" strike="noStrike" kern="1200" cap="none" spc="0" normalizeH="0" baseline="0" noProof="0">
              <a:ln>
                <a:noFill/>
              </a:ln>
              <a:solidFill>
                <a:srgbClr val="FFFFFF"/>
              </a:solidFill>
              <a:effectLst/>
              <a:uLnTx/>
              <a:uFillTx/>
              <a:latin typeface="Muli"/>
              <a:ea typeface="+mn-ea"/>
              <a:cs typeface="+mn-cs"/>
            </a:endParaRPr>
          </a:p>
        </p:txBody>
      </p:sp>
      <p:sp>
        <p:nvSpPr>
          <p:cNvPr id="32" name="Freeform 7"/>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1" cstate="print"/>
            <a:stretch>
              <a:fillRect/>
            </a:stretch>
          </a:blipFill>
        </p:spPr>
      </p:sp>
      <p:pic>
        <p:nvPicPr>
          <p:cNvPr id="2" name="Picture 1"/>
          <p:cNvPicPr>
            <a:picLocks noChangeAspect="1"/>
          </p:cNvPicPr>
          <p:nvPr/>
        </p:nvPicPr>
        <p:blipFill>
          <a:blip r:embed="rId2"/>
          <a:stretch>
            <a:fillRect/>
          </a:stretch>
        </p:blipFill>
        <p:spPr>
          <a:xfrm>
            <a:off x="609600" y="3086100"/>
            <a:ext cx="17139719" cy="2819400"/>
          </a:xfrm>
          <a:prstGeom prst="rect">
            <a:avLst/>
          </a:prstGeom>
        </p:spPr>
      </p:pic>
      <p:sp>
        <p:nvSpPr>
          <p:cNvPr id="29" name="Oval 28"/>
          <p:cNvSpPr/>
          <p:nvPr/>
        </p:nvSpPr>
        <p:spPr>
          <a:xfrm>
            <a:off x="-3082565" y="190500"/>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751248"/>
            <a:ext cx="14429577" cy="4402426"/>
            <a:chOff x="0" y="0"/>
            <a:chExt cx="6682181" cy="2038716"/>
          </a:xfrm>
        </p:grpSpPr>
        <p:sp>
          <p:nvSpPr>
            <p:cNvPr id="5" name="Freeform 5"/>
            <p:cNvSpPr/>
            <p:nvPr/>
          </p:nvSpPr>
          <p:spPr>
            <a:xfrm>
              <a:off x="80010" y="80010"/>
              <a:ext cx="6589471" cy="1946006"/>
            </a:xfrm>
            <a:custGeom>
              <a:avLst/>
              <a:gdLst/>
              <a:ahLst/>
              <a:cxnLst/>
              <a:rect l="l" t="t" r="r" b="b"/>
              <a:pathLst>
                <a:path w="6589471" h="1946006">
                  <a:moveTo>
                    <a:pt x="0" y="1891396"/>
                  </a:moveTo>
                  <a:lnTo>
                    <a:pt x="0" y="1946006"/>
                  </a:lnTo>
                  <a:lnTo>
                    <a:pt x="6589471" y="1946006"/>
                  </a:lnTo>
                  <a:lnTo>
                    <a:pt x="6589471" y="0"/>
                  </a:lnTo>
                  <a:lnTo>
                    <a:pt x="6534861" y="0"/>
                  </a:lnTo>
                  <a:lnTo>
                    <a:pt x="6534861" y="1891396"/>
                  </a:lnTo>
                  <a:close/>
                </a:path>
              </a:pathLst>
            </a:custGeom>
            <a:solidFill>
              <a:srgbClr val="F58634"/>
            </a:solidFill>
          </p:spPr>
        </p:sp>
        <p:sp>
          <p:nvSpPr>
            <p:cNvPr id="6" name="Freeform 6"/>
            <p:cNvSpPr/>
            <p:nvPr/>
          </p:nvSpPr>
          <p:spPr>
            <a:xfrm>
              <a:off x="67310" y="67310"/>
              <a:ext cx="6614871" cy="1971406"/>
            </a:xfrm>
            <a:custGeom>
              <a:avLst/>
              <a:gdLst/>
              <a:ahLst/>
              <a:cxnLst/>
              <a:rect l="l" t="t" r="r" b="b"/>
              <a:pathLst>
                <a:path w="6614871" h="1971406">
                  <a:moveTo>
                    <a:pt x="6547561" y="0"/>
                  </a:moveTo>
                  <a:lnTo>
                    <a:pt x="6547561" y="12700"/>
                  </a:lnTo>
                  <a:lnTo>
                    <a:pt x="6602171" y="12700"/>
                  </a:lnTo>
                  <a:lnTo>
                    <a:pt x="6602171" y="1958706"/>
                  </a:lnTo>
                  <a:lnTo>
                    <a:pt x="12700" y="1958706"/>
                  </a:lnTo>
                  <a:lnTo>
                    <a:pt x="12700" y="1904096"/>
                  </a:lnTo>
                  <a:lnTo>
                    <a:pt x="0" y="1904096"/>
                  </a:lnTo>
                  <a:lnTo>
                    <a:pt x="0" y="1971406"/>
                  </a:lnTo>
                  <a:lnTo>
                    <a:pt x="6614871" y="1971406"/>
                  </a:lnTo>
                  <a:lnTo>
                    <a:pt x="6614871" y="0"/>
                  </a:lnTo>
                  <a:close/>
                </a:path>
              </a:pathLst>
            </a:custGeom>
            <a:solidFill>
              <a:srgbClr val="2B262E"/>
            </a:solidFill>
          </p:spPr>
        </p:sp>
        <p:sp>
          <p:nvSpPr>
            <p:cNvPr id="7" name="Freeform 7"/>
            <p:cNvSpPr/>
            <p:nvPr/>
          </p:nvSpPr>
          <p:spPr>
            <a:xfrm>
              <a:off x="12700" y="12700"/>
              <a:ext cx="6589471" cy="1946006"/>
            </a:xfrm>
            <a:custGeom>
              <a:avLst/>
              <a:gdLst/>
              <a:ahLst/>
              <a:cxnLst/>
              <a:rect l="l" t="t" r="r" b="b"/>
              <a:pathLst>
                <a:path w="6589471" h="1946006">
                  <a:moveTo>
                    <a:pt x="0" y="0"/>
                  </a:moveTo>
                  <a:lnTo>
                    <a:pt x="6589471" y="0"/>
                  </a:lnTo>
                  <a:lnTo>
                    <a:pt x="6589471" y="1946006"/>
                  </a:lnTo>
                  <a:lnTo>
                    <a:pt x="0" y="1946006"/>
                  </a:lnTo>
                  <a:close/>
                </a:path>
              </a:pathLst>
            </a:custGeom>
            <a:solidFill>
              <a:srgbClr val="FFFFFF"/>
            </a:solidFill>
          </p:spPr>
        </p:sp>
        <p:sp>
          <p:nvSpPr>
            <p:cNvPr id="8" name="Freeform 8"/>
            <p:cNvSpPr/>
            <p:nvPr/>
          </p:nvSpPr>
          <p:spPr>
            <a:xfrm>
              <a:off x="0" y="0"/>
              <a:ext cx="6614871" cy="1971406"/>
            </a:xfrm>
            <a:custGeom>
              <a:avLst/>
              <a:gdLst/>
              <a:ahLst/>
              <a:cxnLst/>
              <a:rect l="l" t="t" r="r" b="b"/>
              <a:pathLst>
                <a:path w="6614871" h="1971406">
                  <a:moveTo>
                    <a:pt x="80010" y="1971406"/>
                  </a:moveTo>
                  <a:lnTo>
                    <a:pt x="6614871" y="1971406"/>
                  </a:lnTo>
                  <a:lnTo>
                    <a:pt x="6614871" y="80010"/>
                  </a:lnTo>
                  <a:lnTo>
                    <a:pt x="6614871" y="67310"/>
                  </a:lnTo>
                  <a:lnTo>
                    <a:pt x="6614871" y="0"/>
                  </a:lnTo>
                  <a:lnTo>
                    <a:pt x="0" y="0"/>
                  </a:lnTo>
                  <a:lnTo>
                    <a:pt x="0" y="1971406"/>
                  </a:lnTo>
                  <a:lnTo>
                    <a:pt x="67310" y="1971406"/>
                  </a:lnTo>
                  <a:lnTo>
                    <a:pt x="80010" y="1971406"/>
                  </a:lnTo>
                  <a:close/>
                  <a:moveTo>
                    <a:pt x="12700" y="12700"/>
                  </a:moveTo>
                  <a:lnTo>
                    <a:pt x="6602171" y="12700"/>
                  </a:lnTo>
                  <a:lnTo>
                    <a:pt x="6602171" y="1958706"/>
                  </a:lnTo>
                  <a:lnTo>
                    <a:pt x="12700" y="1958706"/>
                  </a:lnTo>
                  <a:lnTo>
                    <a:pt x="12700" y="12700"/>
                  </a:lnTo>
                  <a:close/>
                </a:path>
              </a:pathLst>
            </a:custGeom>
            <a:solidFill>
              <a:srgbClr val="2B262E"/>
            </a:solidFill>
          </p:spPr>
        </p:sp>
      </p:grpSp>
      <p:grpSp>
        <p:nvGrpSpPr>
          <p:cNvPr id="9" name="Group 9"/>
          <p:cNvGrpSpPr/>
          <p:nvPr/>
        </p:nvGrpSpPr>
        <p:grpSpPr>
          <a:xfrm>
            <a:off x="1929212" y="1751248"/>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1890242"/>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1890242"/>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1890242"/>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7" name="TextBox 27"/>
          <p:cNvSpPr txBox="1"/>
          <p:nvPr/>
        </p:nvSpPr>
        <p:spPr>
          <a:xfrm>
            <a:off x="2438400" y="2400300"/>
            <a:ext cx="13320120" cy="2558714"/>
          </a:xfrm>
          <a:prstGeom prst="rect">
            <a:avLst/>
          </a:prstGeom>
        </p:spPr>
        <p:txBody>
          <a:bodyPr lIns="0" tIns="0" rIns="0" bIns="0" rtlCol="0" anchor="t">
            <a:spAutoFit/>
          </a:bodyPr>
          <a:lstStyle/>
          <a:p>
            <a:pPr marL="0" marR="0" lvl="0" indent="0" algn="ctr" defTabSz="914400" rtl="0" eaLnBrk="1" fontAlgn="auto" latinLnBrk="0" hangingPunct="1">
              <a:lnSpc>
                <a:spcPts val="10450"/>
              </a:lnSpc>
              <a:spcBef>
                <a:spcPts val="0"/>
              </a:spcBef>
              <a:spcAft>
                <a:spcPts val="0"/>
              </a:spcAft>
              <a:buClrTx/>
              <a:buSzTx/>
              <a:buFontTx/>
              <a:buNone/>
              <a:defRPr/>
            </a:pPr>
            <a:r>
              <a:rPr kumimoji="0" lang="en-US" sz="6600" b="1" i="0" u="none" strike="noStrike" kern="1200" cap="none" spc="-142" normalizeH="0" baseline="0" noProof="0" dirty="0">
                <a:ln>
                  <a:noFill/>
                </a:ln>
                <a:solidFill>
                  <a:srgbClr val="2B262E"/>
                </a:solidFill>
                <a:effectLst/>
                <a:uLnTx/>
                <a:uFillTx/>
                <a:latin typeface="Muli Ultra-Bold"/>
              </a:rPr>
              <a:t>2. </a:t>
            </a:r>
            <a:r>
              <a:rPr kumimoji="0" lang="en-US" sz="6600" b="1" i="0" u="none" strike="noStrike" kern="1200" cap="none" spc="-142" normalizeH="0" baseline="0" noProof="0" dirty="0" err="1">
                <a:ln>
                  <a:noFill/>
                </a:ln>
                <a:solidFill>
                  <a:srgbClr val="2B262E"/>
                </a:solidFill>
                <a:effectLst/>
                <a:uLnTx/>
                <a:uFillTx/>
                <a:latin typeface="Muli Ultra-Bold"/>
              </a:rPr>
              <a:t>Nguyên</a:t>
            </a:r>
            <a:r>
              <a:rPr kumimoji="0" lang="en-US" sz="6600" b="1" i="0" u="none" strike="noStrike" kern="1200" cap="none" spc="-142" normalizeH="0" baseline="0" noProof="0" dirty="0">
                <a:ln>
                  <a:noFill/>
                </a:ln>
                <a:solidFill>
                  <a:srgbClr val="2B262E"/>
                </a:solidFill>
                <a:effectLst/>
                <a:uLnTx/>
                <a:uFillTx/>
                <a:latin typeface="Muli Ultra-Bold"/>
              </a:rPr>
              <a:t> </a:t>
            </a:r>
            <a:r>
              <a:rPr kumimoji="0" lang="en-US" sz="6600" b="1" i="0" u="none" strike="noStrike" kern="1200" cap="none" spc="-142" normalizeH="0" baseline="0" noProof="0" dirty="0" err="1">
                <a:ln>
                  <a:noFill/>
                </a:ln>
                <a:solidFill>
                  <a:srgbClr val="2B262E"/>
                </a:solidFill>
                <a:effectLst/>
                <a:uLnTx/>
                <a:uFillTx/>
                <a:latin typeface="Muli Ultra-Bold"/>
              </a:rPr>
              <a:t>nhâ</a:t>
            </a:r>
            <a:r>
              <a:rPr lang="en-US" sz="6600" b="1" spc="-142" dirty="0">
                <a:solidFill>
                  <a:srgbClr val="2B262E"/>
                </a:solidFill>
                <a:latin typeface="Muli Ultra-Bold"/>
              </a:rPr>
              <a:t>n, </a:t>
            </a:r>
            <a:r>
              <a:rPr lang="en-US" sz="6600" b="1" spc="-142" dirty="0" err="1">
                <a:solidFill>
                  <a:srgbClr val="2B262E"/>
                </a:solidFill>
                <a:latin typeface="Muli Ultra-Bold"/>
              </a:rPr>
              <a:t>tác</a:t>
            </a:r>
            <a:r>
              <a:rPr lang="en-US" sz="6600" b="1" spc="-142" dirty="0">
                <a:solidFill>
                  <a:srgbClr val="2B262E"/>
                </a:solidFill>
                <a:latin typeface="Muli Ultra-Bold"/>
              </a:rPr>
              <a:t> </a:t>
            </a:r>
            <a:r>
              <a:rPr lang="en-US" sz="6600" b="1" spc="-142" dirty="0" err="1">
                <a:solidFill>
                  <a:srgbClr val="2B262E"/>
                </a:solidFill>
                <a:latin typeface="Muli Ultra-Bold"/>
              </a:rPr>
              <a:t>hại</a:t>
            </a:r>
            <a:r>
              <a:rPr lang="en-US" sz="6600" b="1" spc="-142" dirty="0">
                <a:solidFill>
                  <a:srgbClr val="2B262E"/>
                </a:solidFill>
                <a:latin typeface="Muli Ultra-Bold"/>
              </a:rPr>
              <a:t> </a:t>
            </a:r>
            <a:r>
              <a:rPr lang="en-US" sz="6600" b="1" spc="-142" dirty="0" err="1">
                <a:solidFill>
                  <a:srgbClr val="2B262E"/>
                </a:solidFill>
                <a:latin typeface="Muli Ultra-Bold"/>
              </a:rPr>
              <a:t>và</a:t>
            </a:r>
            <a:r>
              <a:rPr lang="en-US" sz="6600" b="1" spc="-142" dirty="0">
                <a:solidFill>
                  <a:srgbClr val="2B262E"/>
                </a:solidFill>
                <a:latin typeface="Muli Ultra-Bold"/>
              </a:rPr>
              <a:t> </a:t>
            </a:r>
            <a:r>
              <a:rPr lang="en-US" sz="6600" b="1" spc="-142" dirty="0" err="1">
                <a:solidFill>
                  <a:srgbClr val="2B262E"/>
                </a:solidFill>
                <a:latin typeface="Muli Ultra-Bold"/>
              </a:rPr>
              <a:t>biện</a:t>
            </a:r>
            <a:r>
              <a:rPr lang="en-US" sz="6600" b="1" spc="-142" dirty="0">
                <a:solidFill>
                  <a:srgbClr val="2B262E"/>
                </a:solidFill>
                <a:latin typeface="Muli Ultra-Bold"/>
              </a:rPr>
              <a:t> </a:t>
            </a:r>
            <a:r>
              <a:rPr lang="en-US" sz="6600" b="1" spc="-142" dirty="0" err="1">
                <a:solidFill>
                  <a:srgbClr val="2B262E"/>
                </a:solidFill>
                <a:latin typeface="Muli Ultra-Bold"/>
              </a:rPr>
              <a:t>pháp</a:t>
            </a:r>
            <a:r>
              <a:rPr lang="en-US" sz="6600" b="1" spc="-142" dirty="0">
                <a:solidFill>
                  <a:srgbClr val="2B262E"/>
                </a:solidFill>
                <a:latin typeface="Muli Ultra-Bold"/>
              </a:rPr>
              <a:t> </a:t>
            </a:r>
            <a:r>
              <a:rPr lang="en-US" sz="6600" b="1" spc="-142" dirty="0" err="1">
                <a:solidFill>
                  <a:srgbClr val="2B262E"/>
                </a:solidFill>
                <a:latin typeface="Muli Ultra-Bold"/>
              </a:rPr>
              <a:t>phòng</a:t>
            </a:r>
            <a:r>
              <a:rPr lang="en-US" sz="6600" b="1" spc="-142" dirty="0">
                <a:solidFill>
                  <a:srgbClr val="2B262E"/>
                </a:solidFill>
                <a:latin typeface="Muli Ultra-Bold"/>
              </a:rPr>
              <a:t> </a:t>
            </a:r>
            <a:r>
              <a:rPr lang="en-US" sz="6600" b="1" spc="-142" dirty="0" err="1">
                <a:solidFill>
                  <a:srgbClr val="2B262E"/>
                </a:solidFill>
                <a:latin typeface="Muli Ultra-Bold"/>
              </a:rPr>
              <a:t>chống</a:t>
            </a:r>
            <a:r>
              <a:rPr lang="en-US" sz="6600" b="1" spc="-142" dirty="0">
                <a:solidFill>
                  <a:srgbClr val="2B262E"/>
                </a:solidFill>
                <a:latin typeface="Muli Ultra-Bold"/>
              </a:rPr>
              <a:t> </a:t>
            </a:r>
            <a:r>
              <a:rPr lang="en-US" sz="6600" b="1" spc="-142" dirty="0" err="1">
                <a:solidFill>
                  <a:srgbClr val="2B262E"/>
                </a:solidFill>
                <a:latin typeface="Muli Ultra-Bold"/>
              </a:rPr>
              <a:t>xói</a:t>
            </a:r>
            <a:r>
              <a:rPr lang="en-US" sz="6600" b="1" spc="-142" dirty="0">
                <a:solidFill>
                  <a:srgbClr val="2B262E"/>
                </a:solidFill>
                <a:latin typeface="Muli Ultra-Bold"/>
              </a:rPr>
              <a:t> </a:t>
            </a:r>
            <a:r>
              <a:rPr lang="en-US" sz="6600" b="1" spc="-142" dirty="0" err="1">
                <a:solidFill>
                  <a:srgbClr val="2B262E"/>
                </a:solidFill>
                <a:latin typeface="Muli Ultra-Bold"/>
              </a:rPr>
              <a:t>mòn</a:t>
            </a:r>
            <a:r>
              <a:rPr lang="en-US" sz="6600" b="1" spc="-142" dirty="0">
                <a:solidFill>
                  <a:srgbClr val="2B262E"/>
                </a:solidFill>
                <a:latin typeface="Muli Ultra-Bold"/>
              </a:rPr>
              <a:t> </a:t>
            </a:r>
            <a:r>
              <a:rPr lang="en-US" sz="6600" b="1" spc="-142" dirty="0" err="1">
                <a:solidFill>
                  <a:srgbClr val="2B262E"/>
                </a:solidFill>
                <a:latin typeface="Muli Ultra-Bold"/>
              </a:rPr>
              <a:t>đất</a:t>
            </a:r>
            <a:endParaRPr kumimoji="0" lang="en-US" sz="6600" b="1" i="0" u="none" strike="noStrike" kern="1200" cap="none" spc="-142" normalizeH="0" baseline="0" noProof="0" dirty="0">
              <a:ln>
                <a:noFill/>
              </a:ln>
              <a:solidFill>
                <a:srgbClr val="2B262E"/>
              </a:solidFill>
              <a:effectLst/>
              <a:uLnTx/>
              <a:uFillTx/>
              <a:latin typeface="Muli Ultra-Bold"/>
            </a:endParaRPr>
          </a:p>
        </p:txBody>
      </p:sp>
      <p:pic>
        <p:nvPicPr>
          <p:cNvPr id="29" name="Picture 8"/>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2877800" y="3878696"/>
            <a:ext cx="5822349" cy="6408304"/>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a:xfrm>
            <a:off x="-3142719" y="114300"/>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15582900"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33" name="Group 32"/>
          <p:cNvGrpSpPr/>
          <p:nvPr/>
        </p:nvGrpSpPr>
        <p:grpSpPr>
          <a:xfrm>
            <a:off x="1676400" y="1104900"/>
            <a:ext cx="14325600" cy="7848600"/>
            <a:chOff x="1316338" y="3107304"/>
            <a:chExt cx="7146146" cy="5990923"/>
          </a:xfrm>
        </p:grpSpPr>
        <p:grpSp>
          <p:nvGrpSpPr>
            <p:cNvPr id="14" name="Group 14"/>
            <p:cNvGrpSpPr/>
            <p:nvPr/>
          </p:nvGrpSpPr>
          <p:grpSpPr>
            <a:xfrm rot="-5400000">
              <a:off x="1316338" y="8198340"/>
              <a:ext cx="899887" cy="899887"/>
              <a:chOff x="0" y="0"/>
              <a:chExt cx="1199850" cy="1199850"/>
            </a:xfrm>
          </p:grpSpPr>
          <p:sp>
            <p:nvSpPr>
              <p:cNvPr id="15" name="AutoShape 15"/>
              <p:cNvSpPr/>
              <p:nvPr/>
            </p:nvSpPr>
            <p:spPr>
              <a:xfrm>
                <a:off x="0" y="0"/>
                <a:ext cx="1199850" cy="0"/>
              </a:xfrm>
              <a:prstGeom prst="line">
                <a:avLst/>
              </a:prstGeom>
              <a:ln w="38100" cap="flat">
                <a:solidFill>
                  <a:srgbClr val="000000"/>
                </a:solidFill>
                <a:prstDash val="solid"/>
                <a:headEnd type="none" w="sm" len="sm"/>
                <a:tailEnd type="none" w="sm" len="sm"/>
              </a:ln>
            </p:spPr>
          </p:sp>
          <p:sp>
            <p:nvSpPr>
              <p:cNvPr id="16" name="AutoShape 1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17" name="Group 17"/>
            <p:cNvGrpSpPr/>
            <p:nvPr/>
          </p:nvGrpSpPr>
          <p:grpSpPr>
            <a:xfrm>
              <a:off x="1316338" y="3107304"/>
              <a:ext cx="899887" cy="899887"/>
              <a:chOff x="0" y="0"/>
              <a:chExt cx="1199850" cy="1199850"/>
            </a:xfrm>
          </p:grpSpPr>
          <p:sp>
            <p:nvSpPr>
              <p:cNvPr id="18" name="AutoShape 18"/>
              <p:cNvSpPr/>
              <p:nvPr/>
            </p:nvSpPr>
            <p:spPr>
              <a:xfrm>
                <a:off x="0" y="0"/>
                <a:ext cx="1199850" cy="0"/>
              </a:xfrm>
              <a:prstGeom prst="line">
                <a:avLst/>
              </a:prstGeom>
              <a:ln w="38100" cap="flat">
                <a:solidFill>
                  <a:srgbClr val="000000"/>
                </a:solidFill>
                <a:prstDash val="solid"/>
                <a:headEnd type="none" w="sm" len="sm"/>
                <a:tailEnd type="none" w="sm" len="sm"/>
              </a:ln>
            </p:spPr>
          </p:sp>
          <p:sp>
            <p:nvSpPr>
              <p:cNvPr id="19" name="AutoShape 1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0" name="Group 20"/>
            <p:cNvGrpSpPr/>
            <p:nvPr/>
          </p:nvGrpSpPr>
          <p:grpSpPr>
            <a:xfrm rot="5400000">
              <a:off x="7562597" y="3107304"/>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91538" y="3305120"/>
              <a:ext cx="6787500" cy="5593082"/>
              <a:chOff x="0" y="0"/>
              <a:chExt cx="33376791" cy="27503372"/>
            </a:xfrm>
          </p:grpSpPr>
          <p:sp>
            <p:nvSpPr>
              <p:cNvPr id="24" name="Freeform 24"/>
              <p:cNvSpPr/>
              <p:nvPr/>
            </p:nvSpPr>
            <p:spPr>
              <a:xfrm>
                <a:off x="72390" y="72387"/>
                <a:ext cx="33232011" cy="27358592"/>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FFD85A"/>
              </a:solidFill>
            </p:spPr>
          </p:sp>
          <p:sp>
            <p:nvSpPr>
              <p:cNvPr id="25" name="Freeform 25"/>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26" name="Group 26"/>
            <p:cNvGrpSpPr/>
            <p:nvPr/>
          </p:nvGrpSpPr>
          <p:grpSpPr>
            <a:xfrm>
              <a:off x="7562597" y="8198340"/>
              <a:ext cx="899887" cy="899887"/>
              <a:chOff x="0" y="0"/>
              <a:chExt cx="1199850" cy="1199850"/>
            </a:xfrm>
          </p:grpSpPr>
          <p:sp>
            <p:nvSpPr>
              <p:cNvPr id="27" name="AutoShape 27"/>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0" name="TextBox 30"/>
            <p:cNvSpPr txBox="1"/>
            <p:nvPr/>
          </p:nvSpPr>
          <p:spPr>
            <a:xfrm>
              <a:off x="1658441" y="3398126"/>
              <a:ext cx="6455784" cy="5217387"/>
            </a:xfrm>
            <a:prstGeom prst="rect">
              <a:avLst/>
            </a:prstGeom>
          </p:spPr>
          <p:txBody>
            <a:bodyPr wrap="square" lIns="0" tIns="0" rIns="0" bIns="0" rtlCol="0" anchor="t">
              <a:spAutoFit/>
            </a:bodyPr>
            <a:lstStyle/>
            <a:p>
              <a:pPr algn="just" rtl="0">
                <a:spcBef>
                  <a:spcPts val="0"/>
                </a:spcBef>
                <a:spcAft>
                  <a:spcPts val="500"/>
                </a:spcAft>
              </a:pPr>
              <a:r>
                <a:rPr lang="en-US" sz="4400" b="1" i="0" u="none" strike="noStrike" dirty="0">
                  <a:solidFill>
                    <a:srgbClr val="242800"/>
                  </a:solidFill>
                  <a:effectLst/>
                  <a:latin typeface="Cambria" panose="02040503050406030204" pitchFamily="18" charset="0"/>
                  <a:ea typeface="Cambria" panose="02040503050406030204" pitchFamily="18" charset="0"/>
                </a:rPr>
                <a:t>   </a:t>
              </a:r>
              <a:r>
                <a:rPr lang="vi-VN" sz="4400" b="1" i="0" u="none" strike="noStrike" dirty="0">
                  <a:solidFill>
                    <a:srgbClr val="242800"/>
                  </a:solidFill>
                  <a:effectLst/>
                  <a:latin typeface="Cambria" panose="02040503050406030204" pitchFamily="18" charset="0"/>
                  <a:ea typeface="Cambria" panose="02040503050406030204" pitchFamily="18" charset="0"/>
                </a:rPr>
                <a:t>Hiện tượng làm mất lớp đất trên bề mặt, phá huỷ tầng đất bên dưới do gió thổi hoặc nước chảy ở những vùng đất dốc, đồi núi,... gọi là hiện tượng xói mòn. Hiện tượng này có thể do thiên nhiên hoặc con người gây ra.</a:t>
              </a:r>
              <a:endParaRPr lang="vi-VN" sz="8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400" b="1" i="0" u="none" strike="noStrike" dirty="0">
                  <a:solidFill>
                    <a:srgbClr val="232800"/>
                  </a:solidFill>
                  <a:effectLst/>
                  <a:latin typeface="Cambria" panose="02040503050406030204" pitchFamily="18" charset="0"/>
                  <a:ea typeface="Cambria" panose="02040503050406030204" pitchFamily="18" charset="0"/>
                </a:rPr>
                <a:t>   </a:t>
              </a:r>
              <a:r>
                <a:rPr lang="vi-VN" sz="4400" b="1" i="0" u="none" strike="noStrike" dirty="0">
                  <a:solidFill>
                    <a:srgbClr val="232800"/>
                  </a:solidFill>
                  <a:effectLst/>
                  <a:latin typeface="Cambria" panose="02040503050406030204" pitchFamily="18" charset="0"/>
                  <a:ea typeface="Cambria" panose="02040503050406030204" pitchFamily="18" charset="0"/>
                </a:rPr>
                <a:t>Đất bị xói mòn mất chất dinh dưỡng, trở nên khô cằn, kém màu mỡ, ảnh hưởng trực tiếp đến năng suất cây trồng, nguồn thức ăn của động vật và đời sống sinh hoạt của con người. Xói mòn đất kéo dài dẫn đến sạt lở đất, làm mất đất ở và đất trồng.</a:t>
              </a:r>
              <a:endParaRPr lang="vi-VN" sz="8000" b="1" dirty="0">
                <a:effectLst/>
                <a:latin typeface="Cambria" panose="02040503050406030204" pitchFamily="18" charset="0"/>
                <a:ea typeface="Cambria" panose="02040503050406030204" pitchFamily="18" charset="0"/>
              </a:endParaRPr>
            </a:p>
          </p:txBody>
        </p:sp>
      </p:grpSp>
      <p:sp>
        <p:nvSpPr>
          <p:cNvPr id="36" name="Freeform 44"/>
          <p:cNvSpPr/>
          <p:nvPr/>
        </p:nvSpPr>
        <p:spPr>
          <a:xfrm>
            <a:off x="15392400" y="8343900"/>
            <a:ext cx="2743200" cy="192104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1" cstate="print">
              <a:extLst>
                <a:ext uri="{96DAC541-7B7A-43D3-8B79-37D633B846F1}">
                  <asvg:svgBlip xmlns:asvg="http://schemas.microsoft.com/office/drawing/2016/SVG/main" r:embed="rId2"/>
                </a:ext>
              </a:extLst>
            </a:blip>
            <a:stretch>
              <a:fillRect/>
            </a:stretch>
          </a:blipFill>
        </p:spPr>
      </p:sp>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6AC259"/>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316338" y="819834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316338" y="310730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562597" y="310730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2" name="Group 32"/>
          <p:cNvGrpSpPr/>
          <p:nvPr/>
        </p:nvGrpSpPr>
        <p:grpSpPr>
          <a:xfrm>
            <a:off x="7562597" y="819834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1828800" y="3695700"/>
            <a:ext cx="6030882" cy="4154984"/>
          </a:xfrm>
          <a:prstGeom prst="rect">
            <a:avLst/>
          </a:prstGeom>
        </p:spPr>
        <p:txBody>
          <a:bodyPr lIns="0" tIns="0" rIns="0" bIns="0" rtlCol="0" anchor="t">
            <a:spAutoFit/>
          </a:bodyPr>
          <a:lstStyle/>
          <a:p>
            <a:pPr marL="0" lvl="0" indent="0" algn="ctr">
              <a:spcBef>
                <a:spcPct val="0"/>
              </a:spcBef>
            </a:pPr>
            <a:r>
              <a:rPr lang="en-US" sz="5400" b="1" dirty="0" err="1">
                <a:solidFill>
                  <a:srgbClr val="000000"/>
                </a:solidFill>
                <a:latin typeface="Muli"/>
              </a:rPr>
              <a:t>Điều</a:t>
            </a:r>
            <a:r>
              <a:rPr lang="en-US" sz="5400" b="1" dirty="0">
                <a:solidFill>
                  <a:srgbClr val="000000"/>
                </a:solidFill>
                <a:latin typeface="Muli"/>
              </a:rPr>
              <a:t> </a:t>
            </a:r>
            <a:r>
              <a:rPr lang="en-US" sz="5400" b="1" dirty="0" err="1">
                <a:solidFill>
                  <a:srgbClr val="000000"/>
                </a:solidFill>
                <a:latin typeface="Muli"/>
              </a:rPr>
              <a:t>gì</a:t>
            </a:r>
            <a:r>
              <a:rPr lang="en-US" sz="5400" b="1" dirty="0">
                <a:solidFill>
                  <a:srgbClr val="000000"/>
                </a:solidFill>
                <a:latin typeface="Muli"/>
              </a:rPr>
              <a:t> </a:t>
            </a:r>
            <a:r>
              <a:rPr lang="en-US" sz="5400" b="1" dirty="0" err="1">
                <a:solidFill>
                  <a:srgbClr val="000000"/>
                </a:solidFill>
                <a:latin typeface="Muli"/>
              </a:rPr>
              <a:t>xảy</a:t>
            </a:r>
            <a:r>
              <a:rPr lang="en-US" sz="5400" b="1" dirty="0">
                <a:solidFill>
                  <a:srgbClr val="000000"/>
                </a:solidFill>
                <a:latin typeface="Muli"/>
              </a:rPr>
              <a:t> </a:t>
            </a:r>
            <a:r>
              <a:rPr lang="en-US" sz="5400" b="1" dirty="0" err="1">
                <a:solidFill>
                  <a:srgbClr val="000000"/>
                </a:solidFill>
                <a:latin typeface="Muli"/>
              </a:rPr>
              <a:t>ra</a:t>
            </a:r>
            <a:r>
              <a:rPr lang="en-US" sz="5400" b="1" dirty="0">
                <a:solidFill>
                  <a:srgbClr val="000000"/>
                </a:solidFill>
                <a:latin typeface="Muli"/>
              </a:rPr>
              <a:t> </a:t>
            </a:r>
            <a:r>
              <a:rPr lang="en-US" sz="5400" b="1" dirty="0" err="1">
                <a:solidFill>
                  <a:srgbClr val="000000"/>
                </a:solidFill>
                <a:latin typeface="Muli"/>
              </a:rPr>
              <a:t>khi</a:t>
            </a:r>
            <a:r>
              <a:rPr lang="en-US" sz="5400" b="1" dirty="0">
                <a:solidFill>
                  <a:srgbClr val="000000"/>
                </a:solidFill>
                <a:latin typeface="Muli"/>
              </a:rPr>
              <a:t> </a:t>
            </a:r>
            <a:r>
              <a:rPr lang="en-US" sz="5400" b="1" dirty="0" err="1">
                <a:solidFill>
                  <a:srgbClr val="000000"/>
                </a:solidFill>
                <a:latin typeface="Muli"/>
              </a:rPr>
              <a:t>môi</a:t>
            </a:r>
            <a:r>
              <a:rPr lang="en-US" sz="5400" b="1" dirty="0">
                <a:solidFill>
                  <a:srgbClr val="000000"/>
                </a:solidFill>
                <a:latin typeface="Muli"/>
              </a:rPr>
              <a:t> </a:t>
            </a:r>
            <a:r>
              <a:rPr lang="en-US" sz="5400" b="1" dirty="0" err="1">
                <a:solidFill>
                  <a:srgbClr val="000000"/>
                </a:solidFill>
                <a:latin typeface="Muli"/>
              </a:rPr>
              <a:t>trường</a:t>
            </a:r>
            <a:r>
              <a:rPr lang="en-US" sz="5400" b="1" dirty="0">
                <a:solidFill>
                  <a:srgbClr val="000000"/>
                </a:solidFill>
                <a:latin typeface="Muli"/>
              </a:rPr>
              <a:t> </a:t>
            </a:r>
            <a:r>
              <a:rPr lang="en-US" sz="5400" b="1" dirty="0" err="1">
                <a:solidFill>
                  <a:srgbClr val="000000"/>
                </a:solidFill>
                <a:latin typeface="Muli"/>
              </a:rPr>
              <a:t>đất</a:t>
            </a:r>
            <a:r>
              <a:rPr lang="en-US" sz="5400" b="1" dirty="0">
                <a:solidFill>
                  <a:srgbClr val="000000"/>
                </a:solidFill>
                <a:latin typeface="Muli"/>
              </a:rPr>
              <a:t> </a:t>
            </a:r>
            <a:r>
              <a:rPr lang="en-US" sz="5400" b="1" dirty="0" err="1">
                <a:solidFill>
                  <a:srgbClr val="000000"/>
                </a:solidFill>
                <a:latin typeface="Muli"/>
              </a:rPr>
              <a:t>nơi</a:t>
            </a:r>
            <a:r>
              <a:rPr lang="en-US" sz="5400" b="1" dirty="0">
                <a:solidFill>
                  <a:srgbClr val="000000"/>
                </a:solidFill>
                <a:latin typeface="Muli"/>
              </a:rPr>
              <a:t> con </a:t>
            </a:r>
            <a:r>
              <a:rPr lang="en-US" sz="5400" b="1" dirty="0" err="1">
                <a:solidFill>
                  <a:srgbClr val="000000"/>
                </a:solidFill>
                <a:latin typeface="Muli"/>
              </a:rPr>
              <a:t>người</a:t>
            </a:r>
            <a:r>
              <a:rPr lang="en-US" sz="5400" b="1" dirty="0">
                <a:solidFill>
                  <a:srgbClr val="000000"/>
                </a:solidFill>
                <a:latin typeface="Muli"/>
              </a:rPr>
              <a:t>, </a:t>
            </a:r>
            <a:r>
              <a:rPr lang="en-US" sz="5400" b="1" dirty="0" err="1">
                <a:solidFill>
                  <a:srgbClr val="000000"/>
                </a:solidFill>
                <a:latin typeface="Muli"/>
              </a:rPr>
              <a:t>động</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và</a:t>
            </a:r>
            <a:r>
              <a:rPr lang="en-US" sz="5400" b="1" dirty="0">
                <a:solidFill>
                  <a:srgbClr val="000000"/>
                </a:solidFill>
                <a:latin typeface="Muli"/>
              </a:rPr>
              <a:t> </a:t>
            </a:r>
            <a:r>
              <a:rPr lang="en-US" sz="5400" b="1" dirty="0" err="1">
                <a:solidFill>
                  <a:srgbClr val="000000"/>
                </a:solidFill>
                <a:latin typeface="Muli"/>
              </a:rPr>
              <a:t>thực</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sống</a:t>
            </a:r>
            <a:r>
              <a:rPr lang="en-US" sz="5400" b="1" dirty="0">
                <a:solidFill>
                  <a:srgbClr val="000000"/>
                </a:solidFill>
                <a:latin typeface="Muli"/>
              </a:rPr>
              <a:t> </a:t>
            </a:r>
            <a:r>
              <a:rPr lang="en-US" sz="5400" b="1" dirty="0" err="1">
                <a:solidFill>
                  <a:srgbClr val="000000"/>
                </a:solidFill>
                <a:latin typeface="Muli"/>
              </a:rPr>
              <a:t>bị</a:t>
            </a:r>
            <a:r>
              <a:rPr lang="en-US" sz="5400" b="1" dirty="0">
                <a:solidFill>
                  <a:srgbClr val="000000"/>
                </a:solidFill>
                <a:latin typeface="Muli"/>
              </a:rPr>
              <a:t> </a:t>
            </a:r>
            <a:r>
              <a:rPr lang="en-US" sz="5400" b="1" dirty="0" err="1">
                <a:solidFill>
                  <a:srgbClr val="000000"/>
                </a:solidFill>
                <a:latin typeface="Muli"/>
              </a:rPr>
              <a:t>xói</a:t>
            </a:r>
            <a:r>
              <a:rPr lang="en-US" sz="5400" b="1" dirty="0">
                <a:solidFill>
                  <a:srgbClr val="000000"/>
                </a:solidFill>
                <a:latin typeface="Muli"/>
              </a:rPr>
              <a:t> </a:t>
            </a:r>
            <a:r>
              <a:rPr lang="en-US" sz="5400" b="1" dirty="0" err="1">
                <a:solidFill>
                  <a:srgbClr val="000000"/>
                </a:solidFill>
                <a:latin typeface="Muli"/>
              </a:rPr>
              <a:t>mòn</a:t>
            </a:r>
            <a:r>
              <a:rPr lang="en-US" sz="5400" b="1" dirty="0">
                <a:solidFill>
                  <a:srgbClr val="000000"/>
                </a:solidFill>
                <a:latin typeface="Muli"/>
              </a:rPr>
              <a:t>?</a:t>
            </a:r>
            <a:endParaRPr lang="en-US" sz="5400" b="1" u="none" dirty="0">
              <a:solidFill>
                <a:srgbClr val="000000"/>
              </a:solidFill>
              <a:latin typeface="Muli"/>
            </a:endParaRPr>
          </a:p>
        </p:txBody>
      </p:sp>
      <p:sp>
        <p:nvSpPr>
          <p:cNvPr id="38" name="Freeform 3"/>
          <p:cNvSpPr/>
          <p:nvPr/>
        </p:nvSpPr>
        <p:spPr>
          <a:xfrm>
            <a:off x="8686800" y="36195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1" cstate="print"/>
            <a:stretch>
              <a:fillRect/>
            </a:stretch>
          </a:blipFill>
        </p:spPr>
      </p:sp>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lvl="0" indent="0" algn="ctr">
                <a:spcBef>
                  <a:spcPct val="0"/>
                </a:spcBef>
              </a:pPr>
              <a:r>
                <a:rPr lang="en-US" sz="4800" b="1" u="none" dirty="0">
                  <a:solidFill>
                    <a:srgbClr val="2B262E"/>
                  </a:solidFill>
                  <a:latin typeface="Cambria" panose="02040503050406030204" pitchFamily="18" charset="0"/>
                  <a:ea typeface="Cambria" panose="02040503050406030204" pitchFamily="18" charset="0"/>
                </a:rPr>
                <a:t>1. </a:t>
              </a:r>
              <a:r>
                <a:rPr lang="vi-VN" sz="4800" b="1" u="none" dirty="0">
                  <a:solidFill>
                    <a:srgbClr val="2B262E"/>
                  </a:solidFill>
                  <a:latin typeface="Cambria" panose="02040503050406030204" pitchFamily="18" charset="0"/>
                  <a:ea typeface="Cambria" panose="02040503050406030204" pitchFamily="18" charset="0"/>
                </a:rPr>
                <a:t>Quan sát hình 4 và cho biết nguyên nhân gây ra xói mòn đất. Nguyên nhân nào do con người gây ra?</a:t>
              </a:r>
              <a:endParaRPr lang="en-US" sz="4800" b="1" u="none" dirty="0">
                <a:solidFill>
                  <a:srgbClr val="2B262E"/>
                </a:solidFill>
                <a:latin typeface="Cambria" panose="02040503050406030204" pitchFamily="18" charset="0"/>
                <a:ea typeface="Cambria" panose="02040503050406030204" pitchFamily="18" charset="0"/>
              </a:endParaRPr>
            </a:p>
          </p:txBody>
        </p:sp>
      </p:grpSp>
      <p:pic>
        <p:nvPicPr>
          <p:cNvPr id="59" name="Picture 58"/>
          <p:cNvPicPr>
            <a:picLocks noChangeAspect="1"/>
          </p:cNvPicPr>
          <p:nvPr/>
        </p:nvPicPr>
        <p:blipFill>
          <a:blip r:embed="rId1"/>
          <a:stretch>
            <a:fillRect/>
          </a:stretch>
        </p:blipFill>
        <p:spPr>
          <a:xfrm>
            <a:off x="3276600" y="2552700"/>
            <a:ext cx="11786212" cy="746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ISPRING_RESOURCE_PATHS_HASH_PRESENTER" val="d75b3b8174a6a93561b16fa881fa3f931121d21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3926</Words>
  <Application>WPS Presentation</Application>
  <PresentationFormat>Custom</PresentationFormat>
  <Paragraphs>177</Paragraphs>
  <Slides>35</Slides>
  <Notes>1</Notes>
  <HiddenSlides>0</HiddenSlides>
  <MMClips>0</MMClips>
  <ScaleCrop>false</ScaleCrop>
  <HeadingPairs>
    <vt:vector size="6" baseType="variant">
      <vt:variant>
        <vt:lpstr>已用的字体</vt:lpstr>
      </vt:variant>
      <vt:variant>
        <vt:i4>27</vt:i4>
      </vt:variant>
      <vt:variant>
        <vt:lpstr>主题</vt:lpstr>
      </vt:variant>
      <vt:variant>
        <vt:i4>5</vt:i4>
      </vt:variant>
      <vt:variant>
        <vt:lpstr>幻灯片标题</vt:lpstr>
      </vt:variant>
      <vt:variant>
        <vt:i4>35</vt:i4>
      </vt:variant>
    </vt:vector>
  </HeadingPairs>
  <TitlesOfParts>
    <vt:vector size="67" baseType="lpstr">
      <vt:lpstr>Arial</vt:lpstr>
      <vt:lpstr>SimSun</vt:lpstr>
      <vt:lpstr>Wingdings</vt:lpstr>
      <vt:lpstr>Arial</vt:lpstr>
      <vt:lpstr>Roboto Condensed Light</vt:lpstr>
      <vt:lpstr>Segoe Print</vt:lpstr>
      <vt:lpstr>#9Slide07 HoneyCream</vt:lpstr>
      <vt:lpstr>#9Slide07 IcielAltus Serif</vt:lpstr>
      <vt:lpstr>SVN-Newton</vt:lpstr>
      <vt:lpstr>Times New Roman</vt:lpstr>
      <vt:lpstr>#9Slide05 ViceroyJF</vt:lpstr>
      <vt:lpstr>ABeeZee</vt:lpstr>
      <vt:lpstr>字魂105号-简雅黑</vt:lpstr>
      <vt:lpstr>Muli</vt:lpstr>
      <vt:lpstr>Muli Ultra-Bold</vt:lpstr>
      <vt:lpstr>Cambria</vt:lpstr>
      <vt:lpstr>Calibri</vt:lpstr>
      <vt:lpstr>Microsoft YaHei</vt:lpstr>
      <vt:lpstr>Arial Unicode MS</vt:lpstr>
      <vt:lpstr>楷体</vt:lpstr>
      <vt:lpstr>Calibri</vt:lpstr>
      <vt:lpstr>UTM Guanine</vt:lpstr>
      <vt:lpstr>字魂27号-布丁体</vt:lpstr>
      <vt:lpstr>思源黑体 CN Bold</vt:lpstr>
      <vt:lpstr>字魂107号-萌趣欢乐体</vt:lpstr>
      <vt:lpstr>Times New Roman</vt:lpstr>
      <vt:lpstr>Wide Latin</vt:lpstr>
      <vt:lpstr>Office Theme</vt:lpstr>
      <vt:lpstr>1_Office Theme</vt:lpstr>
      <vt:lpstr>2_Office Theme</vt:lpstr>
      <vt:lpstr>1_Office 主题​​</vt:lpstr>
      <vt:lpstr>Calendar &amp; Weather Subject for Pre-K: Parts of the Day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Bích Đào Cao Thị</cp:lastModifiedBy>
  <cp:revision>29</cp:revision>
  <dcterms:created xsi:type="dcterms:W3CDTF">2006-08-16T00:00:00Z</dcterms:created>
  <dcterms:modified xsi:type="dcterms:W3CDTF">2024-09-11T03:46:44Z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68B33050360D49CBA2FEF7202D6C00BE_12</vt:lpwstr>
  </property>
  <property fmtid="{D5CDD505-2E9C-101B-9397-08002B2CF9AE}" pid="3" name="KSOProductBuildVer">
    <vt:lpwstr>1033-12.2.0.18165</vt:lpwstr>
  </property>
</Properties>
</file>