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9" r:id="rId3"/>
    <p:sldMasterId id="2147483691" r:id="rId4"/>
  </p:sldMasterIdLst>
  <p:notesMasterIdLst>
    <p:notesMasterId r:id="rId21"/>
  </p:notesMasterIdLst>
  <p:sldIdLst>
    <p:sldId id="261" r:id="rId5"/>
    <p:sldId id="257" r:id="rId6"/>
    <p:sldId id="615" r:id="rId7"/>
    <p:sldId id="274" r:id="rId8"/>
    <p:sldId id="748" r:id="rId9"/>
    <p:sldId id="268" r:id="rId10"/>
    <p:sldId id="270" r:id="rId11"/>
    <p:sldId id="749" r:id="rId12"/>
    <p:sldId id="750" r:id="rId13"/>
    <p:sldId id="262" r:id="rId14"/>
    <p:sldId id="751" r:id="rId15"/>
    <p:sldId id="752" r:id="rId16"/>
    <p:sldId id="753" r:id="rId17"/>
    <p:sldId id="754" r:id="rId18"/>
    <p:sldId id="755" r:id="rId19"/>
    <p:sldId id="277" r:id="rId20"/>
    <p:sldId id="756" r:id="rId22"/>
    <p:sldId id="286" r:id="rId23"/>
    <p:sldId id="757" r:id="rId24"/>
    <p:sldId id="283" r:id="rId25"/>
    <p:sldId id="441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E3FF"/>
    <a:srgbClr val="F7C5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9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notesMaster" Target="notesMasters/notesMaster1.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DA2C3-8746-457F-BDA7-EFEF10B91034}"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8CD4F-CD88-4B67-9D6D-392C6986DFA6}"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9.png"/><Relationship Id="rId4" Type="http://schemas.openxmlformats.org/officeDocument/2006/relationships/image" Target="../media/image4.pn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hyperlink" Target="https://www.facebook.com/groups/629898828017053" TargetMode="Externa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a:fillRect/>
          </a:stretch>
        </p:blipFill>
        <p:spPr>
          <a:xfrm>
            <a:off x="0" y="58830"/>
            <a:ext cx="1530417" cy="122793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a:fillRect/>
          </a:stretch>
        </p:blipFill>
        <p:spPr>
          <a:xfrm>
            <a:off x="0" y="58830"/>
            <a:ext cx="1530417" cy="122793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a:fillRect/>
          </a:stretch>
        </p:blipFill>
        <p:spPr>
          <a:xfrm>
            <a:off x="0" y="58830"/>
            <a:ext cx="1530417" cy="122793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
        <p:nvSpPr>
          <p:cNvPr id="14" name="사각형: 둥근 모서리 48"/>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p:cNvSpPr>
            <a:spLocks noGrp="1"/>
          </p:cNvSpPr>
          <p:nvPr>
            <p:ph type="pic" sz="quarter" idx="10"/>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defRPr/>
            </a:pPr>
            <a:r>
              <a:rPr lang="en-US" altLang="ko-KR" dirty="0"/>
              <a:t>Click icon to add picture</a:t>
            </a:r>
            <a:endParaRPr lang="ko-KR"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p:cNvSpPr>
            <a:spLocks noGrp="1" noChangeAspect="1"/>
          </p:cNvSpPr>
          <p:nvPr>
            <p:ph type="pic" sz="quarter" idx="13"/>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defRPr/>
            </a:pPr>
            <a:r>
              <a:rPr lang="en-US" altLang="ko-KR" dirty="0"/>
              <a:t>Click icon to add picture</a:t>
            </a:r>
            <a:endParaRPr lang="ko-KR"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p:cNvSpPr>
            <a:spLocks noGrp="1"/>
          </p:cNvSpPr>
          <p:nvPr>
            <p:ph type="pic" sz="quarter" idx="10"/>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defRPr/>
            </a:pPr>
            <a:r>
              <a:rPr lang="en-US" altLang="ko-KR" dirty="0"/>
              <a:t>Click icon to add picture</a:t>
            </a:r>
            <a:endParaRPr lang="ko-KR" altLang="en-US" dirty="0"/>
          </a:p>
        </p:txBody>
      </p:sp>
      <p:sp>
        <p:nvSpPr>
          <p:cNvPr id="11" name="그림 개체 틀 4"/>
          <p:cNvSpPr>
            <a:spLocks noGrp="1"/>
          </p:cNvSpPr>
          <p:nvPr>
            <p:ph type="pic" sz="quarter" idx="1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defRPr/>
            </a:pPr>
            <a:r>
              <a:rPr lang="en-US" altLang="ko-KR" dirty="0"/>
              <a:t>Click icon to add picture</a:t>
            </a:r>
            <a:endParaRPr lang="ko-KR" altLang="en-US" dirty="0"/>
          </a:p>
        </p:txBody>
      </p:sp>
      <p:pic>
        <p:nvPicPr>
          <p:cNvPr id="12" name="그림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a:fillRect/>
          </a:stretch>
        </p:blipFill>
        <p:spPr>
          <a:xfrm>
            <a:off x="10035559" y="144316"/>
            <a:ext cx="2156441" cy="967968"/>
          </a:xfrm>
          <a:prstGeom prst="rect">
            <a:avLst/>
          </a:prstGeom>
        </p:spPr>
      </p:pic>
      <p:pic>
        <p:nvPicPr>
          <p:cNvPr id="15" name="그림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a:fillRect/>
          </a:stretch>
        </p:blipFill>
        <p:spPr>
          <a:xfrm>
            <a:off x="0" y="58831"/>
            <a:ext cx="1394034" cy="1138938"/>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p:cNvSpPr>
            <a:spLocks noGrp="1"/>
          </p:cNvSpPr>
          <p:nvPr>
            <p:ph type="pic" sz="quarter" idx="13"/>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p:cNvSpPr>
            <a:spLocks noGrp="1"/>
          </p:cNvSpPr>
          <p:nvPr>
            <p:ph type="pic" sz="quarter" idx="1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p:cNvSpPr>
            <a:spLocks noGrp="1"/>
          </p:cNvSpPr>
          <p:nvPr>
            <p:ph type="pic" sz="quarter" idx="12"/>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p:cNvSpPr>
            <a:spLocks noGrp="1"/>
          </p:cNvSpPr>
          <p:nvPr>
            <p:ph type="pic" sz="quarter" idx="13"/>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p:cNvSpPr>
            <a:spLocks noGrp="1"/>
          </p:cNvSpPr>
          <p:nvPr>
            <p:ph type="pic" sz="quarter" idx="10"/>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defRPr/>
            </a:pPr>
            <a:r>
              <a:rPr lang="en-US" altLang="ko-KR" dirty="0"/>
              <a:t>Click icon to add picture</a:t>
            </a:r>
            <a:endParaRPr lang="ko-KR"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p:cNvSpPr>
            <a:spLocks noGrp="1"/>
          </p:cNvSpPr>
          <p:nvPr>
            <p:ph type="pic" sz="quarter" idx="10"/>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defRPr/>
            </a:pPr>
            <a:r>
              <a:rPr lang="en-US" altLang="ko-KR" dirty="0"/>
              <a:t>Click icon to add picture</a:t>
            </a:r>
            <a:endParaRPr lang="ko-KR"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p:cNvSpPr>
            <a:spLocks noGrp="1"/>
          </p:cNvSpPr>
          <p:nvPr>
            <p:ph type="pic" sz="quarter" idx="10"/>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pPr>
            <a:r>
              <a:rPr lang="en-US" altLang="ko-KR" dirty="0"/>
              <a:t>Click icon to add picture</a:t>
            </a:r>
            <a:endParaRPr lang="ko-KR"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p:cNvSpPr>
            <a:spLocks noGrp="1"/>
          </p:cNvSpPr>
          <p:nvPr>
            <p:ph type="pic" sz="quarter" idx="10"/>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pPr>
            <a:r>
              <a:rPr lang="en-US" altLang="ko-KR" dirty="0"/>
              <a:t>Click icon to add picture</a:t>
            </a:r>
            <a:endParaRPr lang="ko-KR"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showMasterSp="0" userDrawn="1">
  <p:cSld name="PPTMON custom">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a:fillRect/>
          </a:stretch>
        </p:blipFill>
        <p:spPr>
          <a:xfrm>
            <a:off x="-2253635" y="-811260"/>
            <a:ext cx="2556694" cy="2850412"/>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a:fillRect/>
          </a:stretch>
        </p:blipFill>
        <p:spPr>
          <a:xfrm>
            <a:off x="650633" y="6783225"/>
            <a:ext cx="1960710" cy="2212719"/>
          </a:xfrm>
          <a:prstGeom prst="rect">
            <a:avLst/>
          </a:prstGeom>
        </p:spPr>
      </p:pic>
      <p:sp>
        <p:nvSpPr>
          <p:cNvPr id="8" name="TextBox 3"/>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endParaRPr lang="en-US" sz="2105" b="1" dirty="0">
              <a:solidFill>
                <a:srgbClr val="2C9430"/>
              </a:solidFill>
              <a:latin typeface="SVN-Newton" panose="02040603050506020204" pitchFamily="18" charset="0"/>
              <a:cs typeface="Times New Roman" panose="02020603050405020304" pitchFamily="18" charset="0"/>
            </a:endParaRPr>
          </a:p>
          <a:p>
            <a:pPr marL="0" marR="0" lvl="0" indent="0" algn="ctr" defTabSz="534670" rtl="0" eaLnBrk="1" fontAlgn="auto" latinLnBrk="0" hangingPunct="1">
              <a:lnSpc>
                <a:spcPct val="100000"/>
              </a:lnSpc>
              <a:spcBef>
                <a:spcPts val="0"/>
              </a:spcBef>
              <a:spcAft>
                <a:spcPts val="0"/>
              </a:spcAft>
              <a:buClrTx/>
              <a:buSzTx/>
              <a:buFontTx/>
              <a:buNone/>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p:cNvSpPr txBox="1"/>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endParaRPr lang="en-US" sz="1800" b="0" dirty="0">
              <a:solidFill>
                <a:schemeClr val="tx2">
                  <a:lumMod val="20000"/>
                  <a:lumOff val="80000"/>
                </a:schemeClr>
              </a:solidFill>
              <a:latin typeface="#9Slide07 HoneyCream" pitchFamily="2" charset="0"/>
            </a:endParaRPr>
          </a:p>
        </p:txBody>
      </p:sp>
      <p:sp>
        <p:nvSpPr>
          <p:cNvPr id="10" name="Title 1"/>
          <p:cNvSpPr txBox="1"/>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5" b="0" dirty="0" err="1">
                <a:solidFill>
                  <a:srgbClr val="2C9430"/>
                </a:solidFill>
                <a:latin typeface="#9Slide07 HoneyCream" pitchFamily="2" charset="0"/>
              </a:rPr>
              <a:t>Măng</a:t>
            </a:r>
            <a:r>
              <a:rPr lang="en-US" sz="3745" b="0" dirty="0">
                <a:solidFill>
                  <a:srgbClr val="2C9430"/>
                </a:solidFill>
                <a:latin typeface="#9Slide07 HoneyCream" pitchFamily="2" charset="0"/>
              </a:rPr>
              <a:t> Non</a:t>
            </a:r>
            <a:endParaRPr lang="en-US" sz="3745" b="0" dirty="0">
              <a:solidFill>
                <a:srgbClr val="2C9430"/>
              </a:solidFill>
              <a:latin typeface="#9Slide07 HoneyCream" pitchFamily="2" charset="0"/>
            </a:endParaRPr>
          </a:p>
        </p:txBody>
      </p:sp>
      <p:sp>
        <p:nvSpPr>
          <p:cNvPr id="11" name="Title 1"/>
          <p:cNvSpPr txBox="1"/>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endParaRPr lang="en-US" sz="1800" b="0" dirty="0">
              <a:solidFill>
                <a:schemeClr val="tx2">
                  <a:lumMod val="20000"/>
                  <a:lumOff val="80000"/>
                </a:schemeClr>
              </a:solidFill>
              <a:latin typeface="#9Slide07 HoneyCream" pitchFamily="2" charset="0"/>
            </a:endParaRPr>
          </a:p>
        </p:txBody>
      </p:sp>
      <p:sp>
        <p:nvSpPr>
          <p:cNvPr id="12" name="TextBox 11"/>
          <p:cNvSpPr txBox="1"/>
          <p:nvPr userDrawn="1"/>
        </p:nvSpPr>
        <p:spPr>
          <a:xfrm>
            <a:off x="-2920124" y="1955745"/>
            <a:ext cx="3889672" cy="632161"/>
          </a:xfrm>
          <a:prstGeom prst="rect">
            <a:avLst/>
          </a:prstGeom>
          <a:noFill/>
        </p:spPr>
        <p:txBody>
          <a:bodyPr wrap="square" rtlCol="0">
            <a:spAutoFit/>
          </a:bodyPr>
          <a:lstStyle/>
          <a:p>
            <a:pPr algn="ctr"/>
            <a:r>
              <a:rPr lang="en-US" sz="3510"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10"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10"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p:cNvSpPr txBox="1"/>
          <p:nvPr userDrawn="1"/>
        </p:nvSpPr>
        <p:spPr>
          <a:xfrm>
            <a:off x="1630988" y="7353444"/>
            <a:ext cx="10284198" cy="578363"/>
          </a:xfrm>
          <a:prstGeom prst="rect">
            <a:avLst/>
          </a:prstGeom>
          <a:noFill/>
        </p:spPr>
        <p:txBody>
          <a:bodyPr wrap="square">
            <a:spAutoFit/>
          </a:bodyPr>
          <a:lstStyle/>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err="1">
                <a:solidFill>
                  <a:srgbClr val="C00000"/>
                </a:solidFill>
                <a:latin typeface="UTM Avo" panose="02040603050506020204" pitchFamily="18" charset="0"/>
              </a:rPr>
              <a:t>Sản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phẩm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của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Măng</a:t>
            </a:r>
            <a:r>
              <a:rPr lang="en-US" sz="1580" b="1" dirty="0">
                <a:solidFill>
                  <a:srgbClr val="C00000"/>
                </a:solidFill>
                <a:latin typeface="UTM Avo" panose="02040603050506020204" pitchFamily="18" charset="0"/>
              </a:rPr>
              <a:t> Non – </a:t>
            </a:r>
            <a:r>
              <a:rPr lang="en-US" sz="1580" b="1" dirty="0" err="1">
                <a:solidFill>
                  <a:srgbClr val="C00000"/>
                </a:solidFill>
                <a:latin typeface="UTM Avo" panose="02040603050506020204" pitchFamily="18" charset="0"/>
              </a:rPr>
              <a:t>Tài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liệu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Tiểu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học</a:t>
            </a:r>
            <a:r>
              <a:rPr lang="en-US" sz="1580" b="1" dirty="0">
                <a:solidFill>
                  <a:srgbClr val="C00000"/>
                </a:solidFill>
                <a:latin typeface="UTM Avo" panose="02040603050506020204" pitchFamily="18" charset="0"/>
              </a:rPr>
              <a:t>.</a:t>
            </a:r>
            <a:endParaRPr lang="en-US" sz="1580" b="1" dirty="0">
              <a:solidFill>
                <a:srgbClr val="C00000"/>
              </a:solidFill>
              <a:latin typeface="UTM Avo" panose="02040603050506020204" pitchFamily="18" charset="0"/>
            </a:endParaRPr>
          </a:p>
          <a:p>
            <a:pPr marL="0" marR="0" lvl="0" indent="0" algn="ctr" defTabSz="802005"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Nghiêm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cấm</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buôn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bán</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sao</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chép</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và</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chỉnh</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sửa</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để</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thu</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lợi</a:t>
            </a:r>
            <a:r>
              <a:rPr lang="en-US" sz="1580" b="1" dirty="0">
                <a:solidFill>
                  <a:srgbClr val="C00000"/>
                </a:solidFill>
                <a:latin typeface="UTM Avo" panose="02040603050506020204" pitchFamily="18" charset="0"/>
              </a:rPr>
              <a:t> </a:t>
            </a:r>
            <a:r>
              <a:rPr lang="en-US" sz="1580" b="1" dirty="0" err="1">
                <a:solidFill>
                  <a:srgbClr val="C00000"/>
                </a:solidFill>
                <a:latin typeface="UTM Avo" panose="02040603050506020204" pitchFamily="18" charset="0"/>
              </a:rPr>
              <a:t>nhuận</a:t>
            </a:r>
            <a:r>
              <a:rPr lang="en-US" sz="1580" b="1" dirty="0">
                <a:solidFill>
                  <a:srgbClr val="C00000"/>
                </a:solidFill>
                <a:latin typeface="UTM Avo" panose="02040603050506020204" pitchFamily="18" charset="0"/>
              </a:rPr>
              <a:t>.</a:t>
            </a:r>
            <a:endParaRPr lang="en-US" sz="1580" b="1" dirty="0">
              <a:solidFill>
                <a:srgbClr val="C00000"/>
              </a:solidFill>
              <a:latin typeface="UTM Avo" panose="02040603050506020204" pitchFamily="18" charset="0"/>
            </a:endParaRP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697F36E-A47A-4D45-8559-5E0803DB90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84CBA4-4EAB-42A3-A7CF-561DD9993F6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a:fillRect/>
          </a:stretch>
        </p:blipFill>
        <p:spPr>
          <a:xfrm>
            <a:off x="0" y="1"/>
            <a:ext cx="2493818" cy="3636293"/>
          </a:xfrm>
          <a:prstGeom prst="rect">
            <a:avLst/>
          </a:prstGeom>
        </p:spPr>
      </p:pic>
      <p:pic>
        <p:nvPicPr>
          <p:cNvPr id="9" name="图片 8"/>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a:fillRect/>
          </a:stretch>
        </p:blipFill>
        <p:spPr>
          <a:xfrm>
            <a:off x="10111144" y="1"/>
            <a:ext cx="2080857" cy="1878281"/>
          </a:xfrm>
          <a:prstGeom prst="rect">
            <a:avLst/>
          </a:prstGeom>
        </p:spPr>
      </p:pic>
      <p:pic>
        <p:nvPicPr>
          <p:cNvPr id="12" name="图片 11"/>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a:fillRect/>
          </a:stretch>
        </p:blipFill>
        <p:spPr>
          <a:xfrm flipH="1">
            <a:off x="1" y="910414"/>
            <a:ext cx="12191999" cy="5947587"/>
          </a:xfrm>
          <a:prstGeom prst="rect">
            <a:avLst/>
          </a:prstGeom>
        </p:spPr>
      </p:pic>
      <p:sp>
        <p:nvSpPr>
          <p:cNvPr id="13" name="矩形 12"/>
          <p:cNvSpPr/>
          <p:nvPr userDrawn="1"/>
        </p:nvSpPr>
        <p:spPr>
          <a:xfrm>
            <a:off x="5468588" y="528454"/>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a:fillRect/>
          </a:stretch>
        </p:blipFill>
        <p:spPr>
          <a:xfrm>
            <a:off x="0" y="1"/>
            <a:ext cx="2493818" cy="3636293"/>
          </a:xfrm>
          <a:prstGeom prst="rect">
            <a:avLst/>
          </a:prstGeom>
        </p:spPr>
      </p:pic>
      <p:pic>
        <p:nvPicPr>
          <p:cNvPr id="9" name="图片 8"/>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a:fillRect/>
          </a:stretch>
        </p:blipFill>
        <p:spPr>
          <a:xfrm>
            <a:off x="10111144" y="1"/>
            <a:ext cx="2080857" cy="1878281"/>
          </a:xfrm>
          <a:prstGeom prst="rect">
            <a:avLst/>
          </a:prstGeom>
        </p:spPr>
      </p:pic>
      <p:pic>
        <p:nvPicPr>
          <p:cNvPr id="10" name="图片 9"/>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a:fillRect/>
          </a:stretch>
        </p:blipFill>
        <p:spPr>
          <a:xfrm flipH="1">
            <a:off x="1" y="910414"/>
            <a:ext cx="12191999" cy="5947587"/>
          </a:xfrm>
          <a:prstGeom prst="rect">
            <a:avLst/>
          </a:prstGeom>
        </p:spPr>
      </p:pic>
      <p:sp>
        <p:nvSpPr>
          <p:cNvPr id="11" name="矩形 10"/>
          <p:cNvSpPr/>
          <p:nvPr userDrawn="1"/>
        </p:nvSpPr>
        <p:spPr>
          <a:xfrm>
            <a:off x="7849591"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矩形 11"/>
          <p:cNvSpPr/>
          <p:nvPr userDrawn="1"/>
        </p:nvSpPr>
        <p:spPr>
          <a:xfrm>
            <a:off x="1" y="1878282"/>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6"/>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6"/>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697F36E-A47A-4D45-8559-5E0803DB904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84CBA4-4EAB-42A3-A7CF-561DD9993F6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697F36E-A47A-4D45-8559-5E0803DB904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584CBA4-4EAB-42A3-A7CF-561DD9993F6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697F36E-A47A-4D45-8559-5E0803DB904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584CBA4-4EAB-42A3-A7CF-561DD9993F6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697F36E-A47A-4D45-8559-5E0803DB904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584CBA4-4EAB-42A3-A7CF-561DD9993F6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697F36E-A47A-4D45-8559-5E0803DB904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84CBA4-4EAB-42A3-A7CF-561DD9993F6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697F36E-A47A-4D45-8559-5E0803DB904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84CBA4-4EAB-42A3-A7CF-561DD9993F6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697F36E-A47A-4D45-8559-5E0803DB90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84CBA4-4EAB-42A3-A7CF-561DD9993F6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6"/>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6"/>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697F36E-A47A-4D45-8559-5E0803DB904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84CBA4-4EAB-42A3-A7CF-561DD9993F6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a:fillRect/>
          </a:stretch>
        </p:blipFill>
        <p:spPr>
          <a:xfrm>
            <a:off x="10112561" y="154468"/>
            <a:ext cx="2079440" cy="967968"/>
          </a:xfrm>
          <a:prstGeom prst="rect">
            <a:avLst/>
          </a:prstGeom>
        </p:spPr>
      </p:pic>
      <p:pic>
        <p:nvPicPr>
          <p:cNvPr id="13" name="그림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a:fillRect/>
          </a:stretch>
        </p:blipFill>
        <p:spPr>
          <a:xfrm>
            <a:off x="0" y="0"/>
            <a:ext cx="1357162" cy="119868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5" Type="http://schemas.openxmlformats.org/officeDocument/2006/relationships/theme" Target="../theme/theme1.xml"/><Relationship Id="rId34" Type="http://schemas.openxmlformats.org/officeDocument/2006/relationships/image" Target="../media/image18.png"/><Relationship Id="rId33" Type="http://schemas.openxmlformats.org/officeDocument/2006/relationships/image" Target="../media/image17.png"/><Relationship Id="rId32" Type="http://schemas.openxmlformats.org/officeDocument/2006/relationships/image" Target="../media/image16.svg"/><Relationship Id="rId31" Type="http://schemas.openxmlformats.org/officeDocument/2006/relationships/image" Target="../media/image15.png"/><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2" Type="http://schemas.openxmlformats.org/officeDocument/2006/relationships/theme" Target="../theme/theme2.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0.xml"/><Relationship Id="rId8" Type="http://schemas.openxmlformats.org/officeDocument/2006/relationships/slideLayout" Target="../slideLayouts/slideLayout49.xml"/><Relationship Id="rId7" Type="http://schemas.openxmlformats.org/officeDocument/2006/relationships/slideLayout" Target="../slideLayouts/slideLayout48.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3" Type="http://schemas.openxmlformats.org/officeDocument/2006/relationships/slideLayout" Target="../slideLayouts/slideLayout44.xml"/><Relationship Id="rId2" Type="http://schemas.openxmlformats.org/officeDocument/2006/relationships/slideLayout" Target="../slideLayouts/slideLayout43.xml"/><Relationship Id="rId12" Type="http://schemas.openxmlformats.org/officeDocument/2006/relationships/theme" Target="../theme/theme3.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0" y="0"/>
            <a:ext cx="12192000" cy="6858000"/>
          </a:xfrm>
          <a:prstGeom prst="rect">
            <a:avLst/>
          </a:prstGeom>
        </p:spPr>
      </p:pic>
      <p:pic>
        <p:nvPicPr>
          <p:cNvPr id="5" name="Picture 4" descr="A round pink circle with a white and black text and a black background&#10;&#10;Description automatically generated"/>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381882" y="-6199817"/>
            <a:ext cx="1953604" cy="1953604"/>
          </a:xfrm>
          <a:prstGeom prst="rect">
            <a:avLst/>
          </a:prstGeom>
        </p:spPr>
      </p:pic>
      <p:pic>
        <p:nvPicPr>
          <p:cNvPr id="6" name="Picture 5" descr="A round pink label with white text and a black background&#10;&#10;Description automatically generated"/>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938131" y="0"/>
            <a:ext cx="1748161" cy="174816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2.png"/><Relationship Id="rId1"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3.png"/><Relationship Id="rId1"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9.png"/><Relationship Id="rId1"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4.png"/><Relationship Id="rId1"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5.png"/><Relationship Id="rId1" Type="http://schemas.openxmlformats.org/officeDocument/2006/relationships/image" Target="../media/image37.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9.xml"/><Relationship Id="rId2" Type="http://schemas.microsoft.com/office/2007/relationships/hdphoto" Target="../media/image47.wdp"/><Relationship Id="rId1"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8.pn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9.xml"/><Relationship Id="rId2" Type="http://schemas.microsoft.com/office/2007/relationships/hdphoto" Target="../media/image47.wdp"/><Relationship Id="rId1"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6.png"/><Relationship Id="rId1"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hyperlink" Target="https://www.facebook.com/huongthaoGADT"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image" Target="../media/image28.png"/><Relationship Id="rId1" Type="http://schemas.openxmlformats.org/officeDocument/2006/relationships/image" Target="../media/image27.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2.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image" Target="../media/image29.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31.png"/><Relationship Id="rId2" Type="http://schemas.openxmlformats.org/officeDocument/2006/relationships/image" Target="../media/image37.png"/><Relationship Id="rId1"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image" Target="../media/image28.png"/><Relationship Id="rId1"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830646" y="-124877"/>
            <a:ext cx="1841977" cy="1841977"/>
          </a:xfrm>
          <a:prstGeom prst="rect">
            <a:avLst/>
          </a:prstGeom>
        </p:spPr>
      </p:pic>
      <p:pic>
        <p:nvPicPr>
          <p:cNvPr id="2" name="Picture 1" descr="A person and person with a book and flowers&#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059" y="3819524"/>
            <a:ext cx="3842064" cy="3318189"/>
          </a:xfrm>
          <a:prstGeom prst="rect">
            <a:avLst/>
          </a:prstGeom>
        </p:spPr>
      </p:pic>
      <p:pic>
        <p:nvPicPr>
          <p:cNvPr id="7" name="Picture 6"/>
          <p:cNvPicPr>
            <a:picLocks noChangeAspect="1"/>
          </p:cNvPicPr>
          <p:nvPr/>
        </p:nvPicPr>
        <p:blipFill>
          <a:blip r:embed="rId3"/>
          <a:stretch>
            <a:fillRect/>
          </a:stretch>
        </p:blipFill>
        <p:spPr>
          <a:xfrm>
            <a:off x="4353160" y="1118574"/>
            <a:ext cx="3371380" cy="963251"/>
          </a:xfrm>
          <a:prstGeom prst="rect">
            <a:avLst/>
          </a:prstGeom>
        </p:spPr>
      </p:pic>
      <p:pic>
        <p:nvPicPr>
          <p:cNvPr id="8" name="Picture 7"/>
          <p:cNvPicPr>
            <a:picLocks noChangeAspect="1"/>
          </p:cNvPicPr>
          <p:nvPr/>
        </p:nvPicPr>
        <p:blipFill>
          <a:blip r:embed="rId4"/>
          <a:stretch>
            <a:fillRect/>
          </a:stretch>
        </p:blipFill>
        <p:spPr>
          <a:xfrm>
            <a:off x="2227372" y="2085102"/>
            <a:ext cx="7718205" cy="2554445"/>
          </a:xfrm>
          <a:prstGeom prst="rect">
            <a:avLst/>
          </a:prstGeom>
        </p:spPr>
      </p:pic>
      <p:sp>
        <p:nvSpPr>
          <p:cNvPr id="3" name="Oval 2"/>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6830" y="116170"/>
            <a:ext cx="10738895" cy="1169705"/>
            <a:chOff x="1869832" y="3990205"/>
            <a:chExt cx="9320710" cy="1569660"/>
          </a:xfrm>
          <a:solidFill>
            <a:schemeClr val="accent6">
              <a:lumMod val="20000"/>
              <a:lumOff val="80000"/>
            </a:schemeClr>
          </a:solidFill>
        </p:grpSpPr>
        <p:sp>
          <p:nvSpPr>
            <p:cNvPr id="3" name="TextBox 2"/>
            <p:cNvSpPr txBox="1"/>
            <p:nvPr/>
          </p:nvSpPr>
          <p:spPr>
            <a:xfrm>
              <a:off x="1869832" y="3990205"/>
              <a:ext cx="9304774" cy="156966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1962364" y="4091268"/>
              <a:ext cx="9228178" cy="1362947"/>
            </a:xfrm>
            <a:prstGeom prst="rect">
              <a:avLst/>
            </a:prstGeom>
            <a:grp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hãy kể những việc làm thể hiện lòng biết ơn người có công với quê hương, đất nước trong các bức tranh trên.</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6" name="Picture 5"/>
          <p:cNvPicPr>
            <a:picLocks noChangeAspect="1"/>
          </p:cNvPicPr>
          <p:nvPr/>
        </p:nvPicPr>
        <p:blipFill>
          <a:blip r:embed="rId1"/>
          <a:stretch>
            <a:fillRect/>
          </a:stretch>
        </p:blipFill>
        <p:spPr>
          <a:xfrm>
            <a:off x="1714500" y="1476374"/>
            <a:ext cx="5734050" cy="2371725"/>
          </a:xfrm>
          <a:prstGeom prst="rect">
            <a:avLst/>
          </a:prstGeom>
        </p:spPr>
      </p:pic>
      <p:pic>
        <p:nvPicPr>
          <p:cNvPr id="8" name="Picture 7"/>
          <p:cNvPicPr>
            <a:picLocks noChangeAspect="1"/>
          </p:cNvPicPr>
          <p:nvPr/>
        </p:nvPicPr>
        <p:blipFill>
          <a:blip r:embed="rId2"/>
          <a:stretch>
            <a:fillRect/>
          </a:stretch>
        </p:blipFill>
        <p:spPr>
          <a:xfrm>
            <a:off x="7549767" y="1400175"/>
            <a:ext cx="2518158" cy="2490787"/>
          </a:xfrm>
          <a:prstGeom prst="rect">
            <a:avLst/>
          </a:prstGeom>
        </p:spPr>
      </p:pic>
      <p:pic>
        <p:nvPicPr>
          <p:cNvPr id="10" name="Picture 9"/>
          <p:cNvPicPr>
            <a:picLocks noChangeAspect="1"/>
          </p:cNvPicPr>
          <p:nvPr/>
        </p:nvPicPr>
        <p:blipFill>
          <a:blip r:embed="rId3"/>
          <a:stretch>
            <a:fillRect/>
          </a:stretch>
        </p:blipFill>
        <p:spPr>
          <a:xfrm>
            <a:off x="1619250" y="3933825"/>
            <a:ext cx="2838450" cy="2533650"/>
          </a:xfrm>
          <a:prstGeom prst="rect">
            <a:avLst/>
          </a:prstGeom>
        </p:spPr>
      </p:pic>
      <p:pic>
        <p:nvPicPr>
          <p:cNvPr id="12" name="Picture 11"/>
          <p:cNvPicPr>
            <a:picLocks noChangeAspect="1"/>
          </p:cNvPicPr>
          <p:nvPr/>
        </p:nvPicPr>
        <p:blipFill>
          <a:blip r:embed="rId4"/>
          <a:stretch>
            <a:fillRect/>
          </a:stretch>
        </p:blipFill>
        <p:spPr>
          <a:xfrm>
            <a:off x="4546741" y="3952874"/>
            <a:ext cx="6016484" cy="2562225"/>
          </a:xfrm>
          <a:prstGeom prst="rect">
            <a:avLst/>
          </a:prstGeom>
        </p:spPr>
      </p:pic>
      <p:sp>
        <p:nvSpPr>
          <p:cNvPr id="9" name="Oval 8"/>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
        <p:nvSpPr>
          <p:cNvPr id="11" name="Oval 10"/>
          <p:cNvSpPr/>
          <p:nvPr/>
        </p:nvSpPr>
        <p:spPr>
          <a:xfrm>
            <a:off x="4394951" y="-610780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1"/>
          <a:stretch>
            <a:fillRect/>
          </a:stretch>
        </p:blipFill>
        <p:spPr>
          <a:xfrm>
            <a:off x="2659898" y="535641"/>
            <a:ext cx="5614903" cy="1024217"/>
          </a:xfrm>
          <a:prstGeom prst="rect">
            <a:avLst/>
          </a:prstGeom>
        </p:spPr>
      </p:pic>
      <p:pic>
        <p:nvPicPr>
          <p:cNvPr id="17" name="Picture 16"/>
          <p:cNvPicPr>
            <a:picLocks noChangeAspect="1"/>
          </p:cNvPicPr>
          <p:nvPr/>
        </p:nvPicPr>
        <p:blipFill>
          <a:blip r:embed="rId2"/>
          <a:stretch>
            <a:fillRect/>
          </a:stretch>
        </p:blipFill>
        <p:spPr>
          <a:xfrm>
            <a:off x="642937" y="2328862"/>
            <a:ext cx="3089374" cy="2652713"/>
          </a:xfrm>
          <a:prstGeom prst="rect">
            <a:avLst/>
          </a:prstGeom>
        </p:spPr>
      </p:pic>
      <p:sp>
        <p:nvSpPr>
          <p:cNvPr id="18" name="Speech Bubble: Rectangle with Corners Rounded 5"/>
          <p:cNvSpPr/>
          <p:nvPr/>
        </p:nvSpPr>
        <p:spPr>
          <a:xfrm>
            <a:off x="4526594" y="2644441"/>
            <a:ext cx="6957548"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chemeClr val="bg1">
                    <a:lumMod val="10000"/>
                  </a:schemeClr>
                </a:solidFill>
                <a:latin typeface="Cambria" panose="02040503050406030204" pitchFamily="18" charset="0"/>
                <a:ea typeface="Cambria" panose="02040503050406030204" pitchFamily="18" charset="0"/>
              </a:rPr>
              <a:t>Giúp</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đỡ</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bác</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thương</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binh</a:t>
            </a:r>
            <a:endParaRPr lang="en-US" sz="4400" b="1" dirty="0">
              <a:solidFill>
                <a:schemeClr val="bg1">
                  <a:lumMod val="10000"/>
                </a:schemeClr>
              </a:solidFill>
              <a:latin typeface="Cambria" panose="02040503050406030204" pitchFamily="18" charset="0"/>
              <a:ea typeface="Cambria" panose="02040503050406030204" pitchFamily="18" charset="0"/>
            </a:endParaRPr>
          </a:p>
        </p:txBody>
      </p:sp>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
        <p:nvSpPr>
          <p:cNvPr id="6" name="Oval 5"/>
          <p:cNvSpPr/>
          <p:nvPr/>
        </p:nvSpPr>
        <p:spPr>
          <a:xfrm>
            <a:off x="4526594" y="-607830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1"/>
          <a:stretch>
            <a:fillRect/>
          </a:stretch>
        </p:blipFill>
        <p:spPr>
          <a:xfrm>
            <a:off x="2659898" y="535641"/>
            <a:ext cx="5614903" cy="1024217"/>
          </a:xfrm>
          <a:prstGeom prst="rect">
            <a:avLst/>
          </a:prstGeom>
        </p:spPr>
      </p:pic>
      <p:sp>
        <p:nvSpPr>
          <p:cNvPr id="18" name="Speech Bubble: Rectangle with Corners Rounded 5"/>
          <p:cNvSpPr/>
          <p:nvPr/>
        </p:nvSpPr>
        <p:spPr>
          <a:xfrm>
            <a:off x="4888544" y="2377741"/>
            <a:ext cx="6957548"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Dâng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hoa</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tại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tượng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đài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mẹ</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Suốt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3" name="Picture 2"/>
          <p:cNvPicPr>
            <a:picLocks noChangeAspect="1"/>
          </p:cNvPicPr>
          <p:nvPr/>
        </p:nvPicPr>
        <p:blipFill>
          <a:blip r:embed="rId2"/>
          <a:stretch>
            <a:fillRect/>
          </a:stretch>
        </p:blipFill>
        <p:spPr>
          <a:xfrm>
            <a:off x="361949" y="2171700"/>
            <a:ext cx="3696939" cy="2952750"/>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
        <p:nvSpPr>
          <p:cNvPr id="6" name="Oval 5"/>
          <p:cNvSpPr/>
          <p:nvPr/>
        </p:nvSpPr>
        <p:spPr>
          <a:xfrm>
            <a:off x="4323027" y="-616679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1"/>
          <a:stretch>
            <a:fillRect/>
          </a:stretch>
        </p:blipFill>
        <p:spPr>
          <a:xfrm>
            <a:off x="2659898" y="535641"/>
            <a:ext cx="5614903" cy="1024217"/>
          </a:xfrm>
          <a:prstGeom prst="rect">
            <a:avLst/>
          </a:prstGeom>
        </p:spPr>
      </p:pic>
      <p:sp>
        <p:nvSpPr>
          <p:cNvPr id="18" name="Speech Bubble: Rectangle with Corners Rounded 5"/>
          <p:cNvSpPr/>
          <p:nvPr/>
        </p:nvSpPr>
        <p:spPr>
          <a:xfrm>
            <a:off x="4888544" y="2377741"/>
            <a:ext cx="6408106"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Hát</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về</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anh</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Kim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Đồng</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2"/>
          <a:stretch>
            <a:fillRect/>
          </a:stretch>
        </p:blipFill>
        <p:spPr>
          <a:xfrm>
            <a:off x="596516" y="2000251"/>
            <a:ext cx="3413717" cy="3376612"/>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
        <p:nvSpPr>
          <p:cNvPr id="6" name="Oval 5"/>
          <p:cNvSpPr/>
          <p:nvPr/>
        </p:nvSpPr>
        <p:spPr>
          <a:xfrm>
            <a:off x="4323027" y="-619629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1"/>
          <a:stretch>
            <a:fillRect/>
          </a:stretch>
        </p:blipFill>
        <p:spPr>
          <a:xfrm>
            <a:off x="2659898" y="535641"/>
            <a:ext cx="5614903" cy="1024217"/>
          </a:xfrm>
          <a:prstGeom prst="rect">
            <a:avLst/>
          </a:prstGeom>
        </p:spPr>
      </p:pic>
      <p:sp>
        <p:nvSpPr>
          <p:cNvPr id="18" name="Speech Bubble: Rectangle with Corners Rounded 5"/>
          <p:cNvSpPr/>
          <p:nvPr/>
        </p:nvSpPr>
        <p:spPr>
          <a:xfrm>
            <a:off x="4888544" y="2377741"/>
            <a:ext cx="6408106"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Viết</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thư</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cho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các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chiến</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sĩ</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ngoài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đảo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xa</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4" name="Picture 3"/>
          <p:cNvPicPr>
            <a:picLocks noChangeAspect="1"/>
          </p:cNvPicPr>
          <p:nvPr/>
        </p:nvPicPr>
        <p:blipFill>
          <a:blip r:embed="rId2"/>
          <a:stretch>
            <a:fillRect/>
          </a:stretch>
        </p:blipFill>
        <p:spPr>
          <a:xfrm>
            <a:off x="566737" y="1885950"/>
            <a:ext cx="3510247" cy="3371850"/>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
        <p:nvSpPr>
          <p:cNvPr id="6" name="Oval 5"/>
          <p:cNvSpPr/>
          <p:nvPr/>
        </p:nvSpPr>
        <p:spPr>
          <a:xfrm>
            <a:off x="4352524" y="-610780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1"/>
          <a:stretch>
            <a:fillRect/>
          </a:stretch>
        </p:blipFill>
        <p:spPr>
          <a:xfrm>
            <a:off x="2659898" y="535641"/>
            <a:ext cx="5614903" cy="1024217"/>
          </a:xfrm>
          <a:prstGeom prst="rect">
            <a:avLst/>
          </a:prstGeom>
        </p:spPr>
      </p:pic>
      <p:sp>
        <p:nvSpPr>
          <p:cNvPr id="18" name="Speech Bubble: Rectangle with Corners Rounded 5"/>
          <p:cNvSpPr/>
          <p:nvPr/>
        </p:nvSpPr>
        <p:spPr>
          <a:xfrm>
            <a:off x="4936168" y="1962150"/>
            <a:ext cx="6608131" cy="2476500"/>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Tự</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hào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mong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ước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được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như</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VĐV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thể</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thao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làm</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rạng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danh</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Tổ</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quốc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3" name="Picture 2"/>
          <p:cNvPicPr>
            <a:picLocks noChangeAspect="1"/>
          </p:cNvPicPr>
          <p:nvPr/>
        </p:nvPicPr>
        <p:blipFill>
          <a:blip r:embed="rId2"/>
          <a:stretch>
            <a:fillRect/>
          </a:stretch>
        </p:blipFill>
        <p:spPr>
          <a:xfrm>
            <a:off x="485775" y="2171700"/>
            <a:ext cx="3683374" cy="2895600"/>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
        <p:nvSpPr>
          <p:cNvPr id="6" name="Oval 5"/>
          <p:cNvSpPr/>
          <p:nvPr/>
        </p:nvSpPr>
        <p:spPr>
          <a:xfrm>
            <a:off x="4596276" y="-619629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extLst>
              <a:ext uri="{BEBA8EAE-BF5A-486C-A8C5-ECC9F3942E4B}">
                <a14:imgProps xmlns:a14="http://schemas.microsoft.com/office/drawing/2010/main">
                  <a14:imgLayer r:embed="rId2">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a:fillRect/>
          </a:stretch>
        </p:blipFill>
        <p:spPr>
          <a:xfrm>
            <a:off x="0" y="2314090"/>
            <a:ext cx="3293128" cy="4709545"/>
          </a:xfrm>
          <a:prstGeom prst="rect">
            <a:avLst/>
          </a:prstGeom>
        </p:spPr>
      </p:pic>
      <p:sp>
        <p:nvSpPr>
          <p:cNvPr id="3" name="Rectangle: Rounded Corners 12"/>
          <p:cNvSpPr/>
          <p:nvPr/>
        </p:nvSpPr>
        <p:spPr>
          <a:xfrm>
            <a:off x="1888960" y="857178"/>
            <a:ext cx="94076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a:solidFill>
                  <a:prstClr val="black"/>
                </a:solidFill>
                <a:latin typeface="Calibri" panose="020F0502020204030204" charset="0"/>
                <a:ea typeface="Calibri" panose="020F0502020204030204" charset="0"/>
                <a:cs typeface="Calibri" panose="020F0502020204030204" charset="0"/>
              </a:rPr>
              <a:t>Kể thêm những việc làm khác thể hiện lòng biết ơn với người có công với quê hương, đất nước.</a:t>
            </a:r>
            <a:endParaRPr lang="vi-VN" sz="3600" dirty="0">
              <a:solidFill>
                <a:prstClr val="black"/>
              </a:solidFill>
              <a:latin typeface="Calibri" panose="020F0502020204030204" charset="0"/>
              <a:ea typeface="Calibri" panose="020F0502020204030204" charset="0"/>
              <a:cs typeface="Calibri" panose="020F0502020204030204" charset="0"/>
            </a:endParaRPr>
          </a:p>
        </p:txBody>
      </p:sp>
      <p:sp>
        <p:nvSpPr>
          <p:cNvPr id="5" name="Google Shape;718;p33"/>
          <p:cNvSpPr/>
          <p:nvPr/>
        </p:nvSpPr>
        <p:spPr>
          <a:xfrm>
            <a:off x="3654315" y="3183471"/>
            <a:ext cx="7129477" cy="1426630"/>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1" fmla="*/ 631 w 19546"/>
              <a:gd name="connsiteY0-2" fmla="*/ 329 h 23260"/>
              <a:gd name="connsiteX1-3" fmla="*/ 5 w 19546"/>
              <a:gd name="connsiteY1-4" fmla="*/ 535 h 23260"/>
              <a:gd name="connsiteX2-5" fmla="*/ 0 w 19546"/>
              <a:gd name="connsiteY2-6" fmla="*/ 22718 h 23260"/>
              <a:gd name="connsiteX3-7" fmla="*/ 538 w 19546"/>
              <a:gd name="connsiteY3-8" fmla="*/ 23256 h 23260"/>
              <a:gd name="connsiteX4-9" fmla="*/ 18982 w 19546"/>
              <a:gd name="connsiteY4-10" fmla="*/ 23260 h 23260"/>
              <a:gd name="connsiteX5-11" fmla="*/ 19520 w 19546"/>
              <a:gd name="connsiteY5-12" fmla="*/ 22722 h 23260"/>
              <a:gd name="connsiteX6-13" fmla="*/ 19394 w 19546"/>
              <a:gd name="connsiteY6-14" fmla="*/ 4895 h 23260"/>
              <a:gd name="connsiteX7-15" fmla="*/ 19525 w 19546"/>
              <a:gd name="connsiteY7-16" fmla="*/ 539 h 23260"/>
              <a:gd name="connsiteX8-17" fmla="*/ 18987 w 19546"/>
              <a:gd name="connsiteY8-18" fmla="*/ 1 h 23260"/>
              <a:gd name="connsiteX9" fmla="*/ 631 w 19546"/>
              <a:gd name="connsiteY9" fmla="*/ 329 h 23260"/>
              <a:gd name="connsiteX0-19" fmla="*/ 631 w 19581"/>
              <a:gd name="connsiteY0-20" fmla="*/ 329 h 23260"/>
              <a:gd name="connsiteX1-21" fmla="*/ 5 w 19581"/>
              <a:gd name="connsiteY1-22" fmla="*/ 535 h 23260"/>
              <a:gd name="connsiteX2-23" fmla="*/ 0 w 19581"/>
              <a:gd name="connsiteY2-24" fmla="*/ 22718 h 23260"/>
              <a:gd name="connsiteX3-25" fmla="*/ 538 w 19581"/>
              <a:gd name="connsiteY3-26" fmla="*/ 23256 h 23260"/>
              <a:gd name="connsiteX4-27" fmla="*/ 18982 w 19581"/>
              <a:gd name="connsiteY4-28" fmla="*/ 23260 h 23260"/>
              <a:gd name="connsiteX5-29" fmla="*/ 19520 w 19581"/>
              <a:gd name="connsiteY5-30" fmla="*/ 22722 h 23260"/>
              <a:gd name="connsiteX6-31" fmla="*/ 19570 w 19581"/>
              <a:gd name="connsiteY6-32" fmla="*/ 10324 h 23260"/>
              <a:gd name="connsiteX7-33" fmla="*/ 19394 w 19581"/>
              <a:gd name="connsiteY7-34" fmla="*/ 4895 h 23260"/>
              <a:gd name="connsiteX8-35" fmla="*/ 19525 w 19581"/>
              <a:gd name="connsiteY8-36" fmla="*/ 539 h 23260"/>
              <a:gd name="connsiteX9-37" fmla="*/ 18987 w 19581"/>
              <a:gd name="connsiteY9-38" fmla="*/ 1 h 23260"/>
              <a:gd name="connsiteX10" fmla="*/ 631 w 19581"/>
              <a:gd name="connsiteY10" fmla="*/ 329 h 23260"/>
              <a:gd name="connsiteX0-39" fmla="*/ 631 w 19791"/>
              <a:gd name="connsiteY0-40" fmla="*/ 329 h 23260"/>
              <a:gd name="connsiteX1-41" fmla="*/ 5 w 19791"/>
              <a:gd name="connsiteY1-42" fmla="*/ 535 h 23260"/>
              <a:gd name="connsiteX2-43" fmla="*/ 0 w 19791"/>
              <a:gd name="connsiteY2-44" fmla="*/ 22718 h 23260"/>
              <a:gd name="connsiteX3-45" fmla="*/ 538 w 19791"/>
              <a:gd name="connsiteY3-46" fmla="*/ 23256 h 23260"/>
              <a:gd name="connsiteX4-47" fmla="*/ 18982 w 19791"/>
              <a:gd name="connsiteY4-48" fmla="*/ 23260 h 23260"/>
              <a:gd name="connsiteX5-49" fmla="*/ 19520 w 19791"/>
              <a:gd name="connsiteY5-50" fmla="*/ 22722 h 23260"/>
              <a:gd name="connsiteX6-51" fmla="*/ 19570 w 19791"/>
              <a:gd name="connsiteY6-52" fmla="*/ 10324 h 23260"/>
              <a:gd name="connsiteX7-53" fmla="*/ 19394 w 19791"/>
              <a:gd name="connsiteY7-54" fmla="*/ 4895 h 23260"/>
              <a:gd name="connsiteX8-55" fmla="*/ 19790 w 19791"/>
              <a:gd name="connsiteY8-56" fmla="*/ 2901 h 23260"/>
              <a:gd name="connsiteX9-57" fmla="*/ 19525 w 19791"/>
              <a:gd name="connsiteY9-58" fmla="*/ 539 h 23260"/>
              <a:gd name="connsiteX10-59" fmla="*/ 18987 w 19791"/>
              <a:gd name="connsiteY10-60" fmla="*/ 1 h 23260"/>
              <a:gd name="connsiteX11" fmla="*/ 631 w 19791"/>
              <a:gd name="connsiteY11" fmla="*/ 329 h 23260"/>
              <a:gd name="connsiteX0-61" fmla="*/ 651 w 19811"/>
              <a:gd name="connsiteY0-62" fmla="*/ 329 h 23260"/>
              <a:gd name="connsiteX1-63" fmla="*/ 25 w 19811"/>
              <a:gd name="connsiteY1-64" fmla="*/ 535 h 23260"/>
              <a:gd name="connsiteX2-65" fmla="*/ 205 w 19811"/>
              <a:gd name="connsiteY2-66" fmla="*/ 6668 h 23260"/>
              <a:gd name="connsiteX3-67" fmla="*/ 20 w 19811"/>
              <a:gd name="connsiteY3-68" fmla="*/ 22718 h 23260"/>
              <a:gd name="connsiteX4-69" fmla="*/ 558 w 19811"/>
              <a:gd name="connsiteY4-70" fmla="*/ 23256 h 23260"/>
              <a:gd name="connsiteX5-71" fmla="*/ 19002 w 19811"/>
              <a:gd name="connsiteY5-72" fmla="*/ 23260 h 23260"/>
              <a:gd name="connsiteX6-73" fmla="*/ 19540 w 19811"/>
              <a:gd name="connsiteY6-74" fmla="*/ 22722 h 23260"/>
              <a:gd name="connsiteX7-75" fmla="*/ 19590 w 19811"/>
              <a:gd name="connsiteY7-76" fmla="*/ 10324 h 23260"/>
              <a:gd name="connsiteX8-77" fmla="*/ 19414 w 19811"/>
              <a:gd name="connsiteY8-78" fmla="*/ 4895 h 23260"/>
              <a:gd name="connsiteX9-79" fmla="*/ 19810 w 19811"/>
              <a:gd name="connsiteY9-80" fmla="*/ 2901 h 23260"/>
              <a:gd name="connsiteX10-81" fmla="*/ 19545 w 19811"/>
              <a:gd name="connsiteY10-82" fmla="*/ 539 h 23260"/>
              <a:gd name="connsiteX11-83" fmla="*/ 19007 w 19811"/>
              <a:gd name="connsiteY11-84" fmla="*/ 1 h 23260"/>
              <a:gd name="connsiteX12" fmla="*/ 651 w 19811"/>
              <a:gd name="connsiteY12" fmla="*/ 329 h 23260"/>
              <a:gd name="connsiteX0-85" fmla="*/ 761 w 19921"/>
              <a:gd name="connsiteY0-86" fmla="*/ 329 h 23260"/>
              <a:gd name="connsiteX1-87" fmla="*/ 135 w 19921"/>
              <a:gd name="connsiteY1-88" fmla="*/ 535 h 23260"/>
              <a:gd name="connsiteX2-89" fmla="*/ 315 w 19921"/>
              <a:gd name="connsiteY2-90" fmla="*/ 6668 h 23260"/>
              <a:gd name="connsiteX3-91" fmla="*/ 7 w 19921"/>
              <a:gd name="connsiteY3-92" fmla="*/ 17193 h 23260"/>
              <a:gd name="connsiteX4-93" fmla="*/ 130 w 19921"/>
              <a:gd name="connsiteY4-94" fmla="*/ 22718 h 23260"/>
              <a:gd name="connsiteX5-95" fmla="*/ 668 w 19921"/>
              <a:gd name="connsiteY5-96" fmla="*/ 23256 h 23260"/>
              <a:gd name="connsiteX6-97" fmla="*/ 19112 w 19921"/>
              <a:gd name="connsiteY6-98" fmla="*/ 23260 h 23260"/>
              <a:gd name="connsiteX7-99" fmla="*/ 19650 w 19921"/>
              <a:gd name="connsiteY7-100" fmla="*/ 22722 h 23260"/>
              <a:gd name="connsiteX8-101" fmla="*/ 19700 w 19921"/>
              <a:gd name="connsiteY8-102" fmla="*/ 10324 h 23260"/>
              <a:gd name="connsiteX9-103" fmla="*/ 19524 w 19921"/>
              <a:gd name="connsiteY9-104" fmla="*/ 4895 h 23260"/>
              <a:gd name="connsiteX10-105" fmla="*/ 19920 w 19921"/>
              <a:gd name="connsiteY10-106" fmla="*/ 2901 h 23260"/>
              <a:gd name="connsiteX11-107" fmla="*/ 19655 w 19921"/>
              <a:gd name="connsiteY11-108" fmla="*/ 539 h 23260"/>
              <a:gd name="connsiteX12-109" fmla="*/ 19117 w 19921"/>
              <a:gd name="connsiteY12-110" fmla="*/ 1 h 23260"/>
              <a:gd name="connsiteX13" fmla="*/ 761 w 19921"/>
              <a:gd name="connsiteY13" fmla="*/ 329 h 23260"/>
              <a:gd name="connsiteX0-111" fmla="*/ 761 w 19921"/>
              <a:gd name="connsiteY0-112" fmla="*/ 329 h 23260"/>
              <a:gd name="connsiteX1-113" fmla="*/ 135 w 19921"/>
              <a:gd name="connsiteY1-114" fmla="*/ 535 h 23260"/>
              <a:gd name="connsiteX2-115" fmla="*/ 315 w 19921"/>
              <a:gd name="connsiteY2-116" fmla="*/ 6668 h 23260"/>
              <a:gd name="connsiteX3-117" fmla="*/ 7 w 19921"/>
              <a:gd name="connsiteY3-118" fmla="*/ 17193 h 23260"/>
              <a:gd name="connsiteX4-119" fmla="*/ 130 w 19921"/>
              <a:gd name="connsiteY4-120" fmla="*/ 22718 h 23260"/>
              <a:gd name="connsiteX5-121" fmla="*/ 668 w 19921"/>
              <a:gd name="connsiteY5-122" fmla="*/ 23256 h 23260"/>
              <a:gd name="connsiteX6-123" fmla="*/ 2562 w 19921"/>
              <a:gd name="connsiteY6-124" fmla="*/ 22954 h 23260"/>
              <a:gd name="connsiteX7-125" fmla="*/ 19112 w 19921"/>
              <a:gd name="connsiteY7-126" fmla="*/ 23260 h 23260"/>
              <a:gd name="connsiteX8-127" fmla="*/ 19650 w 19921"/>
              <a:gd name="connsiteY8-128" fmla="*/ 22722 h 23260"/>
              <a:gd name="connsiteX9-129" fmla="*/ 19700 w 19921"/>
              <a:gd name="connsiteY9-130" fmla="*/ 10324 h 23260"/>
              <a:gd name="connsiteX10-131" fmla="*/ 19524 w 19921"/>
              <a:gd name="connsiteY10-132" fmla="*/ 4895 h 23260"/>
              <a:gd name="connsiteX11-133" fmla="*/ 19920 w 19921"/>
              <a:gd name="connsiteY11-134" fmla="*/ 2901 h 23260"/>
              <a:gd name="connsiteX12-135" fmla="*/ 19655 w 19921"/>
              <a:gd name="connsiteY12-136" fmla="*/ 539 h 23260"/>
              <a:gd name="connsiteX13-137" fmla="*/ 19117 w 19921"/>
              <a:gd name="connsiteY13-138" fmla="*/ 1 h 23260"/>
              <a:gd name="connsiteX14" fmla="*/ 761 w 19921"/>
              <a:gd name="connsiteY14" fmla="*/ 329 h 23260"/>
              <a:gd name="connsiteX0-139" fmla="*/ 761 w 19921"/>
              <a:gd name="connsiteY0-140" fmla="*/ 329 h 23397"/>
              <a:gd name="connsiteX1-141" fmla="*/ 135 w 19921"/>
              <a:gd name="connsiteY1-142" fmla="*/ 535 h 23397"/>
              <a:gd name="connsiteX2-143" fmla="*/ 315 w 19921"/>
              <a:gd name="connsiteY2-144" fmla="*/ 6668 h 23397"/>
              <a:gd name="connsiteX3-145" fmla="*/ 7 w 19921"/>
              <a:gd name="connsiteY3-146" fmla="*/ 17193 h 23397"/>
              <a:gd name="connsiteX4-147" fmla="*/ 130 w 19921"/>
              <a:gd name="connsiteY4-148" fmla="*/ 22718 h 23397"/>
              <a:gd name="connsiteX5-149" fmla="*/ 668 w 19921"/>
              <a:gd name="connsiteY5-150" fmla="*/ 23256 h 23397"/>
              <a:gd name="connsiteX6-151" fmla="*/ 2562 w 19921"/>
              <a:gd name="connsiteY6-152" fmla="*/ 22954 h 23397"/>
              <a:gd name="connsiteX7-153" fmla="*/ 9567 w 19921"/>
              <a:gd name="connsiteY7-154" fmla="*/ 23397 h 23397"/>
              <a:gd name="connsiteX8-155" fmla="*/ 19112 w 19921"/>
              <a:gd name="connsiteY8-156" fmla="*/ 23260 h 23397"/>
              <a:gd name="connsiteX9-157" fmla="*/ 19650 w 19921"/>
              <a:gd name="connsiteY9-158" fmla="*/ 22722 h 23397"/>
              <a:gd name="connsiteX10-159" fmla="*/ 19700 w 19921"/>
              <a:gd name="connsiteY10-160" fmla="*/ 10324 h 23397"/>
              <a:gd name="connsiteX11-161" fmla="*/ 19524 w 19921"/>
              <a:gd name="connsiteY11-162" fmla="*/ 4895 h 23397"/>
              <a:gd name="connsiteX12-163" fmla="*/ 19920 w 19921"/>
              <a:gd name="connsiteY12-164" fmla="*/ 2901 h 23397"/>
              <a:gd name="connsiteX13-165" fmla="*/ 19655 w 19921"/>
              <a:gd name="connsiteY13-166" fmla="*/ 539 h 23397"/>
              <a:gd name="connsiteX14-167" fmla="*/ 19117 w 19921"/>
              <a:gd name="connsiteY14-168" fmla="*/ 1 h 23397"/>
              <a:gd name="connsiteX15" fmla="*/ 761 w 19921"/>
              <a:gd name="connsiteY15" fmla="*/ 329 h 23397"/>
              <a:gd name="connsiteX0-169" fmla="*/ 761 w 19921"/>
              <a:gd name="connsiteY0-170" fmla="*/ 329 h 23397"/>
              <a:gd name="connsiteX1-171" fmla="*/ 135 w 19921"/>
              <a:gd name="connsiteY1-172" fmla="*/ 535 h 23397"/>
              <a:gd name="connsiteX2-173" fmla="*/ 315 w 19921"/>
              <a:gd name="connsiteY2-174" fmla="*/ 6668 h 23397"/>
              <a:gd name="connsiteX3-175" fmla="*/ 7 w 19921"/>
              <a:gd name="connsiteY3-176" fmla="*/ 17193 h 23397"/>
              <a:gd name="connsiteX4-177" fmla="*/ 130 w 19921"/>
              <a:gd name="connsiteY4-178" fmla="*/ 22718 h 23397"/>
              <a:gd name="connsiteX5-179" fmla="*/ 668 w 19921"/>
              <a:gd name="connsiteY5-180" fmla="*/ 23256 h 23397"/>
              <a:gd name="connsiteX6-181" fmla="*/ 2562 w 19921"/>
              <a:gd name="connsiteY6-182" fmla="*/ 22954 h 23397"/>
              <a:gd name="connsiteX7-183" fmla="*/ 9567 w 19921"/>
              <a:gd name="connsiteY7-184" fmla="*/ 23397 h 23397"/>
              <a:gd name="connsiteX8-185" fmla="*/ 15074 w 19921"/>
              <a:gd name="connsiteY8-186" fmla="*/ 23064 h 23397"/>
              <a:gd name="connsiteX9-187" fmla="*/ 19112 w 19921"/>
              <a:gd name="connsiteY9-188" fmla="*/ 23260 h 23397"/>
              <a:gd name="connsiteX10-189" fmla="*/ 19650 w 19921"/>
              <a:gd name="connsiteY10-190" fmla="*/ 22722 h 23397"/>
              <a:gd name="connsiteX11-191" fmla="*/ 19700 w 19921"/>
              <a:gd name="connsiteY11-192" fmla="*/ 10324 h 23397"/>
              <a:gd name="connsiteX12-193" fmla="*/ 19524 w 19921"/>
              <a:gd name="connsiteY12-194" fmla="*/ 4895 h 23397"/>
              <a:gd name="connsiteX13-195" fmla="*/ 19920 w 19921"/>
              <a:gd name="connsiteY13-196" fmla="*/ 2901 h 23397"/>
              <a:gd name="connsiteX14-197" fmla="*/ 19655 w 19921"/>
              <a:gd name="connsiteY14-198" fmla="*/ 539 h 23397"/>
              <a:gd name="connsiteX15-199" fmla="*/ 19117 w 19921"/>
              <a:gd name="connsiteY15-200" fmla="*/ 1 h 23397"/>
              <a:gd name="connsiteX16" fmla="*/ 761 w 19921"/>
              <a:gd name="connsiteY16" fmla="*/ 329 h 233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109" y="connsiteY12-110"/>
              </a:cxn>
              <a:cxn ang="0">
                <a:pos x="connsiteX13-137" y="connsiteY13-138"/>
              </a:cxn>
              <a:cxn ang="0">
                <a:pos x="connsiteX14-167" y="connsiteY14-168"/>
              </a:cxn>
              <a:cxn ang="0">
                <a:pos x="connsiteX15-199" y="connsiteY15-200"/>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 name="TextBox 5"/>
          <p:cNvSpPr txBox="1"/>
          <p:nvPr/>
        </p:nvSpPr>
        <p:spPr>
          <a:xfrm>
            <a:off x="3981450" y="3324224"/>
            <a:ext cx="6610350" cy="1077218"/>
          </a:xfrm>
          <a:prstGeom prst="rect">
            <a:avLst/>
          </a:prstGeom>
          <a:noFill/>
        </p:spPr>
        <p:txBody>
          <a:bodyPr wrap="square" rtlCol="0">
            <a:spAutoFit/>
          </a:bodyPr>
          <a:lstStyle/>
          <a:p>
            <a:pPr marL="457200" indent="-457200">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Bảo vệ thành quả do người có công gìn giữ, xây dựng.</a:t>
            </a:r>
            <a:endParaRPr lang="vi-VN" sz="32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7" name="Google Shape;718;p33"/>
          <p:cNvSpPr/>
          <p:nvPr/>
        </p:nvSpPr>
        <p:spPr>
          <a:xfrm>
            <a:off x="3711465" y="4897971"/>
            <a:ext cx="7129477" cy="1426630"/>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1" fmla="*/ 631 w 19546"/>
              <a:gd name="connsiteY0-2" fmla="*/ 329 h 23260"/>
              <a:gd name="connsiteX1-3" fmla="*/ 5 w 19546"/>
              <a:gd name="connsiteY1-4" fmla="*/ 535 h 23260"/>
              <a:gd name="connsiteX2-5" fmla="*/ 0 w 19546"/>
              <a:gd name="connsiteY2-6" fmla="*/ 22718 h 23260"/>
              <a:gd name="connsiteX3-7" fmla="*/ 538 w 19546"/>
              <a:gd name="connsiteY3-8" fmla="*/ 23256 h 23260"/>
              <a:gd name="connsiteX4-9" fmla="*/ 18982 w 19546"/>
              <a:gd name="connsiteY4-10" fmla="*/ 23260 h 23260"/>
              <a:gd name="connsiteX5-11" fmla="*/ 19520 w 19546"/>
              <a:gd name="connsiteY5-12" fmla="*/ 22722 h 23260"/>
              <a:gd name="connsiteX6-13" fmla="*/ 19394 w 19546"/>
              <a:gd name="connsiteY6-14" fmla="*/ 4895 h 23260"/>
              <a:gd name="connsiteX7-15" fmla="*/ 19525 w 19546"/>
              <a:gd name="connsiteY7-16" fmla="*/ 539 h 23260"/>
              <a:gd name="connsiteX8-17" fmla="*/ 18987 w 19546"/>
              <a:gd name="connsiteY8-18" fmla="*/ 1 h 23260"/>
              <a:gd name="connsiteX9" fmla="*/ 631 w 19546"/>
              <a:gd name="connsiteY9" fmla="*/ 329 h 23260"/>
              <a:gd name="connsiteX0-19" fmla="*/ 631 w 19581"/>
              <a:gd name="connsiteY0-20" fmla="*/ 329 h 23260"/>
              <a:gd name="connsiteX1-21" fmla="*/ 5 w 19581"/>
              <a:gd name="connsiteY1-22" fmla="*/ 535 h 23260"/>
              <a:gd name="connsiteX2-23" fmla="*/ 0 w 19581"/>
              <a:gd name="connsiteY2-24" fmla="*/ 22718 h 23260"/>
              <a:gd name="connsiteX3-25" fmla="*/ 538 w 19581"/>
              <a:gd name="connsiteY3-26" fmla="*/ 23256 h 23260"/>
              <a:gd name="connsiteX4-27" fmla="*/ 18982 w 19581"/>
              <a:gd name="connsiteY4-28" fmla="*/ 23260 h 23260"/>
              <a:gd name="connsiteX5-29" fmla="*/ 19520 w 19581"/>
              <a:gd name="connsiteY5-30" fmla="*/ 22722 h 23260"/>
              <a:gd name="connsiteX6-31" fmla="*/ 19570 w 19581"/>
              <a:gd name="connsiteY6-32" fmla="*/ 10324 h 23260"/>
              <a:gd name="connsiteX7-33" fmla="*/ 19394 w 19581"/>
              <a:gd name="connsiteY7-34" fmla="*/ 4895 h 23260"/>
              <a:gd name="connsiteX8-35" fmla="*/ 19525 w 19581"/>
              <a:gd name="connsiteY8-36" fmla="*/ 539 h 23260"/>
              <a:gd name="connsiteX9-37" fmla="*/ 18987 w 19581"/>
              <a:gd name="connsiteY9-38" fmla="*/ 1 h 23260"/>
              <a:gd name="connsiteX10" fmla="*/ 631 w 19581"/>
              <a:gd name="connsiteY10" fmla="*/ 329 h 23260"/>
              <a:gd name="connsiteX0-39" fmla="*/ 631 w 19791"/>
              <a:gd name="connsiteY0-40" fmla="*/ 329 h 23260"/>
              <a:gd name="connsiteX1-41" fmla="*/ 5 w 19791"/>
              <a:gd name="connsiteY1-42" fmla="*/ 535 h 23260"/>
              <a:gd name="connsiteX2-43" fmla="*/ 0 w 19791"/>
              <a:gd name="connsiteY2-44" fmla="*/ 22718 h 23260"/>
              <a:gd name="connsiteX3-45" fmla="*/ 538 w 19791"/>
              <a:gd name="connsiteY3-46" fmla="*/ 23256 h 23260"/>
              <a:gd name="connsiteX4-47" fmla="*/ 18982 w 19791"/>
              <a:gd name="connsiteY4-48" fmla="*/ 23260 h 23260"/>
              <a:gd name="connsiteX5-49" fmla="*/ 19520 w 19791"/>
              <a:gd name="connsiteY5-50" fmla="*/ 22722 h 23260"/>
              <a:gd name="connsiteX6-51" fmla="*/ 19570 w 19791"/>
              <a:gd name="connsiteY6-52" fmla="*/ 10324 h 23260"/>
              <a:gd name="connsiteX7-53" fmla="*/ 19394 w 19791"/>
              <a:gd name="connsiteY7-54" fmla="*/ 4895 h 23260"/>
              <a:gd name="connsiteX8-55" fmla="*/ 19790 w 19791"/>
              <a:gd name="connsiteY8-56" fmla="*/ 2901 h 23260"/>
              <a:gd name="connsiteX9-57" fmla="*/ 19525 w 19791"/>
              <a:gd name="connsiteY9-58" fmla="*/ 539 h 23260"/>
              <a:gd name="connsiteX10-59" fmla="*/ 18987 w 19791"/>
              <a:gd name="connsiteY10-60" fmla="*/ 1 h 23260"/>
              <a:gd name="connsiteX11" fmla="*/ 631 w 19791"/>
              <a:gd name="connsiteY11" fmla="*/ 329 h 23260"/>
              <a:gd name="connsiteX0-61" fmla="*/ 651 w 19811"/>
              <a:gd name="connsiteY0-62" fmla="*/ 329 h 23260"/>
              <a:gd name="connsiteX1-63" fmla="*/ 25 w 19811"/>
              <a:gd name="connsiteY1-64" fmla="*/ 535 h 23260"/>
              <a:gd name="connsiteX2-65" fmla="*/ 205 w 19811"/>
              <a:gd name="connsiteY2-66" fmla="*/ 6668 h 23260"/>
              <a:gd name="connsiteX3-67" fmla="*/ 20 w 19811"/>
              <a:gd name="connsiteY3-68" fmla="*/ 22718 h 23260"/>
              <a:gd name="connsiteX4-69" fmla="*/ 558 w 19811"/>
              <a:gd name="connsiteY4-70" fmla="*/ 23256 h 23260"/>
              <a:gd name="connsiteX5-71" fmla="*/ 19002 w 19811"/>
              <a:gd name="connsiteY5-72" fmla="*/ 23260 h 23260"/>
              <a:gd name="connsiteX6-73" fmla="*/ 19540 w 19811"/>
              <a:gd name="connsiteY6-74" fmla="*/ 22722 h 23260"/>
              <a:gd name="connsiteX7-75" fmla="*/ 19590 w 19811"/>
              <a:gd name="connsiteY7-76" fmla="*/ 10324 h 23260"/>
              <a:gd name="connsiteX8-77" fmla="*/ 19414 w 19811"/>
              <a:gd name="connsiteY8-78" fmla="*/ 4895 h 23260"/>
              <a:gd name="connsiteX9-79" fmla="*/ 19810 w 19811"/>
              <a:gd name="connsiteY9-80" fmla="*/ 2901 h 23260"/>
              <a:gd name="connsiteX10-81" fmla="*/ 19545 w 19811"/>
              <a:gd name="connsiteY10-82" fmla="*/ 539 h 23260"/>
              <a:gd name="connsiteX11-83" fmla="*/ 19007 w 19811"/>
              <a:gd name="connsiteY11-84" fmla="*/ 1 h 23260"/>
              <a:gd name="connsiteX12" fmla="*/ 651 w 19811"/>
              <a:gd name="connsiteY12" fmla="*/ 329 h 23260"/>
              <a:gd name="connsiteX0-85" fmla="*/ 761 w 19921"/>
              <a:gd name="connsiteY0-86" fmla="*/ 329 h 23260"/>
              <a:gd name="connsiteX1-87" fmla="*/ 135 w 19921"/>
              <a:gd name="connsiteY1-88" fmla="*/ 535 h 23260"/>
              <a:gd name="connsiteX2-89" fmla="*/ 315 w 19921"/>
              <a:gd name="connsiteY2-90" fmla="*/ 6668 h 23260"/>
              <a:gd name="connsiteX3-91" fmla="*/ 7 w 19921"/>
              <a:gd name="connsiteY3-92" fmla="*/ 17193 h 23260"/>
              <a:gd name="connsiteX4-93" fmla="*/ 130 w 19921"/>
              <a:gd name="connsiteY4-94" fmla="*/ 22718 h 23260"/>
              <a:gd name="connsiteX5-95" fmla="*/ 668 w 19921"/>
              <a:gd name="connsiteY5-96" fmla="*/ 23256 h 23260"/>
              <a:gd name="connsiteX6-97" fmla="*/ 19112 w 19921"/>
              <a:gd name="connsiteY6-98" fmla="*/ 23260 h 23260"/>
              <a:gd name="connsiteX7-99" fmla="*/ 19650 w 19921"/>
              <a:gd name="connsiteY7-100" fmla="*/ 22722 h 23260"/>
              <a:gd name="connsiteX8-101" fmla="*/ 19700 w 19921"/>
              <a:gd name="connsiteY8-102" fmla="*/ 10324 h 23260"/>
              <a:gd name="connsiteX9-103" fmla="*/ 19524 w 19921"/>
              <a:gd name="connsiteY9-104" fmla="*/ 4895 h 23260"/>
              <a:gd name="connsiteX10-105" fmla="*/ 19920 w 19921"/>
              <a:gd name="connsiteY10-106" fmla="*/ 2901 h 23260"/>
              <a:gd name="connsiteX11-107" fmla="*/ 19655 w 19921"/>
              <a:gd name="connsiteY11-108" fmla="*/ 539 h 23260"/>
              <a:gd name="connsiteX12-109" fmla="*/ 19117 w 19921"/>
              <a:gd name="connsiteY12-110" fmla="*/ 1 h 23260"/>
              <a:gd name="connsiteX13" fmla="*/ 761 w 19921"/>
              <a:gd name="connsiteY13" fmla="*/ 329 h 23260"/>
              <a:gd name="connsiteX0-111" fmla="*/ 761 w 19921"/>
              <a:gd name="connsiteY0-112" fmla="*/ 329 h 23260"/>
              <a:gd name="connsiteX1-113" fmla="*/ 135 w 19921"/>
              <a:gd name="connsiteY1-114" fmla="*/ 535 h 23260"/>
              <a:gd name="connsiteX2-115" fmla="*/ 315 w 19921"/>
              <a:gd name="connsiteY2-116" fmla="*/ 6668 h 23260"/>
              <a:gd name="connsiteX3-117" fmla="*/ 7 w 19921"/>
              <a:gd name="connsiteY3-118" fmla="*/ 17193 h 23260"/>
              <a:gd name="connsiteX4-119" fmla="*/ 130 w 19921"/>
              <a:gd name="connsiteY4-120" fmla="*/ 22718 h 23260"/>
              <a:gd name="connsiteX5-121" fmla="*/ 668 w 19921"/>
              <a:gd name="connsiteY5-122" fmla="*/ 23256 h 23260"/>
              <a:gd name="connsiteX6-123" fmla="*/ 2562 w 19921"/>
              <a:gd name="connsiteY6-124" fmla="*/ 22954 h 23260"/>
              <a:gd name="connsiteX7-125" fmla="*/ 19112 w 19921"/>
              <a:gd name="connsiteY7-126" fmla="*/ 23260 h 23260"/>
              <a:gd name="connsiteX8-127" fmla="*/ 19650 w 19921"/>
              <a:gd name="connsiteY8-128" fmla="*/ 22722 h 23260"/>
              <a:gd name="connsiteX9-129" fmla="*/ 19700 w 19921"/>
              <a:gd name="connsiteY9-130" fmla="*/ 10324 h 23260"/>
              <a:gd name="connsiteX10-131" fmla="*/ 19524 w 19921"/>
              <a:gd name="connsiteY10-132" fmla="*/ 4895 h 23260"/>
              <a:gd name="connsiteX11-133" fmla="*/ 19920 w 19921"/>
              <a:gd name="connsiteY11-134" fmla="*/ 2901 h 23260"/>
              <a:gd name="connsiteX12-135" fmla="*/ 19655 w 19921"/>
              <a:gd name="connsiteY12-136" fmla="*/ 539 h 23260"/>
              <a:gd name="connsiteX13-137" fmla="*/ 19117 w 19921"/>
              <a:gd name="connsiteY13-138" fmla="*/ 1 h 23260"/>
              <a:gd name="connsiteX14" fmla="*/ 761 w 19921"/>
              <a:gd name="connsiteY14" fmla="*/ 329 h 23260"/>
              <a:gd name="connsiteX0-139" fmla="*/ 761 w 19921"/>
              <a:gd name="connsiteY0-140" fmla="*/ 329 h 23397"/>
              <a:gd name="connsiteX1-141" fmla="*/ 135 w 19921"/>
              <a:gd name="connsiteY1-142" fmla="*/ 535 h 23397"/>
              <a:gd name="connsiteX2-143" fmla="*/ 315 w 19921"/>
              <a:gd name="connsiteY2-144" fmla="*/ 6668 h 23397"/>
              <a:gd name="connsiteX3-145" fmla="*/ 7 w 19921"/>
              <a:gd name="connsiteY3-146" fmla="*/ 17193 h 23397"/>
              <a:gd name="connsiteX4-147" fmla="*/ 130 w 19921"/>
              <a:gd name="connsiteY4-148" fmla="*/ 22718 h 23397"/>
              <a:gd name="connsiteX5-149" fmla="*/ 668 w 19921"/>
              <a:gd name="connsiteY5-150" fmla="*/ 23256 h 23397"/>
              <a:gd name="connsiteX6-151" fmla="*/ 2562 w 19921"/>
              <a:gd name="connsiteY6-152" fmla="*/ 22954 h 23397"/>
              <a:gd name="connsiteX7-153" fmla="*/ 9567 w 19921"/>
              <a:gd name="connsiteY7-154" fmla="*/ 23397 h 23397"/>
              <a:gd name="connsiteX8-155" fmla="*/ 19112 w 19921"/>
              <a:gd name="connsiteY8-156" fmla="*/ 23260 h 23397"/>
              <a:gd name="connsiteX9-157" fmla="*/ 19650 w 19921"/>
              <a:gd name="connsiteY9-158" fmla="*/ 22722 h 23397"/>
              <a:gd name="connsiteX10-159" fmla="*/ 19700 w 19921"/>
              <a:gd name="connsiteY10-160" fmla="*/ 10324 h 23397"/>
              <a:gd name="connsiteX11-161" fmla="*/ 19524 w 19921"/>
              <a:gd name="connsiteY11-162" fmla="*/ 4895 h 23397"/>
              <a:gd name="connsiteX12-163" fmla="*/ 19920 w 19921"/>
              <a:gd name="connsiteY12-164" fmla="*/ 2901 h 23397"/>
              <a:gd name="connsiteX13-165" fmla="*/ 19655 w 19921"/>
              <a:gd name="connsiteY13-166" fmla="*/ 539 h 23397"/>
              <a:gd name="connsiteX14-167" fmla="*/ 19117 w 19921"/>
              <a:gd name="connsiteY14-168" fmla="*/ 1 h 23397"/>
              <a:gd name="connsiteX15" fmla="*/ 761 w 19921"/>
              <a:gd name="connsiteY15" fmla="*/ 329 h 23397"/>
              <a:gd name="connsiteX0-169" fmla="*/ 761 w 19921"/>
              <a:gd name="connsiteY0-170" fmla="*/ 329 h 23397"/>
              <a:gd name="connsiteX1-171" fmla="*/ 135 w 19921"/>
              <a:gd name="connsiteY1-172" fmla="*/ 535 h 23397"/>
              <a:gd name="connsiteX2-173" fmla="*/ 315 w 19921"/>
              <a:gd name="connsiteY2-174" fmla="*/ 6668 h 23397"/>
              <a:gd name="connsiteX3-175" fmla="*/ 7 w 19921"/>
              <a:gd name="connsiteY3-176" fmla="*/ 17193 h 23397"/>
              <a:gd name="connsiteX4-177" fmla="*/ 130 w 19921"/>
              <a:gd name="connsiteY4-178" fmla="*/ 22718 h 23397"/>
              <a:gd name="connsiteX5-179" fmla="*/ 668 w 19921"/>
              <a:gd name="connsiteY5-180" fmla="*/ 23256 h 23397"/>
              <a:gd name="connsiteX6-181" fmla="*/ 2562 w 19921"/>
              <a:gd name="connsiteY6-182" fmla="*/ 22954 h 23397"/>
              <a:gd name="connsiteX7-183" fmla="*/ 9567 w 19921"/>
              <a:gd name="connsiteY7-184" fmla="*/ 23397 h 23397"/>
              <a:gd name="connsiteX8-185" fmla="*/ 15074 w 19921"/>
              <a:gd name="connsiteY8-186" fmla="*/ 23064 h 23397"/>
              <a:gd name="connsiteX9-187" fmla="*/ 19112 w 19921"/>
              <a:gd name="connsiteY9-188" fmla="*/ 23260 h 23397"/>
              <a:gd name="connsiteX10-189" fmla="*/ 19650 w 19921"/>
              <a:gd name="connsiteY10-190" fmla="*/ 22722 h 23397"/>
              <a:gd name="connsiteX11-191" fmla="*/ 19700 w 19921"/>
              <a:gd name="connsiteY11-192" fmla="*/ 10324 h 23397"/>
              <a:gd name="connsiteX12-193" fmla="*/ 19524 w 19921"/>
              <a:gd name="connsiteY12-194" fmla="*/ 4895 h 23397"/>
              <a:gd name="connsiteX13-195" fmla="*/ 19920 w 19921"/>
              <a:gd name="connsiteY13-196" fmla="*/ 2901 h 23397"/>
              <a:gd name="connsiteX14-197" fmla="*/ 19655 w 19921"/>
              <a:gd name="connsiteY14-198" fmla="*/ 539 h 23397"/>
              <a:gd name="connsiteX15-199" fmla="*/ 19117 w 19921"/>
              <a:gd name="connsiteY15-200" fmla="*/ 1 h 23397"/>
              <a:gd name="connsiteX16" fmla="*/ 761 w 19921"/>
              <a:gd name="connsiteY16" fmla="*/ 329 h 233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109" y="connsiteY12-110"/>
              </a:cxn>
              <a:cxn ang="0">
                <a:pos x="connsiteX13-137" y="connsiteY13-138"/>
              </a:cxn>
              <a:cxn ang="0">
                <a:pos x="connsiteX14-167" y="connsiteY14-168"/>
              </a:cxn>
              <a:cxn ang="0">
                <a:pos x="connsiteX15-199" y="connsiteY15-200"/>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TextBox 7"/>
          <p:cNvSpPr txBox="1"/>
          <p:nvPr/>
        </p:nvSpPr>
        <p:spPr>
          <a:xfrm>
            <a:off x="4038600" y="5038724"/>
            <a:ext cx="6610350" cy="1077218"/>
          </a:xfrm>
          <a:prstGeom prst="rect">
            <a:avLst/>
          </a:prstGeom>
          <a:noFill/>
        </p:spPr>
        <p:txBody>
          <a:bodyPr wrap="square" rtlCol="0">
            <a:spAutoFit/>
          </a:bodyPr>
          <a:lstStyle/>
          <a:p>
            <a:pPr marL="457200" indent="-457200">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Học tập tốt để tiếp nối truyền thống của người có công,...</a:t>
            </a:r>
            <a:endParaRPr lang="vi-VN" sz="32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9" name="Oval 8"/>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
        <p:nvSpPr>
          <p:cNvPr id="10" name="Oval 9"/>
          <p:cNvSpPr/>
          <p:nvPr/>
        </p:nvSpPr>
        <p:spPr>
          <a:xfrm>
            <a:off x="4470512" y="-6225793"/>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4102" y="1495425"/>
            <a:ext cx="3105148" cy="1590675"/>
          </a:xfrm>
          <a:prstGeom prst="rect">
            <a:avLst/>
          </a:prstGeom>
          <a:solidFill>
            <a:schemeClr val="accent6">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just"/>
            <a:r>
              <a:rPr lang="vi-VN" sz="2400" dirty="0">
                <a:solidFill>
                  <a:srgbClr val="002060"/>
                </a:solidFill>
                <a:latin typeface="Cambria" panose="02040503050406030204" pitchFamily="18" charset="0"/>
                <a:ea typeface="Cambria" panose="02040503050406030204" pitchFamily="18" charset="0"/>
              </a:rPr>
              <a:t>Họ đã bảo vệ quê hương, đất nước để đem</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lại cuộc sống hoà bình cho chúng ta.</a:t>
            </a:r>
            <a:endParaRPr lang="vi-VN" sz="2400" dirty="0">
              <a:solidFill>
                <a:srgbClr val="002060"/>
              </a:solidFill>
              <a:latin typeface="Cambria" panose="02040503050406030204" pitchFamily="18" charset="0"/>
              <a:ea typeface="Cambria" panose="02040503050406030204" pitchFamily="18" charset="0"/>
            </a:endParaRPr>
          </a:p>
        </p:txBody>
      </p:sp>
      <p:sp>
        <p:nvSpPr>
          <p:cNvPr id="5" name="Rectangle 4"/>
          <p:cNvSpPr/>
          <p:nvPr/>
        </p:nvSpPr>
        <p:spPr>
          <a:xfrm>
            <a:off x="2076451" y="3552825"/>
            <a:ext cx="3476624" cy="1771650"/>
          </a:xfrm>
          <a:prstGeom prst="rect">
            <a:avLst/>
          </a:prstGeom>
          <a:solidFill>
            <a:schemeClr val="accent4">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just"/>
            <a:r>
              <a:rPr lang="vi-VN" sz="2400" dirty="0">
                <a:solidFill>
                  <a:srgbClr val="002060"/>
                </a:solidFill>
                <a:latin typeface="Cambria" panose="02040503050406030204" pitchFamily="18" charset="0"/>
                <a:ea typeface="Cambria" panose="02040503050406030204" pitchFamily="18" charset="0"/>
              </a:rPr>
              <a:t>Họ đã xây dựng quê hương, đất nước để chúng ta có cuộc sống</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tươi đẹp như ngày hôm</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nay.</a:t>
            </a:r>
            <a:endParaRPr lang="vi-VN" sz="2400" dirty="0">
              <a:solidFill>
                <a:srgbClr val="002060"/>
              </a:solidFill>
              <a:latin typeface="Cambria" panose="02040503050406030204" pitchFamily="18" charset="0"/>
              <a:ea typeface="Cambria" panose="02040503050406030204" pitchFamily="18" charset="0"/>
            </a:endParaRPr>
          </a:p>
        </p:txBody>
      </p:sp>
      <p:sp>
        <p:nvSpPr>
          <p:cNvPr id="6" name="Oval 5"/>
          <p:cNvSpPr/>
          <p:nvPr/>
        </p:nvSpPr>
        <p:spPr>
          <a:xfrm>
            <a:off x="-76199" y="1990725"/>
            <a:ext cx="2552700" cy="2124075"/>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b="1" dirty="0">
                <a:solidFill>
                  <a:srgbClr val="002060"/>
                </a:solidFill>
                <a:latin typeface="Cambria" panose="02040503050406030204" pitchFamily="18" charset="0"/>
                <a:ea typeface="Cambria" panose="02040503050406030204" pitchFamily="18" charset="0"/>
              </a:rPr>
              <a:t>1. </a:t>
            </a:r>
            <a:r>
              <a:rPr lang="en-US" sz="2000" b="1" dirty="0" err="1">
                <a:solidFill>
                  <a:srgbClr val="002060"/>
                </a:solidFill>
                <a:latin typeface="Cambria" panose="02040503050406030204" pitchFamily="18" charset="0"/>
                <a:ea typeface="Cambria" panose="02040503050406030204" pitchFamily="18" charset="0"/>
              </a:rPr>
              <a:t>Vì</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sao</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cần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biết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ơn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người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có</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công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quê</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hương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đất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nước</a:t>
            </a:r>
            <a:endParaRPr lang="en-US" sz="2000" b="1" dirty="0">
              <a:solidFill>
                <a:srgbClr val="002060"/>
              </a:solidFill>
              <a:latin typeface="Cambria" panose="02040503050406030204" pitchFamily="18" charset="0"/>
              <a:ea typeface="Cambria" panose="02040503050406030204" pitchFamily="18" charset="0"/>
            </a:endParaRPr>
          </a:p>
        </p:txBody>
      </p:sp>
      <p:sp>
        <p:nvSpPr>
          <p:cNvPr id="8" name="Rectangle 7"/>
          <p:cNvSpPr/>
          <p:nvPr/>
        </p:nvSpPr>
        <p:spPr>
          <a:xfrm>
            <a:off x="8105776" y="1600200"/>
            <a:ext cx="3695699" cy="1590675"/>
          </a:xfrm>
          <a:prstGeom prst="rect">
            <a:avLst/>
          </a:prstGeom>
          <a:solidFill>
            <a:schemeClr val="accent6">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just"/>
            <a:r>
              <a:rPr lang="vi-VN" sz="2400" dirty="0">
                <a:solidFill>
                  <a:srgbClr val="002060"/>
                </a:solidFill>
                <a:latin typeface="Cambria" panose="02040503050406030204" pitchFamily="18" charset="0"/>
                <a:ea typeface="Cambria" panose="02040503050406030204" pitchFamily="18" charset="0"/>
              </a:rPr>
              <a:t>Tham gia hoạt động đền ơn đáp nghĩa, bảo vệ thành quả của thế hệ trước.</a:t>
            </a:r>
            <a:endParaRPr lang="vi-VN" sz="2400" dirty="0">
              <a:solidFill>
                <a:srgbClr val="002060"/>
              </a:solidFill>
              <a:latin typeface="Cambria" panose="02040503050406030204" pitchFamily="18" charset="0"/>
              <a:ea typeface="Cambria" panose="02040503050406030204" pitchFamily="18" charset="0"/>
            </a:endParaRPr>
          </a:p>
        </p:txBody>
      </p:sp>
      <p:sp>
        <p:nvSpPr>
          <p:cNvPr id="9" name="Rectangle 8"/>
          <p:cNvSpPr/>
          <p:nvPr/>
        </p:nvSpPr>
        <p:spPr>
          <a:xfrm>
            <a:off x="7858125" y="3657600"/>
            <a:ext cx="3876675" cy="1590675"/>
          </a:xfrm>
          <a:prstGeom prst="rect">
            <a:avLst/>
          </a:prstGeom>
          <a:solidFill>
            <a:schemeClr val="accent4">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just"/>
            <a:r>
              <a:rPr lang="vi-VN" sz="2400" dirty="0">
                <a:solidFill>
                  <a:srgbClr val="002060"/>
                </a:solidFill>
                <a:latin typeface="Cambria" panose="02040503050406030204" pitchFamily="18" charset="0"/>
                <a:ea typeface="Cambria" panose="02040503050406030204" pitchFamily="18" charset="0"/>
              </a:rPr>
              <a:t>Tích cực học tập, rèn luyện, để tiếp nối sự</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nghiệp bảo vệ và xây dựng quê hương đất nước mạnh giàu.</a:t>
            </a:r>
            <a:endParaRPr lang="vi-VN" sz="2400" dirty="0">
              <a:solidFill>
                <a:srgbClr val="002060"/>
              </a:solidFill>
              <a:latin typeface="Cambria" panose="02040503050406030204" pitchFamily="18" charset="0"/>
              <a:ea typeface="Cambria" panose="02040503050406030204" pitchFamily="18" charset="0"/>
            </a:endParaRPr>
          </a:p>
        </p:txBody>
      </p:sp>
      <p:sp>
        <p:nvSpPr>
          <p:cNvPr id="10" name="Oval 9"/>
          <p:cNvSpPr/>
          <p:nvPr/>
        </p:nvSpPr>
        <p:spPr>
          <a:xfrm>
            <a:off x="5486400" y="2076450"/>
            <a:ext cx="2781300" cy="2124075"/>
          </a:xfrm>
          <a:prstGeom prst="ellipse">
            <a:avLst/>
          </a:prstGeom>
          <a:solidFill>
            <a:srgbClr val="93E3FF"/>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b="1" dirty="0">
                <a:solidFill>
                  <a:srgbClr val="002060"/>
                </a:solidFill>
                <a:latin typeface="Cambria" panose="02040503050406030204" pitchFamily="18" charset="0"/>
                <a:ea typeface="Cambria" panose="02040503050406030204" pitchFamily="18" charset="0"/>
              </a:rPr>
              <a:t>2. </a:t>
            </a:r>
            <a:r>
              <a:rPr lang="en-US" sz="2000" b="1" dirty="0" err="1">
                <a:solidFill>
                  <a:srgbClr val="002060"/>
                </a:solidFill>
                <a:latin typeface="Cambria" panose="02040503050406030204" pitchFamily="18" charset="0"/>
                <a:ea typeface="Cambria" panose="02040503050406030204" pitchFamily="18" charset="0"/>
              </a:rPr>
              <a:t>Việc</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cần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làm</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để</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thể</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hiện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lòng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biết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ơn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người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có</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công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quê</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hương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đất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nước</a:t>
            </a:r>
            <a:endParaRPr lang="en-US" sz="2000" b="1" dirty="0">
              <a:solidFill>
                <a:srgbClr val="002060"/>
              </a:solidFill>
              <a:latin typeface="Cambria" panose="02040503050406030204" pitchFamily="18" charset="0"/>
              <a:ea typeface="Cambria" panose="02040503050406030204" pitchFamily="18" charset="0"/>
            </a:endParaRPr>
          </a:p>
        </p:txBody>
      </p:sp>
      <p:sp>
        <p:nvSpPr>
          <p:cNvPr id="11" name="Oval 10"/>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
        <p:nvSpPr>
          <p:cNvPr id="12" name="Oval 11"/>
          <p:cNvSpPr/>
          <p:nvPr/>
        </p:nvSpPr>
        <p:spPr>
          <a:xfrm>
            <a:off x="4558177" y="-610780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4" name="Picture 3"/>
          <p:cNvPicPr>
            <a:picLocks noChangeAspect="1"/>
          </p:cNvPicPr>
          <p:nvPr/>
        </p:nvPicPr>
        <p:blipFill>
          <a:blip r:embed="rId2"/>
          <a:stretch>
            <a:fillRect/>
          </a:stretch>
        </p:blipFill>
        <p:spPr>
          <a:xfrm>
            <a:off x="1364519" y="2661499"/>
            <a:ext cx="9370364" cy="1956986"/>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
        <p:nvSpPr>
          <p:cNvPr id="6" name="Oval 5"/>
          <p:cNvSpPr/>
          <p:nvPr/>
        </p:nvSpPr>
        <p:spPr>
          <a:xfrm>
            <a:off x="4307555" y="-6225793"/>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extLst>
              <a:ext uri="{BEBA8EAE-BF5A-486C-A8C5-ECC9F3942E4B}">
                <a14:imgProps xmlns:a14="http://schemas.microsoft.com/office/drawing/2010/main">
                  <a14:imgLayer r:embed="rId2">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a:fillRect/>
          </a:stretch>
        </p:blipFill>
        <p:spPr>
          <a:xfrm>
            <a:off x="0" y="2314090"/>
            <a:ext cx="3293128" cy="4709545"/>
          </a:xfrm>
          <a:prstGeom prst="rect">
            <a:avLst/>
          </a:prstGeom>
        </p:spPr>
      </p:pic>
      <p:sp>
        <p:nvSpPr>
          <p:cNvPr id="3" name="Rectangle: Rounded Corners 12"/>
          <p:cNvSpPr/>
          <p:nvPr/>
        </p:nvSpPr>
        <p:spPr>
          <a:xfrm>
            <a:off x="1888960" y="857178"/>
            <a:ext cx="94076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prstClr val="black"/>
                </a:solidFill>
                <a:effectLst/>
                <a:uLnTx/>
                <a:uFillTx/>
                <a:latin typeface="Calibri" panose="020F0502020204030204" charset="0"/>
                <a:ea typeface="Calibri" panose="020F0502020204030204" charset="0"/>
                <a:cs typeface="Calibri" panose="020F0502020204030204" charset="0"/>
              </a:rPr>
              <a:t>Uống</a:t>
            </a:r>
            <a:r>
              <a:rPr kumimoji="0" lang="en-US" sz="5400" b="1" i="0" u="none" strike="noStrike" kern="1200" cap="none" spc="0" normalizeH="0" baseline="0" noProof="0" dirty="0">
                <a:ln>
                  <a:noFill/>
                </a:ln>
                <a:solidFill>
                  <a:prstClr val="black"/>
                </a:solidFill>
                <a:effectLst/>
                <a:uLnTx/>
                <a:uFillTx/>
                <a:latin typeface="Calibri" panose="020F0502020204030204" charset="0"/>
                <a:ea typeface="Calibri" panose="020F0502020204030204" charset="0"/>
                <a:cs typeface="Calibri" panose="020F0502020204030204" charset="0"/>
              </a:rPr>
              <a:t> </a:t>
            </a:r>
            <a:r>
              <a:rPr kumimoji="0" lang="en-US" sz="5400" b="1" i="0" u="none" strike="noStrike" kern="1200" cap="none" spc="0" normalizeH="0" baseline="0" noProof="0" dirty="0" err="1">
                <a:ln>
                  <a:noFill/>
                </a:ln>
                <a:solidFill>
                  <a:prstClr val="black"/>
                </a:solidFill>
                <a:effectLst/>
                <a:uLnTx/>
                <a:uFillTx/>
                <a:latin typeface="Calibri" panose="020F0502020204030204" charset="0"/>
                <a:ea typeface="Calibri" panose="020F0502020204030204" charset="0"/>
                <a:cs typeface="Calibri" panose="020F0502020204030204" charset="0"/>
              </a:rPr>
              <a:t>nước</a:t>
            </a:r>
            <a:r>
              <a:rPr kumimoji="0" lang="en-US" sz="5400" b="1" i="0" u="none" strike="noStrike" kern="1200" cap="none" spc="0" normalizeH="0" noProof="0" dirty="0">
                <a:ln>
                  <a:noFill/>
                </a:ln>
                <a:solidFill>
                  <a:prstClr val="black"/>
                </a:solidFill>
                <a:effectLst/>
                <a:uLnTx/>
                <a:uFillTx/>
                <a:latin typeface="Calibri" panose="020F0502020204030204" charset="0"/>
                <a:ea typeface="Calibri" panose="020F0502020204030204" charset="0"/>
                <a:cs typeface="Calibri" panose="020F0502020204030204" charset="0"/>
              </a:rPr>
              <a:t> </a:t>
            </a:r>
            <a:r>
              <a:rPr kumimoji="0" lang="en-US" sz="5400" b="1" i="0" u="none" strike="noStrike" kern="1200" cap="none" spc="0" normalizeH="0" noProof="0" dirty="0" err="1">
                <a:ln>
                  <a:noFill/>
                </a:ln>
                <a:solidFill>
                  <a:prstClr val="black"/>
                </a:solidFill>
                <a:effectLst/>
                <a:uLnTx/>
                <a:uFillTx/>
                <a:latin typeface="Calibri" panose="020F0502020204030204" charset="0"/>
                <a:ea typeface="Calibri" panose="020F0502020204030204" charset="0"/>
                <a:cs typeface="Calibri" panose="020F0502020204030204" charset="0"/>
              </a:rPr>
              <a:t>nhớ</a:t>
            </a:r>
            <a:r>
              <a:rPr kumimoji="0" lang="en-US" sz="5400" b="1" i="0" u="none" strike="noStrike" kern="1200" cap="none" spc="0" normalizeH="0" noProof="0" dirty="0">
                <a:ln>
                  <a:noFill/>
                </a:ln>
                <a:solidFill>
                  <a:prstClr val="black"/>
                </a:solidFill>
                <a:effectLst/>
                <a:uLnTx/>
                <a:uFillTx/>
                <a:latin typeface="Calibri" panose="020F0502020204030204" charset="0"/>
                <a:ea typeface="Calibri" panose="020F0502020204030204" charset="0"/>
                <a:cs typeface="Calibri" panose="020F0502020204030204" charset="0"/>
              </a:rPr>
              <a:t> </a:t>
            </a:r>
            <a:r>
              <a:rPr kumimoji="0" lang="en-US" sz="5400" b="1" i="0" u="none" strike="noStrike" kern="1200" cap="none" spc="0" normalizeH="0" noProof="0" dirty="0" err="1">
                <a:ln>
                  <a:noFill/>
                </a:ln>
                <a:solidFill>
                  <a:prstClr val="black"/>
                </a:solidFill>
                <a:effectLst/>
                <a:uLnTx/>
                <a:uFillTx/>
                <a:latin typeface="Calibri" panose="020F0502020204030204" charset="0"/>
                <a:ea typeface="Calibri" panose="020F0502020204030204" charset="0"/>
                <a:cs typeface="Calibri" panose="020F0502020204030204" charset="0"/>
              </a:rPr>
              <a:t>nguồn</a:t>
            </a:r>
            <a:r>
              <a:rPr kumimoji="0" lang="en-US" sz="5400" b="1" i="0" u="none" strike="noStrike" kern="1200" cap="none" spc="0" normalizeH="0" noProof="0" dirty="0">
                <a:ln>
                  <a:noFill/>
                </a:ln>
                <a:solidFill>
                  <a:prstClr val="black"/>
                </a:solidFill>
                <a:effectLst/>
                <a:uLnTx/>
                <a:uFillTx/>
                <a:latin typeface="Calibri" panose="020F0502020204030204" charset="0"/>
                <a:ea typeface="Calibri" panose="020F0502020204030204" charset="0"/>
                <a:cs typeface="Calibri" panose="020F0502020204030204" charset="0"/>
              </a:rPr>
              <a:t>.</a:t>
            </a:r>
            <a:endParaRPr kumimoji="0" lang="en-US" sz="5400" b="1" i="0" u="none" strike="noStrike" kern="1200" cap="none" spc="0" normalizeH="0" noProof="0" dirty="0">
              <a:ln>
                <a:noFill/>
              </a:ln>
              <a:solidFill>
                <a:prstClr val="black"/>
              </a:solidFill>
              <a:effectLst/>
              <a:uLnTx/>
              <a:uFillTx/>
              <a:latin typeface="Calibri" panose="020F0502020204030204" charset="0"/>
              <a:ea typeface="Calibri" panose="020F0502020204030204" charset="0"/>
              <a:cs typeface="Calibri" panose="020F050202020403020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3600" baseline="0" dirty="0">
                <a:solidFill>
                  <a:prstClr val="black"/>
                </a:solidFill>
                <a:latin typeface="Calibri" panose="020F0502020204030204" charset="0"/>
                <a:ea typeface="Calibri" panose="020F0502020204030204" charset="0"/>
                <a:cs typeface="Calibri" panose="020F0502020204030204" charset="0"/>
              </a:rPr>
              <a:t>Em</a:t>
            </a:r>
            <a:r>
              <a:rPr lang="en-US" sz="3600" dirty="0">
                <a:solidFill>
                  <a:prstClr val="black"/>
                </a:solidFill>
                <a:latin typeface="Calibri" panose="020F0502020204030204" charset="0"/>
                <a:ea typeface="Calibri" panose="020F0502020204030204" charset="0"/>
                <a:cs typeface="Calibri" panose="020F0502020204030204" charset="0"/>
              </a:rPr>
              <a:t> </a:t>
            </a:r>
            <a:r>
              <a:rPr lang="en-US" sz="3600" dirty="0" err="1">
                <a:solidFill>
                  <a:prstClr val="black"/>
                </a:solidFill>
                <a:latin typeface="Calibri" panose="020F0502020204030204" charset="0"/>
                <a:ea typeface="Calibri" panose="020F0502020204030204" charset="0"/>
                <a:cs typeface="Calibri" panose="020F0502020204030204" charset="0"/>
              </a:rPr>
              <a:t>hãy</a:t>
            </a:r>
            <a:r>
              <a:rPr lang="en-US" sz="3600" dirty="0">
                <a:solidFill>
                  <a:prstClr val="black"/>
                </a:solidFill>
                <a:latin typeface="Calibri" panose="020F0502020204030204" charset="0"/>
                <a:ea typeface="Calibri" panose="020F0502020204030204" charset="0"/>
                <a:cs typeface="Calibri" panose="020F0502020204030204" charset="0"/>
              </a:rPr>
              <a:t> </a:t>
            </a:r>
            <a:r>
              <a:rPr lang="en-US" sz="3600" dirty="0" err="1">
                <a:solidFill>
                  <a:prstClr val="black"/>
                </a:solidFill>
                <a:latin typeface="Calibri" panose="020F0502020204030204" charset="0"/>
                <a:ea typeface="Calibri" panose="020F0502020204030204" charset="0"/>
                <a:cs typeface="Calibri" panose="020F0502020204030204" charset="0"/>
              </a:rPr>
              <a:t>giải</a:t>
            </a:r>
            <a:r>
              <a:rPr lang="en-US" sz="3600" dirty="0">
                <a:solidFill>
                  <a:prstClr val="black"/>
                </a:solidFill>
                <a:latin typeface="Calibri" panose="020F0502020204030204" charset="0"/>
                <a:ea typeface="Calibri" panose="020F0502020204030204" charset="0"/>
                <a:cs typeface="Calibri" panose="020F0502020204030204" charset="0"/>
              </a:rPr>
              <a:t> </a:t>
            </a:r>
            <a:r>
              <a:rPr lang="en-US" sz="3600" dirty="0" err="1">
                <a:solidFill>
                  <a:prstClr val="black"/>
                </a:solidFill>
                <a:latin typeface="Calibri" panose="020F0502020204030204" charset="0"/>
                <a:ea typeface="Calibri" panose="020F0502020204030204" charset="0"/>
                <a:cs typeface="Calibri" panose="020F0502020204030204" charset="0"/>
              </a:rPr>
              <a:t>thích</a:t>
            </a:r>
            <a:r>
              <a:rPr lang="en-US" sz="3600" dirty="0">
                <a:solidFill>
                  <a:prstClr val="black"/>
                </a:solidFill>
                <a:latin typeface="Calibri" panose="020F0502020204030204" charset="0"/>
                <a:ea typeface="Calibri" panose="020F0502020204030204" charset="0"/>
                <a:cs typeface="Calibri" panose="020F0502020204030204" charset="0"/>
              </a:rPr>
              <a:t> ý </a:t>
            </a:r>
            <a:r>
              <a:rPr lang="en-US" sz="3600" dirty="0" err="1">
                <a:solidFill>
                  <a:prstClr val="black"/>
                </a:solidFill>
                <a:latin typeface="Calibri" panose="020F0502020204030204" charset="0"/>
                <a:ea typeface="Calibri" panose="020F0502020204030204" charset="0"/>
                <a:cs typeface="Calibri" panose="020F0502020204030204" charset="0"/>
              </a:rPr>
              <a:t>nghĩa</a:t>
            </a:r>
            <a:r>
              <a:rPr lang="en-US" sz="3600" dirty="0">
                <a:solidFill>
                  <a:prstClr val="black"/>
                </a:solidFill>
                <a:latin typeface="Calibri" panose="020F0502020204030204" charset="0"/>
                <a:ea typeface="Calibri" panose="020F0502020204030204" charset="0"/>
                <a:cs typeface="Calibri" panose="020F0502020204030204" charset="0"/>
              </a:rPr>
              <a:t> </a:t>
            </a:r>
            <a:r>
              <a:rPr lang="en-US" sz="3600" dirty="0" err="1">
                <a:solidFill>
                  <a:prstClr val="black"/>
                </a:solidFill>
                <a:latin typeface="Calibri" panose="020F0502020204030204" charset="0"/>
                <a:ea typeface="Calibri" panose="020F0502020204030204" charset="0"/>
                <a:cs typeface="Calibri" panose="020F0502020204030204" charset="0"/>
              </a:rPr>
              <a:t>thông</a:t>
            </a:r>
            <a:r>
              <a:rPr lang="en-US" sz="3600" dirty="0">
                <a:solidFill>
                  <a:prstClr val="black"/>
                </a:solidFill>
                <a:latin typeface="Calibri" panose="020F0502020204030204" charset="0"/>
                <a:ea typeface="Calibri" panose="020F0502020204030204" charset="0"/>
                <a:cs typeface="Calibri" panose="020F0502020204030204" charset="0"/>
              </a:rPr>
              <a:t> </a:t>
            </a:r>
            <a:r>
              <a:rPr lang="en-US" sz="3600" dirty="0" err="1">
                <a:solidFill>
                  <a:prstClr val="black"/>
                </a:solidFill>
                <a:latin typeface="Calibri" panose="020F0502020204030204" charset="0"/>
                <a:ea typeface="Calibri" panose="020F0502020204030204" charset="0"/>
                <a:cs typeface="Calibri" panose="020F0502020204030204" charset="0"/>
              </a:rPr>
              <a:t>điệp</a:t>
            </a:r>
            <a:r>
              <a:rPr lang="en-US" sz="3600" dirty="0">
                <a:solidFill>
                  <a:prstClr val="black"/>
                </a:solidFill>
                <a:latin typeface="Calibri" panose="020F0502020204030204" charset="0"/>
                <a:ea typeface="Calibri" panose="020F0502020204030204" charset="0"/>
                <a:cs typeface="Calibri" panose="020F0502020204030204" charset="0"/>
              </a:rPr>
              <a:t> </a:t>
            </a:r>
            <a:r>
              <a:rPr lang="en-US" sz="3600" dirty="0" err="1">
                <a:solidFill>
                  <a:prstClr val="black"/>
                </a:solidFill>
                <a:latin typeface="Calibri" panose="020F0502020204030204" charset="0"/>
                <a:ea typeface="Calibri" panose="020F0502020204030204" charset="0"/>
                <a:cs typeface="Calibri" panose="020F0502020204030204" charset="0"/>
              </a:rPr>
              <a:t>trên</a:t>
            </a:r>
            <a:r>
              <a:rPr lang="en-US" sz="3600" dirty="0">
                <a:solidFill>
                  <a:prstClr val="black"/>
                </a:solidFill>
                <a:latin typeface="Calibri" panose="020F0502020204030204" charset="0"/>
                <a:ea typeface="Calibri" panose="020F0502020204030204" charset="0"/>
                <a:cs typeface="Calibri" panose="020F0502020204030204" charset="0"/>
              </a:rPr>
              <a:t>.</a:t>
            </a:r>
            <a:endParaRPr kumimoji="0" lang="vi-VN" sz="3600" b="0" i="0" u="none" strike="noStrike" kern="1200" cap="none" spc="0" normalizeH="0" baseline="0" noProof="0" dirty="0">
              <a:ln>
                <a:noFill/>
              </a:ln>
              <a:solidFill>
                <a:prstClr val="black"/>
              </a:solidFill>
              <a:effectLst/>
              <a:uLnTx/>
              <a:uFillTx/>
              <a:latin typeface="Calibri" panose="020F0502020204030204" charset="0"/>
              <a:ea typeface="Calibri" panose="020F0502020204030204" charset="0"/>
              <a:cs typeface="Calibri" panose="020F0502020204030204" charset="0"/>
            </a:endParaRPr>
          </a:p>
        </p:txBody>
      </p:sp>
      <p:sp>
        <p:nvSpPr>
          <p:cNvPr id="7" name="Google Shape;718;p33"/>
          <p:cNvSpPr/>
          <p:nvPr/>
        </p:nvSpPr>
        <p:spPr>
          <a:xfrm>
            <a:off x="3444765" y="2811995"/>
            <a:ext cx="8070960" cy="15980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1" fmla="*/ 631 w 19546"/>
              <a:gd name="connsiteY0-2" fmla="*/ 329 h 23260"/>
              <a:gd name="connsiteX1-3" fmla="*/ 5 w 19546"/>
              <a:gd name="connsiteY1-4" fmla="*/ 535 h 23260"/>
              <a:gd name="connsiteX2-5" fmla="*/ 0 w 19546"/>
              <a:gd name="connsiteY2-6" fmla="*/ 22718 h 23260"/>
              <a:gd name="connsiteX3-7" fmla="*/ 538 w 19546"/>
              <a:gd name="connsiteY3-8" fmla="*/ 23256 h 23260"/>
              <a:gd name="connsiteX4-9" fmla="*/ 18982 w 19546"/>
              <a:gd name="connsiteY4-10" fmla="*/ 23260 h 23260"/>
              <a:gd name="connsiteX5-11" fmla="*/ 19520 w 19546"/>
              <a:gd name="connsiteY5-12" fmla="*/ 22722 h 23260"/>
              <a:gd name="connsiteX6-13" fmla="*/ 19394 w 19546"/>
              <a:gd name="connsiteY6-14" fmla="*/ 4895 h 23260"/>
              <a:gd name="connsiteX7-15" fmla="*/ 19525 w 19546"/>
              <a:gd name="connsiteY7-16" fmla="*/ 539 h 23260"/>
              <a:gd name="connsiteX8-17" fmla="*/ 18987 w 19546"/>
              <a:gd name="connsiteY8-18" fmla="*/ 1 h 23260"/>
              <a:gd name="connsiteX9" fmla="*/ 631 w 19546"/>
              <a:gd name="connsiteY9" fmla="*/ 329 h 23260"/>
              <a:gd name="connsiteX0-19" fmla="*/ 631 w 19581"/>
              <a:gd name="connsiteY0-20" fmla="*/ 329 h 23260"/>
              <a:gd name="connsiteX1-21" fmla="*/ 5 w 19581"/>
              <a:gd name="connsiteY1-22" fmla="*/ 535 h 23260"/>
              <a:gd name="connsiteX2-23" fmla="*/ 0 w 19581"/>
              <a:gd name="connsiteY2-24" fmla="*/ 22718 h 23260"/>
              <a:gd name="connsiteX3-25" fmla="*/ 538 w 19581"/>
              <a:gd name="connsiteY3-26" fmla="*/ 23256 h 23260"/>
              <a:gd name="connsiteX4-27" fmla="*/ 18982 w 19581"/>
              <a:gd name="connsiteY4-28" fmla="*/ 23260 h 23260"/>
              <a:gd name="connsiteX5-29" fmla="*/ 19520 w 19581"/>
              <a:gd name="connsiteY5-30" fmla="*/ 22722 h 23260"/>
              <a:gd name="connsiteX6-31" fmla="*/ 19570 w 19581"/>
              <a:gd name="connsiteY6-32" fmla="*/ 10324 h 23260"/>
              <a:gd name="connsiteX7-33" fmla="*/ 19394 w 19581"/>
              <a:gd name="connsiteY7-34" fmla="*/ 4895 h 23260"/>
              <a:gd name="connsiteX8-35" fmla="*/ 19525 w 19581"/>
              <a:gd name="connsiteY8-36" fmla="*/ 539 h 23260"/>
              <a:gd name="connsiteX9-37" fmla="*/ 18987 w 19581"/>
              <a:gd name="connsiteY9-38" fmla="*/ 1 h 23260"/>
              <a:gd name="connsiteX10" fmla="*/ 631 w 19581"/>
              <a:gd name="connsiteY10" fmla="*/ 329 h 23260"/>
              <a:gd name="connsiteX0-39" fmla="*/ 631 w 19791"/>
              <a:gd name="connsiteY0-40" fmla="*/ 329 h 23260"/>
              <a:gd name="connsiteX1-41" fmla="*/ 5 w 19791"/>
              <a:gd name="connsiteY1-42" fmla="*/ 535 h 23260"/>
              <a:gd name="connsiteX2-43" fmla="*/ 0 w 19791"/>
              <a:gd name="connsiteY2-44" fmla="*/ 22718 h 23260"/>
              <a:gd name="connsiteX3-45" fmla="*/ 538 w 19791"/>
              <a:gd name="connsiteY3-46" fmla="*/ 23256 h 23260"/>
              <a:gd name="connsiteX4-47" fmla="*/ 18982 w 19791"/>
              <a:gd name="connsiteY4-48" fmla="*/ 23260 h 23260"/>
              <a:gd name="connsiteX5-49" fmla="*/ 19520 w 19791"/>
              <a:gd name="connsiteY5-50" fmla="*/ 22722 h 23260"/>
              <a:gd name="connsiteX6-51" fmla="*/ 19570 w 19791"/>
              <a:gd name="connsiteY6-52" fmla="*/ 10324 h 23260"/>
              <a:gd name="connsiteX7-53" fmla="*/ 19394 w 19791"/>
              <a:gd name="connsiteY7-54" fmla="*/ 4895 h 23260"/>
              <a:gd name="connsiteX8-55" fmla="*/ 19790 w 19791"/>
              <a:gd name="connsiteY8-56" fmla="*/ 2901 h 23260"/>
              <a:gd name="connsiteX9-57" fmla="*/ 19525 w 19791"/>
              <a:gd name="connsiteY9-58" fmla="*/ 539 h 23260"/>
              <a:gd name="connsiteX10-59" fmla="*/ 18987 w 19791"/>
              <a:gd name="connsiteY10-60" fmla="*/ 1 h 23260"/>
              <a:gd name="connsiteX11" fmla="*/ 631 w 19791"/>
              <a:gd name="connsiteY11" fmla="*/ 329 h 23260"/>
              <a:gd name="connsiteX0-61" fmla="*/ 651 w 19811"/>
              <a:gd name="connsiteY0-62" fmla="*/ 329 h 23260"/>
              <a:gd name="connsiteX1-63" fmla="*/ 25 w 19811"/>
              <a:gd name="connsiteY1-64" fmla="*/ 535 h 23260"/>
              <a:gd name="connsiteX2-65" fmla="*/ 205 w 19811"/>
              <a:gd name="connsiteY2-66" fmla="*/ 6668 h 23260"/>
              <a:gd name="connsiteX3-67" fmla="*/ 20 w 19811"/>
              <a:gd name="connsiteY3-68" fmla="*/ 22718 h 23260"/>
              <a:gd name="connsiteX4-69" fmla="*/ 558 w 19811"/>
              <a:gd name="connsiteY4-70" fmla="*/ 23256 h 23260"/>
              <a:gd name="connsiteX5-71" fmla="*/ 19002 w 19811"/>
              <a:gd name="connsiteY5-72" fmla="*/ 23260 h 23260"/>
              <a:gd name="connsiteX6-73" fmla="*/ 19540 w 19811"/>
              <a:gd name="connsiteY6-74" fmla="*/ 22722 h 23260"/>
              <a:gd name="connsiteX7-75" fmla="*/ 19590 w 19811"/>
              <a:gd name="connsiteY7-76" fmla="*/ 10324 h 23260"/>
              <a:gd name="connsiteX8-77" fmla="*/ 19414 w 19811"/>
              <a:gd name="connsiteY8-78" fmla="*/ 4895 h 23260"/>
              <a:gd name="connsiteX9-79" fmla="*/ 19810 w 19811"/>
              <a:gd name="connsiteY9-80" fmla="*/ 2901 h 23260"/>
              <a:gd name="connsiteX10-81" fmla="*/ 19545 w 19811"/>
              <a:gd name="connsiteY10-82" fmla="*/ 539 h 23260"/>
              <a:gd name="connsiteX11-83" fmla="*/ 19007 w 19811"/>
              <a:gd name="connsiteY11-84" fmla="*/ 1 h 23260"/>
              <a:gd name="connsiteX12" fmla="*/ 651 w 19811"/>
              <a:gd name="connsiteY12" fmla="*/ 329 h 23260"/>
              <a:gd name="connsiteX0-85" fmla="*/ 761 w 19921"/>
              <a:gd name="connsiteY0-86" fmla="*/ 329 h 23260"/>
              <a:gd name="connsiteX1-87" fmla="*/ 135 w 19921"/>
              <a:gd name="connsiteY1-88" fmla="*/ 535 h 23260"/>
              <a:gd name="connsiteX2-89" fmla="*/ 315 w 19921"/>
              <a:gd name="connsiteY2-90" fmla="*/ 6668 h 23260"/>
              <a:gd name="connsiteX3-91" fmla="*/ 7 w 19921"/>
              <a:gd name="connsiteY3-92" fmla="*/ 17193 h 23260"/>
              <a:gd name="connsiteX4-93" fmla="*/ 130 w 19921"/>
              <a:gd name="connsiteY4-94" fmla="*/ 22718 h 23260"/>
              <a:gd name="connsiteX5-95" fmla="*/ 668 w 19921"/>
              <a:gd name="connsiteY5-96" fmla="*/ 23256 h 23260"/>
              <a:gd name="connsiteX6-97" fmla="*/ 19112 w 19921"/>
              <a:gd name="connsiteY6-98" fmla="*/ 23260 h 23260"/>
              <a:gd name="connsiteX7-99" fmla="*/ 19650 w 19921"/>
              <a:gd name="connsiteY7-100" fmla="*/ 22722 h 23260"/>
              <a:gd name="connsiteX8-101" fmla="*/ 19700 w 19921"/>
              <a:gd name="connsiteY8-102" fmla="*/ 10324 h 23260"/>
              <a:gd name="connsiteX9-103" fmla="*/ 19524 w 19921"/>
              <a:gd name="connsiteY9-104" fmla="*/ 4895 h 23260"/>
              <a:gd name="connsiteX10-105" fmla="*/ 19920 w 19921"/>
              <a:gd name="connsiteY10-106" fmla="*/ 2901 h 23260"/>
              <a:gd name="connsiteX11-107" fmla="*/ 19655 w 19921"/>
              <a:gd name="connsiteY11-108" fmla="*/ 539 h 23260"/>
              <a:gd name="connsiteX12-109" fmla="*/ 19117 w 19921"/>
              <a:gd name="connsiteY12-110" fmla="*/ 1 h 23260"/>
              <a:gd name="connsiteX13" fmla="*/ 761 w 19921"/>
              <a:gd name="connsiteY13" fmla="*/ 329 h 23260"/>
              <a:gd name="connsiteX0-111" fmla="*/ 761 w 19921"/>
              <a:gd name="connsiteY0-112" fmla="*/ 329 h 23260"/>
              <a:gd name="connsiteX1-113" fmla="*/ 135 w 19921"/>
              <a:gd name="connsiteY1-114" fmla="*/ 535 h 23260"/>
              <a:gd name="connsiteX2-115" fmla="*/ 315 w 19921"/>
              <a:gd name="connsiteY2-116" fmla="*/ 6668 h 23260"/>
              <a:gd name="connsiteX3-117" fmla="*/ 7 w 19921"/>
              <a:gd name="connsiteY3-118" fmla="*/ 17193 h 23260"/>
              <a:gd name="connsiteX4-119" fmla="*/ 130 w 19921"/>
              <a:gd name="connsiteY4-120" fmla="*/ 22718 h 23260"/>
              <a:gd name="connsiteX5-121" fmla="*/ 668 w 19921"/>
              <a:gd name="connsiteY5-122" fmla="*/ 23256 h 23260"/>
              <a:gd name="connsiteX6-123" fmla="*/ 2562 w 19921"/>
              <a:gd name="connsiteY6-124" fmla="*/ 22954 h 23260"/>
              <a:gd name="connsiteX7-125" fmla="*/ 19112 w 19921"/>
              <a:gd name="connsiteY7-126" fmla="*/ 23260 h 23260"/>
              <a:gd name="connsiteX8-127" fmla="*/ 19650 w 19921"/>
              <a:gd name="connsiteY8-128" fmla="*/ 22722 h 23260"/>
              <a:gd name="connsiteX9-129" fmla="*/ 19700 w 19921"/>
              <a:gd name="connsiteY9-130" fmla="*/ 10324 h 23260"/>
              <a:gd name="connsiteX10-131" fmla="*/ 19524 w 19921"/>
              <a:gd name="connsiteY10-132" fmla="*/ 4895 h 23260"/>
              <a:gd name="connsiteX11-133" fmla="*/ 19920 w 19921"/>
              <a:gd name="connsiteY11-134" fmla="*/ 2901 h 23260"/>
              <a:gd name="connsiteX12-135" fmla="*/ 19655 w 19921"/>
              <a:gd name="connsiteY12-136" fmla="*/ 539 h 23260"/>
              <a:gd name="connsiteX13-137" fmla="*/ 19117 w 19921"/>
              <a:gd name="connsiteY13-138" fmla="*/ 1 h 23260"/>
              <a:gd name="connsiteX14" fmla="*/ 761 w 19921"/>
              <a:gd name="connsiteY14" fmla="*/ 329 h 23260"/>
              <a:gd name="connsiteX0-139" fmla="*/ 761 w 19921"/>
              <a:gd name="connsiteY0-140" fmla="*/ 329 h 23397"/>
              <a:gd name="connsiteX1-141" fmla="*/ 135 w 19921"/>
              <a:gd name="connsiteY1-142" fmla="*/ 535 h 23397"/>
              <a:gd name="connsiteX2-143" fmla="*/ 315 w 19921"/>
              <a:gd name="connsiteY2-144" fmla="*/ 6668 h 23397"/>
              <a:gd name="connsiteX3-145" fmla="*/ 7 w 19921"/>
              <a:gd name="connsiteY3-146" fmla="*/ 17193 h 23397"/>
              <a:gd name="connsiteX4-147" fmla="*/ 130 w 19921"/>
              <a:gd name="connsiteY4-148" fmla="*/ 22718 h 23397"/>
              <a:gd name="connsiteX5-149" fmla="*/ 668 w 19921"/>
              <a:gd name="connsiteY5-150" fmla="*/ 23256 h 23397"/>
              <a:gd name="connsiteX6-151" fmla="*/ 2562 w 19921"/>
              <a:gd name="connsiteY6-152" fmla="*/ 22954 h 23397"/>
              <a:gd name="connsiteX7-153" fmla="*/ 9567 w 19921"/>
              <a:gd name="connsiteY7-154" fmla="*/ 23397 h 23397"/>
              <a:gd name="connsiteX8-155" fmla="*/ 19112 w 19921"/>
              <a:gd name="connsiteY8-156" fmla="*/ 23260 h 23397"/>
              <a:gd name="connsiteX9-157" fmla="*/ 19650 w 19921"/>
              <a:gd name="connsiteY9-158" fmla="*/ 22722 h 23397"/>
              <a:gd name="connsiteX10-159" fmla="*/ 19700 w 19921"/>
              <a:gd name="connsiteY10-160" fmla="*/ 10324 h 23397"/>
              <a:gd name="connsiteX11-161" fmla="*/ 19524 w 19921"/>
              <a:gd name="connsiteY11-162" fmla="*/ 4895 h 23397"/>
              <a:gd name="connsiteX12-163" fmla="*/ 19920 w 19921"/>
              <a:gd name="connsiteY12-164" fmla="*/ 2901 h 23397"/>
              <a:gd name="connsiteX13-165" fmla="*/ 19655 w 19921"/>
              <a:gd name="connsiteY13-166" fmla="*/ 539 h 23397"/>
              <a:gd name="connsiteX14-167" fmla="*/ 19117 w 19921"/>
              <a:gd name="connsiteY14-168" fmla="*/ 1 h 23397"/>
              <a:gd name="connsiteX15" fmla="*/ 761 w 19921"/>
              <a:gd name="connsiteY15" fmla="*/ 329 h 23397"/>
              <a:gd name="connsiteX0-169" fmla="*/ 761 w 19921"/>
              <a:gd name="connsiteY0-170" fmla="*/ 329 h 23397"/>
              <a:gd name="connsiteX1-171" fmla="*/ 135 w 19921"/>
              <a:gd name="connsiteY1-172" fmla="*/ 535 h 23397"/>
              <a:gd name="connsiteX2-173" fmla="*/ 315 w 19921"/>
              <a:gd name="connsiteY2-174" fmla="*/ 6668 h 23397"/>
              <a:gd name="connsiteX3-175" fmla="*/ 7 w 19921"/>
              <a:gd name="connsiteY3-176" fmla="*/ 17193 h 23397"/>
              <a:gd name="connsiteX4-177" fmla="*/ 130 w 19921"/>
              <a:gd name="connsiteY4-178" fmla="*/ 22718 h 23397"/>
              <a:gd name="connsiteX5-179" fmla="*/ 668 w 19921"/>
              <a:gd name="connsiteY5-180" fmla="*/ 23256 h 23397"/>
              <a:gd name="connsiteX6-181" fmla="*/ 2562 w 19921"/>
              <a:gd name="connsiteY6-182" fmla="*/ 22954 h 23397"/>
              <a:gd name="connsiteX7-183" fmla="*/ 9567 w 19921"/>
              <a:gd name="connsiteY7-184" fmla="*/ 23397 h 23397"/>
              <a:gd name="connsiteX8-185" fmla="*/ 15074 w 19921"/>
              <a:gd name="connsiteY8-186" fmla="*/ 23064 h 23397"/>
              <a:gd name="connsiteX9-187" fmla="*/ 19112 w 19921"/>
              <a:gd name="connsiteY9-188" fmla="*/ 23260 h 23397"/>
              <a:gd name="connsiteX10-189" fmla="*/ 19650 w 19921"/>
              <a:gd name="connsiteY10-190" fmla="*/ 22722 h 23397"/>
              <a:gd name="connsiteX11-191" fmla="*/ 19700 w 19921"/>
              <a:gd name="connsiteY11-192" fmla="*/ 10324 h 23397"/>
              <a:gd name="connsiteX12-193" fmla="*/ 19524 w 19921"/>
              <a:gd name="connsiteY12-194" fmla="*/ 4895 h 23397"/>
              <a:gd name="connsiteX13-195" fmla="*/ 19920 w 19921"/>
              <a:gd name="connsiteY13-196" fmla="*/ 2901 h 23397"/>
              <a:gd name="connsiteX14-197" fmla="*/ 19655 w 19921"/>
              <a:gd name="connsiteY14-198" fmla="*/ 539 h 23397"/>
              <a:gd name="connsiteX15-199" fmla="*/ 19117 w 19921"/>
              <a:gd name="connsiteY15-200" fmla="*/ 1 h 23397"/>
              <a:gd name="connsiteX16" fmla="*/ 761 w 19921"/>
              <a:gd name="connsiteY16" fmla="*/ 329 h 233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109" y="connsiteY12-110"/>
              </a:cxn>
              <a:cxn ang="0">
                <a:pos x="connsiteX13-137" y="connsiteY13-138"/>
              </a:cxn>
              <a:cxn ang="0">
                <a:pos x="connsiteX14-167" y="connsiteY14-168"/>
              </a:cxn>
              <a:cxn ang="0">
                <a:pos x="connsiteX15-199" y="connsiteY15-200"/>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TextBox 7"/>
          <p:cNvSpPr txBox="1"/>
          <p:nvPr/>
        </p:nvSpPr>
        <p:spPr>
          <a:xfrm>
            <a:off x="3771900" y="2952749"/>
            <a:ext cx="7483280" cy="1384995"/>
          </a:xfrm>
          <a:prstGeom prst="rect">
            <a:avLst/>
          </a:prstGeom>
          <a:noFill/>
        </p:spPr>
        <p:txBody>
          <a:bodyPr wrap="square" rtlCol="0">
            <a:spAutoFit/>
          </a:bodyPr>
          <a:lstStyle/>
          <a:p>
            <a:pPr marL="457200" lvl="0" indent="-457200">
              <a:buFont typeface="Arial" panose="020B0604020202020204" pitchFamily="34" charset="0"/>
              <a:buChar char="•"/>
            </a:pPr>
            <a:r>
              <a:rPr lang="vi-VN" sz="28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Nghĩa đen: Khi được uống, hưởng dòng nước mát thì hãy nhớ tới nơi khởi đầu cho ta dòng nước đó.</a:t>
            </a:r>
            <a:endParaRPr lang="vi-VN" sz="28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4" name="Google Shape;718;p33"/>
          <p:cNvSpPr/>
          <p:nvPr/>
        </p:nvSpPr>
        <p:spPr>
          <a:xfrm>
            <a:off x="3463815" y="4726520"/>
            <a:ext cx="8070960" cy="1893355"/>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1" fmla="*/ 631 w 19546"/>
              <a:gd name="connsiteY0-2" fmla="*/ 329 h 23260"/>
              <a:gd name="connsiteX1-3" fmla="*/ 5 w 19546"/>
              <a:gd name="connsiteY1-4" fmla="*/ 535 h 23260"/>
              <a:gd name="connsiteX2-5" fmla="*/ 0 w 19546"/>
              <a:gd name="connsiteY2-6" fmla="*/ 22718 h 23260"/>
              <a:gd name="connsiteX3-7" fmla="*/ 538 w 19546"/>
              <a:gd name="connsiteY3-8" fmla="*/ 23256 h 23260"/>
              <a:gd name="connsiteX4-9" fmla="*/ 18982 w 19546"/>
              <a:gd name="connsiteY4-10" fmla="*/ 23260 h 23260"/>
              <a:gd name="connsiteX5-11" fmla="*/ 19520 w 19546"/>
              <a:gd name="connsiteY5-12" fmla="*/ 22722 h 23260"/>
              <a:gd name="connsiteX6-13" fmla="*/ 19394 w 19546"/>
              <a:gd name="connsiteY6-14" fmla="*/ 4895 h 23260"/>
              <a:gd name="connsiteX7-15" fmla="*/ 19525 w 19546"/>
              <a:gd name="connsiteY7-16" fmla="*/ 539 h 23260"/>
              <a:gd name="connsiteX8-17" fmla="*/ 18987 w 19546"/>
              <a:gd name="connsiteY8-18" fmla="*/ 1 h 23260"/>
              <a:gd name="connsiteX9" fmla="*/ 631 w 19546"/>
              <a:gd name="connsiteY9" fmla="*/ 329 h 23260"/>
              <a:gd name="connsiteX0-19" fmla="*/ 631 w 19581"/>
              <a:gd name="connsiteY0-20" fmla="*/ 329 h 23260"/>
              <a:gd name="connsiteX1-21" fmla="*/ 5 w 19581"/>
              <a:gd name="connsiteY1-22" fmla="*/ 535 h 23260"/>
              <a:gd name="connsiteX2-23" fmla="*/ 0 w 19581"/>
              <a:gd name="connsiteY2-24" fmla="*/ 22718 h 23260"/>
              <a:gd name="connsiteX3-25" fmla="*/ 538 w 19581"/>
              <a:gd name="connsiteY3-26" fmla="*/ 23256 h 23260"/>
              <a:gd name="connsiteX4-27" fmla="*/ 18982 w 19581"/>
              <a:gd name="connsiteY4-28" fmla="*/ 23260 h 23260"/>
              <a:gd name="connsiteX5-29" fmla="*/ 19520 w 19581"/>
              <a:gd name="connsiteY5-30" fmla="*/ 22722 h 23260"/>
              <a:gd name="connsiteX6-31" fmla="*/ 19570 w 19581"/>
              <a:gd name="connsiteY6-32" fmla="*/ 10324 h 23260"/>
              <a:gd name="connsiteX7-33" fmla="*/ 19394 w 19581"/>
              <a:gd name="connsiteY7-34" fmla="*/ 4895 h 23260"/>
              <a:gd name="connsiteX8-35" fmla="*/ 19525 w 19581"/>
              <a:gd name="connsiteY8-36" fmla="*/ 539 h 23260"/>
              <a:gd name="connsiteX9-37" fmla="*/ 18987 w 19581"/>
              <a:gd name="connsiteY9-38" fmla="*/ 1 h 23260"/>
              <a:gd name="connsiteX10" fmla="*/ 631 w 19581"/>
              <a:gd name="connsiteY10" fmla="*/ 329 h 23260"/>
              <a:gd name="connsiteX0-39" fmla="*/ 631 w 19791"/>
              <a:gd name="connsiteY0-40" fmla="*/ 329 h 23260"/>
              <a:gd name="connsiteX1-41" fmla="*/ 5 w 19791"/>
              <a:gd name="connsiteY1-42" fmla="*/ 535 h 23260"/>
              <a:gd name="connsiteX2-43" fmla="*/ 0 w 19791"/>
              <a:gd name="connsiteY2-44" fmla="*/ 22718 h 23260"/>
              <a:gd name="connsiteX3-45" fmla="*/ 538 w 19791"/>
              <a:gd name="connsiteY3-46" fmla="*/ 23256 h 23260"/>
              <a:gd name="connsiteX4-47" fmla="*/ 18982 w 19791"/>
              <a:gd name="connsiteY4-48" fmla="*/ 23260 h 23260"/>
              <a:gd name="connsiteX5-49" fmla="*/ 19520 w 19791"/>
              <a:gd name="connsiteY5-50" fmla="*/ 22722 h 23260"/>
              <a:gd name="connsiteX6-51" fmla="*/ 19570 w 19791"/>
              <a:gd name="connsiteY6-52" fmla="*/ 10324 h 23260"/>
              <a:gd name="connsiteX7-53" fmla="*/ 19394 w 19791"/>
              <a:gd name="connsiteY7-54" fmla="*/ 4895 h 23260"/>
              <a:gd name="connsiteX8-55" fmla="*/ 19790 w 19791"/>
              <a:gd name="connsiteY8-56" fmla="*/ 2901 h 23260"/>
              <a:gd name="connsiteX9-57" fmla="*/ 19525 w 19791"/>
              <a:gd name="connsiteY9-58" fmla="*/ 539 h 23260"/>
              <a:gd name="connsiteX10-59" fmla="*/ 18987 w 19791"/>
              <a:gd name="connsiteY10-60" fmla="*/ 1 h 23260"/>
              <a:gd name="connsiteX11" fmla="*/ 631 w 19791"/>
              <a:gd name="connsiteY11" fmla="*/ 329 h 23260"/>
              <a:gd name="connsiteX0-61" fmla="*/ 651 w 19811"/>
              <a:gd name="connsiteY0-62" fmla="*/ 329 h 23260"/>
              <a:gd name="connsiteX1-63" fmla="*/ 25 w 19811"/>
              <a:gd name="connsiteY1-64" fmla="*/ 535 h 23260"/>
              <a:gd name="connsiteX2-65" fmla="*/ 205 w 19811"/>
              <a:gd name="connsiteY2-66" fmla="*/ 6668 h 23260"/>
              <a:gd name="connsiteX3-67" fmla="*/ 20 w 19811"/>
              <a:gd name="connsiteY3-68" fmla="*/ 22718 h 23260"/>
              <a:gd name="connsiteX4-69" fmla="*/ 558 w 19811"/>
              <a:gd name="connsiteY4-70" fmla="*/ 23256 h 23260"/>
              <a:gd name="connsiteX5-71" fmla="*/ 19002 w 19811"/>
              <a:gd name="connsiteY5-72" fmla="*/ 23260 h 23260"/>
              <a:gd name="connsiteX6-73" fmla="*/ 19540 w 19811"/>
              <a:gd name="connsiteY6-74" fmla="*/ 22722 h 23260"/>
              <a:gd name="connsiteX7-75" fmla="*/ 19590 w 19811"/>
              <a:gd name="connsiteY7-76" fmla="*/ 10324 h 23260"/>
              <a:gd name="connsiteX8-77" fmla="*/ 19414 w 19811"/>
              <a:gd name="connsiteY8-78" fmla="*/ 4895 h 23260"/>
              <a:gd name="connsiteX9-79" fmla="*/ 19810 w 19811"/>
              <a:gd name="connsiteY9-80" fmla="*/ 2901 h 23260"/>
              <a:gd name="connsiteX10-81" fmla="*/ 19545 w 19811"/>
              <a:gd name="connsiteY10-82" fmla="*/ 539 h 23260"/>
              <a:gd name="connsiteX11-83" fmla="*/ 19007 w 19811"/>
              <a:gd name="connsiteY11-84" fmla="*/ 1 h 23260"/>
              <a:gd name="connsiteX12" fmla="*/ 651 w 19811"/>
              <a:gd name="connsiteY12" fmla="*/ 329 h 23260"/>
              <a:gd name="connsiteX0-85" fmla="*/ 761 w 19921"/>
              <a:gd name="connsiteY0-86" fmla="*/ 329 h 23260"/>
              <a:gd name="connsiteX1-87" fmla="*/ 135 w 19921"/>
              <a:gd name="connsiteY1-88" fmla="*/ 535 h 23260"/>
              <a:gd name="connsiteX2-89" fmla="*/ 315 w 19921"/>
              <a:gd name="connsiteY2-90" fmla="*/ 6668 h 23260"/>
              <a:gd name="connsiteX3-91" fmla="*/ 7 w 19921"/>
              <a:gd name="connsiteY3-92" fmla="*/ 17193 h 23260"/>
              <a:gd name="connsiteX4-93" fmla="*/ 130 w 19921"/>
              <a:gd name="connsiteY4-94" fmla="*/ 22718 h 23260"/>
              <a:gd name="connsiteX5-95" fmla="*/ 668 w 19921"/>
              <a:gd name="connsiteY5-96" fmla="*/ 23256 h 23260"/>
              <a:gd name="connsiteX6-97" fmla="*/ 19112 w 19921"/>
              <a:gd name="connsiteY6-98" fmla="*/ 23260 h 23260"/>
              <a:gd name="connsiteX7-99" fmla="*/ 19650 w 19921"/>
              <a:gd name="connsiteY7-100" fmla="*/ 22722 h 23260"/>
              <a:gd name="connsiteX8-101" fmla="*/ 19700 w 19921"/>
              <a:gd name="connsiteY8-102" fmla="*/ 10324 h 23260"/>
              <a:gd name="connsiteX9-103" fmla="*/ 19524 w 19921"/>
              <a:gd name="connsiteY9-104" fmla="*/ 4895 h 23260"/>
              <a:gd name="connsiteX10-105" fmla="*/ 19920 w 19921"/>
              <a:gd name="connsiteY10-106" fmla="*/ 2901 h 23260"/>
              <a:gd name="connsiteX11-107" fmla="*/ 19655 w 19921"/>
              <a:gd name="connsiteY11-108" fmla="*/ 539 h 23260"/>
              <a:gd name="connsiteX12-109" fmla="*/ 19117 w 19921"/>
              <a:gd name="connsiteY12-110" fmla="*/ 1 h 23260"/>
              <a:gd name="connsiteX13" fmla="*/ 761 w 19921"/>
              <a:gd name="connsiteY13" fmla="*/ 329 h 23260"/>
              <a:gd name="connsiteX0-111" fmla="*/ 761 w 19921"/>
              <a:gd name="connsiteY0-112" fmla="*/ 329 h 23260"/>
              <a:gd name="connsiteX1-113" fmla="*/ 135 w 19921"/>
              <a:gd name="connsiteY1-114" fmla="*/ 535 h 23260"/>
              <a:gd name="connsiteX2-115" fmla="*/ 315 w 19921"/>
              <a:gd name="connsiteY2-116" fmla="*/ 6668 h 23260"/>
              <a:gd name="connsiteX3-117" fmla="*/ 7 w 19921"/>
              <a:gd name="connsiteY3-118" fmla="*/ 17193 h 23260"/>
              <a:gd name="connsiteX4-119" fmla="*/ 130 w 19921"/>
              <a:gd name="connsiteY4-120" fmla="*/ 22718 h 23260"/>
              <a:gd name="connsiteX5-121" fmla="*/ 668 w 19921"/>
              <a:gd name="connsiteY5-122" fmla="*/ 23256 h 23260"/>
              <a:gd name="connsiteX6-123" fmla="*/ 2562 w 19921"/>
              <a:gd name="connsiteY6-124" fmla="*/ 22954 h 23260"/>
              <a:gd name="connsiteX7-125" fmla="*/ 19112 w 19921"/>
              <a:gd name="connsiteY7-126" fmla="*/ 23260 h 23260"/>
              <a:gd name="connsiteX8-127" fmla="*/ 19650 w 19921"/>
              <a:gd name="connsiteY8-128" fmla="*/ 22722 h 23260"/>
              <a:gd name="connsiteX9-129" fmla="*/ 19700 w 19921"/>
              <a:gd name="connsiteY9-130" fmla="*/ 10324 h 23260"/>
              <a:gd name="connsiteX10-131" fmla="*/ 19524 w 19921"/>
              <a:gd name="connsiteY10-132" fmla="*/ 4895 h 23260"/>
              <a:gd name="connsiteX11-133" fmla="*/ 19920 w 19921"/>
              <a:gd name="connsiteY11-134" fmla="*/ 2901 h 23260"/>
              <a:gd name="connsiteX12-135" fmla="*/ 19655 w 19921"/>
              <a:gd name="connsiteY12-136" fmla="*/ 539 h 23260"/>
              <a:gd name="connsiteX13-137" fmla="*/ 19117 w 19921"/>
              <a:gd name="connsiteY13-138" fmla="*/ 1 h 23260"/>
              <a:gd name="connsiteX14" fmla="*/ 761 w 19921"/>
              <a:gd name="connsiteY14" fmla="*/ 329 h 23260"/>
              <a:gd name="connsiteX0-139" fmla="*/ 761 w 19921"/>
              <a:gd name="connsiteY0-140" fmla="*/ 329 h 23397"/>
              <a:gd name="connsiteX1-141" fmla="*/ 135 w 19921"/>
              <a:gd name="connsiteY1-142" fmla="*/ 535 h 23397"/>
              <a:gd name="connsiteX2-143" fmla="*/ 315 w 19921"/>
              <a:gd name="connsiteY2-144" fmla="*/ 6668 h 23397"/>
              <a:gd name="connsiteX3-145" fmla="*/ 7 w 19921"/>
              <a:gd name="connsiteY3-146" fmla="*/ 17193 h 23397"/>
              <a:gd name="connsiteX4-147" fmla="*/ 130 w 19921"/>
              <a:gd name="connsiteY4-148" fmla="*/ 22718 h 23397"/>
              <a:gd name="connsiteX5-149" fmla="*/ 668 w 19921"/>
              <a:gd name="connsiteY5-150" fmla="*/ 23256 h 23397"/>
              <a:gd name="connsiteX6-151" fmla="*/ 2562 w 19921"/>
              <a:gd name="connsiteY6-152" fmla="*/ 22954 h 23397"/>
              <a:gd name="connsiteX7-153" fmla="*/ 9567 w 19921"/>
              <a:gd name="connsiteY7-154" fmla="*/ 23397 h 23397"/>
              <a:gd name="connsiteX8-155" fmla="*/ 19112 w 19921"/>
              <a:gd name="connsiteY8-156" fmla="*/ 23260 h 23397"/>
              <a:gd name="connsiteX9-157" fmla="*/ 19650 w 19921"/>
              <a:gd name="connsiteY9-158" fmla="*/ 22722 h 23397"/>
              <a:gd name="connsiteX10-159" fmla="*/ 19700 w 19921"/>
              <a:gd name="connsiteY10-160" fmla="*/ 10324 h 23397"/>
              <a:gd name="connsiteX11-161" fmla="*/ 19524 w 19921"/>
              <a:gd name="connsiteY11-162" fmla="*/ 4895 h 23397"/>
              <a:gd name="connsiteX12-163" fmla="*/ 19920 w 19921"/>
              <a:gd name="connsiteY12-164" fmla="*/ 2901 h 23397"/>
              <a:gd name="connsiteX13-165" fmla="*/ 19655 w 19921"/>
              <a:gd name="connsiteY13-166" fmla="*/ 539 h 23397"/>
              <a:gd name="connsiteX14-167" fmla="*/ 19117 w 19921"/>
              <a:gd name="connsiteY14-168" fmla="*/ 1 h 23397"/>
              <a:gd name="connsiteX15" fmla="*/ 761 w 19921"/>
              <a:gd name="connsiteY15" fmla="*/ 329 h 23397"/>
              <a:gd name="connsiteX0-169" fmla="*/ 761 w 19921"/>
              <a:gd name="connsiteY0-170" fmla="*/ 329 h 23397"/>
              <a:gd name="connsiteX1-171" fmla="*/ 135 w 19921"/>
              <a:gd name="connsiteY1-172" fmla="*/ 535 h 23397"/>
              <a:gd name="connsiteX2-173" fmla="*/ 315 w 19921"/>
              <a:gd name="connsiteY2-174" fmla="*/ 6668 h 23397"/>
              <a:gd name="connsiteX3-175" fmla="*/ 7 w 19921"/>
              <a:gd name="connsiteY3-176" fmla="*/ 17193 h 23397"/>
              <a:gd name="connsiteX4-177" fmla="*/ 130 w 19921"/>
              <a:gd name="connsiteY4-178" fmla="*/ 22718 h 23397"/>
              <a:gd name="connsiteX5-179" fmla="*/ 668 w 19921"/>
              <a:gd name="connsiteY5-180" fmla="*/ 23256 h 23397"/>
              <a:gd name="connsiteX6-181" fmla="*/ 2562 w 19921"/>
              <a:gd name="connsiteY6-182" fmla="*/ 22954 h 23397"/>
              <a:gd name="connsiteX7-183" fmla="*/ 9567 w 19921"/>
              <a:gd name="connsiteY7-184" fmla="*/ 23397 h 23397"/>
              <a:gd name="connsiteX8-185" fmla="*/ 15074 w 19921"/>
              <a:gd name="connsiteY8-186" fmla="*/ 23064 h 23397"/>
              <a:gd name="connsiteX9-187" fmla="*/ 19112 w 19921"/>
              <a:gd name="connsiteY9-188" fmla="*/ 23260 h 23397"/>
              <a:gd name="connsiteX10-189" fmla="*/ 19650 w 19921"/>
              <a:gd name="connsiteY10-190" fmla="*/ 22722 h 23397"/>
              <a:gd name="connsiteX11-191" fmla="*/ 19700 w 19921"/>
              <a:gd name="connsiteY11-192" fmla="*/ 10324 h 23397"/>
              <a:gd name="connsiteX12-193" fmla="*/ 19524 w 19921"/>
              <a:gd name="connsiteY12-194" fmla="*/ 4895 h 23397"/>
              <a:gd name="connsiteX13-195" fmla="*/ 19920 w 19921"/>
              <a:gd name="connsiteY13-196" fmla="*/ 2901 h 23397"/>
              <a:gd name="connsiteX14-197" fmla="*/ 19655 w 19921"/>
              <a:gd name="connsiteY14-198" fmla="*/ 539 h 23397"/>
              <a:gd name="connsiteX15-199" fmla="*/ 19117 w 19921"/>
              <a:gd name="connsiteY15-200" fmla="*/ 1 h 23397"/>
              <a:gd name="connsiteX16" fmla="*/ 761 w 19921"/>
              <a:gd name="connsiteY16" fmla="*/ 329 h 233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109" y="connsiteY12-110"/>
              </a:cxn>
              <a:cxn ang="0">
                <a:pos x="connsiteX13-137" y="connsiteY13-138"/>
              </a:cxn>
              <a:cxn ang="0">
                <a:pos x="connsiteX14-167" y="connsiteY14-168"/>
              </a:cxn>
              <a:cxn ang="0">
                <a:pos x="connsiteX15-199" y="connsiteY15-200"/>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 name="TextBox 8"/>
          <p:cNvSpPr txBox="1"/>
          <p:nvPr/>
        </p:nvSpPr>
        <p:spPr>
          <a:xfrm>
            <a:off x="3790950" y="4867274"/>
            <a:ext cx="7483280" cy="1815882"/>
          </a:xfrm>
          <a:prstGeom prst="rect">
            <a:avLst/>
          </a:prstGeom>
          <a:noFill/>
        </p:spPr>
        <p:txBody>
          <a:bodyPr wrap="square" rtlCol="0">
            <a:spAutoFit/>
          </a:bodyPr>
          <a:lstStyle/>
          <a:p>
            <a:pPr marL="457200" lvl="0" indent="-457200">
              <a:buFont typeface="Arial" panose="020B0604020202020204" pitchFamily="34" charset="0"/>
              <a:buChar char="•"/>
            </a:pPr>
            <a:r>
              <a:rPr lang="vi-VN" sz="28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Nghĩa bóng: Lời nhắc nhở khuyên nhủ của ông cha ta đối với con cháu, cần phải biết ơn khi thừa hưởng thành quả công lao của người đi trước.</a:t>
            </a:r>
            <a:endParaRPr lang="vi-VN" sz="2800" b="1"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0" name="Oval 9"/>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
        <p:nvSpPr>
          <p:cNvPr id="11" name="Oval 10"/>
          <p:cNvSpPr/>
          <p:nvPr/>
        </p:nvSpPr>
        <p:spPr>
          <a:xfrm>
            <a:off x="4382021" y="-619629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4"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4" name="Picture 3"/>
          <p:cNvPicPr>
            <a:picLocks noChangeAspect="1"/>
          </p:cNvPicPr>
          <p:nvPr/>
        </p:nvPicPr>
        <p:blipFill>
          <a:blip r:embed="rId2"/>
          <a:stretch>
            <a:fillRect/>
          </a:stretch>
        </p:blipFill>
        <p:spPr>
          <a:xfrm>
            <a:off x="1971674" y="2281598"/>
            <a:ext cx="8032699" cy="2754997"/>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
        <p:nvSpPr>
          <p:cNvPr id="6" name="Oval 5"/>
          <p:cNvSpPr/>
          <p:nvPr/>
        </p:nvSpPr>
        <p:spPr>
          <a:xfrm>
            <a:off x="4529504" y="-619629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rot="823821">
            <a:off x="1994964" y="1388943"/>
            <a:ext cx="7687722" cy="4194412"/>
          </a:xfrm>
          <a:prstGeom prst="rect">
            <a:avLst/>
          </a:prstGeom>
        </p:spPr>
      </p:pic>
      <p:sp>
        <p:nvSpPr>
          <p:cNvPr id="4" name="Oval 3"/>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
        <p:nvSpPr>
          <p:cNvPr id="5" name="Oval 4"/>
          <p:cNvSpPr/>
          <p:nvPr/>
        </p:nvSpPr>
        <p:spPr>
          <a:xfrm>
            <a:off x="4352524" y="-598981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93080" y="197764"/>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p:cNvSpPr txBox="1"/>
          <p:nvPr/>
        </p:nvSpPr>
        <p:spPr>
          <a:xfrm>
            <a:off x="447620" y="675282"/>
            <a:ext cx="11256122" cy="5693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endPar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1"/>
              </a:rPr>
              <a:t>https://www.facebook.com/huongthaoGADT</a:t>
            </a:r>
            <a:endPar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p:cNvPicPr>
            <a:picLocks noChangeAspect="1"/>
          </p:cNvPicPr>
          <p:nvPr/>
        </p:nvPicPr>
        <p:blipFill rotWithShape="1">
          <a:blip r:embed="rId1">
            <a:extLst>
              <a:ext uri="{28A0092B-C50C-407E-A947-70E740481C1C}">
                <a14:useLocalDpi xmlns:a14="http://schemas.microsoft.com/office/drawing/2010/main" val="0"/>
              </a:ext>
            </a:extLst>
          </a:blip>
          <a:srcRect l="10918" r="885" b="11016"/>
          <a:stretch>
            <a:fillRect/>
          </a:stretch>
        </p:blipFill>
        <p:spPr>
          <a:xfrm>
            <a:off x="0" y="0"/>
            <a:ext cx="12191999" cy="6858000"/>
          </a:xfrm>
          <a:prstGeom prst="rect">
            <a:avLst/>
          </a:prstGeom>
        </p:spPr>
      </p:pic>
      <p:grpSp>
        <p:nvGrpSpPr>
          <p:cNvPr id="10" name="Group 9"/>
          <p:cNvGrpSpPr/>
          <p:nvPr/>
        </p:nvGrpSpPr>
        <p:grpSpPr>
          <a:xfrm>
            <a:off x="340131" y="1411661"/>
            <a:ext cx="11390658" cy="3724478"/>
            <a:chOff x="5814324" y="491558"/>
            <a:chExt cx="5879305" cy="3208710"/>
          </a:xfrm>
        </p:grpSpPr>
        <p:grpSp>
          <p:nvGrpSpPr>
            <p:cNvPr id="11" name="Graphic 4"/>
            <p:cNvGrpSpPr/>
            <p:nvPr/>
          </p:nvGrpSpPr>
          <p:grpSpPr>
            <a:xfrm>
              <a:off x="5814324" y="491558"/>
              <a:ext cx="5879305" cy="3208710"/>
              <a:chOff x="5610688" y="1031736"/>
              <a:chExt cx="5879305" cy="3980523"/>
            </a:xfrm>
          </p:grpSpPr>
          <p:sp>
            <p:nvSpPr>
              <p:cNvPr id="13" name="Freeform: Shape 12"/>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p:cNvGrpSpPr/>
              <p:nvPr/>
            </p:nvGrpSpPr>
            <p:grpSpPr>
              <a:xfrm>
                <a:off x="5610688" y="1031736"/>
                <a:ext cx="5879305" cy="3980523"/>
                <a:chOff x="5610688" y="1031736"/>
                <a:chExt cx="5879305" cy="3980523"/>
              </a:xfrm>
              <a:solidFill>
                <a:srgbClr val="1A1A1A"/>
              </a:solidFill>
            </p:grpSpPr>
            <p:sp>
              <p:nvSpPr>
                <p:cNvPr id="16" name="Freeform: Shape 15"/>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p:cNvSpPr txBox="1"/>
            <p:nvPr/>
          </p:nvSpPr>
          <p:spPr>
            <a:xfrm>
              <a:off x="6107018" y="1085684"/>
              <a:ext cx="5193611" cy="1988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charset="0"/>
                </a:rPr>
                <a:t>HOẠT ĐỘNG 2: </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charset="0"/>
                </a:rPr>
                <a:t>TÌM HIỂU </a:t>
              </a:r>
              <a:r>
                <a:rPr lang="en-US" sz="4800" b="1" dirty="0">
                  <a:solidFill>
                    <a:prstClr val="black"/>
                  </a:solidFill>
                  <a:latin typeface="Calibri (Body)"/>
                  <a:ea typeface="Segoe UI" panose="020B0502040204020203" pitchFamily="34" charset="0"/>
                  <a:cs typeface="Calibri" panose="020F0502020204030204" charset="0"/>
                </a:rPr>
                <a:t>VÌ SAO PHẢI BIẾT ƠN</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charset="0"/>
                </a:rPr>
                <a:t> NGƯỜI CÓ CÔNG VỚI QUÊ HƯƠNG, ĐẤT NƯỚC</a:t>
              </a:r>
              <a:endPar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charset="0"/>
              </a:endParaRPr>
            </a:p>
          </p:txBody>
        </p:sp>
      </p:grpSp>
      <p:pic>
        <p:nvPicPr>
          <p:cNvPr id="2" name="图片 17"/>
          <p:cNvPicPr>
            <a:picLocks noChangeAspect="1"/>
          </p:cNvPicPr>
          <p:nvPr/>
        </p:nvPicPr>
        <p:blipFill rotWithShape="1">
          <a:blip r:embed="rId2" cstate="print">
            <a:extLst>
              <a:ext uri="{28A0092B-C50C-407E-A947-70E740481C1C}">
                <a14:useLocalDpi xmlns:a14="http://schemas.microsoft.com/office/drawing/2010/main" val="0"/>
              </a:ext>
            </a:extLst>
          </a:blip>
          <a:srcRect t="17889" r="47243" b="8656"/>
          <a:stretch>
            <a:fillRect/>
          </a:stretch>
        </p:blipFill>
        <p:spPr>
          <a:xfrm flipH="1">
            <a:off x="9760184" y="3812804"/>
            <a:ext cx="2055891" cy="2909447"/>
          </a:xfrm>
          <a:prstGeom prst="rect">
            <a:avLst/>
          </a:prstGeom>
        </p:spPr>
      </p:pic>
      <p:pic>
        <p:nvPicPr>
          <p:cNvPr id="6" name="图片 17"/>
          <p:cNvPicPr>
            <a:picLocks noChangeAspect="1"/>
          </p:cNvPicPr>
          <p:nvPr/>
        </p:nvPicPr>
        <p:blipFill rotWithShape="1">
          <a:blip r:embed="rId2" cstate="print">
            <a:extLst>
              <a:ext uri="{28A0092B-C50C-407E-A947-70E740481C1C}">
                <a14:useLocalDpi xmlns:a14="http://schemas.microsoft.com/office/drawing/2010/main" val="0"/>
              </a:ext>
            </a:extLst>
          </a:blip>
          <a:srcRect l="51451" t="11434" b="12205"/>
          <a:stretch>
            <a:fillRect/>
          </a:stretch>
        </p:blipFill>
        <p:spPr>
          <a:xfrm flipH="1">
            <a:off x="179681" y="3768613"/>
            <a:ext cx="1932476" cy="308938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62537" y="1595639"/>
            <a:ext cx="5695363" cy="2547736"/>
            <a:chOff x="310800" y="1911333"/>
            <a:chExt cx="5650162" cy="3047186"/>
          </a:xfrm>
        </p:grpSpPr>
        <p:sp>
          <p:nvSpPr>
            <p:cNvPr id="14" name="Google Shape;718;p33"/>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1" fmla="*/ 631 w 19546"/>
                <a:gd name="connsiteY0-2" fmla="*/ 329 h 23260"/>
                <a:gd name="connsiteX1-3" fmla="*/ 5 w 19546"/>
                <a:gd name="connsiteY1-4" fmla="*/ 535 h 23260"/>
                <a:gd name="connsiteX2-5" fmla="*/ 0 w 19546"/>
                <a:gd name="connsiteY2-6" fmla="*/ 22718 h 23260"/>
                <a:gd name="connsiteX3-7" fmla="*/ 538 w 19546"/>
                <a:gd name="connsiteY3-8" fmla="*/ 23256 h 23260"/>
                <a:gd name="connsiteX4-9" fmla="*/ 18982 w 19546"/>
                <a:gd name="connsiteY4-10" fmla="*/ 23260 h 23260"/>
                <a:gd name="connsiteX5-11" fmla="*/ 19520 w 19546"/>
                <a:gd name="connsiteY5-12" fmla="*/ 22722 h 23260"/>
                <a:gd name="connsiteX6-13" fmla="*/ 19394 w 19546"/>
                <a:gd name="connsiteY6-14" fmla="*/ 4895 h 23260"/>
                <a:gd name="connsiteX7-15" fmla="*/ 19525 w 19546"/>
                <a:gd name="connsiteY7-16" fmla="*/ 539 h 23260"/>
                <a:gd name="connsiteX8-17" fmla="*/ 18987 w 19546"/>
                <a:gd name="connsiteY8-18" fmla="*/ 1 h 23260"/>
                <a:gd name="connsiteX9" fmla="*/ 631 w 19546"/>
                <a:gd name="connsiteY9" fmla="*/ 329 h 23260"/>
                <a:gd name="connsiteX0-19" fmla="*/ 631 w 19581"/>
                <a:gd name="connsiteY0-20" fmla="*/ 329 h 23260"/>
                <a:gd name="connsiteX1-21" fmla="*/ 5 w 19581"/>
                <a:gd name="connsiteY1-22" fmla="*/ 535 h 23260"/>
                <a:gd name="connsiteX2-23" fmla="*/ 0 w 19581"/>
                <a:gd name="connsiteY2-24" fmla="*/ 22718 h 23260"/>
                <a:gd name="connsiteX3-25" fmla="*/ 538 w 19581"/>
                <a:gd name="connsiteY3-26" fmla="*/ 23256 h 23260"/>
                <a:gd name="connsiteX4-27" fmla="*/ 18982 w 19581"/>
                <a:gd name="connsiteY4-28" fmla="*/ 23260 h 23260"/>
                <a:gd name="connsiteX5-29" fmla="*/ 19520 w 19581"/>
                <a:gd name="connsiteY5-30" fmla="*/ 22722 h 23260"/>
                <a:gd name="connsiteX6-31" fmla="*/ 19570 w 19581"/>
                <a:gd name="connsiteY6-32" fmla="*/ 10324 h 23260"/>
                <a:gd name="connsiteX7-33" fmla="*/ 19394 w 19581"/>
                <a:gd name="connsiteY7-34" fmla="*/ 4895 h 23260"/>
                <a:gd name="connsiteX8-35" fmla="*/ 19525 w 19581"/>
                <a:gd name="connsiteY8-36" fmla="*/ 539 h 23260"/>
                <a:gd name="connsiteX9-37" fmla="*/ 18987 w 19581"/>
                <a:gd name="connsiteY9-38" fmla="*/ 1 h 23260"/>
                <a:gd name="connsiteX10" fmla="*/ 631 w 19581"/>
                <a:gd name="connsiteY10" fmla="*/ 329 h 23260"/>
                <a:gd name="connsiteX0-39" fmla="*/ 631 w 19791"/>
                <a:gd name="connsiteY0-40" fmla="*/ 329 h 23260"/>
                <a:gd name="connsiteX1-41" fmla="*/ 5 w 19791"/>
                <a:gd name="connsiteY1-42" fmla="*/ 535 h 23260"/>
                <a:gd name="connsiteX2-43" fmla="*/ 0 w 19791"/>
                <a:gd name="connsiteY2-44" fmla="*/ 22718 h 23260"/>
                <a:gd name="connsiteX3-45" fmla="*/ 538 w 19791"/>
                <a:gd name="connsiteY3-46" fmla="*/ 23256 h 23260"/>
                <a:gd name="connsiteX4-47" fmla="*/ 18982 w 19791"/>
                <a:gd name="connsiteY4-48" fmla="*/ 23260 h 23260"/>
                <a:gd name="connsiteX5-49" fmla="*/ 19520 w 19791"/>
                <a:gd name="connsiteY5-50" fmla="*/ 22722 h 23260"/>
                <a:gd name="connsiteX6-51" fmla="*/ 19570 w 19791"/>
                <a:gd name="connsiteY6-52" fmla="*/ 10324 h 23260"/>
                <a:gd name="connsiteX7-53" fmla="*/ 19394 w 19791"/>
                <a:gd name="connsiteY7-54" fmla="*/ 4895 h 23260"/>
                <a:gd name="connsiteX8-55" fmla="*/ 19790 w 19791"/>
                <a:gd name="connsiteY8-56" fmla="*/ 2901 h 23260"/>
                <a:gd name="connsiteX9-57" fmla="*/ 19525 w 19791"/>
                <a:gd name="connsiteY9-58" fmla="*/ 539 h 23260"/>
                <a:gd name="connsiteX10-59" fmla="*/ 18987 w 19791"/>
                <a:gd name="connsiteY10-60" fmla="*/ 1 h 23260"/>
                <a:gd name="connsiteX11" fmla="*/ 631 w 19791"/>
                <a:gd name="connsiteY11" fmla="*/ 329 h 23260"/>
                <a:gd name="connsiteX0-61" fmla="*/ 651 w 19811"/>
                <a:gd name="connsiteY0-62" fmla="*/ 329 h 23260"/>
                <a:gd name="connsiteX1-63" fmla="*/ 25 w 19811"/>
                <a:gd name="connsiteY1-64" fmla="*/ 535 h 23260"/>
                <a:gd name="connsiteX2-65" fmla="*/ 205 w 19811"/>
                <a:gd name="connsiteY2-66" fmla="*/ 6668 h 23260"/>
                <a:gd name="connsiteX3-67" fmla="*/ 20 w 19811"/>
                <a:gd name="connsiteY3-68" fmla="*/ 22718 h 23260"/>
                <a:gd name="connsiteX4-69" fmla="*/ 558 w 19811"/>
                <a:gd name="connsiteY4-70" fmla="*/ 23256 h 23260"/>
                <a:gd name="connsiteX5-71" fmla="*/ 19002 w 19811"/>
                <a:gd name="connsiteY5-72" fmla="*/ 23260 h 23260"/>
                <a:gd name="connsiteX6-73" fmla="*/ 19540 w 19811"/>
                <a:gd name="connsiteY6-74" fmla="*/ 22722 h 23260"/>
                <a:gd name="connsiteX7-75" fmla="*/ 19590 w 19811"/>
                <a:gd name="connsiteY7-76" fmla="*/ 10324 h 23260"/>
                <a:gd name="connsiteX8-77" fmla="*/ 19414 w 19811"/>
                <a:gd name="connsiteY8-78" fmla="*/ 4895 h 23260"/>
                <a:gd name="connsiteX9-79" fmla="*/ 19810 w 19811"/>
                <a:gd name="connsiteY9-80" fmla="*/ 2901 h 23260"/>
                <a:gd name="connsiteX10-81" fmla="*/ 19545 w 19811"/>
                <a:gd name="connsiteY10-82" fmla="*/ 539 h 23260"/>
                <a:gd name="connsiteX11-83" fmla="*/ 19007 w 19811"/>
                <a:gd name="connsiteY11-84" fmla="*/ 1 h 23260"/>
                <a:gd name="connsiteX12" fmla="*/ 651 w 19811"/>
                <a:gd name="connsiteY12" fmla="*/ 329 h 23260"/>
                <a:gd name="connsiteX0-85" fmla="*/ 761 w 19921"/>
                <a:gd name="connsiteY0-86" fmla="*/ 329 h 23260"/>
                <a:gd name="connsiteX1-87" fmla="*/ 135 w 19921"/>
                <a:gd name="connsiteY1-88" fmla="*/ 535 h 23260"/>
                <a:gd name="connsiteX2-89" fmla="*/ 315 w 19921"/>
                <a:gd name="connsiteY2-90" fmla="*/ 6668 h 23260"/>
                <a:gd name="connsiteX3-91" fmla="*/ 7 w 19921"/>
                <a:gd name="connsiteY3-92" fmla="*/ 17193 h 23260"/>
                <a:gd name="connsiteX4-93" fmla="*/ 130 w 19921"/>
                <a:gd name="connsiteY4-94" fmla="*/ 22718 h 23260"/>
                <a:gd name="connsiteX5-95" fmla="*/ 668 w 19921"/>
                <a:gd name="connsiteY5-96" fmla="*/ 23256 h 23260"/>
                <a:gd name="connsiteX6-97" fmla="*/ 19112 w 19921"/>
                <a:gd name="connsiteY6-98" fmla="*/ 23260 h 23260"/>
                <a:gd name="connsiteX7-99" fmla="*/ 19650 w 19921"/>
                <a:gd name="connsiteY7-100" fmla="*/ 22722 h 23260"/>
                <a:gd name="connsiteX8-101" fmla="*/ 19700 w 19921"/>
                <a:gd name="connsiteY8-102" fmla="*/ 10324 h 23260"/>
                <a:gd name="connsiteX9-103" fmla="*/ 19524 w 19921"/>
                <a:gd name="connsiteY9-104" fmla="*/ 4895 h 23260"/>
                <a:gd name="connsiteX10-105" fmla="*/ 19920 w 19921"/>
                <a:gd name="connsiteY10-106" fmla="*/ 2901 h 23260"/>
                <a:gd name="connsiteX11-107" fmla="*/ 19655 w 19921"/>
                <a:gd name="connsiteY11-108" fmla="*/ 539 h 23260"/>
                <a:gd name="connsiteX12-109" fmla="*/ 19117 w 19921"/>
                <a:gd name="connsiteY12-110" fmla="*/ 1 h 23260"/>
                <a:gd name="connsiteX13" fmla="*/ 761 w 19921"/>
                <a:gd name="connsiteY13" fmla="*/ 329 h 23260"/>
                <a:gd name="connsiteX0-111" fmla="*/ 761 w 19921"/>
                <a:gd name="connsiteY0-112" fmla="*/ 329 h 23260"/>
                <a:gd name="connsiteX1-113" fmla="*/ 135 w 19921"/>
                <a:gd name="connsiteY1-114" fmla="*/ 535 h 23260"/>
                <a:gd name="connsiteX2-115" fmla="*/ 315 w 19921"/>
                <a:gd name="connsiteY2-116" fmla="*/ 6668 h 23260"/>
                <a:gd name="connsiteX3-117" fmla="*/ 7 w 19921"/>
                <a:gd name="connsiteY3-118" fmla="*/ 17193 h 23260"/>
                <a:gd name="connsiteX4-119" fmla="*/ 130 w 19921"/>
                <a:gd name="connsiteY4-120" fmla="*/ 22718 h 23260"/>
                <a:gd name="connsiteX5-121" fmla="*/ 668 w 19921"/>
                <a:gd name="connsiteY5-122" fmla="*/ 23256 h 23260"/>
                <a:gd name="connsiteX6-123" fmla="*/ 2562 w 19921"/>
                <a:gd name="connsiteY6-124" fmla="*/ 22954 h 23260"/>
                <a:gd name="connsiteX7-125" fmla="*/ 19112 w 19921"/>
                <a:gd name="connsiteY7-126" fmla="*/ 23260 h 23260"/>
                <a:gd name="connsiteX8-127" fmla="*/ 19650 w 19921"/>
                <a:gd name="connsiteY8-128" fmla="*/ 22722 h 23260"/>
                <a:gd name="connsiteX9-129" fmla="*/ 19700 w 19921"/>
                <a:gd name="connsiteY9-130" fmla="*/ 10324 h 23260"/>
                <a:gd name="connsiteX10-131" fmla="*/ 19524 w 19921"/>
                <a:gd name="connsiteY10-132" fmla="*/ 4895 h 23260"/>
                <a:gd name="connsiteX11-133" fmla="*/ 19920 w 19921"/>
                <a:gd name="connsiteY11-134" fmla="*/ 2901 h 23260"/>
                <a:gd name="connsiteX12-135" fmla="*/ 19655 w 19921"/>
                <a:gd name="connsiteY12-136" fmla="*/ 539 h 23260"/>
                <a:gd name="connsiteX13-137" fmla="*/ 19117 w 19921"/>
                <a:gd name="connsiteY13-138" fmla="*/ 1 h 23260"/>
                <a:gd name="connsiteX14" fmla="*/ 761 w 19921"/>
                <a:gd name="connsiteY14" fmla="*/ 329 h 23260"/>
                <a:gd name="connsiteX0-139" fmla="*/ 761 w 19921"/>
                <a:gd name="connsiteY0-140" fmla="*/ 329 h 23397"/>
                <a:gd name="connsiteX1-141" fmla="*/ 135 w 19921"/>
                <a:gd name="connsiteY1-142" fmla="*/ 535 h 23397"/>
                <a:gd name="connsiteX2-143" fmla="*/ 315 w 19921"/>
                <a:gd name="connsiteY2-144" fmla="*/ 6668 h 23397"/>
                <a:gd name="connsiteX3-145" fmla="*/ 7 w 19921"/>
                <a:gd name="connsiteY3-146" fmla="*/ 17193 h 23397"/>
                <a:gd name="connsiteX4-147" fmla="*/ 130 w 19921"/>
                <a:gd name="connsiteY4-148" fmla="*/ 22718 h 23397"/>
                <a:gd name="connsiteX5-149" fmla="*/ 668 w 19921"/>
                <a:gd name="connsiteY5-150" fmla="*/ 23256 h 23397"/>
                <a:gd name="connsiteX6-151" fmla="*/ 2562 w 19921"/>
                <a:gd name="connsiteY6-152" fmla="*/ 22954 h 23397"/>
                <a:gd name="connsiteX7-153" fmla="*/ 9567 w 19921"/>
                <a:gd name="connsiteY7-154" fmla="*/ 23397 h 23397"/>
                <a:gd name="connsiteX8-155" fmla="*/ 19112 w 19921"/>
                <a:gd name="connsiteY8-156" fmla="*/ 23260 h 23397"/>
                <a:gd name="connsiteX9-157" fmla="*/ 19650 w 19921"/>
                <a:gd name="connsiteY9-158" fmla="*/ 22722 h 23397"/>
                <a:gd name="connsiteX10-159" fmla="*/ 19700 w 19921"/>
                <a:gd name="connsiteY10-160" fmla="*/ 10324 h 23397"/>
                <a:gd name="connsiteX11-161" fmla="*/ 19524 w 19921"/>
                <a:gd name="connsiteY11-162" fmla="*/ 4895 h 23397"/>
                <a:gd name="connsiteX12-163" fmla="*/ 19920 w 19921"/>
                <a:gd name="connsiteY12-164" fmla="*/ 2901 h 23397"/>
                <a:gd name="connsiteX13-165" fmla="*/ 19655 w 19921"/>
                <a:gd name="connsiteY13-166" fmla="*/ 539 h 23397"/>
                <a:gd name="connsiteX14-167" fmla="*/ 19117 w 19921"/>
                <a:gd name="connsiteY14-168" fmla="*/ 1 h 23397"/>
                <a:gd name="connsiteX15" fmla="*/ 761 w 19921"/>
                <a:gd name="connsiteY15" fmla="*/ 329 h 23397"/>
                <a:gd name="connsiteX0-169" fmla="*/ 761 w 19921"/>
                <a:gd name="connsiteY0-170" fmla="*/ 329 h 23397"/>
                <a:gd name="connsiteX1-171" fmla="*/ 135 w 19921"/>
                <a:gd name="connsiteY1-172" fmla="*/ 535 h 23397"/>
                <a:gd name="connsiteX2-173" fmla="*/ 315 w 19921"/>
                <a:gd name="connsiteY2-174" fmla="*/ 6668 h 23397"/>
                <a:gd name="connsiteX3-175" fmla="*/ 7 w 19921"/>
                <a:gd name="connsiteY3-176" fmla="*/ 17193 h 23397"/>
                <a:gd name="connsiteX4-177" fmla="*/ 130 w 19921"/>
                <a:gd name="connsiteY4-178" fmla="*/ 22718 h 23397"/>
                <a:gd name="connsiteX5-179" fmla="*/ 668 w 19921"/>
                <a:gd name="connsiteY5-180" fmla="*/ 23256 h 23397"/>
                <a:gd name="connsiteX6-181" fmla="*/ 2562 w 19921"/>
                <a:gd name="connsiteY6-182" fmla="*/ 22954 h 23397"/>
                <a:gd name="connsiteX7-183" fmla="*/ 9567 w 19921"/>
                <a:gd name="connsiteY7-184" fmla="*/ 23397 h 23397"/>
                <a:gd name="connsiteX8-185" fmla="*/ 15074 w 19921"/>
                <a:gd name="connsiteY8-186" fmla="*/ 23064 h 23397"/>
                <a:gd name="connsiteX9-187" fmla="*/ 19112 w 19921"/>
                <a:gd name="connsiteY9-188" fmla="*/ 23260 h 23397"/>
                <a:gd name="connsiteX10-189" fmla="*/ 19650 w 19921"/>
                <a:gd name="connsiteY10-190" fmla="*/ 22722 h 23397"/>
                <a:gd name="connsiteX11-191" fmla="*/ 19700 w 19921"/>
                <a:gd name="connsiteY11-192" fmla="*/ 10324 h 23397"/>
                <a:gd name="connsiteX12-193" fmla="*/ 19524 w 19921"/>
                <a:gd name="connsiteY12-194" fmla="*/ 4895 h 23397"/>
                <a:gd name="connsiteX13-195" fmla="*/ 19920 w 19921"/>
                <a:gd name="connsiteY13-196" fmla="*/ 2901 h 23397"/>
                <a:gd name="connsiteX14-197" fmla="*/ 19655 w 19921"/>
                <a:gd name="connsiteY14-198" fmla="*/ 539 h 23397"/>
                <a:gd name="connsiteX15-199" fmla="*/ 19117 w 19921"/>
                <a:gd name="connsiteY15-200" fmla="*/ 1 h 23397"/>
                <a:gd name="connsiteX16" fmla="*/ 761 w 19921"/>
                <a:gd name="connsiteY16" fmla="*/ 329 h 233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109" y="connsiteY12-110"/>
                </a:cxn>
                <a:cxn ang="0">
                  <a:pos x="connsiteX13-137" y="connsiteY13-138"/>
                </a:cxn>
                <a:cxn ang="0">
                  <a:pos x="connsiteX14-167" y="connsiteY14-168"/>
                </a:cxn>
                <a:cxn ang="0">
                  <a:pos x="connsiteX15-199" y="connsiteY15-200"/>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718;p33"/>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1" fmla="*/ 631 w 19546"/>
                <a:gd name="connsiteY0-2" fmla="*/ 329 h 23260"/>
                <a:gd name="connsiteX1-3" fmla="*/ 5 w 19546"/>
                <a:gd name="connsiteY1-4" fmla="*/ 535 h 23260"/>
                <a:gd name="connsiteX2-5" fmla="*/ 0 w 19546"/>
                <a:gd name="connsiteY2-6" fmla="*/ 22718 h 23260"/>
                <a:gd name="connsiteX3-7" fmla="*/ 538 w 19546"/>
                <a:gd name="connsiteY3-8" fmla="*/ 23256 h 23260"/>
                <a:gd name="connsiteX4-9" fmla="*/ 18982 w 19546"/>
                <a:gd name="connsiteY4-10" fmla="*/ 23260 h 23260"/>
                <a:gd name="connsiteX5-11" fmla="*/ 19520 w 19546"/>
                <a:gd name="connsiteY5-12" fmla="*/ 22722 h 23260"/>
                <a:gd name="connsiteX6-13" fmla="*/ 19394 w 19546"/>
                <a:gd name="connsiteY6-14" fmla="*/ 4895 h 23260"/>
                <a:gd name="connsiteX7-15" fmla="*/ 19525 w 19546"/>
                <a:gd name="connsiteY7-16" fmla="*/ 539 h 23260"/>
                <a:gd name="connsiteX8-17" fmla="*/ 18987 w 19546"/>
                <a:gd name="connsiteY8-18" fmla="*/ 1 h 23260"/>
                <a:gd name="connsiteX9" fmla="*/ 631 w 19546"/>
                <a:gd name="connsiteY9" fmla="*/ 329 h 23260"/>
                <a:gd name="connsiteX0-19" fmla="*/ 631 w 19581"/>
                <a:gd name="connsiteY0-20" fmla="*/ 329 h 23260"/>
                <a:gd name="connsiteX1-21" fmla="*/ 5 w 19581"/>
                <a:gd name="connsiteY1-22" fmla="*/ 535 h 23260"/>
                <a:gd name="connsiteX2-23" fmla="*/ 0 w 19581"/>
                <a:gd name="connsiteY2-24" fmla="*/ 22718 h 23260"/>
                <a:gd name="connsiteX3-25" fmla="*/ 538 w 19581"/>
                <a:gd name="connsiteY3-26" fmla="*/ 23256 h 23260"/>
                <a:gd name="connsiteX4-27" fmla="*/ 18982 w 19581"/>
                <a:gd name="connsiteY4-28" fmla="*/ 23260 h 23260"/>
                <a:gd name="connsiteX5-29" fmla="*/ 19520 w 19581"/>
                <a:gd name="connsiteY5-30" fmla="*/ 22722 h 23260"/>
                <a:gd name="connsiteX6-31" fmla="*/ 19570 w 19581"/>
                <a:gd name="connsiteY6-32" fmla="*/ 10324 h 23260"/>
                <a:gd name="connsiteX7-33" fmla="*/ 19394 w 19581"/>
                <a:gd name="connsiteY7-34" fmla="*/ 4895 h 23260"/>
                <a:gd name="connsiteX8-35" fmla="*/ 19525 w 19581"/>
                <a:gd name="connsiteY8-36" fmla="*/ 539 h 23260"/>
                <a:gd name="connsiteX9-37" fmla="*/ 18987 w 19581"/>
                <a:gd name="connsiteY9-38" fmla="*/ 1 h 23260"/>
                <a:gd name="connsiteX10" fmla="*/ 631 w 19581"/>
                <a:gd name="connsiteY10" fmla="*/ 329 h 23260"/>
                <a:gd name="connsiteX0-39" fmla="*/ 631 w 19791"/>
                <a:gd name="connsiteY0-40" fmla="*/ 329 h 23260"/>
                <a:gd name="connsiteX1-41" fmla="*/ 5 w 19791"/>
                <a:gd name="connsiteY1-42" fmla="*/ 535 h 23260"/>
                <a:gd name="connsiteX2-43" fmla="*/ 0 w 19791"/>
                <a:gd name="connsiteY2-44" fmla="*/ 22718 h 23260"/>
                <a:gd name="connsiteX3-45" fmla="*/ 538 w 19791"/>
                <a:gd name="connsiteY3-46" fmla="*/ 23256 h 23260"/>
                <a:gd name="connsiteX4-47" fmla="*/ 18982 w 19791"/>
                <a:gd name="connsiteY4-48" fmla="*/ 23260 h 23260"/>
                <a:gd name="connsiteX5-49" fmla="*/ 19520 w 19791"/>
                <a:gd name="connsiteY5-50" fmla="*/ 22722 h 23260"/>
                <a:gd name="connsiteX6-51" fmla="*/ 19570 w 19791"/>
                <a:gd name="connsiteY6-52" fmla="*/ 10324 h 23260"/>
                <a:gd name="connsiteX7-53" fmla="*/ 19394 w 19791"/>
                <a:gd name="connsiteY7-54" fmla="*/ 4895 h 23260"/>
                <a:gd name="connsiteX8-55" fmla="*/ 19790 w 19791"/>
                <a:gd name="connsiteY8-56" fmla="*/ 2901 h 23260"/>
                <a:gd name="connsiteX9-57" fmla="*/ 19525 w 19791"/>
                <a:gd name="connsiteY9-58" fmla="*/ 539 h 23260"/>
                <a:gd name="connsiteX10-59" fmla="*/ 18987 w 19791"/>
                <a:gd name="connsiteY10-60" fmla="*/ 1 h 23260"/>
                <a:gd name="connsiteX11" fmla="*/ 631 w 19791"/>
                <a:gd name="connsiteY11" fmla="*/ 329 h 23260"/>
                <a:gd name="connsiteX0-61" fmla="*/ 651 w 19811"/>
                <a:gd name="connsiteY0-62" fmla="*/ 329 h 23260"/>
                <a:gd name="connsiteX1-63" fmla="*/ 25 w 19811"/>
                <a:gd name="connsiteY1-64" fmla="*/ 535 h 23260"/>
                <a:gd name="connsiteX2-65" fmla="*/ 205 w 19811"/>
                <a:gd name="connsiteY2-66" fmla="*/ 6668 h 23260"/>
                <a:gd name="connsiteX3-67" fmla="*/ 20 w 19811"/>
                <a:gd name="connsiteY3-68" fmla="*/ 22718 h 23260"/>
                <a:gd name="connsiteX4-69" fmla="*/ 558 w 19811"/>
                <a:gd name="connsiteY4-70" fmla="*/ 23256 h 23260"/>
                <a:gd name="connsiteX5-71" fmla="*/ 19002 w 19811"/>
                <a:gd name="connsiteY5-72" fmla="*/ 23260 h 23260"/>
                <a:gd name="connsiteX6-73" fmla="*/ 19540 w 19811"/>
                <a:gd name="connsiteY6-74" fmla="*/ 22722 h 23260"/>
                <a:gd name="connsiteX7-75" fmla="*/ 19590 w 19811"/>
                <a:gd name="connsiteY7-76" fmla="*/ 10324 h 23260"/>
                <a:gd name="connsiteX8-77" fmla="*/ 19414 w 19811"/>
                <a:gd name="connsiteY8-78" fmla="*/ 4895 h 23260"/>
                <a:gd name="connsiteX9-79" fmla="*/ 19810 w 19811"/>
                <a:gd name="connsiteY9-80" fmla="*/ 2901 h 23260"/>
                <a:gd name="connsiteX10-81" fmla="*/ 19545 w 19811"/>
                <a:gd name="connsiteY10-82" fmla="*/ 539 h 23260"/>
                <a:gd name="connsiteX11-83" fmla="*/ 19007 w 19811"/>
                <a:gd name="connsiteY11-84" fmla="*/ 1 h 23260"/>
                <a:gd name="connsiteX12" fmla="*/ 651 w 19811"/>
                <a:gd name="connsiteY12" fmla="*/ 329 h 23260"/>
                <a:gd name="connsiteX0-85" fmla="*/ 761 w 19921"/>
                <a:gd name="connsiteY0-86" fmla="*/ 329 h 23260"/>
                <a:gd name="connsiteX1-87" fmla="*/ 135 w 19921"/>
                <a:gd name="connsiteY1-88" fmla="*/ 535 h 23260"/>
                <a:gd name="connsiteX2-89" fmla="*/ 315 w 19921"/>
                <a:gd name="connsiteY2-90" fmla="*/ 6668 h 23260"/>
                <a:gd name="connsiteX3-91" fmla="*/ 7 w 19921"/>
                <a:gd name="connsiteY3-92" fmla="*/ 17193 h 23260"/>
                <a:gd name="connsiteX4-93" fmla="*/ 130 w 19921"/>
                <a:gd name="connsiteY4-94" fmla="*/ 22718 h 23260"/>
                <a:gd name="connsiteX5-95" fmla="*/ 668 w 19921"/>
                <a:gd name="connsiteY5-96" fmla="*/ 23256 h 23260"/>
                <a:gd name="connsiteX6-97" fmla="*/ 19112 w 19921"/>
                <a:gd name="connsiteY6-98" fmla="*/ 23260 h 23260"/>
                <a:gd name="connsiteX7-99" fmla="*/ 19650 w 19921"/>
                <a:gd name="connsiteY7-100" fmla="*/ 22722 h 23260"/>
                <a:gd name="connsiteX8-101" fmla="*/ 19700 w 19921"/>
                <a:gd name="connsiteY8-102" fmla="*/ 10324 h 23260"/>
                <a:gd name="connsiteX9-103" fmla="*/ 19524 w 19921"/>
                <a:gd name="connsiteY9-104" fmla="*/ 4895 h 23260"/>
                <a:gd name="connsiteX10-105" fmla="*/ 19920 w 19921"/>
                <a:gd name="connsiteY10-106" fmla="*/ 2901 h 23260"/>
                <a:gd name="connsiteX11-107" fmla="*/ 19655 w 19921"/>
                <a:gd name="connsiteY11-108" fmla="*/ 539 h 23260"/>
                <a:gd name="connsiteX12-109" fmla="*/ 19117 w 19921"/>
                <a:gd name="connsiteY12-110" fmla="*/ 1 h 23260"/>
                <a:gd name="connsiteX13" fmla="*/ 761 w 19921"/>
                <a:gd name="connsiteY13" fmla="*/ 329 h 23260"/>
                <a:gd name="connsiteX0-111" fmla="*/ 761 w 19921"/>
                <a:gd name="connsiteY0-112" fmla="*/ 329 h 23260"/>
                <a:gd name="connsiteX1-113" fmla="*/ 135 w 19921"/>
                <a:gd name="connsiteY1-114" fmla="*/ 535 h 23260"/>
                <a:gd name="connsiteX2-115" fmla="*/ 315 w 19921"/>
                <a:gd name="connsiteY2-116" fmla="*/ 6668 h 23260"/>
                <a:gd name="connsiteX3-117" fmla="*/ 7 w 19921"/>
                <a:gd name="connsiteY3-118" fmla="*/ 17193 h 23260"/>
                <a:gd name="connsiteX4-119" fmla="*/ 130 w 19921"/>
                <a:gd name="connsiteY4-120" fmla="*/ 22718 h 23260"/>
                <a:gd name="connsiteX5-121" fmla="*/ 668 w 19921"/>
                <a:gd name="connsiteY5-122" fmla="*/ 23256 h 23260"/>
                <a:gd name="connsiteX6-123" fmla="*/ 2562 w 19921"/>
                <a:gd name="connsiteY6-124" fmla="*/ 22954 h 23260"/>
                <a:gd name="connsiteX7-125" fmla="*/ 19112 w 19921"/>
                <a:gd name="connsiteY7-126" fmla="*/ 23260 h 23260"/>
                <a:gd name="connsiteX8-127" fmla="*/ 19650 w 19921"/>
                <a:gd name="connsiteY8-128" fmla="*/ 22722 h 23260"/>
                <a:gd name="connsiteX9-129" fmla="*/ 19700 w 19921"/>
                <a:gd name="connsiteY9-130" fmla="*/ 10324 h 23260"/>
                <a:gd name="connsiteX10-131" fmla="*/ 19524 w 19921"/>
                <a:gd name="connsiteY10-132" fmla="*/ 4895 h 23260"/>
                <a:gd name="connsiteX11-133" fmla="*/ 19920 w 19921"/>
                <a:gd name="connsiteY11-134" fmla="*/ 2901 h 23260"/>
                <a:gd name="connsiteX12-135" fmla="*/ 19655 w 19921"/>
                <a:gd name="connsiteY12-136" fmla="*/ 539 h 23260"/>
                <a:gd name="connsiteX13-137" fmla="*/ 19117 w 19921"/>
                <a:gd name="connsiteY13-138" fmla="*/ 1 h 23260"/>
                <a:gd name="connsiteX14" fmla="*/ 761 w 19921"/>
                <a:gd name="connsiteY14" fmla="*/ 329 h 23260"/>
                <a:gd name="connsiteX0-139" fmla="*/ 761 w 19921"/>
                <a:gd name="connsiteY0-140" fmla="*/ 329 h 23397"/>
                <a:gd name="connsiteX1-141" fmla="*/ 135 w 19921"/>
                <a:gd name="connsiteY1-142" fmla="*/ 535 h 23397"/>
                <a:gd name="connsiteX2-143" fmla="*/ 315 w 19921"/>
                <a:gd name="connsiteY2-144" fmla="*/ 6668 h 23397"/>
                <a:gd name="connsiteX3-145" fmla="*/ 7 w 19921"/>
                <a:gd name="connsiteY3-146" fmla="*/ 17193 h 23397"/>
                <a:gd name="connsiteX4-147" fmla="*/ 130 w 19921"/>
                <a:gd name="connsiteY4-148" fmla="*/ 22718 h 23397"/>
                <a:gd name="connsiteX5-149" fmla="*/ 668 w 19921"/>
                <a:gd name="connsiteY5-150" fmla="*/ 23256 h 23397"/>
                <a:gd name="connsiteX6-151" fmla="*/ 2562 w 19921"/>
                <a:gd name="connsiteY6-152" fmla="*/ 22954 h 23397"/>
                <a:gd name="connsiteX7-153" fmla="*/ 9567 w 19921"/>
                <a:gd name="connsiteY7-154" fmla="*/ 23397 h 23397"/>
                <a:gd name="connsiteX8-155" fmla="*/ 19112 w 19921"/>
                <a:gd name="connsiteY8-156" fmla="*/ 23260 h 23397"/>
                <a:gd name="connsiteX9-157" fmla="*/ 19650 w 19921"/>
                <a:gd name="connsiteY9-158" fmla="*/ 22722 h 23397"/>
                <a:gd name="connsiteX10-159" fmla="*/ 19700 w 19921"/>
                <a:gd name="connsiteY10-160" fmla="*/ 10324 h 23397"/>
                <a:gd name="connsiteX11-161" fmla="*/ 19524 w 19921"/>
                <a:gd name="connsiteY11-162" fmla="*/ 4895 h 23397"/>
                <a:gd name="connsiteX12-163" fmla="*/ 19920 w 19921"/>
                <a:gd name="connsiteY12-164" fmla="*/ 2901 h 23397"/>
                <a:gd name="connsiteX13-165" fmla="*/ 19655 w 19921"/>
                <a:gd name="connsiteY13-166" fmla="*/ 539 h 23397"/>
                <a:gd name="connsiteX14-167" fmla="*/ 19117 w 19921"/>
                <a:gd name="connsiteY14-168" fmla="*/ 1 h 23397"/>
                <a:gd name="connsiteX15" fmla="*/ 761 w 19921"/>
                <a:gd name="connsiteY15" fmla="*/ 329 h 23397"/>
                <a:gd name="connsiteX0-169" fmla="*/ 761 w 19921"/>
                <a:gd name="connsiteY0-170" fmla="*/ 329 h 23397"/>
                <a:gd name="connsiteX1-171" fmla="*/ 135 w 19921"/>
                <a:gd name="connsiteY1-172" fmla="*/ 535 h 23397"/>
                <a:gd name="connsiteX2-173" fmla="*/ 315 w 19921"/>
                <a:gd name="connsiteY2-174" fmla="*/ 6668 h 23397"/>
                <a:gd name="connsiteX3-175" fmla="*/ 7 w 19921"/>
                <a:gd name="connsiteY3-176" fmla="*/ 17193 h 23397"/>
                <a:gd name="connsiteX4-177" fmla="*/ 130 w 19921"/>
                <a:gd name="connsiteY4-178" fmla="*/ 22718 h 23397"/>
                <a:gd name="connsiteX5-179" fmla="*/ 668 w 19921"/>
                <a:gd name="connsiteY5-180" fmla="*/ 23256 h 23397"/>
                <a:gd name="connsiteX6-181" fmla="*/ 2562 w 19921"/>
                <a:gd name="connsiteY6-182" fmla="*/ 22954 h 23397"/>
                <a:gd name="connsiteX7-183" fmla="*/ 9567 w 19921"/>
                <a:gd name="connsiteY7-184" fmla="*/ 23397 h 23397"/>
                <a:gd name="connsiteX8-185" fmla="*/ 15074 w 19921"/>
                <a:gd name="connsiteY8-186" fmla="*/ 23064 h 23397"/>
                <a:gd name="connsiteX9-187" fmla="*/ 19112 w 19921"/>
                <a:gd name="connsiteY9-188" fmla="*/ 23260 h 23397"/>
                <a:gd name="connsiteX10-189" fmla="*/ 19650 w 19921"/>
                <a:gd name="connsiteY10-190" fmla="*/ 22722 h 23397"/>
                <a:gd name="connsiteX11-191" fmla="*/ 19700 w 19921"/>
                <a:gd name="connsiteY11-192" fmla="*/ 10324 h 23397"/>
                <a:gd name="connsiteX12-193" fmla="*/ 19524 w 19921"/>
                <a:gd name="connsiteY12-194" fmla="*/ 4895 h 23397"/>
                <a:gd name="connsiteX13-195" fmla="*/ 19920 w 19921"/>
                <a:gd name="connsiteY13-196" fmla="*/ 2901 h 23397"/>
                <a:gd name="connsiteX14-197" fmla="*/ 19655 w 19921"/>
                <a:gd name="connsiteY14-198" fmla="*/ 539 h 23397"/>
                <a:gd name="connsiteX15-199" fmla="*/ 19117 w 19921"/>
                <a:gd name="connsiteY15-200" fmla="*/ 1 h 23397"/>
                <a:gd name="connsiteX16" fmla="*/ 761 w 19921"/>
                <a:gd name="connsiteY16" fmla="*/ 329 h 233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109" y="connsiteY12-110"/>
                </a:cxn>
                <a:cxn ang="0">
                  <a:pos x="connsiteX13-137" y="connsiteY13-138"/>
                </a:cxn>
                <a:cxn ang="0">
                  <a:pos x="connsiteX14-167" y="connsiteY14-168"/>
                </a:cxn>
                <a:cxn ang="0">
                  <a:pos x="connsiteX15-199" y="connsiteY15-200"/>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200" rtl="0" eaLnBrk="1" fontAlgn="auto" latinLnBrk="0" hangingPunct="1">
                <a:lnSpc>
                  <a:spcPct val="100000"/>
                </a:lnSpc>
                <a:spcBef>
                  <a:spcPts val="0"/>
                </a:spcBef>
                <a:spcAft>
                  <a:spcPts val="0"/>
                </a:spcAft>
                <a:buClr>
                  <a:srgbClr val="000000"/>
                </a:buClr>
                <a:buSzTx/>
                <a:buFontTx/>
                <a:buNone/>
                <a:defRPr/>
              </a:pP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a Sáng Chủ nhật, các bạn trong thôn đến Nhà Văn hoá để nghe bác trưởng thôn nói chuyện. Bác kể: Thôn mang tên người đã có công giúp dân đắp đề lần biển, mở mang đồng ruộng để sản xuất, vượt qua đói nghèo, xây dựng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thôn giàu đẹp, yên vui.</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nvGrpSpPr>
            <p:cNvPr id="21" name="Group 20"/>
            <p:cNvGrpSpPr/>
            <p:nvPr/>
          </p:nvGrpSpPr>
          <p:grpSpPr>
            <a:xfrm>
              <a:off x="646756" y="4315458"/>
              <a:ext cx="4758622" cy="643061"/>
              <a:chOff x="855100" y="4477504"/>
              <a:chExt cx="4758622" cy="643061"/>
            </a:xfrm>
          </p:grpSpPr>
          <p:cxnSp>
            <p:nvCxnSpPr>
              <p:cNvPr id="3" name="Straight Connector 2"/>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1"/>
              <a:srcRect t="16340" b="43951"/>
              <a:stretch>
                <a:fillRect/>
              </a:stretch>
            </p:blipFill>
            <p:spPr>
              <a:xfrm>
                <a:off x="2778507" y="4477504"/>
                <a:ext cx="730339" cy="643061"/>
              </a:xfrm>
              <a:prstGeom prst="rect">
                <a:avLst/>
              </a:prstGeom>
            </p:spPr>
          </p:pic>
        </p:grpSp>
        <p:grpSp>
          <p:nvGrpSpPr>
            <p:cNvPr id="15" name="Google Shape;724;p33"/>
            <p:cNvGrpSpPr/>
            <p:nvPr/>
          </p:nvGrpSpPr>
          <p:grpSpPr>
            <a:xfrm>
              <a:off x="1906680" y="1911333"/>
              <a:ext cx="1854260" cy="523163"/>
              <a:chOff x="1639601" y="539501"/>
              <a:chExt cx="1091683" cy="548641"/>
            </a:xfrm>
          </p:grpSpPr>
          <p:sp>
            <p:nvSpPr>
              <p:cNvPr id="16" name="Google Shape;725;p33"/>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41" name="Google Shape;718;p33"/>
          <p:cNvSpPr/>
          <p:nvPr/>
        </p:nvSpPr>
        <p:spPr>
          <a:xfrm>
            <a:off x="6159391" y="4002621"/>
            <a:ext cx="5650162" cy="242318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1" fmla="*/ 631 w 19546"/>
              <a:gd name="connsiteY0-2" fmla="*/ 329 h 23260"/>
              <a:gd name="connsiteX1-3" fmla="*/ 5 w 19546"/>
              <a:gd name="connsiteY1-4" fmla="*/ 535 h 23260"/>
              <a:gd name="connsiteX2-5" fmla="*/ 0 w 19546"/>
              <a:gd name="connsiteY2-6" fmla="*/ 22718 h 23260"/>
              <a:gd name="connsiteX3-7" fmla="*/ 538 w 19546"/>
              <a:gd name="connsiteY3-8" fmla="*/ 23256 h 23260"/>
              <a:gd name="connsiteX4-9" fmla="*/ 18982 w 19546"/>
              <a:gd name="connsiteY4-10" fmla="*/ 23260 h 23260"/>
              <a:gd name="connsiteX5-11" fmla="*/ 19520 w 19546"/>
              <a:gd name="connsiteY5-12" fmla="*/ 22722 h 23260"/>
              <a:gd name="connsiteX6-13" fmla="*/ 19394 w 19546"/>
              <a:gd name="connsiteY6-14" fmla="*/ 4895 h 23260"/>
              <a:gd name="connsiteX7-15" fmla="*/ 19525 w 19546"/>
              <a:gd name="connsiteY7-16" fmla="*/ 539 h 23260"/>
              <a:gd name="connsiteX8-17" fmla="*/ 18987 w 19546"/>
              <a:gd name="connsiteY8-18" fmla="*/ 1 h 23260"/>
              <a:gd name="connsiteX9" fmla="*/ 631 w 19546"/>
              <a:gd name="connsiteY9" fmla="*/ 329 h 23260"/>
              <a:gd name="connsiteX0-19" fmla="*/ 631 w 19581"/>
              <a:gd name="connsiteY0-20" fmla="*/ 329 h 23260"/>
              <a:gd name="connsiteX1-21" fmla="*/ 5 w 19581"/>
              <a:gd name="connsiteY1-22" fmla="*/ 535 h 23260"/>
              <a:gd name="connsiteX2-23" fmla="*/ 0 w 19581"/>
              <a:gd name="connsiteY2-24" fmla="*/ 22718 h 23260"/>
              <a:gd name="connsiteX3-25" fmla="*/ 538 w 19581"/>
              <a:gd name="connsiteY3-26" fmla="*/ 23256 h 23260"/>
              <a:gd name="connsiteX4-27" fmla="*/ 18982 w 19581"/>
              <a:gd name="connsiteY4-28" fmla="*/ 23260 h 23260"/>
              <a:gd name="connsiteX5-29" fmla="*/ 19520 w 19581"/>
              <a:gd name="connsiteY5-30" fmla="*/ 22722 h 23260"/>
              <a:gd name="connsiteX6-31" fmla="*/ 19570 w 19581"/>
              <a:gd name="connsiteY6-32" fmla="*/ 10324 h 23260"/>
              <a:gd name="connsiteX7-33" fmla="*/ 19394 w 19581"/>
              <a:gd name="connsiteY7-34" fmla="*/ 4895 h 23260"/>
              <a:gd name="connsiteX8-35" fmla="*/ 19525 w 19581"/>
              <a:gd name="connsiteY8-36" fmla="*/ 539 h 23260"/>
              <a:gd name="connsiteX9-37" fmla="*/ 18987 w 19581"/>
              <a:gd name="connsiteY9-38" fmla="*/ 1 h 23260"/>
              <a:gd name="connsiteX10" fmla="*/ 631 w 19581"/>
              <a:gd name="connsiteY10" fmla="*/ 329 h 23260"/>
              <a:gd name="connsiteX0-39" fmla="*/ 631 w 19791"/>
              <a:gd name="connsiteY0-40" fmla="*/ 329 h 23260"/>
              <a:gd name="connsiteX1-41" fmla="*/ 5 w 19791"/>
              <a:gd name="connsiteY1-42" fmla="*/ 535 h 23260"/>
              <a:gd name="connsiteX2-43" fmla="*/ 0 w 19791"/>
              <a:gd name="connsiteY2-44" fmla="*/ 22718 h 23260"/>
              <a:gd name="connsiteX3-45" fmla="*/ 538 w 19791"/>
              <a:gd name="connsiteY3-46" fmla="*/ 23256 h 23260"/>
              <a:gd name="connsiteX4-47" fmla="*/ 18982 w 19791"/>
              <a:gd name="connsiteY4-48" fmla="*/ 23260 h 23260"/>
              <a:gd name="connsiteX5-49" fmla="*/ 19520 w 19791"/>
              <a:gd name="connsiteY5-50" fmla="*/ 22722 h 23260"/>
              <a:gd name="connsiteX6-51" fmla="*/ 19570 w 19791"/>
              <a:gd name="connsiteY6-52" fmla="*/ 10324 h 23260"/>
              <a:gd name="connsiteX7-53" fmla="*/ 19394 w 19791"/>
              <a:gd name="connsiteY7-54" fmla="*/ 4895 h 23260"/>
              <a:gd name="connsiteX8-55" fmla="*/ 19790 w 19791"/>
              <a:gd name="connsiteY8-56" fmla="*/ 2901 h 23260"/>
              <a:gd name="connsiteX9-57" fmla="*/ 19525 w 19791"/>
              <a:gd name="connsiteY9-58" fmla="*/ 539 h 23260"/>
              <a:gd name="connsiteX10-59" fmla="*/ 18987 w 19791"/>
              <a:gd name="connsiteY10-60" fmla="*/ 1 h 23260"/>
              <a:gd name="connsiteX11" fmla="*/ 631 w 19791"/>
              <a:gd name="connsiteY11" fmla="*/ 329 h 23260"/>
              <a:gd name="connsiteX0-61" fmla="*/ 651 w 19811"/>
              <a:gd name="connsiteY0-62" fmla="*/ 329 h 23260"/>
              <a:gd name="connsiteX1-63" fmla="*/ 25 w 19811"/>
              <a:gd name="connsiteY1-64" fmla="*/ 535 h 23260"/>
              <a:gd name="connsiteX2-65" fmla="*/ 205 w 19811"/>
              <a:gd name="connsiteY2-66" fmla="*/ 6668 h 23260"/>
              <a:gd name="connsiteX3-67" fmla="*/ 20 w 19811"/>
              <a:gd name="connsiteY3-68" fmla="*/ 22718 h 23260"/>
              <a:gd name="connsiteX4-69" fmla="*/ 558 w 19811"/>
              <a:gd name="connsiteY4-70" fmla="*/ 23256 h 23260"/>
              <a:gd name="connsiteX5-71" fmla="*/ 19002 w 19811"/>
              <a:gd name="connsiteY5-72" fmla="*/ 23260 h 23260"/>
              <a:gd name="connsiteX6-73" fmla="*/ 19540 w 19811"/>
              <a:gd name="connsiteY6-74" fmla="*/ 22722 h 23260"/>
              <a:gd name="connsiteX7-75" fmla="*/ 19590 w 19811"/>
              <a:gd name="connsiteY7-76" fmla="*/ 10324 h 23260"/>
              <a:gd name="connsiteX8-77" fmla="*/ 19414 w 19811"/>
              <a:gd name="connsiteY8-78" fmla="*/ 4895 h 23260"/>
              <a:gd name="connsiteX9-79" fmla="*/ 19810 w 19811"/>
              <a:gd name="connsiteY9-80" fmla="*/ 2901 h 23260"/>
              <a:gd name="connsiteX10-81" fmla="*/ 19545 w 19811"/>
              <a:gd name="connsiteY10-82" fmla="*/ 539 h 23260"/>
              <a:gd name="connsiteX11-83" fmla="*/ 19007 w 19811"/>
              <a:gd name="connsiteY11-84" fmla="*/ 1 h 23260"/>
              <a:gd name="connsiteX12" fmla="*/ 651 w 19811"/>
              <a:gd name="connsiteY12" fmla="*/ 329 h 23260"/>
              <a:gd name="connsiteX0-85" fmla="*/ 761 w 19921"/>
              <a:gd name="connsiteY0-86" fmla="*/ 329 h 23260"/>
              <a:gd name="connsiteX1-87" fmla="*/ 135 w 19921"/>
              <a:gd name="connsiteY1-88" fmla="*/ 535 h 23260"/>
              <a:gd name="connsiteX2-89" fmla="*/ 315 w 19921"/>
              <a:gd name="connsiteY2-90" fmla="*/ 6668 h 23260"/>
              <a:gd name="connsiteX3-91" fmla="*/ 7 w 19921"/>
              <a:gd name="connsiteY3-92" fmla="*/ 17193 h 23260"/>
              <a:gd name="connsiteX4-93" fmla="*/ 130 w 19921"/>
              <a:gd name="connsiteY4-94" fmla="*/ 22718 h 23260"/>
              <a:gd name="connsiteX5-95" fmla="*/ 668 w 19921"/>
              <a:gd name="connsiteY5-96" fmla="*/ 23256 h 23260"/>
              <a:gd name="connsiteX6-97" fmla="*/ 19112 w 19921"/>
              <a:gd name="connsiteY6-98" fmla="*/ 23260 h 23260"/>
              <a:gd name="connsiteX7-99" fmla="*/ 19650 w 19921"/>
              <a:gd name="connsiteY7-100" fmla="*/ 22722 h 23260"/>
              <a:gd name="connsiteX8-101" fmla="*/ 19700 w 19921"/>
              <a:gd name="connsiteY8-102" fmla="*/ 10324 h 23260"/>
              <a:gd name="connsiteX9-103" fmla="*/ 19524 w 19921"/>
              <a:gd name="connsiteY9-104" fmla="*/ 4895 h 23260"/>
              <a:gd name="connsiteX10-105" fmla="*/ 19920 w 19921"/>
              <a:gd name="connsiteY10-106" fmla="*/ 2901 h 23260"/>
              <a:gd name="connsiteX11-107" fmla="*/ 19655 w 19921"/>
              <a:gd name="connsiteY11-108" fmla="*/ 539 h 23260"/>
              <a:gd name="connsiteX12-109" fmla="*/ 19117 w 19921"/>
              <a:gd name="connsiteY12-110" fmla="*/ 1 h 23260"/>
              <a:gd name="connsiteX13" fmla="*/ 761 w 19921"/>
              <a:gd name="connsiteY13" fmla="*/ 329 h 23260"/>
              <a:gd name="connsiteX0-111" fmla="*/ 761 w 19921"/>
              <a:gd name="connsiteY0-112" fmla="*/ 329 h 23260"/>
              <a:gd name="connsiteX1-113" fmla="*/ 135 w 19921"/>
              <a:gd name="connsiteY1-114" fmla="*/ 535 h 23260"/>
              <a:gd name="connsiteX2-115" fmla="*/ 315 w 19921"/>
              <a:gd name="connsiteY2-116" fmla="*/ 6668 h 23260"/>
              <a:gd name="connsiteX3-117" fmla="*/ 7 w 19921"/>
              <a:gd name="connsiteY3-118" fmla="*/ 17193 h 23260"/>
              <a:gd name="connsiteX4-119" fmla="*/ 130 w 19921"/>
              <a:gd name="connsiteY4-120" fmla="*/ 22718 h 23260"/>
              <a:gd name="connsiteX5-121" fmla="*/ 668 w 19921"/>
              <a:gd name="connsiteY5-122" fmla="*/ 23256 h 23260"/>
              <a:gd name="connsiteX6-123" fmla="*/ 2562 w 19921"/>
              <a:gd name="connsiteY6-124" fmla="*/ 22954 h 23260"/>
              <a:gd name="connsiteX7-125" fmla="*/ 19112 w 19921"/>
              <a:gd name="connsiteY7-126" fmla="*/ 23260 h 23260"/>
              <a:gd name="connsiteX8-127" fmla="*/ 19650 w 19921"/>
              <a:gd name="connsiteY8-128" fmla="*/ 22722 h 23260"/>
              <a:gd name="connsiteX9-129" fmla="*/ 19700 w 19921"/>
              <a:gd name="connsiteY9-130" fmla="*/ 10324 h 23260"/>
              <a:gd name="connsiteX10-131" fmla="*/ 19524 w 19921"/>
              <a:gd name="connsiteY10-132" fmla="*/ 4895 h 23260"/>
              <a:gd name="connsiteX11-133" fmla="*/ 19920 w 19921"/>
              <a:gd name="connsiteY11-134" fmla="*/ 2901 h 23260"/>
              <a:gd name="connsiteX12-135" fmla="*/ 19655 w 19921"/>
              <a:gd name="connsiteY12-136" fmla="*/ 539 h 23260"/>
              <a:gd name="connsiteX13-137" fmla="*/ 19117 w 19921"/>
              <a:gd name="connsiteY13-138" fmla="*/ 1 h 23260"/>
              <a:gd name="connsiteX14" fmla="*/ 761 w 19921"/>
              <a:gd name="connsiteY14" fmla="*/ 329 h 23260"/>
              <a:gd name="connsiteX0-139" fmla="*/ 761 w 19921"/>
              <a:gd name="connsiteY0-140" fmla="*/ 329 h 23397"/>
              <a:gd name="connsiteX1-141" fmla="*/ 135 w 19921"/>
              <a:gd name="connsiteY1-142" fmla="*/ 535 h 23397"/>
              <a:gd name="connsiteX2-143" fmla="*/ 315 w 19921"/>
              <a:gd name="connsiteY2-144" fmla="*/ 6668 h 23397"/>
              <a:gd name="connsiteX3-145" fmla="*/ 7 w 19921"/>
              <a:gd name="connsiteY3-146" fmla="*/ 17193 h 23397"/>
              <a:gd name="connsiteX4-147" fmla="*/ 130 w 19921"/>
              <a:gd name="connsiteY4-148" fmla="*/ 22718 h 23397"/>
              <a:gd name="connsiteX5-149" fmla="*/ 668 w 19921"/>
              <a:gd name="connsiteY5-150" fmla="*/ 23256 h 23397"/>
              <a:gd name="connsiteX6-151" fmla="*/ 2562 w 19921"/>
              <a:gd name="connsiteY6-152" fmla="*/ 22954 h 23397"/>
              <a:gd name="connsiteX7-153" fmla="*/ 9567 w 19921"/>
              <a:gd name="connsiteY7-154" fmla="*/ 23397 h 23397"/>
              <a:gd name="connsiteX8-155" fmla="*/ 19112 w 19921"/>
              <a:gd name="connsiteY8-156" fmla="*/ 23260 h 23397"/>
              <a:gd name="connsiteX9-157" fmla="*/ 19650 w 19921"/>
              <a:gd name="connsiteY9-158" fmla="*/ 22722 h 23397"/>
              <a:gd name="connsiteX10-159" fmla="*/ 19700 w 19921"/>
              <a:gd name="connsiteY10-160" fmla="*/ 10324 h 23397"/>
              <a:gd name="connsiteX11-161" fmla="*/ 19524 w 19921"/>
              <a:gd name="connsiteY11-162" fmla="*/ 4895 h 23397"/>
              <a:gd name="connsiteX12-163" fmla="*/ 19920 w 19921"/>
              <a:gd name="connsiteY12-164" fmla="*/ 2901 h 23397"/>
              <a:gd name="connsiteX13-165" fmla="*/ 19655 w 19921"/>
              <a:gd name="connsiteY13-166" fmla="*/ 539 h 23397"/>
              <a:gd name="connsiteX14-167" fmla="*/ 19117 w 19921"/>
              <a:gd name="connsiteY14-168" fmla="*/ 1 h 23397"/>
              <a:gd name="connsiteX15" fmla="*/ 761 w 19921"/>
              <a:gd name="connsiteY15" fmla="*/ 329 h 23397"/>
              <a:gd name="connsiteX0-169" fmla="*/ 761 w 19921"/>
              <a:gd name="connsiteY0-170" fmla="*/ 329 h 23397"/>
              <a:gd name="connsiteX1-171" fmla="*/ 135 w 19921"/>
              <a:gd name="connsiteY1-172" fmla="*/ 535 h 23397"/>
              <a:gd name="connsiteX2-173" fmla="*/ 315 w 19921"/>
              <a:gd name="connsiteY2-174" fmla="*/ 6668 h 23397"/>
              <a:gd name="connsiteX3-175" fmla="*/ 7 w 19921"/>
              <a:gd name="connsiteY3-176" fmla="*/ 17193 h 23397"/>
              <a:gd name="connsiteX4-177" fmla="*/ 130 w 19921"/>
              <a:gd name="connsiteY4-178" fmla="*/ 22718 h 23397"/>
              <a:gd name="connsiteX5-179" fmla="*/ 668 w 19921"/>
              <a:gd name="connsiteY5-180" fmla="*/ 23256 h 23397"/>
              <a:gd name="connsiteX6-181" fmla="*/ 2562 w 19921"/>
              <a:gd name="connsiteY6-182" fmla="*/ 22954 h 23397"/>
              <a:gd name="connsiteX7-183" fmla="*/ 9567 w 19921"/>
              <a:gd name="connsiteY7-184" fmla="*/ 23397 h 23397"/>
              <a:gd name="connsiteX8-185" fmla="*/ 15074 w 19921"/>
              <a:gd name="connsiteY8-186" fmla="*/ 23064 h 23397"/>
              <a:gd name="connsiteX9-187" fmla="*/ 19112 w 19921"/>
              <a:gd name="connsiteY9-188" fmla="*/ 23260 h 23397"/>
              <a:gd name="connsiteX10-189" fmla="*/ 19650 w 19921"/>
              <a:gd name="connsiteY10-190" fmla="*/ 22722 h 23397"/>
              <a:gd name="connsiteX11-191" fmla="*/ 19700 w 19921"/>
              <a:gd name="connsiteY11-192" fmla="*/ 10324 h 23397"/>
              <a:gd name="connsiteX12-193" fmla="*/ 19524 w 19921"/>
              <a:gd name="connsiteY12-194" fmla="*/ 4895 h 23397"/>
              <a:gd name="connsiteX13-195" fmla="*/ 19920 w 19921"/>
              <a:gd name="connsiteY13-196" fmla="*/ 2901 h 23397"/>
              <a:gd name="connsiteX14-197" fmla="*/ 19655 w 19921"/>
              <a:gd name="connsiteY14-198" fmla="*/ 539 h 23397"/>
              <a:gd name="connsiteX15-199" fmla="*/ 19117 w 19921"/>
              <a:gd name="connsiteY15-200" fmla="*/ 1 h 23397"/>
              <a:gd name="connsiteX16" fmla="*/ 761 w 19921"/>
              <a:gd name="connsiteY16" fmla="*/ 329 h 233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109" y="connsiteY12-110"/>
              </a:cxn>
              <a:cxn ang="0">
                <a:pos x="connsiteX13-137" y="connsiteY13-138"/>
              </a:cxn>
              <a:cxn ang="0">
                <a:pos x="connsiteX14-167" y="connsiteY14-168"/>
              </a:cxn>
              <a:cxn ang="0">
                <a:pos x="connsiteX15-199" y="connsiteY15-200"/>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 name="Google Shape;718;p33"/>
          <p:cNvSpPr/>
          <p:nvPr/>
        </p:nvSpPr>
        <p:spPr>
          <a:xfrm>
            <a:off x="6326607" y="4093319"/>
            <a:ext cx="5617743" cy="2145391"/>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1" fmla="*/ 631 w 19546"/>
              <a:gd name="connsiteY0-2" fmla="*/ 329 h 23260"/>
              <a:gd name="connsiteX1-3" fmla="*/ 5 w 19546"/>
              <a:gd name="connsiteY1-4" fmla="*/ 535 h 23260"/>
              <a:gd name="connsiteX2-5" fmla="*/ 0 w 19546"/>
              <a:gd name="connsiteY2-6" fmla="*/ 22718 h 23260"/>
              <a:gd name="connsiteX3-7" fmla="*/ 538 w 19546"/>
              <a:gd name="connsiteY3-8" fmla="*/ 23256 h 23260"/>
              <a:gd name="connsiteX4-9" fmla="*/ 18982 w 19546"/>
              <a:gd name="connsiteY4-10" fmla="*/ 23260 h 23260"/>
              <a:gd name="connsiteX5-11" fmla="*/ 19520 w 19546"/>
              <a:gd name="connsiteY5-12" fmla="*/ 22722 h 23260"/>
              <a:gd name="connsiteX6-13" fmla="*/ 19394 w 19546"/>
              <a:gd name="connsiteY6-14" fmla="*/ 4895 h 23260"/>
              <a:gd name="connsiteX7-15" fmla="*/ 19525 w 19546"/>
              <a:gd name="connsiteY7-16" fmla="*/ 539 h 23260"/>
              <a:gd name="connsiteX8-17" fmla="*/ 18987 w 19546"/>
              <a:gd name="connsiteY8-18" fmla="*/ 1 h 23260"/>
              <a:gd name="connsiteX9" fmla="*/ 631 w 19546"/>
              <a:gd name="connsiteY9" fmla="*/ 329 h 23260"/>
              <a:gd name="connsiteX0-19" fmla="*/ 631 w 19581"/>
              <a:gd name="connsiteY0-20" fmla="*/ 329 h 23260"/>
              <a:gd name="connsiteX1-21" fmla="*/ 5 w 19581"/>
              <a:gd name="connsiteY1-22" fmla="*/ 535 h 23260"/>
              <a:gd name="connsiteX2-23" fmla="*/ 0 w 19581"/>
              <a:gd name="connsiteY2-24" fmla="*/ 22718 h 23260"/>
              <a:gd name="connsiteX3-25" fmla="*/ 538 w 19581"/>
              <a:gd name="connsiteY3-26" fmla="*/ 23256 h 23260"/>
              <a:gd name="connsiteX4-27" fmla="*/ 18982 w 19581"/>
              <a:gd name="connsiteY4-28" fmla="*/ 23260 h 23260"/>
              <a:gd name="connsiteX5-29" fmla="*/ 19520 w 19581"/>
              <a:gd name="connsiteY5-30" fmla="*/ 22722 h 23260"/>
              <a:gd name="connsiteX6-31" fmla="*/ 19570 w 19581"/>
              <a:gd name="connsiteY6-32" fmla="*/ 10324 h 23260"/>
              <a:gd name="connsiteX7-33" fmla="*/ 19394 w 19581"/>
              <a:gd name="connsiteY7-34" fmla="*/ 4895 h 23260"/>
              <a:gd name="connsiteX8-35" fmla="*/ 19525 w 19581"/>
              <a:gd name="connsiteY8-36" fmla="*/ 539 h 23260"/>
              <a:gd name="connsiteX9-37" fmla="*/ 18987 w 19581"/>
              <a:gd name="connsiteY9-38" fmla="*/ 1 h 23260"/>
              <a:gd name="connsiteX10" fmla="*/ 631 w 19581"/>
              <a:gd name="connsiteY10" fmla="*/ 329 h 23260"/>
              <a:gd name="connsiteX0-39" fmla="*/ 631 w 19791"/>
              <a:gd name="connsiteY0-40" fmla="*/ 329 h 23260"/>
              <a:gd name="connsiteX1-41" fmla="*/ 5 w 19791"/>
              <a:gd name="connsiteY1-42" fmla="*/ 535 h 23260"/>
              <a:gd name="connsiteX2-43" fmla="*/ 0 w 19791"/>
              <a:gd name="connsiteY2-44" fmla="*/ 22718 h 23260"/>
              <a:gd name="connsiteX3-45" fmla="*/ 538 w 19791"/>
              <a:gd name="connsiteY3-46" fmla="*/ 23256 h 23260"/>
              <a:gd name="connsiteX4-47" fmla="*/ 18982 w 19791"/>
              <a:gd name="connsiteY4-48" fmla="*/ 23260 h 23260"/>
              <a:gd name="connsiteX5-49" fmla="*/ 19520 w 19791"/>
              <a:gd name="connsiteY5-50" fmla="*/ 22722 h 23260"/>
              <a:gd name="connsiteX6-51" fmla="*/ 19570 w 19791"/>
              <a:gd name="connsiteY6-52" fmla="*/ 10324 h 23260"/>
              <a:gd name="connsiteX7-53" fmla="*/ 19394 w 19791"/>
              <a:gd name="connsiteY7-54" fmla="*/ 4895 h 23260"/>
              <a:gd name="connsiteX8-55" fmla="*/ 19790 w 19791"/>
              <a:gd name="connsiteY8-56" fmla="*/ 2901 h 23260"/>
              <a:gd name="connsiteX9-57" fmla="*/ 19525 w 19791"/>
              <a:gd name="connsiteY9-58" fmla="*/ 539 h 23260"/>
              <a:gd name="connsiteX10-59" fmla="*/ 18987 w 19791"/>
              <a:gd name="connsiteY10-60" fmla="*/ 1 h 23260"/>
              <a:gd name="connsiteX11" fmla="*/ 631 w 19791"/>
              <a:gd name="connsiteY11" fmla="*/ 329 h 23260"/>
              <a:gd name="connsiteX0-61" fmla="*/ 651 w 19811"/>
              <a:gd name="connsiteY0-62" fmla="*/ 329 h 23260"/>
              <a:gd name="connsiteX1-63" fmla="*/ 25 w 19811"/>
              <a:gd name="connsiteY1-64" fmla="*/ 535 h 23260"/>
              <a:gd name="connsiteX2-65" fmla="*/ 205 w 19811"/>
              <a:gd name="connsiteY2-66" fmla="*/ 6668 h 23260"/>
              <a:gd name="connsiteX3-67" fmla="*/ 20 w 19811"/>
              <a:gd name="connsiteY3-68" fmla="*/ 22718 h 23260"/>
              <a:gd name="connsiteX4-69" fmla="*/ 558 w 19811"/>
              <a:gd name="connsiteY4-70" fmla="*/ 23256 h 23260"/>
              <a:gd name="connsiteX5-71" fmla="*/ 19002 w 19811"/>
              <a:gd name="connsiteY5-72" fmla="*/ 23260 h 23260"/>
              <a:gd name="connsiteX6-73" fmla="*/ 19540 w 19811"/>
              <a:gd name="connsiteY6-74" fmla="*/ 22722 h 23260"/>
              <a:gd name="connsiteX7-75" fmla="*/ 19590 w 19811"/>
              <a:gd name="connsiteY7-76" fmla="*/ 10324 h 23260"/>
              <a:gd name="connsiteX8-77" fmla="*/ 19414 w 19811"/>
              <a:gd name="connsiteY8-78" fmla="*/ 4895 h 23260"/>
              <a:gd name="connsiteX9-79" fmla="*/ 19810 w 19811"/>
              <a:gd name="connsiteY9-80" fmla="*/ 2901 h 23260"/>
              <a:gd name="connsiteX10-81" fmla="*/ 19545 w 19811"/>
              <a:gd name="connsiteY10-82" fmla="*/ 539 h 23260"/>
              <a:gd name="connsiteX11-83" fmla="*/ 19007 w 19811"/>
              <a:gd name="connsiteY11-84" fmla="*/ 1 h 23260"/>
              <a:gd name="connsiteX12" fmla="*/ 651 w 19811"/>
              <a:gd name="connsiteY12" fmla="*/ 329 h 23260"/>
              <a:gd name="connsiteX0-85" fmla="*/ 761 w 19921"/>
              <a:gd name="connsiteY0-86" fmla="*/ 329 h 23260"/>
              <a:gd name="connsiteX1-87" fmla="*/ 135 w 19921"/>
              <a:gd name="connsiteY1-88" fmla="*/ 535 h 23260"/>
              <a:gd name="connsiteX2-89" fmla="*/ 315 w 19921"/>
              <a:gd name="connsiteY2-90" fmla="*/ 6668 h 23260"/>
              <a:gd name="connsiteX3-91" fmla="*/ 7 w 19921"/>
              <a:gd name="connsiteY3-92" fmla="*/ 17193 h 23260"/>
              <a:gd name="connsiteX4-93" fmla="*/ 130 w 19921"/>
              <a:gd name="connsiteY4-94" fmla="*/ 22718 h 23260"/>
              <a:gd name="connsiteX5-95" fmla="*/ 668 w 19921"/>
              <a:gd name="connsiteY5-96" fmla="*/ 23256 h 23260"/>
              <a:gd name="connsiteX6-97" fmla="*/ 19112 w 19921"/>
              <a:gd name="connsiteY6-98" fmla="*/ 23260 h 23260"/>
              <a:gd name="connsiteX7-99" fmla="*/ 19650 w 19921"/>
              <a:gd name="connsiteY7-100" fmla="*/ 22722 h 23260"/>
              <a:gd name="connsiteX8-101" fmla="*/ 19700 w 19921"/>
              <a:gd name="connsiteY8-102" fmla="*/ 10324 h 23260"/>
              <a:gd name="connsiteX9-103" fmla="*/ 19524 w 19921"/>
              <a:gd name="connsiteY9-104" fmla="*/ 4895 h 23260"/>
              <a:gd name="connsiteX10-105" fmla="*/ 19920 w 19921"/>
              <a:gd name="connsiteY10-106" fmla="*/ 2901 h 23260"/>
              <a:gd name="connsiteX11-107" fmla="*/ 19655 w 19921"/>
              <a:gd name="connsiteY11-108" fmla="*/ 539 h 23260"/>
              <a:gd name="connsiteX12-109" fmla="*/ 19117 w 19921"/>
              <a:gd name="connsiteY12-110" fmla="*/ 1 h 23260"/>
              <a:gd name="connsiteX13" fmla="*/ 761 w 19921"/>
              <a:gd name="connsiteY13" fmla="*/ 329 h 23260"/>
              <a:gd name="connsiteX0-111" fmla="*/ 761 w 19921"/>
              <a:gd name="connsiteY0-112" fmla="*/ 329 h 23260"/>
              <a:gd name="connsiteX1-113" fmla="*/ 135 w 19921"/>
              <a:gd name="connsiteY1-114" fmla="*/ 535 h 23260"/>
              <a:gd name="connsiteX2-115" fmla="*/ 315 w 19921"/>
              <a:gd name="connsiteY2-116" fmla="*/ 6668 h 23260"/>
              <a:gd name="connsiteX3-117" fmla="*/ 7 w 19921"/>
              <a:gd name="connsiteY3-118" fmla="*/ 17193 h 23260"/>
              <a:gd name="connsiteX4-119" fmla="*/ 130 w 19921"/>
              <a:gd name="connsiteY4-120" fmla="*/ 22718 h 23260"/>
              <a:gd name="connsiteX5-121" fmla="*/ 668 w 19921"/>
              <a:gd name="connsiteY5-122" fmla="*/ 23256 h 23260"/>
              <a:gd name="connsiteX6-123" fmla="*/ 2562 w 19921"/>
              <a:gd name="connsiteY6-124" fmla="*/ 22954 h 23260"/>
              <a:gd name="connsiteX7-125" fmla="*/ 19112 w 19921"/>
              <a:gd name="connsiteY7-126" fmla="*/ 23260 h 23260"/>
              <a:gd name="connsiteX8-127" fmla="*/ 19650 w 19921"/>
              <a:gd name="connsiteY8-128" fmla="*/ 22722 h 23260"/>
              <a:gd name="connsiteX9-129" fmla="*/ 19700 w 19921"/>
              <a:gd name="connsiteY9-130" fmla="*/ 10324 h 23260"/>
              <a:gd name="connsiteX10-131" fmla="*/ 19524 w 19921"/>
              <a:gd name="connsiteY10-132" fmla="*/ 4895 h 23260"/>
              <a:gd name="connsiteX11-133" fmla="*/ 19920 w 19921"/>
              <a:gd name="connsiteY11-134" fmla="*/ 2901 h 23260"/>
              <a:gd name="connsiteX12-135" fmla="*/ 19655 w 19921"/>
              <a:gd name="connsiteY12-136" fmla="*/ 539 h 23260"/>
              <a:gd name="connsiteX13-137" fmla="*/ 19117 w 19921"/>
              <a:gd name="connsiteY13-138" fmla="*/ 1 h 23260"/>
              <a:gd name="connsiteX14" fmla="*/ 761 w 19921"/>
              <a:gd name="connsiteY14" fmla="*/ 329 h 23260"/>
              <a:gd name="connsiteX0-139" fmla="*/ 761 w 19921"/>
              <a:gd name="connsiteY0-140" fmla="*/ 329 h 23397"/>
              <a:gd name="connsiteX1-141" fmla="*/ 135 w 19921"/>
              <a:gd name="connsiteY1-142" fmla="*/ 535 h 23397"/>
              <a:gd name="connsiteX2-143" fmla="*/ 315 w 19921"/>
              <a:gd name="connsiteY2-144" fmla="*/ 6668 h 23397"/>
              <a:gd name="connsiteX3-145" fmla="*/ 7 w 19921"/>
              <a:gd name="connsiteY3-146" fmla="*/ 17193 h 23397"/>
              <a:gd name="connsiteX4-147" fmla="*/ 130 w 19921"/>
              <a:gd name="connsiteY4-148" fmla="*/ 22718 h 23397"/>
              <a:gd name="connsiteX5-149" fmla="*/ 668 w 19921"/>
              <a:gd name="connsiteY5-150" fmla="*/ 23256 h 23397"/>
              <a:gd name="connsiteX6-151" fmla="*/ 2562 w 19921"/>
              <a:gd name="connsiteY6-152" fmla="*/ 22954 h 23397"/>
              <a:gd name="connsiteX7-153" fmla="*/ 9567 w 19921"/>
              <a:gd name="connsiteY7-154" fmla="*/ 23397 h 23397"/>
              <a:gd name="connsiteX8-155" fmla="*/ 19112 w 19921"/>
              <a:gd name="connsiteY8-156" fmla="*/ 23260 h 23397"/>
              <a:gd name="connsiteX9-157" fmla="*/ 19650 w 19921"/>
              <a:gd name="connsiteY9-158" fmla="*/ 22722 h 23397"/>
              <a:gd name="connsiteX10-159" fmla="*/ 19700 w 19921"/>
              <a:gd name="connsiteY10-160" fmla="*/ 10324 h 23397"/>
              <a:gd name="connsiteX11-161" fmla="*/ 19524 w 19921"/>
              <a:gd name="connsiteY11-162" fmla="*/ 4895 h 23397"/>
              <a:gd name="connsiteX12-163" fmla="*/ 19920 w 19921"/>
              <a:gd name="connsiteY12-164" fmla="*/ 2901 h 23397"/>
              <a:gd name="connsiteX13-165" fmla="*/ 19655 w 19921"/>
              <a:gd name="connsiteY13-166" fmla="*/ 539 h 23397"/>
              <a:gd name="connsiteX14-167" fmla="*/ 19117 w 19921"/>
              <a:gd name="connsiteY14-168" fmla="*/ 1 h 23397"/>
              <a:gd name="connsiteX15" fmla="*/ 761 w 19921"/>
              <a:gd name="connsiteY15" fmla="*/ 329 h 23397"/>
              <a:gd name="connsiteX0-169" fmla="*/ 761 w 19921"/>
              <a:gd name="connsiteY0-170" fmla="*/ 329 h 23397"/>
              <a:gd name="connsiteX1-171" fmla="*/ 135 w 19921"/>
              <a:gd name="connsiteY1-172" fmla="*/ 535 h 23397"/>
              <a:gd name="connsiteX2-173" fmla="*/ 315 w 19921"/>
              <a:gd name="connsiteY2-174" fmla="*/ 6668 h 23397"/>
              <a:gd name="connsiteX3-175" fmla="*/ 7 w 19921"/>
              <a:gd name="connsiteY3-176" fmla="*/ 17193 h 23397"/>
              <a:gd name="connsiteX4-177" fmla="*/ 130 w 19921"/>
              <a:gd name="connsiteY4-178" fmla="*/ 22718 h 23397"/>
              <a:gd name="connsiteX5-179" fmla="*/ 668 w 19921"/>
              <a:gd name="connsiteY5-180" fmla="*/ 23256 h 23397"/>
              <a:gd name="connsiteX6-181" fmla="*/ 2562 w 19921"/>
              <a:gd name="connsiteY6-182" fmla="*/ 22954 h 23397"/>
              <a:gd name="connsiteX7-183" fmla="*/ 9567 w 19921"/>
              <a:gd name="connsiteY7-184" fmla="*/ 23397 h 23397"/>
              <a:gd name="connsiteX8-185" fmla="*/ 15074 w 19921"/>
              <a:gd name="connsiteY8-186" fmla="*/ 23064 h 23397"/>
              <a:gd name="connsiteX9-187" fmla="*/ 19112 w 19921"/>
              <a:gd name="connsiteY9-188" fmla="*/ 23260 h 23397"/>
              <a:gd name="connsiteX10-189" fmla="*/ 19650 w 19921"/>
              <a:gd name="connsiteY10-190" fmla="*/ 22722 h 23397"/>
              <a:gd name="connsiteX11-191" fmla="*/ 19700 w 19921"/>
              <a:gd name="connsiteY11-192" fmla="*/ 10324 h 23397"/>
              <a:gd name="connsiteX12-193" fmla="*/ 19524 w 19921"/>
              <a:gd name="connsiteY12-194" fmla="*/ 4895 h 23397"/>
              <a:gd name="connsiteX13-195" fmla="*/ 19920 w 19921"/>
              <a:gd name="connsiteY13-196" fmla="*/ 2901 h 23397"/>
              <a:gd name="connsiteX14-197" fmla="*/ 19655 w 19921"/>
              <a:gd name="connsiteY14-198" fmla="*/ 539 h 23397"/>
              <a:gd name="connsiteX15-199" fmla="*/ 19117 w 19921"/>
              <a:gd name="connsiteY15-200" fmla="*/ 1 h 23397"/>
              <a:gd name="connsiteX16" fmla="*/ 761 w 19921"/>
              <a:gd name="connsiteY16" fmla="*/ 329 h 233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109" y="connsiteY12-110"/>
              </a:cxn>
              <a:cxn ang="0">
                <a:pos x="connsiteX13-137" y="connsiteY13-138"/>
              </a:cxn>
              <a:cxn ang="0">
                <a:pos x="connsiteX14-167" y="connsiteY14-168"/>
              </a:cxn>
              <a:cxn ang="0">
                <a:pos x="connsiteX15-199" y="connsiteY15-200"/>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chemeClr val="accent5">
                <a:lumMod val="75000"/>
              </a:schemeClr>
            </a:solidFill>
            <a:prstDash val="dash"/>
          </a:ln>
        </p:spPr>
        <p:txBody>
          <a:bodyPr spcFirstLastPara="1" wrap="square" lIns="457200" tIns="365760" rIns="548640" bIns="182880" anchor="t" anchorCtr="0">
            <a:noAutofit/>
          </a:bodyPr>
          <a:lstStyle/>
          <a:p>
            <a:pPr marL="0" marR="0" lvl="0" indent="0" algn="just" defTabSz="1219200" rtl="0" eaLnBrk="1" fontAlgn="auto" latinLnBrk="0" hangingPunct="1">
              <a:lnSpc>
                <a:spcPct val="100000"/>
              </a:lnSpc>
              <a:spcBef>
                <a:spcPts val="0"/>
              </a:spcBef>
              <a:spcAft>
                <a:spcPts val="0"/>
              </a:spcAft>
              <a:buClr>
                <a:srgbClr val="000000"/>
              </a:buClr>
              <a:buSzTx/>
              <a:buFontTx/>
              <a:buNone/>
              <a:defRPr/>
            </a:pP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 name="Group 4"/>
          <p:cNvGrpSpPr/>
          <p:nvPr/>
        </p:nvGrpSpPr>
        <p:grpSpPr>
          <a:xfrm>
            <a:off x="1472155" y="497170"/>
            <a:ext cx="10167395" cy="750605"/>
            <a:chOff x="1869832" y="3990205"/>
            <a:chExt cx="9320710" cy="1569660"/>
          </a:xfrm>
        </p:grpSpPr>
        <p:sp>
          <p:nvSpPr>
            <p:cNvPr id="6" name="TextBox 5"/>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1962364" y="4091268"/>
              <a:ext cx="9228178" cy="115851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lang="en-US" sz="3000" b="1" dirty="0" err="1">
                  <a:solidFill>
                    <a:srgbClr val="000000"/>
                  </a:solidFill>
                  <a:latin typeface="Cambria" panose="02040503050406030204" pitchFamily="18" charset="0"/>
                  <a:ea typeface="Cambria" panose="02040503050406030204" pitchFamily="18" charset="0"/>
                </a:rPr>
                <a:t>các</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trường</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hợp</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dưới</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đây</a:t>
              </a:r>
              <a:r>
                <a:rPr lang="en-US" sz="3000" b="1" dirty="0">
                  <a:solidFill>
                    <a:srgbClr val="000000"/>
                  </a:solidFill>
                  <a:latin typeface="Cambria" panose="02040503050406030204" pitchFamily="18" charset="0"/>
                  <a:ea typeface="Cambria" panose="02040503050406030204" pitchFamily="18" charset="0"/>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sp>
        <p:nvSpPr>
          <p:cNvPr id="9" name="TextBox 8"/>
          <p:cNvSpPr txBox="1"/>
          <p:nvPr/>
        </p:nvSpPr>
        <p:spPr>
          <a:xfrm>
            <a:off x="6486525" y="4143375"/>
            <a:ext cx="5238750" cy="2308324"/>
          </a:xfrm>
          <a:prstGeom prst="rect">
            <a:avLst/>
          </a:prstGeom>
          <a:noFill/>
        </p:spPr>
        <p:txBody>
          <a:bodyPr wrap="square" rtlCol="0">
            <a:spAutoFit/>
          </a:bodyPr>
          <a:lstStyle/>
          <a:p>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b Kỉ niệm ngày Thương binh liệt sĩ 27 tháng 7, giáo viên và học sinh dâng hương lên tượng đài "Tổ quốc ghi công". Thầy trò r</a:t>
            </a:r>
            <a:r>
              <a:rPr lang="en-US" kern="0" dirty="0">
                <a:solidFill>
                  <a:srgbClr val="002060"/>
                </a:solidFill>
                <a:latin typeface="Cambria" panose="02040503050406030204" pitchFamily="18" charset="0"/>
                <a:ea typeface="Cambria" panose="02040503050406030204" pitchFamily="18" charset="0"/>
                <a:cs typeface="Arial" panose="020B0604020202020204"/>
                <a:sym typeface="Arial" panose="020B0604020202020204"/>
              </a:rPr>
              <a:t>ư</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ng rưng xúc động nhớ lời Bác Hồ từng nói: "Máu đào của các liệt sĩ đã làm cho lá cờ cách mạng thêm đỏ chói. Sự hi sinh anh dũng của các liệt sĩ đã giúp cho đất nước Việt Nam của chúng ta được nở hoa độc lập, kết quả t</a:t>
            </a:r>
            <a:r>
              <a:rPr kumimoji="0" lang="en-US"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ự</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do"</a:t>
            </a: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a:p>
            <a:endParaRPr lang="en-US" dirty="0"/>
          </a:p>
        </p:txBody>
      </p:sp>
      <p:pic>
        <p:nvPicPr>
          <p:cNvPr id="11" name="Picture 10"/>
          <p:cNvPicPr>
            <a:picLocks noChangeAspect="1"/>
          </p:cNvPicPr>
          <p:nvPr/>
        </p:nvPicPr>
        <p:blipFill>
          <a:blip r:embed="rId2"/>
          <a:stretch>
            <a:fillRect/>
          </a:stretch>
        </p:blipFill>
        <p:spPr>
          <a:xfrm>
            <a:off x="6081712" y="1481137"/>
            <a:ext cx="3343275" cy="2447925"/>
          </a:xfrm>
          <a:prstGeom prst="rect">
            <a:avLst/>
          </a:prstGeom>
        </p:spPr>
      </p:pic>
      <p:pic>
        <p:nvPicPr>
          <p:cNvPr id="13" name="Picture 12"/>
          <p:cNvPicPr>
            <a:picLocks noChangeAspect="1"/>
          </p:cNvPicPr>
          <p:nvPr/>
        </p:nvPicPr>
        <p:blipFill>
          <a:blip r:embed="rId3"/>
          <a:stretch>
            <a:fillRect/>
          </a:stretch>
        </p:blipFill>
        <p:spPr>
          <a:xfrm>
            <a:off x="2114549" y="4162425"/>
            <a:ext cx="3190875" cy="2386012"/>
          </a:xfrm>
          <a:prstGeom prst="rect">
            <a:avLst/>
          </a:prstGeom>
        </p:spPr>
      </p:pic>
      <p:sp>
        <p:nvSpPr>
          <p:cNvPr id="25" name="Oval 2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
        <p:nvSpPr>
          <p:cNvPr id="27" name="Oval 26"/>
          <p:cNvSpPr/>
          <p:nvPr/>
        </p:nvSpPr>
        <p:spPr>
          <a:xfrm>
            <a:off x="4434351" y="-607830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2"/>
          <p:cNvSpPr/>
          <p:nvPr/>
        </p:nvSpPr>
        <p:spPr>
          <a:xfrm>
            <a:off x="1790700" y="619125"/>
            <a:ext cx="9563100" cy="1447800"/>
          </a:xfrm>
          <a:custGeom>
            <a:avLst/>
            <a:gdLst>
              <a:gd name="connsiteX0" fmla="*/ 0 w 11632744"/>
              <a:gd name="connsiteY0" fmla="*/ 1052126 h 6312631"/>
              <a:gd name="connsiteX1" fmla="*/ 1052126 w 11632744"/>
              <a:gd name="connsiteY1" fmla="*/ 0 h 6312631"/>
              <a:gd name="connsiteX2" fmla="*/ 1542163 w 11632744"/>
              <a:gd name="connsiteY2" fmla="*/ 0 h 6312631"/>
              <a:gd name="connsiteX3" fmla="*/ 2222769 w 11632744"/>
              <a:gd name="connsiteY3" fmla="*/ 0 h 6312631"/>
              <a:gd name="connsiteX4" fmla="*/ 3093946 w 11632744"/>
              <a:gd name="connsiteY4" fmla="*/ 0 h 6312631"/>
              <a:gd name="connsiteX5" fmla="*/ 3774552 w 11632744"/>
              <a:gd name="connsiteY5" fmla="*/ 0 h 6312631"/>
              <a:gd name="connsiteX6" fmla="*/ 4550444 w 11632744"/>
              <a:gd name="connsiteY6" fmla="*/ 0 h 6312631"/>
              <a:gd name="connsiteX7" fmla="*/ 5135765 w 11632744"/>
              <a:gd name="connsiteY7" fmla="*/ 0 h 6312631"/>
              <a:gd name="connsiteX8" fmla="*/ 5911657 w 11632744"/>
              <a:gd name="connsiteY8" fmla="*/ 0 h 6312631"/>
              <a:gd name="connsiteX9" fmla="*/ 6306409 w 11632744"/>
              <a:gd name="connsiteY9" fmla="*/ 0 h 6312631"/>
              <a:gd name="connsiteX10" fmla="*/ 6701161 w 11632744"/>
              <a:gd name="connsiteY10" fmla="*/ 0 h 6312631"/>
              <a:gd name="connsiteX11" fmla="*/ 7477052 w 11632744"/>
              <a:gd name="connsiteY11" fmla="*/ 0 h 6312631"/>
              <a:gd name="connsiteX12" fmla="*/ 8157659 w 11632744"/>
              <a:gd name="connsiteY12" fmla="*/ 0 h 6312631"/>
              <a:gd name="connsiteX13" fmla="*/ 8552410 w 11632744"/>
              <a:gd name="connsiteY13" fmla="*/ 0 h 6312631"/>
              <a:gd name="connsiteX14" fmla="*/ 9328302 w 11632744"/>
              <a:gd name="connsiteY14" fmla="*/ 0 h 6312631"/>
              <a:gd name="connsiteX15" fmla="*/ 9818339 w 11632744"/>
              <a:gd name="connsiteY15" fmla="*/ 0 h 6312631"/>
              <a:gd name="connsiteX16" fmla="*/ 10580618 w 11632744"/>
              <a:gd name="connsiteY16" fmla="*/ 0 h 6312631"/>
              <a:gd name="connsiteX17" fmla="*/ 11632744 w 11632744"/>
              <a:gd name="connsiteY17" fmla="*/ 1052126 h 6312631"/>
              <a:gd name="connsiteX18" fmla="*/ 11632744 w 11632744"/>
              <a:gd name="connsiteY18" fmla="*/ 1611239 h 6312631"/>
              <a:gd name="connsiteX19" fmla="*/ 11632744 w 11632744"/>
              <a:gd name="connsiteY19" fmla="*/ 2254520 h 6312631"/>
              <a:gd name="connsiteX20" fmla="*/ 11632744 w 11632744"/>
              <a:gd name="connsiteY20" fmla="*/ 2855717 h 6312631"/>
              <a:gd name="connsiteX21" fmla="*/ 11632744 w 11632744"/>
              <a:gd name="connsiteY21" fmla="*/ 3372746 h 6312631"/>
              <a:gd name="connsiteX22" fmla="*/ 11632744 w 11632744"/>
              <a:gd name="connsiteY22" fmla="*/ 3973943 h 6312631"/>
              <a:gd name="connsiteX23" fmla="*/ 11632744 w 11632744"/>
              <a:gd name="connsiteY23" fmla="*/ 4448889 h 6312631"/>
              <a:gd name="connsiteX24" fmla="*/ 11632744 w 11632744"/>
              <a:gd name="connsiteY24" fmla="*/ 5260505 h 6312631"/>
              <a:gd name="connsiteX25" fmla="*/ 10580618 w 11632744"/>
              <a:gd name="connsiteY25" fmla="*/ 6312631 h 6312631"/>
              <a:gd name="connsiteX26" fmla="*/ 10185866 w 11632744"/>
              <a:gd name="connsiteY26" fmla="*/ 6312631 h 6312631"/>
              <a:gd name="connsiteX27" fmla="*/ 9409975 w 11632744"/>
              <a:gd name="connsiteY27" fmla="*/ 6312631 h 6312631"/>
              <a:gd name="connsiteX28" fmla="*/ 8919938 w 11632744"/>
              <a:gd name="connsiteY28" fmla="*/ 6312631 h 6312631"/>
              <a:gd name="connsiteX29" fmla="*/ 8144046 w 11632744"/>
              <a:gd name="connsiteY29" fmla="*/ 6312631 h 6312631"/>
              <a:gd name="connsiteX30" fmla="*/ 7272870 w 11632744"/>
              <a:gd name="connsiteY30" fmla="*/ 6312631 h 6312631"/>
              <a:gd name="connsiteX31" fmla="*/ 6782833 w 11632744"/>
              <a:gd name="connsiteY31" fmla="*/ 6312631 h 6312631"/>
              <a:gd name="connsiteX32" fmla="*/ 6197512 w 11632744"/>
              <a:gd name="connsiteY32" fmla="*/ 6312631 h 6312631"/>
              <a:gd name="connsiteX33" fmla="*/ 5707475 w 11632744"/>
              <a:gd name="connsiteY33" fmla="*/ 6312631 h 6312631"/>
              <a:gd name="connsiteX34" fmla="*/ 5026868 w 11632744"/>
              <a:gd name="connsiteY34" fmla="*/ 6312631 h 6312631"/>
              <a:gd name="connsiteX35" fmla="*/ 4155692 w 11632744"/>
              <a:gd name="connsiteY35" fmla="*/ 6312631 h 6312631"/>
              <a:gd name="connsiteX36" fmla="*/ 3665655 w 11632744"/>
              <a:gd name="connsiteY36" fmla="*/ 6312631 h 6312631"/>
              <a:gd name="connsiteX37" fmla="*/ 3080334 w 11632744"/>
              <a:gd name="connsiteY37" fmla="*/ 6312631 h 6312631"/>
              <a:gd name="connsiteX38" fmla="*/ 2399727 w 11632744"/>
              <a:gd name="connsiteY38" fmla="*/ 6312631 h 6312631"/>
              <a:gd name="connsiteX39" fmla="*/ 1052126 w 11632744"/>
              <a:gd name="connsiteY39" fmla="*/ 6312631 h 6312631"/>
              <a:gd name="connsiteX40" fmla="*/ 0 w 11632744"/>
              <a:gd name="connsiteY40" fmla="*/ 5260505 h 6312631"/>
              <a:gd name="connsiteX41" fmla="*/ 0 w 11632744"/>
              <a:gd name="connsiteY41" fmla="*/ 4701392 h 6312631"/>
              <a:gd name="connsiteX42" fmla="*/ 0 w 11632744"/>
              <a:gd name="connsiteY42" fmla="*/ 4184362 h 6312631"/>
              <a:gd name="connsiteX43" fmla="*/ 0 w 11632744"/>
              <a:gd name="connsiteY43" fmla="*/ 3709417 h 6312631"/>
              <a:gd name="connsiteX44" fmla="*/ 0 w 11632744"/>
              <a:gd name="connsiteY44" fmla="*/ 3108220 h 6312631"/>
              <a:gd name="connsiteX45" fmla="*/ 0 w 11632744"/>
              <a:gd name="connsiteY45" fmla="*/ 2633274 h 6312631"/>
              <a:gd name="connsiteX46" fmla="*/ 0 w 11632744"/>
              <a:gd name="connsiteY46" fmla="*/ 2032077 h 6312631"/>
              <a:gd name="connsiteX47" fmla="*/ 0 w 11632744"/>
              <a:gd name="connsiteY47" fmla="*/ 1052126 h 631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312631" fill="none" extrusionOk="0">
                <a:moveTo>
                  <a:pt x="0" y="1052126"/>
                </a:moveTo>
                <a:cubicBezTo>
                  <a:pt x="-47619" y="413682"/>
                  <a:pt x="493051" y="-32069"/>
                  <a:pt x="1052126" y="0"/>
                </a:cubicBezTo>
                <a:cubicBezTo>
                  <a:pt x="1249813" y="-24472"/>
                  <a:pt x="1425949" y="14812"/>
                  <a:pt x="1542163" y="0"/>
                </a:cubicBezTo>
                <a:cubicBezTo>
                  <a:pt x="1658377" y="-14812"/>
                  <a:pt x="1914998" y="6801"/>
                  <a:pt x="2222769" y="0"/>
                </a:cubicBezTo>
                <a:cubicBezTo>
                  <a:pt x="2530540" y="-6801"/>
                  <a:pt x="2822634" y="-32837"/>
                  <a:pt x="3093946" y="0"/>
                </a:cubicBezTo>
                <a:cubicBezTo>
                  <a:pt x="3365258" y="32837"/>
                  <a:pt x="3631660" y="14193"/>
                  <a:pt x="3774552" y="0"/>
                </a:cubicBezTo>
                <a:cubicBezTo>
                  <a:pt x="3917444" y="-14193"/>
                  <a:pt x="4205831" y="-31149"/>
                  <a:pt x="4550444" y="0"/>
                </a:cubicBezTo>
                <a:cubicBezTo>
                  <a:pt x="4895057" y="31149"/>
                  <a:pt x="4985995" y="24910"/>
                  <a:pt x="5135765" y="0"/>
                </a:cubicBezTo>
                <a:cubicBezTo>
                  <a:pt x="5285535" y="-24910"/>
                  <a:pt x="5589875" y="-3672"/>
                  <a:pt x="5911657" y="0"/>
                </a:cubicBezTo>
                <a:cubicBezTo>
                  <a:pt x="6233439" y="3672"/>
                  <a:pt x="6124462" y="-10269"/>
                  <a:pt x="6306409" y="0"/>
                </a:cubicBezTo>
                <a:cubicBezTo>
                  <a:pt x="6488356" y="10269"/>
                  <a:pt x="6531874" y="-1971"/>
                  <a:pt x="6701161" y="0"/>
                </a:cubicBezTo>
                <a:cubicBezTo>
                  <a:pt x="6870448" y="1971"/>
                  <a:pt x="7220012" y="9224"/>
                  <a:pt x="7477052" y="0"/>
                </a:cubicBezTo>
                <a:cubicBezTo>
                  <a:pt x="7734092" y="-9224"/>
                  <a:pt x="7860283" y="3719"/>
                  <a:pt x="8157659" y="0"/>
                </a:cubicBezTo>
                <a:cubicBezTo>
                  <a:pt x="8455035" y="-3719"/>
                  <a:pt x="8437487" y="-10768"/>
                  <a:pt x="8552410" y="0"/>
                </a:cubicBezTo>
                <a:cubicBezTo>
                  <a:pt x="8667333" y="10768"/>
                  <a:pt x="9080967" y="-37446"/>
                  <a:pt x="9328302" y="0"/>
                </a:cubicBezTo>
                <a:cubicBezTo>
                  <a:pt x="9575637" y="37446"/>
                  <a:pt x="9676821" y="16186"/>
                  <a:pt x="9818339" y="0"/>
                </a:cubicBezTo>
                <a:cubicBezTo>
                  <a:pt x="9959857" y="-16186"/>
                  <a:pt x="10282460" y="-18705"/>
                  <a:pt x="10580618" y="0"/>
                </a:cubicBezTo>
                <a:cubicBezTo>
                  <a:pt x="11180938" y="-74101"/>
                  <a:pt x="11572993" y="477221"/>
                  <a:pt x="11632744" y="1052126"/>
                </a:cubicBezTo>
                <a:cubicBezTo>
                  <a:pt x="11619306" y="1177048"/>
                  <a:pt x="11619374" y="1385893"/>
                  <a:pt x="11632744" y="1611239"/>
                </a:cubicBezTo>
                <a:cubicBezTo>
                  <a:pt x="11646114" y="1836585"/>
                  <a:pt x="11638335" y="1965390"/>
                  <a:pt x="11632744" y="2254520"/>
                </a:cubicBezTo>
                <a:cubicBezTo>
                  <a:pt x="11627153" y="2543650"/>
                  <a:pt x="11618924" y="2624464"/>
                  <a:pt x="11632744" y="2855717"/>
                </a:cubicBezTo>
                <a:cubicBezTo>
                  <a:pt x="11646564" y="3086970"/>
                  <a:pt x="11612574" y="3115730"/>
                  <a:pt x="11632744" y="3372746"/>
                </a:cubicBezTo>
                <a:cubicBezTo>
                  <a:pt x="11652914" y="3629762"/>
                  <a:pt x="11647313" y="3823405"/>
                  <a:pt x="11632744" y="3973943"/>
                </a:cubicBezTo>
                <a:cubicBezTo>
                  <a:pt x="11618175" y="4124481"/>
                  <a:pt x="11627085" y="4233171"/>
                  <a:pt x="11632744" y="4448889"/>
                </a:cubicBezTo>
                <a:cubicBezTo>
                  <a:pt x="11638403" y="4664607"/>
                  <a:pt x="11654363" y="4867835"/>
                  <a:pt x="11632744" y="5260505"/>
                </a:cubicBezTo>
                <a:cubicBezTo>
                  <a:pt x="11546862" y="5819228"/>
                  <a:pt x="11140749" y="6312066"/>
                  <a:pt x="10580618" y="6312631"/>
                </a:cubicBezTo>
                <a:cubicBezTo>
                  <a:pt x="10460938" y="6316637"/>
                  <a:pt x="10299901" y="6315768"/>
                  <a:pt x="10185866" y="6312631"/>
                </a:cubicBezTo>
                <a:cubicBezTo>
                  <a:pt x="10071831" y="6309494"/>
                  <a:pt x="9579962" y="6310244"/>
                  <a:pt x="9409975" y="6312631"/>
                </a:cubicBezTo>
                <a:cubicBezTo>
                  <a:pt x="9239988" y="6315018"/>
                  <a:pt x="9020283" y="6306786"/>
                  <a:pt x="8919938" y="6312631"/>
                </a:cubicBezTo>
                <a:cubicBezTo>
                  <a:pt x="8819593" y="6318476"/>
                  <a:pt x="8474618" y="6342094"/>
                  <a:pt x="8144046" y="6312631"/>
                </a:cubicBezTo>
                <a:cubicBezTo>
                  <a:pt x="7813474" y="6283168"/>
                  <a:pt x="7691707" y="6285565"/>
                  <a:pt x="7272870" y="6312631"/>
                </a:cubicBezTo>
                <a:cubicBezTo>
                  <a:pt x="6854033" y="6339697"/>
                  <a:pt x="6972412" y="6327391"/>
                  <a:pt x="6782833" y="6312631"/>
                </a:cubicBezTo>
                <a:cubicBezTo>
                  <a:pt x="6593254" y="6297871"/>
                  <a:pt x="6414821" y="6339582"/>
                  <a:pt x="6197512" y="6312631"/>
                </a:cubicBezTo>
                <a:cubicBezTo>
                  <a:pt x="5980203" y="6285680"/>
                  <a:pt x="5830599" y="6328532"/>
                  <a:pt x="5707475" y="6312631"/>
                </a:cubicBezTo>
                <a:cubicBezTo>
                  <a:pt x="5584351" y="6296730"/>
                  <a:pt x="5341780" y="6304605"/>
                  <a:pt x="5026868" y="6312631"/>
                </a:cubicBezTo>
                <a:cubicBezTo>
                  <a:pt x="4711956" y="6320657"/>
                  <a:pt x="4582434" y="6340594"/>
                  <a:pt x="4155692" y="6312631"/>
                </a:cubicBezTo>
                <a:cubicBezTo>
                  <a:pt x="3728950" y="6284668"/>
                  <a:pt x="3902267" y="6306196"/>
                  <a:pt x="3665655" y="6312631"/>
                </a:cubicBezTo>
                <a:cubicBezTo>
                  <a:pt x="3429043" y="6319066"/>
                  <a:pt x="3266504" y="6286759"/>
                  <a:pt x="3080334" y="6312631"/>
                </a:cubicBezTo>
                <a:cubicBezTo>
                  <a:pt x="2894164" y="6338503"/>
                  <a:pt x="2606003" y="6344726"/>
                  <a:pt x="2399727" y="6312631"/>
                </a:cubicBezTo>
                <a:cubicBezTo>
                  <a:pt x="2193451" y="6280536"/>
                  <a:pt x="1433217" y="6272145"/>
                  <a:pt x="1052126" y="6312631"/>
                </a:cubicBezTo>
                <a:cubicBezTo>
                  <a:pt x="559436" y="6223593"/>
                  <a:pt x="104645" y="5805417"/>
                  <a:pt x="0" y="5260505"/>
                </a:cubicBezTo>
                <a:cubicBezTo>
                  <a:pt x="-21418" y="4988872"/>
                  <a:pt x="11331" y="4855126"/>
                  <a:pt x="0" y="4701392"/>
                </a:cubicBezTo>
                <a:cubicBezTo>
                  <a:pt x="-11331" y="4547658"/>
                  <a:pt x="6921" y="4314140"/>
                  <a:pt x="0" y="4184362"/>
                </a:cubicBezTo>
                <a:cubicBezTo>
                  <a:pt x="-6921" y="4054584"/>
                  <a:pt x="1085" y="3855998"/>
                  <a:pt x="0" y="3709417"/>
                </a:cubicBezTo>
                <a:cubicBezTo>
                  <a:pt x="-1085" y="3562837"/>
                  <a:pt x="-24517" y="3335865"/>
                  <a:pt x="0" y="3108220"/>
                </a:cubicBezTo>
                <a:cubicBezTo>
                  <a:pt x="24517" y="2880575"/>
                  <a:pt x="12495" y="2750938"/>
                  <a:pt x="0" y="2633274"/>
                </a:cubicBezTo>
                <a:cubicBezTo>
                  <a:pt x="-12495" y="2515610"/>
                  <a:pt x="22428" y="2283580"/>
                  <a:pt x="0" y="2032077"/>
                </a:cubicBezTo>
                <a:cubicBezTo>
                  <a:pt x="-22428" y="1780574"/>
                  <a:pt x="18989" y="1462556"/>
                  <a:pt x="0" y="1052126"/>
                </a:cubicBezTo>
                <a:close/>
              </a:path>
              <a:path w="11632744" h="6312631" stroke="0" extrusionOk="0">
                <a:moveTo>
                  <a:pt x="0" y="1052126"/>
                </a:moveTo>
                <a:cubicBezTo>
                  <a:pt x="88571" y="502946"/>
                  <a:pt x="461126" y="-57178"/>
                  <a:pt x="1052126" y="0"/>
                </a:cubicBezTo>
                <a:cubicBezTo>
                  <a:pt x="1164994" y="-13810"/>
                  <a:pt x="1443144" y="12348"/>
                  <a:pt x="1542163" y="0"/>
                </a:cubicBezTo>
                <a:cubicBezTo>
                  <a:pt x="1641182" y="-12348"/>
                  <a:pt x="1849447" y="17479"/>
                  <a:pt x="2032199" y="0"/>
                </a:cubicBezTo>
                <a:cubicBezTo>
                  <a:pt x="2214951" y="-17479"/>
                  <a:pt x="2487032" y="21309"/>
                  <a:pt x="2808091" y="0"/>
                </a:cubicBezTo>
                <a:cubicBezTo>
                  <a:pt x="3129150" y="-21309"/>
                  <a:pt x="3455160" y="-8732"/>
                  <a:pt x="3679267" y="0"/>
                </a:cubicBezTo>
                <a:cubicBezTo>
                  <a:pt x="3903374" y="8732"/>
                  <a:pt x="4168219" y="-13226"/>
                  <a:pt x="4359874" y="0"/>
                </a:cubicBezTo>
                <a:cubicBezTo>
                  <a:pt x="4551529" y="13226"/>
                  <a:pt x="4816136" y="-26039"/>
                  <a:pt x="4945196" y="0"/>
                </a:cubicBezTo>
                <a:cubicBezTo>
                  <a:pt x="5074256" y="26039"/>
                  <a:pt x="5254933" y="8632"/>
                  <a:pt x="5339947" y="0"/>
                </a:cubicBezTo>
                <a:cubicBezTo>
                  <a:pt x="5424961" y="-8632"/>
                  <a:pt x="5743445" y="18504"/>
                  <a:pt x="6020554" y="0"/>
                </a:cubicBezTo>
                <a:cubicBezTo>
                  <a:pt x="6297663" y="-18504"/>
                  <a:pt x="6438556" y="27350"/>
                  <a:pt x="6701161" y="0"/>
                </a:cubicBezTo>
                <a:cubicBezTo>
                  <a:pt x="6963766" y="-27350"/>
                  <a:pt x="6956017" y="-10878"/>
                  <a:pt x="7191197" y="0"/>
                </a:cubicBezTo>
                <a:cubicBezTo>
                  <a:pt x="7426377" y="10878"/>
                  <a:pt x="7432993" y="-15931"/>
                  <a:pt x="7585949" y="0"/>
                </a:cubicBezTo>
                <a:cubicBezTo>
                  <a:pt x="7738905" y="15931"/>
                  <a:pt x="7802443" y="90"/>
                  <a:pt x="7980701" y="0"/>
                </a:cubicBezTo>
                <a:cubicBezTo>
                  <a:pt x="8158959" y="-90"/>
                  <a:pt x="8476320" y="15410"/>
                  <a:pt x="8851877" y="0"/>
                </a:cubicBezTo>
                <a:cubicBezTo>
                  <a:pt x="9227434" y="-15410"/>
                  <a:pt x="9200742" y="7343"/>
                  <a:pt x="9437199" y="0"/>
                </a:cubicBezTo>
                <a:cubicBezTo>
                  <a:pt x="9673656" y="-7343"/>
                  <a:pt x="9811597" y="-7246"/>
                  <a:pt x="9927236" y="0"/>
                </a:cubicBezTo>
                <a:cubicBezTo>
                  <a:pt x="10042875" y="7246"/>
                  <a:pt x="10292408" y="18081"/>
                  <a:pt x="10580618" y="0"/>
                </a:cubicBezTo>
                <a:cubicBezTo>
                  <a:pt x="11223541" y="19433"/>
                  <a:pt x="11597964" y="463930"/>
                  <a:pt x="11632744" y="1052126"/>
                </a:cubicBezTo>
                <a:cubicBezTo>
                  <a:pt x="11642767" y="1338635"/>
                  <a:pt x="11661586" y="1474600"/>
                  <a:pt x="11632744" y="1737491"/>
                </a:cubicBezTo>
                <a:cubicBezTo>
                  <a:pt x="11603902" y="2000382"/>
                  <a:pt x="11619919" y="2248164"/>
                  <a:pt x="11632744" y="2422855"/>
                </a:cubicBezTo>
                <a:cubicBezTo>
                  <a:pt x="11645569" y="2597546"/>
                  <a:pt x="11633758" y="2814424"/>
                  <a:pt x="11632744" y="2939885"/>
                </a:cubicBezTo>
                <a:cubicBezTo>
                  <a:pt x="11631731" y="3065346"/>
                  <a:pt x="11646268" y="3351552"/>
                  <a:pt x="11632744" y="3583165"/>
                </a:cubicBezTo>
                <a:cubicBezTo>
                  <a:pt x="11619220" y="3814778"/>
                  <a:pt x="11625264" y="3920040"/>
                  <a:pt x="11632744" y="4058111"/>
                </a:cubicBezTo>
                <a:cubicBezTo>
                  <a:pt x="11640224" y="4196182"/>
                  <a:pt x="11660813" y="4464490"/>
                  <a:pt x="11632744" y="4743476"/>
                </a:cubicBezTo>
                <a:cubicBezTo>
                  <a:pt x="11604675" y="5022462"/>
                  <a:pt x="11656431" y="5059165"/>
                  <a:pt x="11632744" y="5260505"/>
                </a:cubicBezTo>
                <a:cubicBezTo>
                  <a:pt x="11659207" y="5787041"/>
                  <a:pt x="11240008" y="6416790"/>
                  <a:pt x="10580618" y="6312631"/>
                </a:cubicBezTo>
                <a:cubicBezTo>
                  <a:pt x="10315677" y="6332876"/>
                  <a:pt x="10143403" y="6287226"/>
                  <a:pt x="9900011" y="6312631"/>
                </a:cubicBezTo>
                <a:cubicBezTo>
                  <a:pt x="9656619" y="6338036"/>
                  <a:pt x="9441826" y="6322924"/>
                  <a:pt x="9314690" y="6312631"/>
                </a:cubicBezTo>
                <a:cubicBezTo>
                  <a:pt x="9187554" y="6302338"/>
                  <a:pt x="8682613" y="6283731"/>
                  <a:pt x="8443513" y="6312631"/>
                </a:cubicBezTo>
                <a:cubicBezTo>
                  <a:pt x="8204413" y="6341531"/>
                  <a:pt x="8133974" y="6324006"/>
                  <a:pt x="8048762" y="6312631"/>
                </a:cubicBezTo>
                <a:cubicBezTo>
                  <a:pt x="7963550" y="6301256"/>
                  <a:pt x="7798310" y="6325339"/>
                  <a:pt x="7558725" y="6312631"/>
                </a:cubicBezTo>
                <a:cubicBezTo>
                  <a:pt x="7319140" y="6299923"/>
                  <a:pt x="7115297" y="6304316"/>
                  <a:pt x="6878118" y="6312631"/>
                </a:cubicBezTo>
                <a:cubicBezTo>
                  <a:pt x="6640939" y="6320946"/>
                  <a:pt x="6452739" y="6307578"/>
                  <a:pt x="6292797" y="6312631"/>
                </a:cubicBezTo>
                <a:cubicBezTo>
                  <a:pt x="6132855" y="6317684"/>
                  <a:pt x="6021048" y="6308611"/>
                  <a:pt x="5802760" y="6312631"/>
                </a:cubicBezTo>
                <a:cubicBezTo>
                  <a:pt x="5584472" y="6316651"/>
                  <a:pt x="5181677" y="6306604"/>
                  <a:pt x="4931583" y="6312631"/>
                </a:cubicBezTo>
                <a:cubicBezTo>
                  <a:pt x="4681489" y="6318658"/>
                  <a:pt x="4680300" y="6319951"/>
                  <a:pt x="4536832" y="6312631"/>
                </a:cubicBezTo>
                <a:cubicBezTo>
                  <a:pt x="4393364" y="6305311"/>
                  <a:pt x="4277954" y="6302199"/>
                  <a:pt x="4046795" y="6312631"/>
                </a:cubicBezTo>
                <a:cubicBezTo>
                  <a:pt x="3815636" y="6323063"/>
                  <a:pt x="3749184" y="6307084"/>
                  <a:pt x="3652043" y="6312631"/>
                </a:cubicBezTo>
                <a:cubicBezTo>
                  <a:pt x="3554902" y="6318178"/>
                  <a:pt x="3220842" y="6336013"/>
                  <a:pt x="2876152" y="6312631"/>
                </a:cubicBezTo>
                <a:cubicBezTo>
                  <a:pt x="2531462" y="6289249"/>
                  <a:pt x="2380414" y="6283945"/>
                  <a:pt x="2004975" y="6312631"/>
                </a:cubicBezTo>
                <a:cubicBezTo>
                  <a:pt x="1629536" y="6341317"/>
                  <a:pt x="1463084" y="6309772"/>
                  <a:pt x="1052126" y="6312631"/>
                </a:cubicBezTo>
                <a:cubicBezTo>
                  <a:pt x="406058" y="6259521"/>
                  <a:pt x="96166" y="5906731"/>
                  <a:pt x="0" y="5260505"/>
                </a:cubicBezTo>
                <a:cubicBezTo>
                  <a:pt x="2071" y="5097039"/>
                  <a:pt x="-4393" y="4875448"/>
                  <a:pt x="0" y="4743476"/>
                </a:cubicBezTo>
                <a:cubicBezTo>
                  <a:pt x="4393" y="4611504"/>
                  <a:pt x="-21367" y="4345439"/>
                  <a:pt x="0" y="4142279"/>
                </a:cubicBezTo>
                <a:cubicBezTo>
                  <a:pt x="21367" y="3939119"/>
                  <a:pt x="-26746" y="3779664"/>
                  <a:pt x="0" y="3498998"/>
                </a:cubicBezTo>
                <a:cubicBezTo>
                  <a:pt x="26746" y="3218332"/>
                  <a:pt x="8917" y="3094582"/>
                  <a:pt x="0" y="2981968"/>
                </a:cubicBezTo>
                <a:cubicBezTo>
                  <a:pt x="-8917" y="2869354"/>
                  <a:pt x="-13684" y="2640936"/>
                  <a:pt x="0" y="2380771"/>
                </a:cubicBezTo>
                <a:cubicBezTo>
                  <a:pt x="13684" y="2120606"/>
                  <a:pt x="11649" y="2031189"/>
                  <a:pt x="0" y="1905826"/>
                </a:cubicBezTo>
                <a:cubicBezTo>
                  <a:pt x="-11649" y="1780464"/>
                  <a:pt x="13820" y="1406661"/>
                  <a:pt x="0" y="1052126"/>
                </a:cubicBezTo>
                <a:close/>
              </a:path>
            </a:pathLst>
          </a:custGeom>
          <a:ln w="38100">
            <a:solidFill>
              <a:srgbClr val="925743"/>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4000" b="1" dirty="0">
                <a:solidFill>
                  <a:srgbClr val="C71A29"/>
                </a:solidFill>
                <a:latin typeface="Cambria" panose="02040503050406030204" pitchFamily="18" charset="0"/>
                <a:ea typeface="Cambria" panose="02040503050406030204" pitchFamily="18" charset="0"/>
                <a:cs typeface="Calibri" panose="020F0502020204030204" charset="0"/>
              </a:rPr>
              <a:t>Hai trường hợp a và b trong SGK nói về điều gì?</a:t>
            </a:r>
            <a:endParaRPr lang="vi-VN" sz="4000" b="1" dirty="0">
              <a:solidFill>
                <a:srgbClr val="C71A29"/>
              </a:solidFill>
              <a:latin typeface="Cambria" panose="02040503050406030204" pitchFamily="18" charset="0"/>
              <a:ea typeface="Cambria" panose="02040503050406030204" pitchFamily="18" charset="0"/>
              <a:cs typeface="Calibri" panose="020F0502020204030204" charset="0"/>
            </a:endParaRPr>
          </a:p>
        </p:txBody>
      </p:sp>
      <p:sp>
        <p:nvSpPr>
          <p:cNvPr id="4" name="Hình chữ nhật: Góc Tròn 12"/>
          <p:cNvSpPr/>
          <p:nvPr/>
        </p:nvSpPr>
        <p:spPr>
          <a:xfrm>
            <a:off x="2647950" y="2438400"/>
            <a:ext cx="9372600" cy="1447800"/>
          </a:xfrm>
          <a:custGeom>
            <a:avLst/>
            <a:gdLst>
              <a:gd name="connsiteX0" fmla="*/ 0 w 11632744"/>
              <a:gd name="connsiteY0" fmla="*/ 1052126 h 6312631"/>
              <a:gd name="connsiteX1" fmla="*/ 1052126 w 11632744"/>
              <a:gd name="connsiteY1" fmla="*/ 0 h 6312631"/>
              <a:gd name="connsiteX2" fmla="*/ 1542163 w 11632744"/>
              <a:gd name="connsiteY2" fmla="*/ 0 h 6312631"/>
              <a:gd name="connsiteX3" fmla="*/ 2222769 w 11632744"/>
              <a:gd name="connsiteY3" fmla="*/ 0 h 6312631"/>
              <a:gd name="connsiteX4" fmla="*/ 3093946 w 11632744"/>
              <a:gd name="connsiteY4" fmla="*/ 0 h 6312631"/>
              <a:gd name="connsiteX5" fmla="*/ 3774552 w 11632744"/>
              <a:gd name="connsiteY5" fmla="*/ 0 h 6312631"/>
              <a:gd name="connsiteX6" fmla="*/ 4550444 w 11632744"/>
              <a:gd name="connsiteY6" fmla="*/ 0 h 6312631"/>
              <a:gd name="connsiteX7" fmla="*/ 5135765 w 11632744"/>
              <a:gd name="connsiteY7" fmla="*/ 0 h 6312631"/>
              <a:gd name="connsiteX8" fmla="*/ 5911657 w 11632744"/>
              <a:gd name="connsiteY8" fmla="*/ 0 h 6312631"/>
              <a:gd name="connsiteX9" fmla="*/ 6306409 w 11632744"/>
              <a:gd name="connsiteY9" fmla="*/ 0 h 6312631"/>
              <a:gd name="connsiteX10" fmla="*/ 6701161 w 11632744"/>
              <a:gd name="connsiteY10" fmla="*/ 0 h 6312631"/>
              <a:gd name="connsiteX11" fmla="*/ 7477052 w 11632744"/>
              <a:gd name="connsiteY11" fmla="*/ 0 h 6312631"/>
              <a:gd name="connsiteX12" fmla="*/ 8157659 w 11632744"/>
              <a:gd name="connsiteY12" fmla="*/ 0 h 6312631"/>
              <a:gd name="connsiteX13" fmla="*/ 8552410 w 11632744"/>
              <a:gd name="connsiteY13" fmla="*/ 0 h 6312631"/>
              <a:gd name="connsiteX14" fmla="*/ 9328302 w 11632744"/>
              <a:gd name="connsiteY14" fmla="*/ 0 h 6312631"/>
              <a:gd name="connsiteX15" fmla="*/ 9818339 w 11632744"/>
              <a:gd name="connsiteY15" fmla="*/ 0 h 6312631"/>
              <a:gd name="connsiteX16" fmla="*/ 10580618 w 11632744"/>
              <a:gd name="connsiteY16" fmla="*/ 0 h 6312631"/>
              <a:gd name="connsiteX17" fmla="*/ 11632744 w 11632744"/>
              <a:gd name="connsiteY17" fmla="*/ 1052126 h 6312631"/>
              <a:gd name="connsiteX18" fmla="*/ 11632744 w 11632744"/>
              <a:gd name="connsiteY18" fmla="*/ 1611239 h 6312631"/>
              <a:gd name="connsiteX19" fmla="*/ 11632744 w 11632744"/>
              <a:gd name="connsiteY19" fmla="*/ 2254520 h 6312631"/>
              <a:gd name="connsiteX20" fmla="*/ 11632744 w 11632744"/>
              <a:gd name="connsiteY20" fmla="*/ 2855717 h 6312631"/>
              <a:gd name="connsiteX21" fmla="*/ 11632744 w 11632744"/>
              <a:gd name="connsiteY21" fmla="*/ 3372746 h 6312631"/>
              <a:gd name="connsiteX22" fmla="*/ 11632744 w 11632744"/>
              <a:gd name="connsiteY22" fmla="*/ 3973943 h 6312631"/>
              <a:gd name="connsiteX23" fmla="*/ 11632744 w 11632744"/>
              <a:gd name="connsiteY23" fmla="*/ 4448889 h 6312631"/>
              <a:gd name="connsiteX24" fmla="*/ 11632744 w 11632744"/>
              <a:gd name="connsiteY24" fmla="*/ 5260505 h 6312631"/>
              <a:gd name="connsiteX25" fmla="*/ 10580618 w 11632744"/>
              <a:gd name="connsiteY25" fmla="*/ 6312631 h 6312631"/>
              <a:gd name="connsiteX26" fmla="*/ 10185866 w 11632744"/>
              <a:gd name="connsiteY26" fmla="*/ 6312631 h 6312631"/>
              <a:gd name="connsiteX27" fmla="*/ 9409975 w 11632744"/>
              <a:gd name="connsiteY27" fmla="*/ 6312631 h 6312631"/>
              <a:gd name="connsiteX28" fmla="*/ 8919938 w 11632744"/>
              <a:gd name="connsiteY28" fmla="*/ 6312631 h 6312631"/>
              <a:gd name="connsiteX29" fmla="*/ 8144046 w 11632744"/>
              <a:gd name="connsiteY29" fmla="*/ 6312631 h 6312631"/>
              <a:gd name="connsiteX30" fmla="*/ 7272870 w 11632744"/>
              <a:gd name="connsiteY30" fmla="*/ 6312631 h 6312631"/>
              <a:gd name="connsiteX31" fmla="*/ 6782833 w 11632744"/>
              <a:gd name="connsiteY31" fmla="*/ 6312631 h 6312631"/>
              <a:gd name="connsiteX32" fmla="*/ 6197512 w 11632744"/>
              <a:gd name="connsiteY32" fmla="*/ 6312631 h 6312631"/>
              <a:gd name="connsiteX33" fmla="*/ 5707475 w 11632744"/>
              <a:gd name="connsiteY33" fmla="*/ 6312631 h 6312631"/>
              <a:gd name="connsiteX34" fmla="*/ 5026868 w 11632744"/>
              <a:gd name="connsiteY34" fmla="*/ 6312631 h 6312631"/>
              <a:gd name="connsiteX35" fmla="*/ 4155692 w 11632744"/>
              <a:gd name="connsiteY35" fmla="*/ 6312631 h 6312631"/>
              <a:gd name="connsiteX36" fmla="*/ 3665655 w 11632744"/>
              <a:gd name="connsiteY36" fmla="*/ 6312631 h 6312631"/>
              <a:gd name="connsiteX37" fmla="*/ 3080334 w 11632744"/>
              <a:gd name="connsiteY37" fmla="*/ 6312631 h 6312631"/>
              <a:gd name="connsiteX38" fmla="*/ 2399727 w 11632744"/>
              <a:gd name="connsiteY38" fmla="*/ 6312631 h 6312631"/>
              <a:gd name="connsiteX39" fmla="*/ 1052126 w 11632744"/>
              <a:gd name="connsiteY39" fmla="*/ 6312631 h 6312631"/>
              <a:gd name="connsiteX40" fmla="*/ 0 w 11632744"/>
              <a:gd name="connsiteY40" fmla="*/ 5260505 h 6312631"/>
              <a:gd name="connsiteX41" fmla="*/ 0 w 11632744"/>
              <a:gd name="connsiteY41" fmla="*/ 4701392 h 6312631"/>
              <a:gd name="connsiteX42" fmla="*/ 0 w 11632744"/>
              <a:gd name="connsiteY42" fmla="*/ 4184362 h 6312631"/>
              <a:gd name="connsiteX43" fmla="*/ 0 w 11632744"/>
              <a:gd name="connsiteY43" fmla="*/ 3709417 h 6312631"/>
              <a:gd name="connsiteX44" fmla="*/ 0 w 11632744"/>
              <a:gd name="connsiteY44" fmla="*/ 3108220 h 6312631"/>
              <a:gd name="connsiteX45" fmla="*/ 0 w 11632744"/>
              <a:gd name="connsiteY45" fmla="*/ 2633274 h 6312631"/>
              <a:gd name="connsiteX46" fmla="*/ 0 w 11632744"/>
              <a:gd name="connsiteY46" fmla="*/ 2032077 h 6312631"/>
              <a:gd name="connsiteX47" fmla="*/ 0 w 11632744"/>
              <a:gd name="connsiteY47" fmla="*/ 1052126 h 631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312631" fill="none" extrusionOk="0">
                <a:moveTo>
                  <a:pt x="0" y="1052126"/>
                </a:moveTo>
                <a:cubicBezTo>
                  <a:pt x="-47619" y="413682"/>
                  <a:pt x="493051" y="-32069"/>
                  <a:pt x="1052126" y="0"/>
                </a:cubicBezTo>
                <a:cubicBezTo>
                  <a:pt x="1249813" y="-24472"/>
                  <a:pt x="1425949" y="14812"/>
                  <a:pt x="1542163" y="0"/>
                </a:cubicBezTo>
                <a:cubicBezTo>
                  <a:pt x="1658377" y="-14812"/>
                  <a:pt x="1914998" y="6801"/>
                  <a:pt x="2222769" y="0"/>
                </a:cubicBezTo>
                <a:cubicBezTo>
                  <a:pt x="2530540" y="-6801"/>
                  <a:pt x="2822634" y="-32837"/>
                  <a:pt x="3093946" y="0"/>
                </a:cubicBezTo>
                <a:cubicBezTo>
                  <a:pt x="3365258" y="32837"/>
                  <a:pt x="3631660" y="14193"/>
                  <a:pt x="3774552" y="0"/>
                </a:cubicBezTo>
                <a:cubicBezTo>
                  <a:pt x="3917444" y="-14193"/>
                  <a:pt x="4205831" y="-31149"/>
                  <a:pt x="4550444" y="0"/>
                </a:cubicBezTo>
                <a:cubicBezTo>
                  <a:pt x="4895057" y="31149"/>
                  <a:pt x="4985995" y="24910"/>
                  <a:pt x="5135765" y="0"/>
                </a:cubicBezTo>
                <a:cubicBezTo>
                  <a:pt x="5285535" y="-24910"/>
                  <a:pt x="5589875" y="-3672"/>
                  <a:pt x="5911657" y="0"/>
                </a:cubicBezTo>
                <a:cubicBezTo>
                  <a:pt x="6233439" y="3672"/>
                  <a:pt x="6124462" y="-10269"/>
                  <a:pt x="6306409" y="0"/>
                </a:cubicBezTo>
                <a:cubicBezTo>
                  <a:pt x="6488356" y="10269"/>
                  <a:pt x="6531874" y="-1971"/>
                  <a:pt x="6701161" y="0"/>
                </a:cubicBezTo>
                <a:cubicBezTo>
                  <a:pt x="6870448" y="1971"/>
                  <a:pt x="7220012" y="9224"/>
                  <a:pt x="7477052" y="0"/>
                </a:cubicBezTo>
                <a:cubicBezTo>
                  <a:pt x="7734092" y="-9224"/>
                  <a:pt x="7860283" y="3719"/>
                  <a:pt x="8157659" y="0"/>
                </a:cubicBezTo>
                <a:cubicBezTo>
                  <a:pt x="8455035" y="-3719"/>
                  <a:pt x="8437487" y="-10768"/>
                  <a:pt x="8552410" y="0"/>
                </a:cubicBezTo>
                <a:cubicBezTo>
                  <a:pt x="8667333" y="10768"/>
                  <a:pt x="9080967" y="-37446"/>
                  <a:pt x="9328302" y="0"/>
                </a:cubicBezTo>
                <a:cubicBezTo>
                  <a:pt x="9575637" y="37446"/>
                  <a:pt x="9676821" y="16186"/>
                  <a:pt x="9818339" y="0"/>
                </a:cubicBezTo>
                <a:cubicBezTo>
                  <a:pt x="9959857" y="-16186"/>
                  <a:pt x="10282460" y="-18705"/>
                  <a:pt x="10580618" y="0"/>
                </a:cubicBezTo>
                <a:cubicBezTo>
                  <a:pt x="11180938" y="-74101"/>
                  <a:pt x="11572993" y="477221"/>
                  <a:pt x="11632744" y="1052126"/>
                </a:cubicBezTo>
                <a:cubicBezTo>
                  <a:pt x="11619306" y="1177048"/>
                  <a:pt x="11619374" y="1385893"/>
                  <a:pt x="11632744" y="1611239"/>
                </a:cubicBezTo>
                <a:cubicBezTo>
                  <a:pt x="11646114" y="1836585"/>
                  <a:pt x="11638335" y="1965390"/>
                  <a:pt x="11632744" y="2254520"/>
                </a:cubicBezTo>
                <a:cubicBezTo>
                  <a:pt x="11627153" y="2543650"/>
                  <a:pt x="11618924" y="2624464"/>
                  <a:pt x="11632744" y="2855717"/>
                </a:cubicBezTo>
                <a:cubicBezTo>
                  <a:pt x="11646564" y="3086970"/>
                  <a:pt x="11612574" y="3115730"/>
                  <a:pt x="11632744" y="3372746"/>
                </a:cubicBezTo>
                <a:cubicBezTo>
                  <a:pt x="11652914" y="3629762"/>
                  <a:pt x="11647313" y="3823405"/>
                  <a:pt x="11632744" y="3973943"/>
                </a:cubicBezTo>
                <a:cubicBezTo>
                  <a:pt x="11618175" y="4124481"/>
                  <a:pt x="11627085" y="4233171"/>
                  <a:pt x="11632744" y="4448889"/>
                </a:cubicBezTo>
                <a:cubicBezTo>
                  <a:pt x="11638403" y="4664607"/>
                  <a:pt x="11654363" y="4867835"/>
                  <a:pt x="11632744" y="5260505"/>
                </a:cubicBezTo>
                <a:cubicBezTo>
                  <a:pt x="11546862" y="5819228"/>
                  <a:pt x="11140749" y="6312066"/>
                  <a:pt x="10580618" y="6312631"/>
                </a:cubicBezTo>
                <a:cubicBezTo>
                  <a:pt x="10460938" y="6316637"/>
                  <a:pt x="10299901" y="6315768"/>
                  <a:pt x="10185866" y="6312631"/>
                </a:cubicBezTo>
                <a:cubicBezTo>
                  <a:pt x="10071831" y="6309494"/>
                  <a:pt x="9579962" y="6310244"/>
                  <a:pt x="9409975" y="6312631"/>
                </a:cubicBezTo>
                <a:cubicBezTo>
                  <a:pt x="9239988" y="6315018"/>
                  <a:pt x="9020283" y="6306786"/>
                  <a:pt x="8919938" y="6312631"/>
                </a:cubicBezTo>
                <a:cubicBezTo>
                  <a:pt x="8819593" y="6318476"/>
                  <a:pt x="8474618" y="6342094"/>
                  <a:pt x="8144046" y="6312631"/>
                </a:cubicBezTo>
                <a:cubicBezTo>
                  <a:pt x="7813474" y="6283168"/>
                  <a:pt x="7691707" y="6285565"/>
                  <a:pt x="7272870" y="6312631"/>
                </a:cubicBezTo>
                <a:cubicBezTo>
                  <a:pt x="6854033" y="6339697"/>
                  <a:pt x="6972412" y="6327391"/>
                  <a:pt x="6782833" y="6312631"/>
                </a:cubicBezTo>
                <a:cubicBezTo>
                  <a:pt x="6593254" y="6297871"/>
                  <a:pt x="6414821" y="6339582"/>
                  <a:pt x="6197512" y="6312631"/>
                </a:cubicBezTo>
                <a:cubicBezTo>
                  <a:pt x="5980203" y="6285680"/>
                  <a:pt x="5830599" y="6328532"/>
                  <a:pt x="5707475" y="6312631"/>
                </a:cubicBezTo>
                <a:cubicBezTo>
                  <a:pt x="5584351" y="6296730"/>
                  <a:pt x="5341780" y="6304605"/>
                  <a:pt x="5026868" y="6312631"/>
                </a:cubicBezTo>
                <a:cubicBezTo>
                  <a:pt x="4711956" y="6320657"/>
                  <a:pt x="4582434" y="6340594"/>
                  <a:pt x="4155692" y="6312631"/>
                </a:cubicBezTo>
                <a:cubicBezTo>
                  <a:pt x="3728950" y="6284668"/>
                  <a:pt x="3902267" y="6306196"/>
                  <a:pt x="3665655" y="6312631"/>
                </a:cubicBezTo>
                <a:cubicBezTo>
                  <a:pt x="3429043" y="6319066"/>
                  <a:pt x="3266504" y="6286759"/>
                  <a:pt x="3080334" y="6312631"/>
                </a:cubicBezTo>
                <a:cubicBezTo>
                  <a:pt x="2894164" y="6338503"/>
                  <a:pt x="2606003" y="6344726"/>
                  <a:pt x="2399727" y="6312631"/>
                </a:cubicBezTo>
                <a:cubicBezTo>
                  <a:pt x="2193451" y="6280536"/>
                  <a:pt x="1433217" y="6272145"/>
                  <a:pt x="1052126" y="6312631"/>
                </a:cubicBezTo>
                <a:cubicBezTo>
                  <a:pt x="559436" y="6223593"/>
                  <a:pt x="104645" y="5805417"/>
                  <a:pt x="0" y="5260505"/>
                </a:cubicBezTo>
                <a:cubicBezTo>
                  <a:pt x="-21418" y="4988872"/>
                  <a:pt x="11331" y="4855126"/>
                  <a:pt x="0" y="4701392"/>
                </a:cubicBezTo>
                <a:cubicBezTo>
                  <a:pt x="-11331" y="4547658"/>
                  <a:pt x="6921" y="4314140"/>
                  <a:pt x="0" y="4184362"/>
                </a:cubicBezTo>
                <a:cubicBezTo>
                  <a:pt x="-6921" y="4054584"/>
                  <a:pt x="1085" y="3855998"/>
                  <a:pt x="0" y="3709417"/>
                </a:cubicBezTo>
                <a:cubicBezTo>
                  <a:pt x="-1085" y="3562837"/>
                  <a:pt x="-24517" y="3335865"/>
                  <a:pt x="0" y="3108220"/>
                </a:cubicBezTo>
                <a:cubicBezTo>
                  <a:pt x="24517" y="2880575"/>
                  <a:pt x="12495" y="2750938"/>
                  <a:pt x="0" y="2633274"/>
                </a:cubicBezTo>
                <a:cubicBezTo>
                  <a:pt x="-12495" y="2515610"/>
                  <a:pt x="22428" y="2283580"/>
                  <a:pt x="0" y="2032077"/>
                </a:cubicBezTo>
                <a:cubicBezTo>
                  <a:pt x="-22428" y="1780574"/>
                  <a:pt x="18989" y="1462556"/>
                  <a:pt x="0" y="1052126"/>
                </a:cubicBezTo>
                <a:close/>
              </a:path>
              <a:path w="11632744" h="6312631" stroke="0" extrusionOk="0">
                <a:moveTo>
                  <a:pt x="0" y="1052126"/>
                </a:moveTo>
                <a:cubicBezTo>
                  <a:pt x="88571" y="502946"/>
                  <a:pt x="461126" y="-57178"/>
                  <a:pt x="1052126" y="0"/>
                </a:cubicBezTo>
                <a:cubicBezTo>
                  <a:pt x="1164994" y="-13810"/>
                  <a:pt x="1443144" y="12348"/>
                  <a:pt x="1542163" y="0"/>
                </a:cubicBezTo>
                <a:cubicBezTo>
                  <a:pt x="1641182" y="-12348"/>
                  <a:pt x="1849447" y="17479"/>
                  <a:pt x="2032199" y="0"/>
                </a:cubicBezTo>
                <a:cubicBezTo>
                  <a:pt x="2214951" y="-17479"/>
                  <a:pt x="2487032" y="21309"/>
                  <a:pt x="2808091" y="0"/>
                </a:cubicBezTo>
                <a:cubicBezTo>
                  <a:pt x="3129150" y="-21309"/>
                  <a:pt x="3455160" y="-8732"/>
                  <a:pt x="3679267" y="0"/>
                </a:cubicBezTo>
                <a:cubicBezTo>
                  <a:pt x="3903374" y="8732"/>
                  <a:pt x="4168219" y="-13226"/>
                  <a:pt x="4359874" y="0"/>
                </a:cubicBezTo>
                <a:cubicBezTo>
                  <a:pt x="4551529" y="13226"/>
                  <a:pt x="4816136" y="-26039"/>
                  <a:pt x="4945196" y="0"/>
                </a:cubicBezTo>
                <a:cubicBezTo>
                  <a:pt x="5074256" y="26039"/>
                  <a:pt x="5254933" y="8632"/>
                  <a:pt x="5339947" y="0"/>
                </a:cubicBezTo>
                <a:cubicBezTo>
                  <a:pt x="5424961" y="-8632"/>
                  <a:pt x="5743445" y="18504"/>
                  <a:pt x="6020554" y="0"/>
                </a:cubicBezTo>
                <a:cubicBezTo>
                  <a:pt x="6297663" y="-18504"/>
                  <a:pt x="6438556" y="27350"/>
                  <a:pt x="6701161" y="0"/>
                </a:cubicBezTo>
                <a:cubicBezTo>
                  <a:pt x="6963766" y="-27350"/>
                  <a:pt x="6956017" y="-10878"/>
                  <a:pt x="7191197" y="0"/>
                </a:cubicBezTo>
                <a:cubicBezTo>
                  <a:pt x="7426377" y="10878"/>
                  <a:pt x="7432993" y="-15931"/>
                  <a:pt x="7585949" y="0"/>
                </a:cubicBezTo>
                <a:cubicBezTo>
                  <a:pt x="7738905" y="15931"/>
                  <a:pt x="7802443" y="90"/>
                  <a:pt x="7980701" y="0"/>
                </a:cubicBezTo>
                <a:cubicBezTo>
                  <a:pt x="8158959" y="-90"/>
                  <a:pt x="8476320" y="15410"/>
                  <a:pt x="8851877" y="0"/>
                </a:cubicBezTo>
                <a:cubicBezTo>
                  <a:pt x="9227434" y="-15410"/>
                  <a:pt x="9200742" y="7343"/>
                  <a:pt x="9437199" y="0"/>
                </a:cubicBezTo>
                <a:cubicBezTo>
                  <a:pt x="9673656" y="-7343"/>
                  <a:pt x="9811597" y="-7246"/>
                  <a:pt x="9927236" y="0"/>
                </a:cubicBezTo>
                <a:cubicBezTo>
                  <a:pt x="10042875" y="7246"/>
                  <a:pt x="10292408" y="18081"/>
                  <a:pt x="10580618" y="0"/>
                </a:cubicBezTo>
                <a:cubicBezTo>
                  <a:pt x="11223541" y="19433"/>
                  <a:pt x="11597964" y="463930"/>
                  <a:pt x="11632744" y="1052126"/>
                </a:cubicBezTo>
                <a:cubicBezTo>
                  <a:pt x="11642767" y="1338635"/>
                  <a:pt x="11661586" y="1474600"/>
                  <a:pt x="11632744" y="1737491"/>
                </a:cubicBezTo>
                <a:cubicBezTo>
                  <a:pt x="11603902" y="2000382"/>
                  <a:pt x="11619919" y="2248164"/>
                  <a:pt x="11632744" y="2422855"/>
                </a:cubicBezTo>
                <a:cubicBezTo>
                  <a:pt x="11645569" y="2597546"/>
                  <a:pt x="11633758" y="2814424"/>
                  <a:pt x="11632744" y="2939885"/>
                </a:cubicBezTo>
                <a:cubicBezTo>
                  <a:pt x="11631731" y="3065346"/>
                  <a:pt x="11646268" y="3351552"/>
                  <a:pt x="11632744" y="3583165"/>
                </a:cubicBezTo>
                <a:cubicBezTo>
                  <a:pt x="11619220" y="3814778"/>
                  <a:pt x="11625264" y="3920040"/>
                  <a:pt x="11632744" y="4058111"/>
                </a:cubicBezTo>
                <a:cubicBezTo>
                  <a:pt x="11640224" y="4196182"/>
                  <a:pt x="11660813" y="4464490"/>
                  <a:pt x="11632744" y="4743476"/>
                </a:cubicBezTo>
                <a:cubicBezTo>
                  <a:pt x="11604675" y="5022462"/>
                  <a:pt x="11656431" y="5059165"/>
                  <a:pt x="11632744" y="5260505"/>
                </a:cubicBezTo>
                <a:cubicBezTo>
                  <a:pt x="11659207" y="5787041"/>
                  <a:pt x="11240008" y="6416790"/>
                  <a:pt x="10580618" y="6312631"/>
                </a:cubicBezTo>
                <a:cubicBezTo>
                  <a:pt x="10315677" y="6332876"/>
                  <a:pt x="10143403" y="6287226"/>
                  <a:pt x="9900011" y="6312631"/>
                </a:cubicBezTo>
                <a:cubicBezTo>
                  <a:pt x="9656619" y="6338036"/>
                  <a:pt x="9441826" y="6322924"/>
                  <a:pt x="9314690" y="6312631"/>
                </a:cubicBezTo>
                <a:cubicBezTo>
                  <a:pt x="9187554" y="6302338"/>
                  <a:pt x="8682613" y="6283731"/>
                  <a:pt x="8443513" y="6312631"/>
                </a:cubicBezTo>
                <a:cubicBezTo>
                  <a:pt x="8204413" y="6341531"/>
                  <a:pt x="8133974" y="6324006"/>
                  <a:pt x="8048762" y="6312631"/>
                </a:cubicBezTo>
                <a:cubicBezTo>
                  <a:pt x="7963550" y="6301256"/>
                  <a:pt x="7798310" y="6325339"/>
                  <a:pt x="7558725" y="6312631"/>
                </a:cubicBezTo>
                <a:cubicBezTo>
                  <a:pt x="7319140" y="6299923"/>
                  <a:pt x="7115297" y="6304316"/>
                  <a:pt x="6878118" y="6312631"/>
                </a:cubicBezTo>
                <a:cubicBezTo>
                  <a:pt x="6640939" y="6320946"/>
                  <a:pt x="6452739" y="6307578"/>
                  <a:pt x="6292797" y="6312631"/>
                </a:cubicBezTo>
                <a:cubicBezTo>
                  <a:pt x="6132855" y="6317684"/>
                  <a:pt x="6021048" y="6308611"/>
                  <a:pt x="5802760" y="6312631"/>
                </a:cubicBezTo>
                <a:cubicBezTo>
                  <a:pt x="5584472" y="6316651"/>
                  <a:pt x="5181677" y="6306604"/>
                  <a:pt x="4931583" y="6312631"/>
                </a:cubicBezTo>
                <a:cubicBezTo>
                  <a:pt x="4681489" y="6318658"/>
                  <a:pt x="4680300" y="6319951"/>
                  <a:pt x="4536832" y="6312631"/>
                </a:cubicBezTo>
                <a:cubicBezTo>
                  <a:pt x="4393364" y="6305311"/>
                  <a:pt x="4277954" y="6302199"/>
                  <a:pt x="4046795" y="6312631"/>
                </a:cubicBezTo>
                <a:cubicBezTo>
                  <a:pt x="3815636" y="6323063"/>
                  <a:pt x="3749184" y="6307084"/>
                  <a:pt x="3652043" y="6312631"/>
                </a:cubicBezTo>
                <a:cubicBezTo>
                  <a:pt x="3554902" y="6318178"/>
                  <a:pt x="3220842" y="6336013"/>
                  <a:pt x="2876152" y="6312631"/>
                </a:cubicBezTo>
                <a:cubicBezTo>
                  <a:pt x="2531462" y="6289249"/>
                  <a:pt x="2380414" y="6283945"/>
                  <a:pt x="2004975" y="6312631"/>
                </a:cubicBezTo>
                <a:cubicBezTo>
                  <a:pt x="1629536" y="6341317"/>
                  <a:pt x="1463084" y="6309772"/>
                  <a:pt x="1052126" y="6312631"/>
                </a:cubicBezTo>
                <a:cubicBezTo>
                  <a:pt x="406058" y="6259521"/>
                  <a:pt x="96166" y="5906731"/>
                  <a:pt x="0" y="5260505"/>
                </a:cubicBezTo>
                <a:cubicBezTo>
                  <a:pt x="2071" y="5097039"/>
                  <a:pt x="-4393" y="4875448"/>
                  <a:pt x="0" y="4743476"/>
                </a:cubicBezTo>
                <a:cubicBezTo>
                  <a:pt x="4393" y="4611504"/>
                  <a:pt x="-21367" y="4345439"/>
                  <a:pt x="0" y="4142279"/>
                </a:cubicBezTo>
                <a:cubicBezTo>
                  <a:pt x="21367" y="3939119"/>
                  <a:pt x="-26746" y="3779664"/>
                  <a:pt x="0" y="3498998"/>
                </a:cubicBezTo>
                <a:cubicBezTo>
                  <a:pt x="26746" y="3218332"/>
                  <a:pt x="8917" y="3094582"/>
                  <a:pt x="0" y="2981968"/>
                </a:cubicBezTo>
                <a:cubicBezTo>
                  <a:pt x="-8917" y="2869354"/>
                  <a:pt x="-13684" y="2640936"/>
                  <a:pt x="0" y="2380771"/>
                </a:cubicBezTo>
                <a:cubicBezTo>
                  <a:pt x="13684" y="2120606"/>
                  <a:pt x="11649" y="2031189"/>
                  <a:pt x="0" y="1905826"/>
                </a:cubicBezTo>
                <a:cubicBezTo>
                  <a:pt x="-11649" y="1780464"/>
                  <a:pt x="13820" y="1406661"/>
                  <a:pt x="0" y="1052126"/>
                </a:cubicBezTo>
                <a:close/>
              </a:path>
            </a:pathLst>
          </a:custGeom>
          <a:ln w="38100">
            <a:solidFill>
              <a:srgbClr val="925743"/>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3600" b="1" dirty="0">
                <a:solidFill>
                  <a:srgbClr val="C71A29"/>
                </a:solidFill>
                <a:latin typeface="Cambria" panose="02040503050406030204" pitchFamily="18" charset="0"/>
                <a:ea typeface="Cambria" panose="02040503050406030204" pitchFamily="18" charset="0"/>
                <a:cs typeface="Calibri" panose="020F0502020204030204" charset="0"/>
              </a:rPr>
              <a:t>Vì sao chúng ta cần phải biết ơn những người có công với quê hương, đất nước?</a:t>
            </a:r>
            <a:endParaRPr lang="vi-VN" sz="3600" b="1" dirty="0">
              <a:solidFill>
                <a:srgbClr val="C71A29"/>
              </a:solidFill>
              <a:latin typeface="Cambria" panose="02040503050406030204" pitchFamily="18" charset="0"/>
              <a:ea typeface="Cambria" panose="02040503050406030204" pitchFamily="18" charset="0"/>
              <a:cs typeface="Calibri" panose="020F0502020204030204" charset="0"/>
            </a:endParaRPr>
          </a:p>
        </p:txBody>
      </p:sp>
      <p:grpSp>
        <p:nvGrpSpPr>
          <p:cNvPr id="5" name="Group 4"/>
          <p:cNvGrpSpPr/>
          <p:nvPr/>
        </p:nvGrpSpPr>
        <p:grpSpPr>
          <a:xfrm>
            <a:off x="0" y="4031942"/>
            <a:ext cx="4179855" cy="2635558"/>
            <a:chOff x="3955420" y="4581371"/>
            <a:chExt cx="4179855" cy="2635558"/>
          </a:xfrm>
        </p:grpSpPr>
        <p:pic>
          <p:nvPicPr>
            <p:cNvPr id="6" name="Picture 5"/>
            <p:cNvPicPr>
              <a:picLocks noChangeAspect="1"/>
            </p:cNvPicPr>
            <p:nvPr/>
          </p:nvPicPr>
          <p:blipFill>
            <a:blip r:embed="rId1"/>
            <a:stretch>
              <a:fillRect/>
            </a:stretch>
          </p:blipFill>
          <p:spPr>
            <a:xfrm>
              <a:off x="4506875" y="4581371"/>
              <a:ext cx="2828195" cy="2368106"/>
            </a:xfrm>
            <a:prstGeom prst="rect">
              <a:avLst/>
            </a:prstGeom>
            <a:effectLst/>
          </p:spPr>
        </p:pic>
        <p:sp>
          <p:nvSpPr>
            <p:cNvPr id="7" name="Plaque 6"/>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7"/>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charset="0"/>
                  <a:cs typeface="Calibri" panose="020F050202020403020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charset="0"/>
                  <a:cs typeface="Calibri" panose="020F050202020403020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charset="0"/>
                  <a:cs typeface="Calibri" panose="020F050202020403020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charset="0"/>
                  <a:cs typeface="Calibri" panose="020F050202020403020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charset="0"/>
                  <a:cs typeface="Calibri" panose="020F050202020403020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charset="0"/>
                  <a:cs typeface="Calibri" panose="020F050202020403020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charset="0"/>
                  <a:cs typeface="Calibri" panose="020F050202020403020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charset="0"/>
                <a:cs typeface="Calibri" panose="020F0502020204030204" charset="0"/>
              </a:endParaRPr>
            </a:p>
          </p:txBody>
        </p:sp>
      </p:grpSp>
      <p:sp>
        <p:nvSpPr>
          <p:cNvPr id="9" name="Oval 8"/>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
        <p:nvSpPr>
          <p:cNvPr id="10" name="Oval 9"/>
          <p:cNvSpPr/>
          <p:nvPr/>
        </p:nvSpPr>
        <p:spPr>
          <a:xfrm>
            <a:off x="4529504" y="-6255290"/>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646860" y="3580998"/>
            <a:ext cx="3286694" cy="1915908"/>
            <a:chOff x="4246220" y="3133348"/>
            <a:chExt cx="3286694" cy="1915908"/>
          </a:xfrm>
        </p:grpSpPr>
        <p:sp>
          <p:nvSpPr>
            <p:cNvPr id="3" name="Rectangle: Rounded Corners 7"/>
            <p:cNvSpPr/>
            <p:nvPr/>
          </p:nvSpPr>
          <p:spPr>
            <a:xfrm>
              <a:off x="4800600" y="376264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dirty="0">
                  <a:ln>
                    <a:noFill/>
                  </a:ln>
                  <a:solidFill>
                    <a:prstClr val="black"/>
                  </a:solidFill>
                  <a:effectLst/>
                  <a:uLnTx/>
                  <a:uFillTx/>
                  <a:latin typeface="Calibri" panose="020F0502020204030204" charset="0"/>
                  <a:ea typeface="Calibri" panose="020F0502020204030204" charset="0"/>
                  <a:cs typeface="Calibri" panose="020F0502020204030204" charset="0"/>
                </a:rPr>
                <a:t>Tai nghe</a:t>
              </a:r>
              <a:endParaRPr kumimoji="0" lang="en-US" sz="5400" b="0" i="0" u="none" strike="noStrike" kern="1200" cap="none" spc="0" normalizeH="0" baseline="0" noProof="0" dirty="0">
                <a:ln>
                  <a:noFill/>
                </a:ln>
                <a:solidFill>
                  <a:prstClr val="black"/>
                </a:solidFill>
                <a:effectLst/>
                <a:uLnTx/>
                <a:uFillTx/>
                <a:latin typeface="Calibri" panose="020F0502020204030204" charset="0"/>
                <a:ea typeface="Calibri" panose="020F0502020204030204" charset="0"/>
                <a:cs typeface="Calibri" panose="020F0502020204030204" charset="0"/>
              </a:endParaRPr>
            </a:p>
          </p:txBody>
        </p:sp>
        <p:pic>
          <p:nvPicPr>
            <p:cNvPr id="4" name="Picture 3" descr="A cartoon of a human ear&#10;&#10;Description automatically generated with low confidence"/>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246220" y="3133348"/>
              <a:ext cx="1131614" cy="1131614"/>
            </a:xfrm>
            <a:prstGeom prst="rect">
              <a:avLst/>
            </a:prstGeom>
          </p:spPr>
        </p:pic>
      </p:grpSp>
      <p:grpSp>
        <p:nvGrpSpPr>
          <p:cNvPr id="5" name="Group 13"/>
          <p:cNvGrpSpPr/>
          <p:nvPr/>
        </p:nvGrpSpPr>
        <p:grpSpPr>
          <a:xfrm>
            <a:off x="8080895" y="3464809"/>
            <a:ext cx="3179304" cy="2022253"/>
            <a:chOff x="8067452" y="2847893"/>
            <a:chExt cx="3179304" cy="2022253"/>
          </a:xfrm>
        </p:grpSpPr>
        <p:sp>
          <p:nvSpPr>
            <p:cNvPr id="6" name="Rectangle: Rounded Corners 12"/>
            <p:cNvSpPr/>
            <p:nvPr/>
          </p:nvSpPr>
          <p:spPr>
            <a:xfrm>
              <a:off x="8514442" y="358353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dirty="0">
                  <a:ln>
                    <a:noFill/>
                  </a:ln>
                  <a:solidFill>
                    <a:prstClr val="black"/>
                  </a:solidFill>
                  <a:effectLst/>
                  <a:uLnTx/>
                  <a:uFillTx/>
                  <a:latin typeface="Calibri" panose="020F0502020204030204" charset="0"/>
                  <a:ea typeface="Calibri" panose="020F0502020204030204" charset="0"/>
                  <a:cs typeface="Calibri" panose="020F0502020204030204" charset="0"/>
                </a:rPr>
                <a:t>Mắt dõi</a:t>
              </a:r>
              <a:endParaRPr kumimoji="0" lang="en-US" sz="5400" b="0" i="0" u="none" strike="noStrike" kern="1200" cap="none" spc="0" normalizeH="0" baseline="0" noProof="0" dirty="0">
                <a:ln>
                  <a:noFill/>
                </a:ln>
                <a:solidFill>
                  <a:prstClr val="black"/>
                </a:solidFill>
                <a:effectLst/>
                <a:uLnTx/>
                <a:uFillTx/>
                <a:latin typeface="Calibri" panose="020F0502020204030204" charset="0"/>
                <a:ea typeface="Calibri" panose="020F0502020204030204" charset="0"/>
                <a:cs typeface="Calibri" panose="020F0502020204030204" charset="0"/>
              </a:endParaRPr>
            </a:p>
          </p:txBody>
        </p:sp>
        <p:pic>
          <p:nvPicPr>
            <p:cNvPr id="7" name="Picture 6" descr="A picture containing circle, graphics, creativity, cartoo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7452" y="2847893"/>
              <a:ext cx="1286609" cy="1286609"/>
            </a:xfrm>
            <a:prstGeom prst="rect">
              <a:avLst/>
            </a:prstGeom>
          </p:spPr>
        </p:pic>
      </p:grpSp>
      <p:pic>
        <p:nvPicPr>
          <p:cNvPr id="8"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1053" y="3300607"/>
            <a:ext cx="2645004" cy="3071617"/>
          </a:xfrm>
          <a:prstGeom prst="rect">
            <a:avLst/>
          </a:prstGeom>
        </p:spPr>
      </p:pic>
      <p:pic>
        <p:nvPicPr>
          <p:cNvPr id="9" name="Picture 8"/>
          <p:cNvPicPr>
            <a:picLocks noChangeAspect="1"/>
          </p:cNvPicPr>
          <p:nvPr/>
        </p:nvPicPr>
        <p:blipFill>
          <a:blip r:embed="rId4"/>
          <a:stretch>
            <a:fillRect/>
          </a:stretch>
        </p:blipFill>
        <p:spPr>
          <a:xfrm>
            <a:off x="2795110" y="493273"/>
            <a:ext cx="6620830" cy="2804403"/>
          </a:xfrm>
          <a:prstGeom prst="rect">
            <a:avLst/>
          </a:prstGeom>
        </p:spPr>
      </p:pic>
      <p:sp>
        <p:nvSpPr>
          <p:cNvPr id="10" name="Oval 9"/>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
        <p:nvSpPr>
          <p:cNvPr id="11" name="Oval 10"/>
          <p:cNvSpPr/>
          <p:nvPr/>
        </p:nvSpPr>
        <p:spPr>
          <a:xfrm>
            <a:off x="4363379" y="-6225793"/>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10100" y="1724025"/>
            <a:ext cx="6962775" cy="3352800"/>
            <a:chOff x="310800" y="1911333"/>
            <a:chExt cx="5650162" cy="3047186"/>
          </a:xfrm>
        </p:grpSpPr>
        <p:sp>
          <p:nvSpPr>
            <p:cNvPr id="3" name="Google Shape;718;p33"/>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1" fmla="*/ 631 w 19546"/>
                <a:gd name="connsiteY0-2" fmla="*/ 329 h 23260"/>
                <a:gd name="connsiteX1-3" fmla="*/ 5 w 19546"/>
                <a:gd name="connsiteY1-4" fmla="*/ 535 h 23260"/>
                <a:gd name="connsiteX2-5" fmla="*/ 0 w 19546"/>
                <a:gd name="connsiteY2-6" fmla="*/ 22718 h 23260"/>
                <a:gd name="connsiteX3-7" fmla="*/ 538 w 19546"/>
                <a:gd name="connsiteY3-8" fmla="*/ 23256 h 23260"/>
                <a:gd name="connsiteX4-9" fmla="*/ 18982 w 19546"/>
                <a:gd name="connsiteY4-10" fmla="*/ 23260 h 23260"/>
                <a:gd name="connsiteX5-11" fmla="*/ 19520 w 19546"/>
                <a:gd name="connsiteY5-12" fmla="*/ 22722 h 23260"/>
                <a:gd name="connsiteX6-13" fmla="*/ 19394 w 19546"/>
                <a:gd name="connsiteY6-14" fmla="*/ 4895 h 23260"/>
                <a:gd name="connsiteX7-15" fmla="*/ 19525 w 19546"/>
                <a:gd name="connsiteY7-16" fmla="*/ 539 h 23260"/>
                <a:gd name="connsiteX8-17" fmla="*/ 18987 w 19546"/>
                <a:gd name="connsiteY8-18" fmla="*/ 1 h 23260"/>
                <a:gd name="connsiteX9" fmla="*/ 631 w 19546"/>
                <a:gd name="connsiteY9" fmla="*/ 329 h 23260"/>
                <a:gd name="connsiteX0-19" fmla="*/ 631 w 19581"/>
                <a:gd name="connsiteY0-20" fmla="*/ 329 h 23260"/>
                <a:gd name="connsiteX1-21" fmla="*/ 5 w 19581"/>
                <a:gd name="connsiteY1-22" fmla="*/ 535 h 23260"/>
                <a:gd name="connsiteX2-23" fmla="*/ 0 w 19581"/>
                <a:gd name="connsiteY2-24" fmla="*/ 22718 h 23260"/>
                <a:gd name="connsiteX3-25" fmla="*/ 538 w 19581"/>
                <a:gd name="connsiteY3-26" fmla="*/ 23256 h 23260"/>
                <a:gd name="connsiteX4-27" fmla="*/ 18982 w 19581"/>
                <a:gd name="connsiteY4-28" fmla="*/ 23260 h 23260"/>
                <a:gd name="connsiteX5-29" fmla="*/ 19520 w 19581"/>
                <a:gd name="connsiteY5-30" fmla="*/ 22722 h 23260"/>
                <a:gd name="connsiteX6-31" fmla="*/ 19570 w 19581"/>
                <a:gd name="connsiteY6-32" fmla="*/ 10324 h 23260"/>
                <a:gd name="connsiteX7-33" fmla="*/ 19394 w 19581"/>
                <a:gd name="connsiteY7-34" fmla="*/ 4895 h 23260"/>
                <a:gd name="connsiteX8-35" fmla="*/ 19525 w 19581"/>
                <a:gd name="connsiteY8-36" fmla="*/ 539 h 23260"/>
                <a:gd name="connsiteX9-37" fmla="*/ 18987 w 19581"/>
                <a:gd name="connsiteY9-38" fmla="*/ 1 h 23260"/>
                <a:gd name="connsiteX10" fmla="*/ 631 w 19581"/>
                <a:gd name="connsiteY10" fmla="*/ 329 h 23260"/>
                <a:gd name="connsiteX0-39" fmla="*/ 631 w 19791"/>
                <a:gd name="connsiteY0-40" fmla="*/ 329 h 23260"/>
                <a:gd name="connsiteX1-41" fmla="*/ 5 w 19791"/>
                <a:gd name="connsiteY1-42" fmla="*/ 535 h 23260"/>
                <a:gd name="connsiteX2-43" fmla="*/ 0 w 19791"/>
                <a:gd name="connsiteY2-44" fmla="*/ 22718 h 23260"/>
                <a:gd name="connsiteX3-45" fmla="*/ 538 w 19791"/>
                <a:gd name="connsiteY3-46" fmla="*/ 23256 h 23260"/>
                <a:gd name="connsiteX4-47" fmla="*/ 18982 w 19791"/>
                <a:gd name="connsiteY4-48" fmla="*/ 23260 h 23260"/>
                <a:gd name="connsiteX5-49" fmla="*/ 19520 w 19791"/>
                <a:gd name="connsiteY5-50" fmla="*/ 22722 h 23260"/>
                <a:gd name="connsiteX6-51" fmla="*/ 19570 w 19791"/>
                <a:gd name="connsiteY6-52" fmla="*/ 10324 h 23260"/>
                <a:gd name="connsiteX7-53" fmla="*/ 19394 w 19791"/>
                <a:gd name="connsiteY7-54" fmla="*/ 4895 h 23260"/>
                <a:gd name="connsiteX8-55" fmla="*/ 19790 w 19791"/>
                <a:gd name="connsiteY8-56" fmla="*/ 2901 h 23260"/>
                <a:gd name="connsiteX9-57" fmla="*/ 19525 w 19791"/>
                <a:gd name="connsiteY9-58" fmla="*/ 539 h 23260"/>
                <a:gd name="connsiteX10-59" fmla="*/ 18987 w 19791"/>
                <a:gd name="connsiteY10-60" fmla="*/ 1 h 23260"/>
                <a:gd name="connsiteX11" fmla="*/ 631 w 19791"/>
                <a:gd name="connsiteY11" fmla="*/ 329 h 23260"/>
                <a:gd name="connsiteX0-61" fmla="*/ 651 w 19811"/>
                <a:gd name="connsiteY0-62" fmla="*/ 329 h 23260"/>
                <a:gd name="connsiteX1-63" fmla="*/ 25 w 19811"/>
                <a:gd name="connsiteY1-64" fmla="*/ 535 h 23260"/>
                <a:gd name="connsiteX2-65" fmla="*/ 205 w 19811"/>
                <a:gd name="connsiteY2-66" fmla="*/ 6668 h 23260"/>
                <a:gd name="connsiteX3-67" fmla="*/ 20 w 19811"/>
                <a:gd name="connsiteY3-68" fmla="*/ 22718 h 23260"/>
                <a:gd name="connsiteX4-69" fmla="*/ 558 w 19811"/>
                <a:gd name="connsiteY4-70" fmla="*/ 23256 h 23260"/>
                <a:gd name="connsiteX5-71" fmla="*/ 19002 w 19811"/>
                <a:gd name="connsiteY5-72" fmla="*/ 23260 h 23260"/>
                <a:gd name="connsiteX6-73" fmla="*/ 19540 w 19811"/>
                <a:gd name="connsiteY6-74" fmla="*/ 22722 h 23260"/>
                <a:gd name="connsiteX7-75" fmla="*/ 19590 w 19811"/>
                <a:gd name="connsiteY7-76" fmla="*/ 10324 h 23260"/>
                <a:gd name="connsiteX8-77" fmla="*/ 19414 w 19811"/>
                <a:gd name="connsiteY8-78" fmla="*/ 4895 h 23260"/>
                <a:gd name="connsiteX9-79" fmla="*/ 19810 w 19811"/>
                <a:gd name="connsiteY9-80" fmla="*/ 2901 h 23260"/>
                <a:gd name="connsiteX10-81" fmla="*/ 19545 w 19811"/>
                <a:gd name="connsiteY10-82" fmla="*/ 539 h 23260"/>
                <a:gd name="connsiteX11-83" fmla="*/ 19007 w 19811"/>
                <a:gd name="connsiteY11-84" fmla="*/ 1 h 23260"/>
                <a:gd name="connsiteX12" fmla="*/ 651 w 19811"/>
                <a:gd name="connsiteY12" fmla="*/ 329 h 23260"/>
                <a:gd name="connsiteX0-85" fmla="*/ 761 w 19921"/>
                <a:gd name="connsiteY0-86" fmla="*/ 329 h 23260"/>
                <a:gd name="connsiteX1-87" fmla="*/ 135 w 19921"/>
                <a:gd name="connsiteY1-88" fmla="*/ 535 h 23260"/>
                <a:gd name="connsiteX2-89" fmla="*/ 315 w 19921"/>
                <a:gd name="connsiteY2-90" fmla="*/ 6668 h 23260"/>
                <a:gd name="connsiteX3-91" fmla="*/ 7 w 19921"/>
                <a:gd name="connsiteY3-92" fmla="*/ 17193 h 23260"/>
                <a:gd name="connsiteX4-93" fmla="*/ 130 w 19921"/>
                <a:gd name="connsiteY4-94" fmla="*/ 22718 h 23260"/>
                <a:gd name="connsiteX5-95" fmla="*/ 668 w 19921"/>
                <a:gd name="connsiteY5-96" fmla="*/ 23256 h 23260"/>
                <a:gd name="connsiteX6-97" fmla="*/ 19112 w 19921"/>
                <a:gd name="connsiteY6-98" fmla="*/ 23260 h 23260"/>
                <a:gd name="connsiteX7-99" fmla="*/ 19650 w 19921"/>
                <a:gd name="connsiteY7-100" fmla="*/ 22722 h 23260"/>
                <a:gd name="connsiteX8-101" fmla="*/ 19700 w 19921"/>
                <a:gd name="connsiteY8-102" fmla="*/ 10324 h 23260"/>
                <a:gd name="connsiteX9-103" fmla="*/ 19524 w 19921"/>
                <a:gd name="connsiteY9-104" fmla="*/ 4895 h 23260"/>
                <a:gd name="connsiteX10-105" fmla="*/ 19920 w 19921"/>
                <a:gd name="connsiteY10-106" fmla="*/ 2901 h 23260"/>
                <a:gd name="connsiteX11-107" fmla="*/ 19655 w 19921"/>
                <a:gd name="connsiteY11-108" fmla="*/ 539 h 23260"/>
                <a:gd name="connsiteX12-109" fmla="*/ 19117 w 19921"/>
                <a:gd name="connsiteY12-110" fmla="*/ 1 h 23260"/>
                <a:gd name="connsiteX13" fmla="*/ 761 w 19921"/>
                <a:gd name="connsiteY13" fmla="*/ 329 h 23260"/>
                <a:gd name="connsiteX0-111" fmla="*/ 761 w 19921"/>
                <a:gd name="connsiteY0-112" fmla="*/ 329 h 23260"/>
                <a:gd name="connsiteX1-113" fmla="*/ 135 w 19921"/>
                <a:gd name="connsiteY1-114" fmla="*/ 535 h 23260"/>
                <a:gd name="connsiteX2-115" fmla="*/ 315 w 19921"/>
                <a:gd name="connsiteY2-116" fmla="*/ 6668 h 23260"/>
                <a:gd name="connsiteX3-117" fmla="*/ 7 w 19921"/>
                <a:gd name="connsiteY3-118" fmla="*/ 17193 h 23260"/>
                <a:gd name="connsiteX4-119" fmla="*/ 130 w 19921"/>
                <a:gd name="connsiteY4-120" fmla="*/ 22718 h 23260"/>
                <a:gd name="connsiteX5-121" fmla="*/ 668 w 19921"/>
                <a:gd name="connsiteY5-122" fmla="*/ 23256 h 23260"/>
                <a:gd name="connsiteX6-123" fmla="*/ 2562 w 19921"/>
                <a:gd name="connsiteY6-124" fmla="*/ 22954 h 23260"/>
                <a:gd name="connsiteX7-125" fmla="*/ 19112 w 19921"/>
                <a:gd name="connsiteY7-126" fmla="*/ 23260 h 23260"/>
                <a:gd name="connsiteX8-127" fmla="*/ 19650 w 19921"/>
                <a:gd name="connsiteY8-128" fmla="*/ 22722 h 23260"/>
                <a:gd name="connsiteX9-129" fmla="*/ 19700 w 19921"/>
                <a:gd name="connsiteY9-130" fmla="*/ 10324 h 23260"/>
                <a:gd name="connsiteX10-131" fmla="*/ 19524 w 19921"/>
                <a:gd name="connsiteY10-132" fmla="*/ 4895 h 23260"/>
                <a:gd name="connsiteX11-133" fmla="*/ 19920 w 19921"/>
                <a:gd name="connsiteY11-134" fmla="*/ 2901 h 23260"/>
                <a:gd name="connsiteX12-135" fmla="*/ 19655 w 19921"/>
                <a:gd name="connsiteY12-136" fmla="*/ 539 h 23260"/>
                <a:gd name="connsiteX13-137" fmla="*/ 19117 w 19921"/>
                <a:gd name="connsiteY13-138" fmla="*/ 1 h 23260"/>
                <a:gd name="connsiteX14" fmla="*/ 761 w 19921"/>
                <a:gd name="connsiteY14" fmla="*/ 329 h 23260"/>
                <a:gd name="connsiteX0-139" fmla="*/ 761 w 19921"/>
                <a:gd name="connsiteY0-140" fmla="*/ 329 h 23397"/>
                <a:gd name="connsiteX1-141" fmla="*/ 135 w 19921"/>
                <a:gd name="connsiteY1-142" fmla="*/ 535 h 23397"/>
                <a:gd name="connsiteX2-143" fmla="*/ 315 w 19921"/>
                <a:gd name="connsiteY2-144" fmla="*/ 6668 h 23397"/>
                <a:gd name="connsiteX3-145" fmla="*/ 7 w 19921"/>
                <a:gd name="connsiteY3-146" fmla="*/ 17193 h 23397"/>
                <a:gd name="connsiteX4-147" fmla="*/ 130 w 19921"/>
                <a:gd name="connsiteY4-148" fmla="*/ 22718 h 23397"/>
                <a:gd name="connsiteX5-149" fmla="*/ 668 w 19921"/>
                <a:gd name="connsiteY5-150" fmla="*/ 23256 h 23397"/>
                <a:gd name="connsiteX6-151" fmla="*/ 2562 w 19921"/>
                <a:gd name="connsiteY6-152" fmla="*/ 22954 h 23397"/>
                <a:gd name="connsiteX7-153" fmla="*/ 9567 w 19921"/>
                <a:gd name="connsiteY7-154" fmla="*/ 23397 h 23397"/>
                <a:gd name="connsiteX8-155" fmla="*/ 19112 w 19921"/>
                <a:gd name="connsiteY8-156" fmla="*/ 23260 h 23397"/>
                <a:gd name="connsiteX9-157" fmla="*/ 19650 w 19921"/>
                <a:gd name="connsiteY9-158" fmla="*/ 22722 h 23397"/>
                <a:gd name="connsiteX10-159" fmla="*/ 19700 w 19921"/>
                <a:gd name="connsiteY10-160" fmla="*/ 10324 h 23397"/>
                <a:gd name="connsiteX11-161" fmla="*/ 19524 w 19921"/>
                <a:gd name="connsiteY11-162" fmla="*/ 4895 h 23397"/>
                <a:gd name="connsiteX12-163" fmla="*/ 19920 w 19921"/>
                <a:gd name="connsiteY12-164" fmla="*/ 2901 h 23397"/>
                <a:gd name="connsiteX13-165" fmla="*/ 19655 w 19921"/>
                <a:gd name="connsiteY13-166" fmla="*/ 539 h 23397"/>
                <a:gd name="connsiteX14-167" fmla="*/ 19117 w 19921"/>
                <a:gd name="connsiteY14-168" fmla="*/ 1 h 23397"/>
                <a:gd name="connsiteX15" fmla="*/ 761 w 19921"/>
                <a:gd name="connsiteY15" fmla="*/ 329 h 23397"/>
                <a:gd name="connsiteX0-169" fmla="*/ 761 w 19921"/>
                <a:gd name="connsiteY0-170" fmla="*/ 329 h 23397"/>
                <a:gd name="connsiteX1-171" fmla="*/ 135 w 19921"/>
                <a:gd name="connsiteY1-172" fmla="*/ 535 h 23397"/>
                <a:gd name="connsiteX2-173" fmla="*/ 315 w 19921"/>
                <a:gd name="connsiteY2-174" fmla="*/ 6668 h 23397"/>
                <a:gd name="connsiteX3-175" fmla="*/ 7 w 19921"/>
                <a:gd name="connsiteY3-176" fmla="*/ 17193 h 23397"/>
                <a:gd name="connsiteX4-177" fmla="*/ 130 w 19921"/>
                <a:gd name="connsiteY4-178" fmla="*/ 22718 h 23397"/>
                <a:gd name="connsiteX5-179" fmla="*/ 668 w 19921"/>
                <a:gd name="connsiteY5-180" fmla="*/ 23256 h 23397"/>
                <a:gd name="connsiteX6-181" fmla="*/ 2562 w 19921"/>
                <a:gd name="connsiteY6-182" fmla="*/ 22954 h 23397"/>
                <a:gd name="connsiteX7-183" fmla="*/ 9567 w 19921"/>
                <a:gd name="connsiteY7-184" fmla="*/ 23397 h 23397"/>
                <a:gd name="connsiteX8-185" fmla="*/ 15074 w 19921"/>
                <a:gd name="connsiteY8-186" fmla="*/ 23064 h 23397"/>
                <a:gd name="connsiteX9-187" fmla="*/ 19112 w 19921"/>
                <a:gd name="connsiteY9-188" fmla="*/ 23260 h 23397"/>
                <a:gd name="connsiteX10-189" fmla="*/ 19650 w 19921"/>
                <a:gd name="connsiteY10-190" fmla="*/ 22722 h 23397"/>
                <a:gd name="connsiteX11-191" fmla="*/ 19700 w 19921"/>
                <a:gd name="connsiteY11-192" fmla="*/ 10324 h 23397"/>
                <a:gd name="connsiteX12-193" fmla="*/ 19524 w 19921"/>
                <a:gd name="connsiteY12-194" fmla="*/ 4895 h 23397"/>
                <a:gd name="connsiteX13-195" fmla="*/ 19920 w 19921"/>
                <a:gd name="connsiteY13-196" fmla="*/ 2901 h 23397"/>
                <a:gd name="connsiteX14-197" fmla="*/ 19655 w 19921"/>
                <a:gd name="connsiteY14-198" fmla="*/ 539 h 23397"/>
                <a:gd name="connsiteX15-199" fmla="*/ 19117 w 19921"/>
                <a:gd name="connsiteY15-200" fmla="*/ 1 h 23397"/>
                <a:gd name="connsiteX16" fmla="*/ 761 w 19921"/>
                <a:gd name="connsiteY16" fmla="*/ 329 h 233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109" y="connsiteY12-110"/>
                </a:cxn>
                <a:cxn ang="0">
                  <a:pos x="connsiteX13-137" y="connsiteY13-138"/>
                </a:cxn>
                <a:cxn ang="0">
                  <a:pos x="connsiteX14-167" y="connsiteY14-168"/>
                </a:cxn>
                <a:cxn ang="0">
                  <a:pos x="connsiteX15-199" y="connsiteY15-200"/>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 name="Google Shape;718;p33"/>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1" fmla="*/ 631 w 19546"/>
                <a:gd name="connsiteY0-2" fmla="*/ 329 h 23260"/>
                <a:gd name="connsiteX1-3" fmla="*/ 5 w 19546"/>
                <a:gd name="connsiteY1-4" fmla="*/ 535 h 23260"/>
                <a:gd name="connsiteX2-5" fmla="*/ 0 w 19546"/>
                <a:gd name="connsiteY2-6" fmla="*/ 22718 h 23260"/>
                <a:gd name="connsiteX3-7" fmla="*/ 538 w 19546"/>
                <a:gd name="connsiteY3-8" fmla="*/ 23256 h 23260"/>
                <a:gd name="connsiteX4-9" fmla="*/ 18982 w 19546"/>
                <a:gd name="connsiteY4-10" fmla="*/ 23260 h 23260"/>
                <a:gd name="connsiteX5-11" fmla="*/ 19520 w 19546"/>
                <a:gd name="connsiteY5-12" fmla="*/ 22722 h 23260"/>
                <a:gd name="connsiteX6-13" fmla="*/ 19394 w 19546"/>
                <a:gd name="connsiteY6-14" fmla="*/ 4895 h 23260"/>
                <a:gd name="connsiteX7-15" fmla="*/ 19525 w 19546"/>
                <a:gd name="connsiteY7-16" fmla="*/ 539 h 23260"/>
                <a:gd name="connsiteX8-17" fmla="*/ 18987 w 19546"/>
                <a:gd name="connsiteY8-18" fmla="*/ 1 h 23260"/>
                <a:gd name="connsiteX9" fmla="*/ 631 w 19546"/>
                <a:gd name="connsiteY9" fmla="*/ 329 h 23260"/>
                <a:gd name="connsiteX0-19" fmla="*/ 631 w 19581"/>
                <a:gd name="connsiteY0-20" fmla="*/ 329 h 23260"/>
                <a:gd name="connsiteX1-21" fmla="*/ 5 w 19581"/>
                <a:gd name="connsiteY1-22" fmla="*/ 535 h 23260"/>
                <a:gd name="connsiteX2-23" fmla="*/ 0 w 19581"/>
                <a:gd name="connsiteY2-24" fmla="*/ 22718 h 23260"/>
                <a:gd name="connsiteX3-25" fmla="*/ 538 w 19581"/>
                <a:gd name="connsiteY3-26" fmla="*/ 23256 h 23260"/>
                <a:gd name="connsiteX4-27" fmla="*/ 18982 w 19581"/>
                <a:gd name="connsiteY4-28" fmla="*/ 23260 h 23260"/>
                <a:gd name="connsiteX5-29" fmla="*/ 19520 w 19581"/>
                <a:gd name="connsiteY5-30" fmla="*/ 22722 h 23260"/>
                <a:gd name="connsiteX6-31" fmla="*/ 19570 w 19581"/>
                <a:gd name="connsiteY6-32" fmla="*/ 10324 h 23260"/>
                <a:gd name="connsiteX7-33" fmla="*/ 19394 w 19581"/>
                <a:gd name="connsiteY7-34" fmla="*/ 4895 h 23260"/>
                <a:gd name="connsiteX8-35" fmla="*/ 19525 w 19581"/>
                <a:gd name="connsiteY8-36" fmla="*/ 539 h 23260"/>
                <a:gd name="connsiteX9-37" fmla="*/ 18987 w 19581"/>
                <a:gd name="connsiteY9-38" fmla="*/ 1 h 23260"/>
                <a:gd name="connsiteX10" fmla="*/ 631 w 19581"/>
                <a:gd name="connsiteY10" fmla="*/ 329 h 23260"/>
                <a:gd name="connsiteX0-39" fmla="*/ 631 w 19791"/>
                <a:gd name="connsiteY0-40" fmla="*/ 329 h 23260"/>
                <a:gd name="connsiteX1-41" fmla="*/ 5 w 19791"/>
                <a:gd name="connsiteY1-42" fmla="*/ 535 h 23260"/>
                <a:gd name="connsiteX2-43" fmla="*/ 0 w 19791"/>
                <a:gd name="connsiteY2-44" fmla="*/ 22718 h 23260"/>
                <a:gd name="connsiteX3-45" fmla="*/ 538 w 19791"/>
                <a:gd name="connsiteY3-46" fmla="*/ 23256 h 23260"/>
                <a:gd name="connsiteX4-47" fmla="*/ 18982 w 19791"/>
                <a:gd name="connsiteY4-48" fmla="*/ 23260 h 23260"/>
                <a:gd name="connsiteX5-49" fmla="*/ 19520 w 19791"/>
                <a:gd name="connsiteY5-50" fmla="*/ 22722 h 23260"/>
                <a:gd name="connsiteX6-51" fmla="*/ 19570 w 19791"/>
                <a:gd name="connsiteY6-52" fmla="*/ 10324 h 23260"/>
                <a:gd name="connsiteX7-53" fmla="*/ 19394 w 19791"/>
                <a:gd name="connsiteY7-54" fmla="*/ 4895 h 23260"/>
                <a:gd name="connsiteX8-55" fmla="*/ 19790 w 19791"/>
                <a:gd name="connsiteY8-56" fmla="*/ 2901 h 23260"/>
                <a:gd name="connsiteX9-57" fmla="*/ 19525 w 19791"/>
                <a:gd name="connsiteY9-58" fmla="*/ 539 h 23260"/>
                <a:gd name="connsiteX10-59" fmla="*/ 18987 w 19791"/>
                <a:gd name="connsiteY10-60" fmla="*/ 1 h 23260"/>
                <a:gd name="connsiteX11" fmla="*/ 631 w 19791"/>
                <a:gd name="connsiteY11" fmla="*/ 329 h 23260"/>
                <a:gd name="connsiteX0-61" fmla="*/ 651 w 19811"/>
                <a:gd name="connsiteY0-62" fmla="*/ 329 h 23260"/>
                <a:gd name="connsiteX1-63" fmla="*/ 25 w 19811"/>
                <a:gd name="connsiteY1-64" fmla="*/ 535 h 23260"/>
                <a:gd name="connsiteX2-65" fmla="*/ 205 w 19811"/>
                <a:gd name="connsiteY2-66" fmla="*/ 6668 h 23260"/>
                <a:gd name="connsiteX3-67" fmla="*/ 20 w 19811"/>
                <a:gd name="connsiteY3-68" fmla="*/ 22718 h 23260"/>
                <a:gd name="connsiteX4-69" fmla="*/ 558 w 19811"/>
                <a:gd name="connsiteY4-70" fmla="*/ 23256 h 23260"/>
                <a:gd name="connsiteX5-71" fmla="*/ 19002 w 19811"/>
                <a:gd name="connsiteY5-72" fmla="*/ 23260 h 23260"/>
                <a:gd name="connsiteX6-73" fmla="*/ 19540 w 19811"/>
                <a:gd name="connsiteY6-74" fmla="*/ 22722 h 23260"/>
                <a:gd name="connsiteX7-75" fmla="*/ 19590 w 19811"/>
                <a:gd name="connsiteY7-76" fmla="*/ 10324 h 23260"/>
                <a:gd name="connsiteX8-77" fmla="*/ 19414 w 19811"/>
                <a:gd name="connsiteY8-78" fmla="*/ 4895 h 23260"/>
                <a:gd name="connsiteX9-79" fmla="*/ 19810 w 19811"/>
                <a:gd name="connsiteY9-80" fmla="*/ 2901 h 23260"/>
                <a:gd name="connsiteX10-81" fmla="*/ 19545 w 19811"/>
                <a:gd name="connsiteY10-82" fmla="*/ 539 h 23260"/>
                <a:gd name="connsiteX11-83" fmla="*/ 19007 w 19811"/>
                <a:gd name="connsiteY11-84" fmla="*/ 1 h 23260"/>
                <a:gd name="connsiteX12" fmla="*/ 651 w 19811"/>
                <a:gd name="connsiteY12" fmla="*/ 329 h 23260"/>
                <a:gd name="connsiteX0-85" fmla="*/ 761 w 19921"/>
                <a:gd name="connsiteY0-86" fmla="*/ 329 h 23260"/>
                <a:gd name="connsiteX1-87" fmla="*/ 135 w 19921"/>
                <a:gd name="connsiteY1-88" fmla="*/ 535 h 23260"/>
                <a:gd name="connsiteX2-89" fmla="*/ 315 w 19921"/>
                <a:gd name="connsiteY2-90" fmla="*/ 6668 h 23260"/>
                <a:gd name="connsiteX3-91" fmla="*/ 7 w 19921"/>
                <a:gd name="connsiteY3-92" fmla="*/ 17193 h 23260"/>
                <a:gd name="connsiteX4-93" fmla="*/ 130 w 19921"/>
                <a:gd name="connsiteY4-94" fmla="*/ 22718 h 23260"/>
                <a:gd name="connsiteX5-95" fmla="*/ 668 w 19921"/>
                <a:gd name="connsiteY5-96" fmla="*/ 23256 h 23260"/>
                <a:gd name="connsiteX6-97" fmla="*/ 19112 w 19921"/>
                <a:gd name="connsiteY6-98" fmla="*/ 23260 h 23260"/>
                <a:gd name="connsiteX7-99" fmla="*/ 19650 w 19921"/>
                <a:gd name="connsiteY7-100" fmla="*/ 22722 h 23260"/>
                <a:gd name="connsiteX8-101" fmla="*/ 19700 w 19921"/>
                <a:gd name="connsiteY8-102" fmla="*/ 10324 h 23260"/>
                <a:gd name="connsiteX9-103" fmla="*/ 19524 w 19921"/>
                <a:gd name="connsiteY9-104" fmla="*/ 4895 h 23260"/>
                <a:gd name="connsiteX10-105" fmla="*/ 19920 w 19921"/>
                <a:gd name="connsiteY10-106" fmla="*/ 2901 h 23260"/>
                <a:gd name="connsiteX11-107" fmla="*/ 19655 w 19921"/>
                <a:gd name="connsiteY11-108" fmla="*/ 539 h 23260"/>
                <a:gd name="connsiteX12-109" fmla="*/ 19117 w 19921"/>
                <a:gd name="connsiteY12-110" fmla="*/ 1 h 23260"/>
                <a:gd name="connsiteX13" fmla="*/ 761 w 19921"/>
                <a:gd name="connsiteY13" fmla="*/ 329 h 23260"/>
                <a:gd name="connsiteX0-111" fmla="*/ 761 w 19921"/>
                <a:gd name="connsiteY0-112" fmla="*/ 329 h 23260"/>
                <a:gd name="connsiteX1-113" fmla="*/ 135 w 19921"/>
                <a:gd name="connsiteY1-114" fmla="*/ 535 h 23260"/>
                <a:gd name="connsiteX2-115" fmla="*/ 315 w 19921"/>
                <a:gd name="connsiteY2-116" fmla="*/ 6668 h 23260"/>
                <a:gd name="connsiteX3-117" fmla="*/ 7 w 19921"/>
                <a:gd name="connsiteY3-118" fmla="*/ 17193 h 23260"/>
                <a:gd name="connsiteX4-119" fmla="*/ 130 w 19921"/>
                <a:gd name="connsiteY4-120" fmla="*/ 22718 h 23260"/>
                <a:gd name="connsiteX5-121" fmla="*/ 668 w 19921"/>
                <a:gd name="connsiteY5-122" fmla="*/ 23256 h 23260"/>
                <a:gd name="connsiteX6-123" fmla="*/ 2562 w 19921"/>
                <a:gd name="connsiteY6-124" fmla="*/ 22954 h 23260"/>
                <a:gd name="connsiteX7-125" fmla="*/ 19112 w 19921"/>
                <a:gd name="connsiteY7-126" fmla="*/ 23260 h 23260"/>
                <a:gd name="connsiteX8-127" fmla="*/ 19650 w 19921"/>
                <a:gd name="connsiteY8-128" fmla="*/ 22722 h 23260"/>
                <a:gd name="connsiteX9-129" fmla="*/ 19700 w 19921"/>
                <a:gd name="connsiteY9-130" fmla="*/ 10324 h 23260"/>
                <a:gd name="connsiteX10-131" fmla="*/ 19524 w 19921"/>
                <a:gd name="connsiteY10-132" fmla="*/ 4895 h 23260"/>
                <a:gd name="connsiteX11-133" fmla="*/ 19920 w 19921"/>
                <a:gd name="connsiteY11-134" fmla="*/ 2901 h 23260"/>
                <a:gd name="connsiteX12-135" fmla="*/ 19655 w 19921"/>
                <a:gd name="connsiteY12-136" fmla="*/ 539 h 23260"/>
                <a:gd name="connsiteX13-137" fmla="*/ 19117 w 19921"/>
                <a:gd name="connsiteY13-138" fmla="*/ 1 h 23260"/>
                <a:gd name="connsiteX14" fmla="*/ 761 w 19921"/>
                <a:gd name="connsiteY14" fmla="*/ 329 h 23260"/>
                <a:gd name="connsiteX0-139" fmla="*/ 761 w 19921"/>
                <a:gd name="connsiteY0-140" fmla="*/ 329 h 23397"/>
                <a:gd name="connsiteX1-141" fmla="*/ 135 w 19921"/>
                <a:gd name="connsiteY1-142" fmla="*/ 535 h 23397"/>
                <a:gd name="connsiteX2-143" fmla="*/ 315 w 19921"/>
                <a:gd name="connsiteY2-144" fmla="*/ 6668 h 23397"/>
                <a:gd name="connsiteX3-145" fmla="*/ 7 w 19921"/>
                <a:gd name="connsiteY3-146" fmla="*/ 17193 h 23397"/>
                <a:gd name="connsiteX4-147" fmla="*/ 130 w 19921"/>
                <a:gd name="connsiteY4-148" fmla="*/ 22718 h 23397"/>
                <a:gd name="connsiteX5-149" fmla="*/ 668 w 19921"/>
                <a:gd name="connsiteY5-150" fmla="*/ 23256 h 23397"/>
                <a:gd name="connsiteX6-151" fmla="*/ 2562 w 19921"/>
                <a:gd name="connsiteY6-152" fmla="*/ 22954 h 23397"/>
                <a:gd name="connsiteX7-153" fmla="*/ 9567 w 19921"/>
                <a:gd name="connsiteY7-154" fmla="*/ 23397 h 23397"/>
                <a:gd name="connsiteX8-155" fmla="*/ 19112 w 19921"/>
                <a:gd name="connsiteY8-156" fmla="*/ 23260 h 23397"/>
                <a:gd name="connsiteX9-157" fmla="*/ 19650 w 19921"/>
                <a:gd name="connsiteY9-158" fmla="*/ 22722 h 23397"/>
                <a:gd name="connsiteX10-159" fmla="*/ 19700 w 19921"/>
                <a:gd name="connsiteY10-160" fmla="*/ 10324 h 23397"/>
                <a:gd name="connsiteX11-161" fmla="*/ 19524 w 19921"/>
                <a:gd name="connsiteY11-162" fmla="*/ 4895 h 23397"/>
                <a:gd name="connsiteX12-163" fmla="*/ 19920 w 19921"/>
                <a:gd name="connsiteY12-164" fmla="*/ 2901 h 23397"/>
                <a:gd name="connsiteX13-165" fmla="*/ 19655 w 19921"/>
                <a:gd name="connsiteY13-166" fmla="*/ 539 h 23397"/>
                <a:gd name="connsiteX14-167" fmla="*/ 19117 w 19921"/>
                <a:gd name="connsiteY14-168" fmla="*/ 1 h 23397"/>
                <a:gd name="connsiteX15" fmla="*/ 761 w 19921"/>
                <a:gd name="connsiteY15" fmla="*/ 329 h 23397"/>
                <a:gd name="connsiteX0-169" fmla="*/ 761 w 19921"/>
                <a:gd name="connsiteY0-170" fmla="*/ 329 h 23397"/>
                <a:gd name="connsiteX1-171" fmla="*/ 135 w 19921"/>
                <a:gd name="connsiteY1-172" fmla="*/ 535 h 23397"/>
                <a:gd name="connsiteX2-173" fmla="*/ 315 w 19921"/>
                <a:gd name="connsiteY2-174" fmla="*/ 6668 h 23397"/>
                <a:gd name="connsiteX3-175" fmla="*/ 7 w 19921"/>
                <a:gd name="connsiteY3-176" fmla="*/ 17193 h 23397"/>
                <a:gd name="connsiteX4-177" fmla="*/ 130 w 19921"/>
                <a:gd name="connsiteY4-178" fmla="*/ 22718 h 23397"/>
                <a:gd name="connsiteX5-179" fmla="*/ 668 w 19921"/>
                <a:gd name="connsiteY5-180" fmla="*/ 23256 h 23397"/>
                <a:gd name="connsiteX6-181" fmla="*/ 2562 w 19921"/>
                <a:gd name="connsiteY6-182" fmla="*/ 22954 h 23397"/>
                <a:gd name="connsiteX7-183" fmla="*/ 9567 w 19921"/>
                <a:gd name="connsiteY7-184" fmla="*/ 23397 h 23397"/>
                <a:gd name="connsiteX8-185" fmla="*/ 15074 w 19921"/>
                <a:gd name="connsiteY8-186" fmla="*/ 23064 h 23397"/>
                <a:gd name="connsiteX9-187" fmla="*/ 19112 w 19921"/>
                <a:gd name="connsiteY9-188" fmla="*/ 23260 h 23397"/>
                <a:gd name="connsiteX10-189" fmla="*/ 19650 w 19921"/>
                <a:gd name="connsiteY10-190" fmla="*/ 22722 h 23397"/>
                <a:gd name="connsiteX11-191" fmla="*/ 19700 w 19921"/>
                <a:gd name="connsiteY11-192" fmla="*/ 10324 h 23397"/>
                <a:gd name="connsiteX12-193" fmla="*/ 19524 w 19921"/>
                <a:gd name="connsiteY12-194" fmla="*/ 4895 h 23397"/>
                <a:gd name="connsiteX13-195" fmla="*/ 19920 w 19921"/>
                <a:gd name="connsiteY13-196" fmla="*/ 2901 h 23397"/>
                <a:gd name="connsiteX14-197" fmla="*/ 19655 w 19921"/>
                <a:gd name="connsiteY14-198" fmla="*/ 539 h 23397"/>
                <a:gd name="connsiteX15-199" fmla="*/ 19117 w 19921"/>
                <a:gd name="connsiteY15-200" fmla="*/ 1 h 23397"/>
                <a:gd name="connsiteX16" fmla="*/ 761 w 19921"/>
                <a:gd name="connsiteY16" fmla="*/ 329 h 233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109" y="connsiteY12-110"/>
                </a:cxn>
                <a:cxn ang="0">
                  <a:pos x="connsiteX13-137" y="connsiteY13-138"/>
                </a:cxn>
                <a:cxn ang="0">
                  <a:pos x="connsiteX14-167" y="connsiteY14-168"/>
                </a:cxn>
                <a:cxn ang="0">
                  <a:pos x="connsiteX15-199" y="connsiteY15-200"/>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200" rtl="0" eaLnBrk="1" fontAlgn="auto" latinLnBrk="0" hangingPunct="1">
                <a:lnSpc>
                  <a:spcPct val="100000"/>
                </a:lnSpc>
                <a:spcBef>
                  <a:spcPts val="0"/>
                </a:spcBef>
                <a:spcAft>
                  <a:spcPts val="0"/>
                </a:spcAft>
                <a:buClr>
                  <a:srgbClr val="000000"/>
                </a:buClr>
                <a:buSzTx/>
                <a:buFontTx/>
                <a:buNone/>
                <a:defRPr/>
              </a:pPr>
              <a:r>
                <a:rPr kumimoji="0" lang="vi-VN" sz="4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Nói về công lao của người giúp dân vượt qua đói nghèo, xây dựng thôn giàu đẹp, yên vui.</a:t>
              </a:r>
              <a:endParaRPr kumimoji="0" lang="vi-VN" sz="4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nvGrpSpPr>
            <p:cNvPr id="5" name="Group 4"/>
            <p:cNvGrpSpPr/>
            <p:nvPr/>
          </p:nvGrpSpPr>
          <p:grpSpPr>
            <a:xfrm>
              <a:off x="646756" y="4315458"/>
              <a:ext cx="4758622" cy="643061"/>
              <a:chOff x="855100" y="4477504"/>
              <a:chExt cx="4758622" cy="643061"/>
            </a:xfrm>
          </p:grpSpPr>
          <p:cxnSp>
            <p:nvCxnSpPr>
              <p:cNvPr id="13" name="Straight Connector 12"/>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rotWithShape="1">
              <a:blip r:embed="rId1"/>
              <a:srcRect t="16340" b="43951"/>
              <a:stretch>
                <a:fillRect/>
              </a:stretch>
            </p:blipFill>
            <p:spPr>
              <a:xfrm>
                <a:off x="2778507" y="4477504"/>
                <a:ext cx="730339" cy="643061"/>
              </a:xfrm>
              <a:prstGeom prst="rect">
                <a:avLst/>
              </a:prstGeom>
            </p:spPr>
          </p:pic>
        </p:grpSp>
        <p:grpSp>
          <p:nvGrpSpPr>
            <p:cNvPr id="6" name="Google Shape;724;p33"/>
            <p:cNvGrpSpPr/>
            <p:nvPr/>
          </p:nvGrpSpPr>
          <p:grpSpPr>
            <a:xfrm>
              <a:off x="1906680" y="1911333"/>
              <a:ext cx="1854260" cy="523163"/>
              <a:chOff x="1639601" y="539501"/>
              <a:chExt cx="1091683" cy="548641"/>
            </a:xfrm>
          </p:grpSpPr>
          <p:sp>
            <p:nvSpPr>
              <p:cNvPr id="7" name="Google Shape;725;p33"/>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pic>
        <p:nvPicPr>
          <p:cNvPr id="23" name="Picture 22"/>
          <p:cNvPicPr>
            <a:picLocks noChangeAspect="1"/>
          </p:cNvPicPr>
          <p:nvPr/>
        </p:nvPicPr>
        <p:blipFill>
          <a:blip r:embed="rId2"/>
          <a:stretch>
            <a:fillRect/>
          </a:stretch>
        </p:blipFill>
        <p:spPr>
          <a:xfrm>
            <a:off x="728662" y="2128837"/>
            <a:ext cx="3343275" cy="2447925"/>
          </a:xfrm>
          <a:prstGeom prst="rect">
            <a:avLst/>
          </a:prstGeom>
        </p:spPr>
      </p:pic>
      <p:pic>
        <p:nvPicPr>
          <p:cNvPr id="24" name="Picture 23"/>
          <p:cNvPicPr>
            <a:picLocks noChangeAspect="1"/>
          </p:cNvPicPr>
          <p:nvPr/>
        </p:nvPicPr>
        <p:blipFill>
          <a:blip r:embed="rId3"/>
          <a:stretch>
            <a:fillRect/>
          </a:stretch>
        </p:blipFill>
        <p:spPr>
          <a:xfrm>
            <a:off x="2659898" y="535641"/>
            <a:ext cx="5614903" cy="1024217"/>
          </a:xfrm>
          <a:prstGeom prst="rect">
            <a:avLst/>
          </a:prstGeom>
        </p:spPr>
      </p:pic>
      <p:sp>
        <p:nvSpPr>
          <p:cNvPr id="15" name="Oval 1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
        <p:nvSpPr>
          <p:cNvPr id="16" name="Oval 15"/>
          <p:cNvSpPr/>
          <p:nvPr/>
        </p:nvSpPr>
        <p:spPr>
          <a:xfrm>
            <a:off x="4394522" y="-607830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733925" y="1828800"/>
            <a:ext cx="6962775" cy="2343150"/>
            <a:chOff x="310800" y="1911333"/>
            <a:chExt cx="5650162" cy="3047186"/>
          </a:xfrm>
        </p:grpSpPr>
        <p:sp>
          <p:nvSpPr>
            <p:cNvPr id="3" name="Google Shape;718;p33"/>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1" fmla="*/ 631 w 19546"/>
                <a:gd name="connsiteY0-2" fmla="*/ 329 h 23260"/>
                <a:gd name="connsiteX1-3" fmla="*/ 5 w 19546"/>
                <a:gd name="connsiteY1-4" fmla="*/ 535 h 23260"/>
                <a:gd name="connsiteX2-5" fmla="*/ 0 w 19546"/>
                <a:gd name="connsiteY2-6" fmla="*/ 22718 h 23260"/>
                <a:gd name="connsiteX3-7" fmla="*/ 538 w 19546"/>
                <a:gd name="connsiteY3-8" fmla="*/ 23256 h 23260"/>
                <a:gd name="connsiteX4-9" fmla="*/ 18982 w 19546"/>
                <a:gd name="connsiteY4-10" fmla="*/ 23260 h 23260"/>
                <a:gd name="connsiteX5-11" fmla="*/ 19520 w 19546"/>
                <a:gd name="connsiteY5-12" fmla="*/ 22722 h 23260"/>
                <a:gd name="connsiteX6-13" fmla="*/ 19394 w 19546"/>
                <a:gd name="connsiteY6-14" fmla="*/ 4895 h 23260"/>
                <a:gd name="connsiteX7-15" fmla="*/ 19525 w 19546"/>
                <a:gd name="connsiteY7-16" fmla="*/ 539 h 23260"/>
                <a:gd name="connsiteX8-17" fmla="*/ 18987 w 19546"/>
                <a:gd name="connsiteY8-18" fmla="*/ 1 h 23260"/>
                <a:gd name="connsiteX9" fmla="*/ 631 w 19546"/>
                <a:gd name="connsiteY9" fmla="*/ 329 h 23260"/>
                <a:gd name="connsiteX0-19" fmla="*/ 631 w 19581"/>
                <a:gd name="connsiteY0-20" fmla="*/ 329 h 23260"/>
                <a:gd name="connsiteX1-21" fmla="*/ 5 w 19581"/>
                <a:gd name="connsiteY1-22" fmla="*/ 535 h 23260"/>
                <a:gd name="connsiteX2-23" fmla="*/ 0 w 19581"/>
                <a:gd name="connsiteY2-24" fmla="*/ 22718 h 23260"/>
                <a:gd name="connsiteX3-25" fmla="*/ 538 w 19581"/>
                <a:gd name="connsiteY3-26" fmla="*/ 23256 h 23260"/>
                <a:gd name="connsiteX4-27" fmla="*/ 18982 w 19581"/>
                <a:gd name="connsiteY4-28" fmla="*/ 23260 h 23260"/>
                <a:gd name="connsiteX5-29" fmla="*/ 19520 w 19581"/>
                <a:gd name="connsiteY5-30" fmla="*/ 22722 h 23260"/>
                <a:gd name="connsiteX6-31" fmla="*/ 19570 w 19581"/>
                <a:gd name="connsiteY6-32" fmla="*/ 10324 h 23260"/>
                <a:gd name="connsiteX7-33" fmla="*/ 19394 w 19581"/>
                <a:gd name="connsiteY7-34" fmla="*/ 4895 h 23260"/>
                <a:gd name="connsiteX8-35" fmla="*/ 19525 w 19581"/>
                <a:gd name="connsiteY8-36" fmla="*/ 539 h 23260"/>
                <a:gd name="connsiteX9-37" fmla="*/ 18987 w 19581"/>
                <a:gd name="connsiteY9-38" fmla="*/ 1 h 23260"/>
                <a:gd name="connsiteX10" fmla="*/ 631 w 19581"/>
                <a:gd name="connsiteY10" fmla="*/ 329 h 23260"/>
                <a:gd name="connsiteX0-39" fmla="*/ 631 w 19791"/>
                <a:gd name="connsiteY0-40" fmla="*/ 329 h 23260"/>
                <a:gd name="connsiteX1-41" fmla="*/ 5 w 19791"/>
                <a:gd name="connsiteY1-42" fmla="*/ 535 h 23260"/>
                <a:gd name="connsiteX2-43" fmla="*/ 0 w 19791"/>
                <a:gd name="connsiteY2-44" fmla="*/ 22718 h 23260"/>
                <a:gd name="connsiteX3-45" fmla="*/ 538 w 19791"/>
                <a:gd name="connsiteY3-46" fmla="*/ 23256 h 23260"/>
                <a:gd name="connsiteX4-47" fmla="*/ 18982 w 19791"/>
                <a:gd name="connsiteY4-48" fmla="*/ 23260 h 23260"/>
                <a:gd name="connsiteX5-49" fmla="*/ 19520 w 19791"/>
                <a:gd name="connsiteY5-50" fmla="*/ 22722 h 23260"/>
                <a:gd name="connsiteX6-51" fmla="*/ 19570 w 19791"/>
                <a:gd name="connsiteY6-52" fmla="*/ 10324 h 23260"/>
                <a:gd name="connsiteX7-53" fmla="*/ 19394 w 19791"/>
                <a:gd name="connsiteY7-54" fmla="*/ 4895 h 23260"/>
                <a:gd name="connsiteX8-55" fmla="*/ 19790 w 19791"/>
                <a:gd name="connsiteY8-56" fmla="*/ 2901 h 23260"/>
                <a:gd name="connsiteX9-57" fmla="*/ 19525 w 19791"/>
                <a:gd name="connsiteY9-58" fmla="*/ 539 h 23260"/>
                <a:gd name="connsiteX10-59" fmla="*/ 18987 w 19791"/>
                <a:gd name="connsiteY10-60" fmla="*/ 1 h 23260"/>
                <a:gd name="connsiteX11" fmla="*/ 631 w 19791"/>
                <a:gd name="connsiteY11" fmla="*/ 329 h 23260"/>
                <a:gd name="connsiteX0-61" fmla="*/ 651 w 19811"/>
                <a:gd name="connsiteY0-62" fmla="*/ 329 h 23260"/>
                <a:gd name="connsiteX1-63" fmla="*/ 25 w 19811"/>
                <a:gd name="connsiteY1-64" fmla="*/ 535 h 23260"/>
                <a:gd name="connsiteX2-65" fmla="*/ 205 w 19811"/>
                <a:gd name="connsiteY2-66" fmla="*/ 6668 h 23260"/>
                <a:gd name="connsiteX3-67" fmla="*/ 20 w 19811"/>
                <a:gd name="connsiteY3-68" fmla="*/ 22718 h 23260"/>
                <a:gd name="connsiteX4-69" fmla="*/ 558 w 19811"/>
                <a:gd name="connsiteY4-70" fmla="*/ 23256 h 23260"/>
                <a:gd name="connsiteX5-71" fmla="*/ 19002 w 19811"/>
                <a:gd name="connsiteY5-72" fmla="*/ 23260 h 23260"/>
                <a:gd name="connsiteX6-73" fmla="*/ 19540 w 19811"/>
                <a:gd name="connsiteY6-74" fmla="*/ 22722 h 23260"/>
                <a:gd name="connsiteX7-75" fmla="*/ 19590 w 19811"/>
                <a:gd name="connsiteY7-76" fmla="*/ 10324 h 23260"/>
                <a:gd name="connsiteX8-77" fmla="*/ 19414 w 19811"/>
                <a:gd name="connsiteY8-78" fmla="*/ 4895 h 23260"/>
                <a:gd name="connsiteX9-79" fmla="*/ 19810 w 19811"/>
                <a:gd name="connsiteY9-80" fmla="*/ 2901 h 23260"/>
                <a:gd name="connsiteX10-81" fmla="*/ 19545 w 19811"/>
                <a:gd name="connsiteY10-82" fmla="*/ 539 h 23260"/>
                <a:gd name="connsiteX11-83" fmla="*/ 19007 w 19811"/>
                <a:gd name="connsiteY11-84" fmla="*/ 1 h 23260"/>
                <a:gd name="connsiteX12" fmla="*/ 651 w 19811"/>
                <a:gd name="connsiteY12" fmla="*/ 329 h 23260"/>
                <a:gd name="connsiteX0-85" fmla="*/ 761 w 19921"/>
                <a:gd name="connsiteY0-86" fmla="*/ 329 h 23260"/>
                <a:gd name="connsiteX1-87" fmla="*/ 135 w 19921"/>
                <a:gd name="connsiteY1-88" fmla="*/ 535 h 23260"/>
                <a:gd name="connsiteX2-89" fmla="*/ 315 w 19921"/>
                <a:gd name="connsiteY2-90" fmla="*/ 6668 h 23260"/>
                <a:gd name="connsiteX3-91" fmla="*/ 7 w 19921"/>
                <a:gd name="connsiteY3-92" fmla="*/ 17193 h 23260"/>
                <a:gd name="connsiteX4-93" fmla="*/ 130 w 19921"/>
                <a:gd name="connsiteY4-94" fmla="*/ 22718 h 23260"/>
                <a:gd name="connsiteX5-95" fmla="*/ 668 w 19921"/>
                <a:gd name="connsiteY5-96" fmla="*/ 23256 h 23260"/>
                <a:gd name="connsiteX6-97" fmla="*/ 19112 w 19921"/>
                <a:gd name="connsiteY6-98" fmla="*/ 23260 h 23260"/>
                <a:gd name="connsiteX7-99" fmla="*/ 19650 w 19921"/>
                <a:gd name="connsiteY7-100" fmla="*/ 22722 h 23260"/>
                <a:gd name="connsiteX8-101" fmla="*/ 19700 w 19921"/>
                <a:gd name="connsiteY8-102" fmla="*/ 10324 h 23260"/>
                <a:gd name="connsiteX9-103" fmla="*/ 19524 w 19921"/>
                <a:gd name="connsiteY9-104" fmla="*/ 4895 h 23260"/>
                <a:gd name="connsiteX10-105" fmla="*/ 19920 w 19921"/>
                <a:gd name="connsiteY10-106" fmla="*/ 2901 h 23260"/>
                <a:gd name="connsiteX11-107" fmla="*/ 19655 w 19921"/>
                <a:gd name="connsiteY11-108" fmla="*/ 539 h 23260"/>
                <a:gd name="connsiteX12-109" fmla="*/ 19117 w 19921"/>
                <a:gd name="connsiteY12-110" fmla="*/ 1 h 23260"/>
                <a:gd name="connsiteX13" fmla="*/ 761 w 19921"/>
                <a:gd name="connsiteY13" fmla="*/ 329 h 23260"/>
                <a:gd name="connsiteX0-111" fmla="*/ 761 w 19921"/>
                <a:gd name="connsiteY0-112" fmla="*/ 329 h 23260"/>
                <a:gd name="connsiteX1-113" fmla="*/ 135 w 19921"/>
                <a:gd name="connsiteY1-114" fmla="*/ 535 h 23260"/>
                <a:gd name="connsiteX2-115" fmla="*/ 315 w 19921"/>
                <a:gd name="connsiteY2-116" fmla="*/ 6668 h 23260"/>
                <a:gd name="connsiteX3-117" fmla="*/ 7 w 19921"/>
                <a:gd name="connsiteY3-118" fmla="*/ 17193 h 23260"/>
                <a:gd name="connsiteX4-119" fmla="*/ 130 w 19921"/>
                <a:gd name="connsiteY4-120" fmla="*/ 22718 h 23260"/>
                <a:gd name="connsiteX5-121" fmla="*/ 668 w 19921"/>
                <a:gd name="connsiteY5-122" fmla="*/ 23256 h 23260"/>
                <a:gd name="connsiteX6-123" fmla="*/ 2562 w 19921"/>
                <a:gd name="connsiteY6-124" fmla="*/ 22954 h 23260"/>
                <a:gd name="connsiteX7-125" fmla="*/ 19112 w 19921"/>
                <a:gd name="connsiteY7-126" fmla="*/ 23260 h 23260"/>
                <a:gd name="connsiteX8-127" fmla="*/ 19650 w 19921"/>
                <a:gd name="connsiteY8-128" fmla="*/ 22722 h 23260"/>
                <a:gd name="connsiteX9-129" fmla="*/ 19700 w 19921"/>
                <a:gd name="connsiteY9-130" fmla="*/ 10324 h 23260"/>
                <a:gd name="connsiteX10-131" fmla="*/ 19524 w 19921"/>
                <a:gd name="connsiteY10-132" fmla="*/ 4895 h 23260"/>
                <a:gd name="connsiteX11-133" fmla="*/ 19920 w 19921"/>
                <a:gd name="connsiteY11-134" fmla="*/ 2901 h 23260"/>
                <a:gd name="connsiteX12-135" fmla="*/ 19655 w 19921"/>
                <a:gd name="connsiteY12-136" fmla="*/ 539 h 23260"/>
                <a:gd name="connsiteX13-137" fmla="*/ 19117 w 19921"/>
                <a:gd name="connsiteY13-138" fmla="*/ 1 h 23260"/>
                <a:gd name="connsiteX14" fmla="*/ 761 w 19921"/>
                <a:gd name="connsiteY14" fmla="*/ 329 h 23260"/>
                <a:gd name="connsiteX0-139" fmla="*/ 761 w 19921"/>
                <a:gd name="connsiteY0-140" fmla="*/ 329 h 23397"/>
                <a:gd name="connsiteX1-141" fmla="*/ 135 w 19921"/>
                <a:gd name="connsiteY1-142" fmla="*/ 535 h 23397"/>
                <a:gd name="connsiteX2-143" fmla="*/ 315 w 19921"/>
                <a:gd name="connsiteY2-144" fmla="*/ 6668 h 23397"/>
                <a:gd name="connsiteX3-145" fmla="*/ 7 w 19921"/>
                <a:gd name="connsiteY3-146" fmla="*/ 17193 h 23397"/>
                <a:gd name="connsiteX4-147" fmla="*/ 130 w 19921"/>
                <a:gd name="connsiteY4-148" fmla="*/ 22718 h 23397"/>
                <a:gd name="connsiteX5-149" fmla="*/ 668 w 19921"/>
                <a:gd name="connsiteY5-150" fmla="*/ 23256 h 23397"/>
                <a:gd name="connsiteX6-151" fmla="*/ 2562 w 19921"/>
                <a:gd name="connsiteY6-152" fmla="*/ 22954 h 23397"/>
                <a:gd name="connsiteX7-153" fmla="*/ 9567 w 19921"/>
                <a:gd name="connsiteY7-154" fmla="*/ 23397 h 23397"/>
                <a:gd name="connsiteX8-155" fmla="*/ 19112 w 19921"/>
                <a:gd name="connsiteY8-156" fmla="*/ 23260 h 23397"/>
                <a:gd name="connsiteX9-157" fmla="*/ 19650 w 19921"/>
                <a:gd name="connsiteY9-158" fmla="*/ 22722 h 23397"/>
                <a:gd name="connsiteX10-159" fmla="*/ 19700 w 19921"/>
                <a:gd name="connsiteY10-160" fmla="*/ 10324 h 23397"/>
                <a:gd name="connsiteX11-161" fmla="*/ 19524 w 19921"/>
                <a:gd name="connsiteY11-162" fmla="*/ 4895 h 23397"/>
                <a:gd name="connsiteX12-163" fmla="*/ 19920 w 19921"/>
                <a:gd name="connsiteY12-164" fmla="*/ 2901 h 23397"/>
                <a:gd name="connsiteX13-165" fmla="*/ 19655 w 19921"/>
                <a:gd name="connsiteY13-166" fmla="*/ 539 h 23397"/>
                <a:gd name="connsiteX14-167" fmla="*/ 19117 w 19921"/>
                <a:gd name="connsiteY14-168" fmla="*/ 1 h 23397"/>
                <a:gd name="connsiteX15" fmla="*/ 761 w 19921"/>
                <a:gd name="connsiteY15" fmla="*/ 329 h 23397"/>
                <a:gd name="connsiteX0-169" fmla="*/ 761 w 19921"/>
                <a:gd name="connsiteY0-170" fmla="*/ 329 h 23397"/>
                <a:gd name="connsiteX1-171" fmla="*/ 135 w 19921"/>
                <a:gd name="connsiteY1-172" fmla="*/ 535 h 23397"/>
                <a:gd name="connsiteX2-173" fmla="*/ 315 w 19921"/>
                <a:gd name="connsiteY2-174" fmla="*/ 6668 h 23397"/>
                <a:gd name="connsiteX3-175" fmla="*/ 7 w 19921"/>
                <a:gd name="connsiteY3-176" fmla="*/ 17193 h 23397"/>
                <a:gd name="connsiteX4-177" fmla="*/ 130 w 19921"/>
                <a:gd name="connsiteY4-178" fmla="*/ 22718 h 23397"/>
                <a:gd name="connsiteX5-179" fmla="*/ 668 w 19921"/>
                <a:gd name="connsiteY5-180" fmla="*/ 23256 h 23397"/>
                <a:gd name="connsiteX6-181" fmla="*/ 2562 w 19921"/>
                <a:gd name="connsiteY6-182" fmla="*/ 22954 h 23397"/>
                <a:gd name="connsiteX7-183" fmla="*/ 9567 w 19921"/>
                <a:gd name="connsiteY7-184" fmla="*/ 23397 h 23397"/>
                <a:gd name="connsiteX8-185" fmla="*/ 15074 w 19921"/>
                <a:gd name="connsiteY8-186" fmla="*/ 23064 h 23397"/>
                <a:gd name="connsiteX9-187" fmla="*/ 19112 w 19921"/>
                <a:gd name="connsiteY9-188" fmla="*/ 23260 h 23397"/>
                <a:gd name="connsiteX10-189" fmla="*/ 19650 w 19921"/>
                <a:gd name="connsiteY10-190" fmla="*/ 22722 h 23397"/>
                <a:gd name="connsiteX11-191" fmla="*/ 19700 w 19921"/>
                <a:gd name="connsiteY11-192" fmla="*/ 10324 h 23397"/>
                <a:gd name="connsiteX12-193" fmla="*/ 19524 w 19921"/>
                <a:gd name="connsiteY12-194" fmla="*/ 4895 h 23397"/>
                <a:gd name="connsiteX13-195" fmla="*/ 19920 w 19921"/>
                <a:gd name="connsiteY13-196" fmla="*/ 2901 h 23397"/>
                <a:gd name="connsiteX14-197" fmla="*/ 19655 w 19921"/>
                <a:gd name="connsiteY14-198" fmla="*/ 539 h 23397"/>
                <a:gd name="connsiteX15-199" fmla="*/ 19117 w 19921"/>
                <a:gd name="connsiteY15-200" fmla="*/ 1 h 23397"/>
                <a:gd name="connsiteX16" fmla="*/ 761 w 19921"/>
                <a:gd name="connsiteY16" fmla="*/ 329 h 233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109" y="connsiteY12-110"/>
                </a:cxn>
                <a:cxn ang="0">
                  <a:pos x="connsiteX13-137" y="connsiteY13-138"/>
                </a:cxn>
                <a:cxn ang="0">
                  <a:pos x="connsiteX14-167" y="connsiteY14-168"/>
                </a:cxn>
                <a:cxn ang="0">
                  <a:pos x="connsiteX15-199" y="connsiteY15-200"/>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 name="Google Shape;718;p33"/>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1" fmla="*/ 631 w 19546"/>
                <a:gd name="connsiteY0-2" fmla="*/ 329 h 23260"/>
                <a:gd name="connsiteX1-3" fmla="*/ 5 w 19546"/>
                <a:gd name="connsiteY1-4" fmla="*/ 535 h 23260"/>
                <a:gd name="connsiteX2-5" fmla="*/ 0 w 19546"/>
                <a:gd name="connsiteY2-6" fmla="*/ 22718 h 23260"/>
                <a:gd name="connsiteX3-7" fmla="*/ 538 w 19546"/>
                <a:gd name="connsiteY3-8" fmla="*/ 23256 h 23260"/>
                <a:gd name="connsiteX4-9" fmla="*/ 18982 w 19546"/>
                <a:gd name="connsiteY4-10" fmla="*/ 23260 h 23260"/>
                <a:gd name="connsiteX5-11" fmla="*/ 19520 w 19546"/>
                <a:gd name="connsiteY5-12" fmla="*/ 22722 h 23260"/>
                <a:gd name="connsiteX6-13" fmla="*/ 19394 w 19546"/>
                <a:gd name="connsiteY6-14" fmla="*/ 4895 h 23260"/>
                <a:gd name="connsiteX7-15" fmla="*/ 19525 w 19546"/>
                <a:gd name="connsiteY7-16" fmla="*/ 539 h 23260"/>
                <a:gd name="connsiteX8-17" fmla="*/ 18987 w 19546"/>
                <a:gd name="connsiteY8-18" fmla="*/ 1 h 23260"/>
                <a:gd name="connsiteX9" fmla="*/ 631 w 19546"/>
                <a:gd name="connsiteY9" fmla="*/ 329 h 23260"/>
                <a:gd name="connsiteX0-19" fmla="*/ 631 w 19581"/>
                <a:gd name="connsiteY0-20" fmla="*/ 329 h 23260"/>
                <a:gd name="connsiteX1-21" fmla="*/ 5 w 19581"/>
                <a:gd name="connsiteY1-22" fmla="*/ 535 h 23260"/>
                <a:gd name="connsiteX2-23" fmla="*/ 0 w 19581"/>
                <a:gd name="connsiteY2-24" fmla="*/ 22718 h 23260"/>
                <a:gd name="connsiteX3-25" fmla="*/ 538 w 19581"/>
                <a:gd name="connsiteY3-26" fmla="*/ 23256 h 23260"/>
                <a:gd name="connsiteX4-27" fmla="*/ 18982 w 19581"/>
                <a:gd name="connsiteY4-28" fmla="*/ 23260 h 23260"/>
                <a:gd name="connsiteX5-29" fmla="*/ 19520 w 19581"/>
                <a:gd name="connsiteY5-30" fmla="*/ 22722 h 23260"/>
                <a:gd name="connsiteX6-31" fmla="*/ 19570 w 19581"/>
                <a:gd name="connsiteY6-32" fmla="*/ 10324 h 23260"/>
                <a:gd name="connsiteX7-33" fmla="*/ 19394 w 19581"/>
                <a:gd name="connsiteY7-34" fmla="*/ 4895 h 23260"/>
                <a:gd name="connsiteX8-35" fmla="*/ 19525 w 19581"/>
                <a:gd name="connsiteY8-36" fmla="*/ 539 h 23260"/>
                <a:gd name="connsiteX9-37" fmla="*/ 18987 w 19581"/>
                <a:gd name="connsiteY9-38" fmla="*/ 1 h 23260"/>
                <a:gd name="connsiteX10" fmla="*/ 631 w 19581"/>
                <a:gd name="connsiteY10" fmla="*/ 329 h 23260"/>
                <a:gd name="connsiteX0-39" fmla="*/ 631 w 19791"/>
                <a:gd name="connsiteY0-40" fmla="*/ 329 h 23260"/>
                <a:gd name="connsiteX1-41" fmla="*/ 5 w 19791"/>
                <a:gd name="connsiteY1-42" fmla="*/ 535 h 23260"/>
                <a:gd name="connsiteX2-43" fmla="*/ 0 w 19791"/>
                <a:gd name="connsiteY2-44" fmla="*/ 22718 h 23260"/>
                <a:gd name="connsiteX3-45" fmla="*/ 538 w 19791"/>
                <a:gd name="connsiteY3-46" fmla="*/ 23256 h 23260"/>
                <a:gd name="connsiteX4-47" fmla="*/ 18982 w 19791"/>
                <a:gd name="connsiteY4-48" fmla="*/ 23260 h 23260"/>
                <a:gd name="connsiteX5-49" fmla="*/ 19520 w 19791"/>
                <a:gd name="connsiteY5-50" fmla="*/ 22722 h 23260"/>
                <a:gd name="connsiteX6-51" fmla="*/ 19570 w 19791"/>
                <a:gd name="connsiteY6-52" fmla="*/ 10324 h 23260"/>
                <a:gd name="connsiteX7-53" fmla="*/ 19394 w 19791"/>
                <a:gd name="connsiteY7-54" fmla="*/ 4895 h 23260"/>
                <a:gd name="connsiteX8-55" fmla="*/ 19790 w 19791"/>
                <a:gd name="connsiteY8-56" fmla="*/ 2901 h 23260"/>
                <a:gd name="connsiteX9-57" fmla="*/ 19525 w 19791"/>
                <a:gd name="connsiteY9-58" fmla="*/ 539 h 23260"/>
                <a:gd name="connsiteX10-59" fmla="*/ 18987 w 19791"/>
                <a:gd name="connsiteY10-60" fmla="*/ 1 h 23260"/>
                <a:gd name="connsiteX11" fmla="*/ 631 w 19791"/>
                <a:gd name="connsiteY11" fmla="*/ 329 h 23260"/>
                <a:gd name="connsiteX0-61" fmla="*/ 651 w 19811"/>
                <a:gd name="connsiteY0-62" fmla="*/ 329 h 23260"/>
                <a:gd name="connsiteX1-63" fmla="*/ 25 w 19811"/>
                <a:gd name="connsiteY1-64" fmla="*/ 535 h 23260"/>
                <a:gd name="connsiteX2-65" fmla="*/ 205 w 19811"/>
                <a:gd name="connsiteY2-66" fmla="*/ 6668 h 23260"/>
                <a:gd name="connsiteX3-67" fmla="*/ 20 w 19811"/>
                <a:gd name="connsiteY3-68" fmla="*/ 22718 h 23260"/>
                <a:gd name="connsiteX4-69" fmla="*/ 558 w 19811"/>
                <a:gd name="connsiteY4-70" fmla="*/ 23256 h 23260"/>
                <a:gd name="connsiteX5-71" fmla="*/ 19002 w 19811"/>
                <a:gd name="connsiteY5-72" fmla="*/ 23260 h 23260"/>
                <a:gd name="connsiteX6-73" fmla="*/ 19540 w 19811"/>
                <a:gd name="connsiteY6-74" fmla="*/ 22722 h 23260"/>
                <a:gd name="connsiteX7-75" fmla="*/ 19590 w 19811"/>
                <a:gd name="connsiteY7-76" fmla="*/ 10324 h 23260"/>
                <a:gd name="connsiteX8-77" fmla="*/ 19414 w 19811"/>
                <a:gd name="connsiteY8-78" fmla="*/ 4895 h 23260"/>
                <a:gd name="connsiteX9-79" fmla="*/ 19810 w 19811"/>
                <a:gd name="connsiteY9-80" fmla="*/ 2901 h 23260"/>
                <a:gd name="connsiteX10-81" fmla="*/ 19545 w 19811"/>
                <a:gd name="connsiteY10-82" fmla="*/ 539 h 23260"/>
                <a:gd name="connsiteX11-83" fmla="*/ 19007 w 19811"/>
                <a:gd name="connsiteY11-84" fmla="*/ 1 h 23260"/>
                <a:gd name="connsiteX12" fmla="*/ 651 w 19811"/>
                <a:gd name="connsiteY12" fmla="*/ 329 h 23260"/>
                <a:gd name="connsiteX0-85" fmla="*/ 761 w 19921"/>
                <a:gd name="connsiteY0-86" fmla="*/ 329 h 23260"/>
                <a:gd name="connsiteX1-87" fmla="*/ 135 w 19921"/>
                <a:gd name="connsiteY1-88" fmla="*/ 535 h 23260"/>
                <a:gd name="connsiteX2-89" fmla="*/ 315 w 19921"/>
                <a:gd name="connsiteY2-90" fmla="*/ 6668 h 23260"/>
                <a:gd name="connsiteX3-91" fmla="*/ 7 w 19921"/>
                <a:gd name="connsiteY3-92" fmla="*/ 17193 h 23260"/>
                <a:gd name="connsiteX4-93" fmla="*/ 130 w 19921"/>
                <a:gd name="connsiteY4-94" fmla="*/ 22718 h 23260"/>
                <a:gd name="connsiteX5-95" fmla="*/ 668 w 19921"/>
                <a:gd name="connsiteY5-96" fmla="*/ 23256 h 23260"/>
                <a:gd name="connsiteX6-97" fmla="*/ 19112 w 19921"/>
                <a:gd name="connsiteY6-98" fmla="*/ 23260 h 23260"/>
                <a:gd name="connsiteX7-99" fmla="*/ 19650 w 19921"/>
                <a:gd name="connsiteY7-100" fmla="*/ 22722 h 23260"/>
                <a:gd name="connsiteX8-101" fmla="*/ 19700 w 19921"/>
                <a:gd name="connsiteY8-102" fmla="*/ 10324 h 23260"/>
                <a:gd name="connsiteX9-103" fmla="*/ 19524 w 19921"/>
                <a:gd name="connsiteY9-104" fmla="*/ 4895 h 23260"/>
                <a:gd name="connsiteX10-105" fmla="*/ 19920 w 19921"/>
                <a:gd name="connsiteY10-106" fmla="*/ 2901 h 23260"/>
                <a:gd name="connsiteX11-107" fmla="*/ 19655 w 19921"/>
                <a:gd name="connsiteY11-108" fmla="*/ 539 h 23260"/>
                <a:gd name="connsiteX12-109" fmla="*/ 19117 w 19921"/>
                <a:gd name="connsiteY12-110" fmla="*/ 1 h 23260"/>
                <a:gd name="connsiteX13" fmla="*/ 761 w 19921"/>
                <a:gd name="connsiteY13" fmla="*/ 329 h 23260"/>
                <a:gd name="connsiteX0-111" fmla="*/ 761 w 19921"/>
                <a:gd name="connsiteY0-112" fmla="*/ 329 h 23260"/>
                <a:gd name="connsiteX1-113" fmla="*/ 135 w 19921"/>
                <a:gd name="connsiteY1-114" fmla="*/ 535 h 23260"/>
                <a:gd name="connsiteX2-115" fmla="*/ 315 w 19921"/>
                <a:gd name="connsiteY2-116" fmla="*/ 6668 h 23260"/>
                <a:gd name="connsiteX3-117" fmla="*/ 7 w 19921"/>
                <a:gd name="connsiteY3-118" fmla="*/ 17193 h 23260"/>
                <a:gd name="connsiteX4-119" fmla="*/ 130 w 19921"/>
                <a:gd name="connsiteY4-120" fmla="*/ 22718 h 23260"/>
                <a:gd name="connsiteX5-121" fmla="*/ 668 w 19921"/>
                <a:gd name="connsiteY5-122" fmla="*/ 23256 h 23260"/>
                <a:gd name="connsiteX6-123" fmla="*/ 2562 w 19921"/>
                <a:gd name="connsiteY6-124" fmla="*/ 22954 h 23260"/>
                <a:gd name="connsiteX7-125" fmla="*/ 19112 w 19921"/>
                <a:gd name="connsiteY7-126" fmla="*/ 23260 h 23260"/>
                <a:gd name="connsiteX8-127" fmla="*/ 19650 w 19921"/>
                <a:gd name="connsiteY8-128" fmla="*/ 22722 h 23260"/>
                <a:gd name="connsiteX9-129" fmla="*/ 19700 w 19921"/>
                <a:gd name="connsiteY9-130" fmla="*/ 10324 h 23260"/>
                <a:gd name="connsiteX10-131" fmla="*/ 19524 w 19921"/>
                <a:gd name="connsiteY10-132" fmla="*/ 4895 h 23260"/>
                <a:gd name="connsiteX11-133" fmla="*/ 19920 w 19921"/>
                <a:gd name="connsiteY11-134" fmla="*/ 2901 h 23260"/>
                <a:gd name="connsiteX12-135" fmla="*/ 19655 w 19921"/>
                <a:gd name="connsiteY12-136" fmla="*/ 539 h 23260"/>
                <a:gd name="connsiteX13-137" fmla="*/ 19117 w 19921"/>
                <a:gd name="connsiteY13-138" fmla="*/ 1 h 23260"/>
                <a:gd name="connsiteX14" fmla="*/ 761 w 19921"/>
                <a:gd name="connsiteY14" fmla="*/ 329 h 23260"/>
                <a:gd name="connsiteX0-139" fmla="*/ 761 w 19921"/>
                <a:gd name="connsiteY0-140" fmla="*/ 329 h 23397"/>
                <a:gd name="connsiteX1-141" fmla="*/ 135 w 19921"/>
                <a:gd name="connsiteY1-142" fmla="*/ 535 h 23397"/>
                <a:gd name="connsiteX2-143" fmla="*/ 315 w 19921"/>
                <a:gd name="connsiteY2-144" fmla="*/ 6668 h 23397"/>
                <a:gd name="connsiteX3-145" fmla="*/ 7 w 19921"/>
                <a:gd name="connsiteY3-146" fmla="*/ 17193 h 23397"/>
                <a:gd name="connsiteX4-147" fmla="*/ 130 w 19921"/>
                <a:gd name="connsiteY4-148" fmla="*/ 22718 h 23397"/>
                <a:gd name="connsiteX5-149" fmla="*/ 668 w 19921"/>
                <a:gd name="connsiteY5-150" fmla="*/ 23256 h 23397"/>
                <a:gd name="connsiteX6-151" fmla="*/ 2562 w 19921"/>
                <a:gd name="connsiteY6-152" fmla="*/ 22954 h 23397"/>
                <a:gd name="connsiteX7-153" fmla="*/ 9567 w 19921"/>
                <a:gd name="connsiteY7-154" fmla="*/ 23397 h 23397"/>
                <a:gd name="connsiteX8-155" fmla="*/ 19112 w 19921"/>
                <a:gd name="connsiteY8-156" fmla="*/ 23260 h 23397"/>
                <a:gd name="connsiteX9-157" fmla="*/ 19650 w 19921"/>
                <a:gd name="connsiteY9-158" fmla="*/ 22722 h 23397"/>
                <a:gd name="connsiteX10-159" fmla="*/ 19700 w 19921"/>
                <a:gd name="connsiteY10-160" fmla="*/ 10324 h 23397"/>
                <a:gd name="connsiteX11-161" fmla="*/ 19524 w 19921"/>
                <a:gd name="connsiteY11-162" fmla="*/ 4895 h 23397"/>
                <a:gd name="connsiteX12-163" fmla="*/ 19920 w 19921"/>
                <a:gd name="connsiteY12-164" fmla="*/ 2901 h 23397"/>
                <a:gd name="connsiteX13-165" fmla="*/ 19655 w 19921"/>
                <a:gd name="connsiteY13-166" fmla="*/ 539 h 23397"/>
                <a:gd name="connsiteX14-167" fmla="*/ 19117 w 19921"/>
                <a:gd name="connsiteY14-168" fmla="*/ 1 h 23397"/>
                <a:gd name="connsiteX15" fmla="*/ 761 w 19921"/>
                <a:gd name="connsiteY15" fmla="*/ 329 h 23397"/>
                <a:gd name="connsiteX0-169" fmla="*/ 761 w 19921"/>
                <a:gd name="connsiteY0-170" fmla="*/ 329 h 23397"/>
                <a:gd name="connsiteX1-171" fmla="*/ 135 w 19921"/>
                <a:gd name="connsiteY1-172" fmla="*/ 535 h 23397"/>
                <a:gd name="connsiteX2-173" fmla="*/ 315 w 19921"/>
                <a:gd name="connsiteY2-174" fmla="*/ 6668 h 23397"/>
                <a:gd name="connsiteX3-175" fmla="*/ 7 w 19921"/>
                <a:gd name="connsiteY3-176" fmla="*/ 17193 h 23397"/>
                <a:gd name="connsiteX4-177" fmla="*/ 130 w 19921"/>
                <a:gd name="connsiteY4-178" fmla="*/ 22718 h 23397"/>
                <a:gd name="connsiteX5-179" fmla="*/ 668 w 19921"/>
                <a:gd name="connsiteY5-180" fmla="*/ 23256 h 23397"/>
                <a:gd name="connsiteX6-181" fmla="*/ 2562 w 19921"/>
                <a:gd name="connsiteY6-182" fmla="*/ 22954 h 23397"/>
                <a:gd name="connsiteX7-183" fmla="*/ 9567 w 19921"/>
                <a:gd name="connsiteY7-184" fmla="*/ 23397 h 23397"/>
                <a:gd name="connsiteX8-185" fmla="*/ 15074 w 19921"/>
                <a:gd name="connsiteY8-186" fmla="*/ 23064 h 23397"/>
                <a:gd name="connsiteX9-187" fmla="*/ 19112 w 19921"/>
                <a:gd name="connsiteY9-188" fmla="*/ 23260 h 23397"/>
                <a:gd name="connsiteX10-189" fmla="*/ 19650 w 19921"/>
                <a:gd name="connsiteY10-190" fmla="*/ 22722 h 23397"/>
                <a:gd name="connsiteX11-191" fmla="*/ 19700 w 19921"/>
                <a:gd name="connsiteY11-192" fmla="*/ 10324 h 23397"/>
                <a:gd name="connsiteX12-193" fmla="*/ 19524 w 19921"/>
                <a:gd name="connsiteY12-194" fmla="*/ 4895 h 23397"/>
                <a:gd name="connsiteX13-195" fmla="*/ 19920 w 19921"/>
                <a:gd name="connsiteY13-196" fmla="*/ 2901 h 23397"/>
                <a:gd name="connsiteX14-197" fmla="*/ 19655 w 19921"/>
                <a:gd name="connsiteY14-198" fmla="*/ 539 h 23397"/>
                <a:gd name="connsiteX15-199" fmla="*/ 19117 w 19921"/>
                <a:gd name="connsiteY15-200" fmla="*/ 1 h 23397"/>
                <a:gd name="connsiteX16" fmla="*/ 761 w 19921"/>
                <a:gd name="connsiteY16" fmla="*/ 329 h 233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 ang="0">
                  <a:pos x="connsiteX12-109" y="connsiteY12-110"/>
                </a:cxn>
                <a:cxn ang="0">
                  <a:pos x="connsiteX13-137" y="connsiteY13-138"/>
                </a:cxn>
                <a:cxn ang="0">
                  <a:pos x="connsiteX14-167" y="connsiteY14-168"/>
                </a:cxn>
                <a:cxn ang="0">
                  <a:pos x="connsiteX15-199" y="connsiteY15-200"/>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200" rtl="0" eaLnBrk="1" fontAlgn="auto" latinLnBrk="0" hangingPunct="1">
                <a:lnSpc>
                  <a:spcPct val="100000"/>
                </a:lnSpc>
                <a:spcBef>
                  <a:spcPts val="0"/>
                </a:spcBef>
                <a:spcAft>
                  <a:spcPts val="0"/>
                </a:spcAft>
                <a:buClr>
                  <a:srgbClr val="000000"/>
                </a:buClr>
                <a:buSzTx/>
                <a:buFontTx/>
                <a:buNone/>
                <a:defRPr/>
              </a:pPr>
              <a:r>
                <a:rPr kumimoji="0" lang="vi-VN" sz="4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Nói về công lao của các anh hùng liệt sĩ.</a:t>
              </a:r>
              <a:endParaRPr kumimoji="0" lang="vi-VN" sz="4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nvGrpSpPr>
            <p:cNvPr id="5" name="Group 4"/>
            <p:cNvGrpSpPr/>
            <p:nvPr/>
          </p:nvGrpSpPr>
          <p:grpSpPr>
            <a:xfrm>
              <a:off x="646756" y="4315458"/>
              <a:ext cx="4758622" cy="643061"/>
              <a:chOff x="855100" y="4477504"/>
              <a:chExt cx="4758622" cy="643061"/>
            </a:xfrm>
          </p:grpSpPr>
          <p:cxnSp>
            <p:nvCxnSpPr>
              <p:cNvPr id="13" name="Straight Connector 12"/>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rotWithShape="1">
              <a:blip r:embed="rId1"/>
              <a:srcRect t="16340" b="43951"/>
              <a:stretch>
                <a:fillRect/>
              </a:stretch>
            </p:blipFill>
            <p:spPr>
              <a:xfrm>
                <a:off x="2778507" y="4477504"/>
                <a:ext cx="730339" cy="643061"/>
              </a:xfrm>
              <a:prstGeom prst="rect">
                <a:avLst/>
              </a:prstGeom>
            </p:spPr>
          </p:pic>
        </p:grpSp>
        <p:grpSp>
          <p:nvGrpSpPr>
            <p:cNvPr id="6" name="Google Shape;724;p33"/>
            <p:cNvGrpSpPr/>
            <p:nvPr/>
          </p:nvGrpSpPr>
          <p:grpSpPr>
            <a:xfrm>
              <a:off x="1906680" y="1911333"/>
              <a:ext cx="1854260" cy="523163"/>
              <a:chOff x="1639601" y="539501"/>
              <a:chExt cx="1091683" cy="548641"/>
            </a:xfrm>
          </p:grpSpPr>
          <p:sp>
            <p:nvSpPr>
              <p:cNvPr id="7" name="Google Shape;725;p33"/>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pic>
        <p:nvPicPr>
          <p:cNvPr id="24" name="Picture 23"/>
          <p:cNvPicPr>
            <a:picLocks noChangeAspect="1"/>
          </p:cNvPicPr>
          <p:nvPr/>
        </p:nvPicPr>
        <p:blipFill>
          <a:blip r:embed="rId2"/>
          <a:stretch>
            <a:fillRect/>
          </a:stretch>
        </p:blipFill>
        <p:spPr>
          <a:xfrm>
            <a:off x="2659898" y="535641"/>
            <a:ext cx="5614903" cy="1024217"/>
          </a:xfrm>
          <a:prstGeom prst="rect">
            <a:avLst/>
          </a:prstGeom>
        </p:spPr>
      </p:pic>
      <p:pic>
        <p:nvPicPr>
          <p:cNvPr id="8" name="Picture 7"/>
          <p:cNvPicPr>
            <a:picLocks noChangeAspect="1"/>
          </p:cNvPicPr>
          <p:nvPr/>
        </p:nvPicPr>
        <p:blipFill>
          <a:blip r:embed="rId3"/>
          <a:stretch>
            <a:fillRect/>
          </a:stretch>
        </p:blipFill>
        <p:spPr>
          <a:xfrm>
            <a:off x="695324" y="1685925"/>
            <a:ext cx="3904204" cy="2919412"/>
          </a:xfrm>
          <a:prstGeom prst="rect">
            <a:avLst/>
          </a:prstGeom>
        </p:spPr>
      </p:pic>
      <p:sp>
        <p:nvSpPr>
          <p:cNvPr id="9" name="Rectangle: Rounded Corners 12"/>
          <p:cNvSpPr/>
          <p:nvPr/>
        </p:nvSpPr>
        <p:spPr>
          <a:xfrm>
            <a:off x="1841334" y="4724328"/>
            <a:ext cx="9207665"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charset="0"/>
                <a:ea typeface="Calibri" panose="020F0502020204030204" charset="0"/>
                <a:cs typeface="Calibri" panose="020F0502020204030204" charset="0"/>
              </a:rPr>
              <a:t>Chúng ta cần biết ơn người có công với quê hương, đất nước vì họ đã góp phần bảo vệ và xây dựng quê hương, đất nước.</a:t>
            </a:r>
            <a:endParaRPr lang="vi-VN" sz="3200" b="1" dirty="0">
              <a:solidFill>
                <a:srgbClr val="FF0000"/>
              </a:solidFill>
              <a:latin typeface="Calibri" panose="020F0502020204030204" charset="0"/>
              <a:ea typeface="Calibri" panose="020F0502020204030204" charset="0"/>
              <a:cs typeface="Calibri" panose="020F0502020204030204" charset="0"/>
            </a:endParaRPr>
          </a:p>
        </p:txBody>
      </p:sp>
      <p:sp>
        <p:nvSpPr>
          <p:cNvPr id="16" name="Oval 15"/>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
        <p:nvSpPr>
          <p:cNvPr id="17" name="Oval 16"/>
          <p:cNvSpPr/>
          <p:nvPr/>
        </p:nvSpPr>
        <p:spPr>
          <a:xfrm>
            <a:off x="4518347" y="-619629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p:cNvPicPr>
            <a:picLocks noChangeAspect="1"/>
          </p:cNvPicPr>
          <p:nvPr/>
        </p:nvPicPr>
        <p:blipFill rotWithShape="1">
          <a:blip r:embed="rId1">
            <a:extLst>
              <a:ext uri="{28A0092B-C50C-407E-A947-70E740481C1C}">
                <a14:useLocalDpi xmlns:a14="http://schemas.microsoft.com/office/drawing/2010/main" val="0"/>
              </a:ext>
            </a:extLst>
          </a:blip>
          <a:srcRect l="10918" r="885" b="11016"/>
          <a:stretch>
            <a:fillRect/>
          </a:stretch>
        </p:blipFill>
        <p:spPr>
          <a:xfrm>
            <a:off x="0" y="0"/>
            <a:ext cx="12191999" cy="6858000"/>
          </a:xfrm>
          <a:prstGeom prst="rect">
            <a:avLst/>
          </a:prstGeom>
        </p:spPr>
      </p:pic>
      <p:grpSp>
        <p:nvGrpSpPr>
          <p:cNvPr id="10" name="Group 9"/>
          <p:cNvGrpSpPr/>
          <p:nvPr/>
        </p:nvGrpSpPr>
        <p:grpSpPr>
          <a:xfrm>
            <a:off x="340131" y="1411661"/>
            <a:ext cx="11390658" cy="3724478"/>
            <a:chOff x="5814324" y="491558"/>
            <a:chExt cx="5879305" cy="3208710"/>
          </a:xfrm>
        </p:grpSpPr>
        <p:grpSp>
          <p:nvGrpSpPr>
            <p:cNvPr id="11" name="Graphic 4"/>
            <p:cNvGrpSpPr/>
            <p:nvPr/>
          </p:nvGrpSpPr>
          <p:grpSpPr>
            <a:xfrm>
              <a:off x="5814324" y="491558"/>
              <a:ext cx="5879305" cy="3208710"/>
              <a:chOff x="5610688" y="1031736"/>
              <a:chExt cx="5879305" cy="3980523"/>
            </a:xfrm>
          </p:grpSpPr>
          <p:sp>
            <p:nvSpPr>
              <p:cNvPr id="13" name="Freeform: Shape 12"/>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p:cNvGrpSpPr/>
              <p:nvPr/>
            </p:nvGrpSpPr>
            <p:grpSpPr>
              <a:xfrm>
                <a:off x="5610688" y="1031736"/>
                <a:ext cx="5879305" cy="3980523"/>
                <a:chOff x="5610688" y="1031736"/>
                <a:chExt cx="5879305" cy="3980523"/>
              </a:xfrm>
              <a:solidFill>
                <a:srgbClr val="1A1A1A"/>
              </a:solidFill>
            </p:grpSpPr>
            <p:sp>
              <p:nvSpPr>
                <p:cNvPr id="16" name="Freeform: Shape 15"/>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p:cNvSpPr txBox="1"/>
            <p:nvPr/>
          </p:nvSpPr>
          <p:spPr>
            <a:xfrm>
              <a:off x="6107018" y="1085684"/>
              <a:ext cx="5193611" cy="16704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charset="0"/>
                </a:rPr>
                <a:t>HOẠT ĐỘNG 3: </a:t>
              </a:r>
              <a:r>
                <a:rPr kumimoji="0" lang="vi-VN"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charset="0"/>
                </a:rPr>
                <a:t>TÌM HIỂU </a:t>
              </a:r>
              <a:r>
                <a:rPr kumimoji="0" lang="en-US"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charset="0"/>
                </a:rPr>
                <a:t>NHỮNG VIỆC CẦN LÀM ĐỂ THỂ HIỆN LÒNG BIẾT ƠN NGƯỜI CÓ CÔNG VỚI QUÊ HƯƠNG, ĐẤT NƯỚC</a:t>
              </a:r>
              <a:endParaRPr kumimoji="0" lang="vi-VN"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charset="0"/>
              </a:endParaRPr>
            </a:p>
          </p:txBody>
        </p:sp>
      </p:grpSp>
      <p:pic>
        <p:nvPicPr>
          <p:cNvPr id="2" name="图片 17"/>
          <p:cNvPicPr>
            <a:picLocks noChangeAspect="1"/>
          </p:cNvPicPr>
          <p:nvPr/>
        </p:nvPicPr>
        <p:blipFill rotWithShape="1">
          <a:blip r:embed="rId2" cstate="print">
            <a:extLst>
              <a:ext uri="{28A0092B-C50C-407E-A947-70E740481C1C}">
                <a14:useLocalDpi xmlns:a14="http://schemas.microsoft.com/office/drawing/2010/main" val="0"/>
              </a:ext>
            </a:extLst>
          </a:blip>
          <a:srcRect t="17889" r="47243" b="8656"/>
          <a:stretch>
            <a:fillRect/>
          </a:stretch>
        </p:blipFill>
        <p:spPr>
          <a:xfrm flipH="1">
            <a:off x="9760184" y="3812804"/>
            <a:ext cx="2055891" cy="2909447"/>
          </a:xfrm>
          <a:prstGeom prst="rect">
            <a:avLst/>
          </a:prstGeom>
        </p:spPr>
      </p:pic>
      <p:pic>
        <p:nvPicPr>
          <p:cNvPr id="6" name="图片 17"/>
          <p:cNvPicPr>
            <a:picLocks noChangeAspect="1"/>
          </p:cNvPicPr>
          <p:nvPr/>
        </p:nvPicPr>
        <p:blipFill rotWithShape="1">
          <a:blip r:embed="rId2" cstate="print">
            <a:extLst>
              <a:ext uri="{28A0092B-C50C-407E-A947-70E740481C1C}">
                <a14:useLocalDpi xmlns:a14="http://schemas.microsoft.com/office/drawing/2010/main" val="0"/>
              </a:ext>
            </a:extLst>
          </a:blip>
          <a:srcRect l="51451" t="11434" b="12205"/>
          <a:stretch>
            <a:fillRect/>
          </a:stretch>
        </p:blipFill>
        <p:spPr>
          <a:xfrm flipH="1">
            <a:off x="179681" y="3768613"/>
            <a:ext cx="1932476" cy="308938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2954</Words>
  <Application>WPS Presentation</Application>
  <PresentationFormat>Widescreen</PresentationFormat>
  <Paragraphs>73</Paragraphs>
  <Slides>21</Slides>
  <Notes>3</Notes>
  <HiddenSlides>0</HiddenSlides>
  <MMClips>1</MMClips>
  <ScaleCrop>false</ScaleCrop>
  <HeadingPairs>
    <vt:vector size="6" baseType="variant">
      <vt:variant>
        <vt:lpstr>已用的字体</vt:lpstr>
      </vt:variant>
      <vt:variant>
        <vt:i4>22</vt:i4>
      </vt:variant>
      <vt:variant>
        <vt:lpstr>主题</vt:lpstr>
      </vt:variant>
      <vt:variant>
        <vt:i4>3</vt:i4>
      </vt:variant>
      <vt:variant>
        <vt:lpstr>幻灯片标题</vt:lpstr>
      </vt:variant>
      <vt:variant>
        <vt:i4>21</vt:i4>
      </vt:variant>
    </vt:vector>
  </HeadingPairs>
  <TitlesOfParts>
    <vt:vector size="46" baseType="lpstr">
      <vt:lpstr>Arial</vt:lpstr>
      <vt:lpstr>SimSun</vt:lpstr>
      <vt:lpstr>Wingdings</vt:lpstr>
      <vt:lpstr>Poppins Light</vt:lpstr>
      <vt:lpstr>SVN-Newton</vt:lpstr>
      <vt:lpstr>Segoe Print</vt:lpstr>
      <vt:lpstr>Times New Roman</vt:lpstr>
      <vt:lpstr>#9Slide07 HoneyCream</vt:lpstr>
      <vt:lpstr>#9Slide05 Bodega Script</vt:lpstr>
      <vt:lpstr>Arial</vt:lpstr>
      <vt:lpstr>UTM Avo</vt:lpstr>
      <vt:lpstr>UTM Aquarelle</vt:lpstr>
      <vt:lpstr>Calibri</vt:lpstr>
      <vt:lpstr>Calibri (Body)</vt:lpstr>
      <vt:lpstr>Calibri</vt:lpstr>
      <vt:lpstr>Segoe UI</vt:lpstr>
      <vt:lpstr>Cambria</vt:lpstr>
      <vt:lpstr>Poppins Black</vt:lpstr>
      <vt:lpstr>Microsoft YaHei</vt:lpstr>
      <vt:lpstr>Arial Unicode MS</vt:lpstr>
      <vt:lpstr>DFPOP1-W9</vt:lpstr>
      <vt:lpstr>等线</vt:lpstr>
      <vt:lpstr>PPTMON theme</vt:lpstr>
      <vt:lpstr>Custom Design</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Bích Đào Cao Thị</cp:lastModifiedBy>
  <cp:revision>24</cp:revision>
  <dcterms:created xsi:type="dcterms:W3CDTF">2024-06-26T09:52:00Z</dcterms:created>
  <dcterms:modified xsi:type="dcterms:W3CDTF">2024-09-19T05:32:46Z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3E00C4E00DA7461A84CA7ACFE4616D2E_12</vt:lpwstr>
  </property>
  <property fmtid="{D5CDD505-2E9C-101B-9397-08002B2CF9AE}" pid="3" name="KSOProductBuildVer">
    <vt:lpwstr>1033-12.2.0.18283</vt:lpwstr>
  </property>
</Properties>
</file>