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54.svg" ContentType="image/svg+xml"/>
  <Override PartName="/ppt/media/image5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91" r:id="rId4"/>
  </p:sldMasterIdLst>
  <p:notesMasterIdLst>
    <p:notesMasterId r:id="rId9"/>
  </p:notesMasterIdLst>
  <p:sldIdLst>
    <p:sldId id="257" r:id="rId5"/>
    <p:sldId id="258" r:id="rId6"/>
    <p:sldId id="259" r:id="rId7"/>
    <p:sldId id="256" r:id="rId8"/>
    <p:sldId id="266" r:id="rId10"/>
    <p:sldId id="260" r:id="rId11"/>
    <p:sldId id="267" r:id="rId12"/>
    <p:sldId id="262" r:id="rId13"/>
    <p:sldId id="269" r:id="rId14"/>
    <p:sldId id="263" r:id="rId15"/>
    <p:sldId id="270" r:id="rId16"/>
    <p:sldId id="271" r:id="rId17"/>
    <p:sldId id="273" r:id="rId18"/>
    <p:sldId id="274" r:id="rId19"/>
    <p:sldId id="275" r:id="rId20"/>
    <p:sldId id="276" r:id="rId21"/>
    <p:sldId id="27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showGuides="1">
      <p:cViewPr>
        <p:scale>
          <a:sx n="10" d="100"/>
          <a:sy n="10" d="100"/>
        </p:scale>
        <p:origin x="1986"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5.png"/><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4" Type="http://schemas.openxmlformats.org/officeDocument/2006/relationships/hyperlink" Target="https://www.facebook.com/groups/629898828017053" TargetMode="Externa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a:fillRect/>
          </a:stretch>
        </p:blipFill>
        <p:spPr>
          <a:xfrm>
            <a:off x="15168842" y="231702"/>
            <a:ext cx="3119160" cy="1451952"/>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a:fillRect/>
          </a:stretch>
        </p:blipFill>
        <p:spPr>
          <a:xfrm>
            <a:off x="0" y="0"/>
            <a:ext cx="2035743" cy="179802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1" y="88246"/>
            <a:ext cx="2295626" cy="184190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1" y="88246"/>
            <a:ext cx="2295626" cy="184190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1" y="88246"/>
            <a:ext cx="2295626" cy="1841903"/>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p:cNvSpPr>
            <a:spLocks noGrp="1"/>
          </p:cNvSpPr>
          <p:nvPr>
            <p:ph type="pic" sz="quarter" idx="10"/>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p:cNvSpPr>
            <a:spLocks noGrp="1" noChangeAspect="1"/>
          </p:cNvSpPr>
          <p:nvPr>
            <p:ph type="pic" sz="quarter" idx="13"/>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p:cNvSpPr>
            <a:spLocks noGrp="1"/>
          </p:cNvSpPr>
          <p:nvPr>
            <p:ph type="pic" sz="quarter" idx="10"/>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1" name="그림 개체 틀 4"/>
          <p:cNvSpPr>
            <a:spLocks noGrp="1"/>
          </p:cNvSpPr>
          <p:nvPr>
            <p:ph type="pic" sz="quarter" idx="1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12" name="그림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a:fillRect/>
          </a:stretch>
        </p:blipFill>
        <p:spPr>
          <a:xfrm>
            <a:off x="15053339" y="216474"/>
            <a:ext cx="3234662" cy="1451952"/>
          </a:xfrm>
          <a:prstGeom prst="rect">
            <a:avLst/>
          </a:prstGeom>
        </p:spPr>
      </p:pic>
      <p:pic>
        <p:nvPicPr>
          <p:cNvPr id="15" name="그림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a:fillRect/>
          </a:stretch>
        </p:blipFill>
        <p:spPr>
          <a:xfrm>
            <a:off x="0" y="88247"/>
            <a:ext cx="2091051" cy="1708407"/>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3"/>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p:cNvSpPr>
            <a:spLocks noGrp="1"/>
          </p:cNvSpPr>
          <p:nvPr>
            <p:ph type="pic" sz="quarter" idx="12"/>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p:cNvSpPr>
            <a:spLocks noGrp="1"/>
          </p:cNvSpPr>
          <p:nvPr>
            <p:ph type="pic" sz="quarter" idx="13"/>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p:cNvSpPr>
            <a:spLocks noGrp="1"/>
          </p:cNvSpPr>
          <p:nvPr>
            <p:ph type="pic" sz="quarter" idx="10"/>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p:cNvSpPr>
            <a:spLocks noGrp="1"/>
          </p:cNvSpPr>
          <p:nvPr>
            <p:ph type="pic" sz="quarter" idx="10"/>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p:cNvSpPr>
            <a:spLocks noGrp="1"/>
          </p:cNvSpPr>
          <p:nvPr>
            <p:ph type="pic" sz="quarter" idx="10"/>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p:cNvSpPr>
            <a:spLocks noGrp="1"/>
          </p:cNvSpPr>
          <p:nvPr>
            <p:ph type="pic" sz="quarter" idx="10"/>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3380453" y="-1216890"/>
            <a:ext cx="3835041" cy="4275618"/>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975950" y="10174838"/>
            <a:ext cx="2941065" cy="3319079"/>
          </a:xfrm>
          <a:prstGeom prst="rect">
            <a:avLst/>
          </a:prstGeom>
        </p:spPr>
      </p:pic>
      <p:sp>
        <p:nvSpPr>
          <p:cNvPr id="8" name="TextBox 3"/>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60" b="1" dirty="0">
                <a:solidFill>
                  <a:srgbClr val="2C9430"/>
                </a:solidFill>
                <a:latin typeface="SVN-Newton" panose="02040603050506020204" pitchFamily="18" charset="0"/>
                <a:cs typeface="Times New Roman" panose="02020603050405020304" pitchFamily="18" charset="0"/>
              </a:rPr>
              <a:t>MĂNG NON – TÀI LIỆU TIỂU HỌC</a:t>
            </a:r>
            <a:endParaRPr lang="en-US" sz="3160" b="1" dirty="0">
              <a:solidFill>
                <a:srgbClr val="2C9430"/>
              </a:solidFill>
              <a:latin typeface="SVN-Newton" panose="02040603050506020204" pitchFamily="18" charset="0"/>
              <a:cs typeface="Times New Roman" panose="02020603050405020304" pitchFamily="18" charset="0"/>
            </a:endParaRPr>
          </a:p>
          <a:p>
            <a:pPr marL="0" marR="0" lvl="0" indent="0" algn="ctr" defTabSz="802005" rtl="0" eaLnBrk="1" fontAlgn="auto" latinLnBrk="0" hangingPunct="1">
              <a:lnSpc>
                <a:spcPct val="100000"/>
              </a:lnSpc>
              <a:spcBef>
                <a:spcPts val="0"/>
              </a:spcBef>
              <a:spcAft>
                <a:spcPts val="0"/>
              </a:spcAft>
              <a:buClrTx/>
              <a:buSzTx/>
              <a:buFontTx/>
              <a:buNone/>
              <a:defRPr/>
            </a:pPr>
            <a:r>
              <a:rPr lang="en-US" sz="3160" b="1" dirty="0" err="1">
                <a:latin typeface="Times New Roman" panose="02020603050405020304" pitchFamily="18" charset="0"/>
                <a:cs typeface="Times New Roman" panose="02020603050405020304" pitchFamily="18" charset="0"/>
              </a:rPr>
              <a:t>Mời</a:t>
            </a:r>
            <a:r>
              <a:rPr lang="en-US" sz="3160" b="1" dirty="0">
                <a:latin typeface="Times New Roman" panose="02020603050405020304" pitchFamily="18" charset="0"/>
                <a:cs typeface="Times New Roman" panose="02020603050405020304" pitchFamily="18" charset="0"/>
              </a:rPr>
              <a:t> </a:t>
            </a:r>
            <a:r>
              <a:rPr lang="en-US" sz="3160" b="1" dirty="0" err="1">
                <a:latin typeface="Times New Roman" panose="02020603050405020304" pitchFamily="18" charset="0"/>
                <a:cs typeface="Times New Roman" panose="02020603050405020304" pitchFamily="18" charset="0"/>
              </a:rPr>
              <a:t>truy</a:t>
            </a:r>
            <a:r>
              <a:rPr lang="en-US" sz="3160" b="1" dirty="0">
                <a:latin typeface="Times New Roman" panose="02020603050405020304" pitchFamily="18" charset="0"/>
                <a:cs typeface="Times New Roman" panose="02020603050405020304" pitchFamily="18" charset="0"/>
              </a:rPr>
              <a:t> </a:t>
            </a:r>
            <a:r>
              <a:rPr lang="en-US" sz="3160" b="1" dirty="0" err="1">
                <a:latin typeface="Times New Roman" panose="02020603050405020304" pitchFamily="18" charset="0"/>
                <a:cs typeface="Times New Roman" panose="02020603050405020304" pitchFamily="18" charset="0"/>
              </a:rPr>
              <a:t>cập</a:t>
            </a:r>
            <a:r>
              <a:rPr lang="en-US" sz="3160" b="1" dirty="0">
                <a:latin typeface="Times New Roman" panose="02020603050405020304" pitchFamily="18" charset="0"/>
                <a:cs typeface="Times New Roman" panose="02020603050405020304" pitchFamily="18" charset="0"/>
              </a:rPr>
              <a:t>: </a:t>
            </a:r>
            <a:r>
              <a:rPr lang="en-US" sz="3160" dirty="0">
                <a:solidFill>
                  <a:srgbClr val="FF0066"/>
                </a:solidFill>
                <a:latin typeface="Times New Roman" panose="02020603050405020304" pitchFamily="18" charset="0"/>
                <a:cs typeface="Times New Roman" panose="02020603050405020304" pitchFamily="18" charset="0"/>
                <a:hlinkClick r:id="rId4"/>
              </a:rPr>
              <a:t>MĂNG NON- TÀI LIỆU TIỂU HỌC | Facebook</a:t>
            </a:r>
            <a:endParaRPr lang="en-US" sz="3160" dirty="0">
              <a:solidFill>
                <a:srgbClr val="FF0066"/>
              </a:solidFill>
              <a:latin typeface="SVN-Newton" panose="02040603050506020204" pitchFamily="18" charset="0"/>
              <a:cs typeface="Times New Roman" panose="02020603050405020304" pitchFamily="18" charset="0"/>
            </a:endParaRPr>
          </a:p>
          <a:p>
            <a:pPr algn="ctr"/>
            <a:r>
              <a:rPr lang="en-US" sz="3160" b="1" dirty="0">
                <a:solidFill>
                  <a:srgbClr val="0D4370"/>
                </a:solidFill>
                <a:latin typeface="SVN-Newton" panose="02040603050506020204" pitchFamily="18" charset="0"/>
                <a:cs typeface="Times New Roman" panose="02020603050405020304" pitchFamily="18" charset="0"/>
              </a:rPr>
              <a:t>SĐT ZALO : </a:t>
            </a:r>
            <a:r>
              <a:rPr lang="en-US" sz="3160" b="1" u="sng" dirty="0">
                <a:solidFill>
                  <a:srgbClr val="0D4370"/>
                </a:solidFill>
                <a:latin typeface="SVN-Newton" panose="02040603050506020204" pitchFamily="18" charset="0"/>
              </a:rPr>
              <a:t>0382348780</a:t>
            </a:r>
            <a:r>
              <a:rPr lang="en-US" sz="3160" b="1" dirty="0">
                <a:solidFill>
                  <a:srgbClr val="0D4370"/>
                </a:solidFill>
                <a:latin typeface="SVN-Newton" panose="02040603050506020204" pitchFamily="18" charset="0"/>
              </a:rPr>
              <a:t> - </a:t>
            </a:r>
            <a:r>
              <a:rPr lang="en-US" sz="3160" b="1" u="sng" dirty="0">
                <a:solidFill>
                  <a:srgbClr val="0D4370"/>
                </a:solidFill>
                <a:latin typeface="SVN-Newton" panose="02040603050506020204" pitchFamily="18" charset="0"/>
              </a:rPr>
              <a:t>0984848929</a:t>
            </a:r>
            <a:endParaRPr lang="en-US" sz="3160" b="1" dirty="0">
              <a:solidFill>
                <a:srgbClr val="0D4370"/>
              </a:solidFill>
              <a:latin typeface="SVN-Newton" panose="02040603050506020204" pitchFamily="18" charset="0"/>
              <a:cs typeface="Times New Roman" panose="02020603050405020304" pitchFamily="18" charset="0"/>
            </a:endParaRPr>
          </a:p>
        </p:txBody>
      </p:sp>
      <p:sp>
        <p:nvSpPr>
          <p:cNvPr id="9" name="Title 1"/>
          <p:cNvSpPr txBox="1"/>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endParaRPr lang="en-US" sz="2700" b="0" dirty="0">
              <a:solidFill>
                <a:schemeClr val="tx2">
                  <a:lumMod val="20000"/>
                  <a:lumOff val="80000"/>
                </a:schemeClr>
              </a:solidFill>
              <a:latin typeface="#9Slide07 HoneyCream" pitchFamily="2" charset="0"/>
            </a:endParaRPr>
          </a:p>
        </p:txBody>
      </p:sp>
      <p:sp>
        <p:nvSpPr>
          <p:cNvPr id="10" name="Title 1"/>
          <p:cNvSpPr txBox="1"/>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endParaRPr lang="en-US" sz="5615" b="0" dirty="0">
              <a:solidFill>
                <a:srgbClr val="2C9430"/>
              </a:solidFill>
              <a:latin typeface="#9Slide07 HoneyCream" pitchFamily="2" charset="0"/>
            </a:endParaRPr>
          </a:p>
        </p:txBody>
      </p:sp>
      <p:sp>
        <p:nvSpPr>
          <p:cNvPr id="11" name="Title 1"/>
          <p:cNvSpPr txBox="1"/>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endParaRPr lang="en-US" sz="2700" b="0" dirty="0">
              <a:solidFill>
                <a:schemeClr val="tx2">
                  <a:lumMod val="20000"/>
                  <a:lumOff val="80000"/>
                </a:schemeClr>
              </a:solidFill>
              <a:latin typeface="#9Slide07 HoneyCream" pitchFamily="2" charset="0"/>
            </a:endParaRPr>
          </a:p>
        </p:txBody>
      </p:sp>
      <p:sp>
        <p:nvSpPr>
          <p:cNvPr id="12" name="TextBox 11"/>
          <p:cNvSpPr txBox="1"/>
          <p:nvPr userDrawn="1"/>
        </p:nvSpPr>
        <p:spPr>
          <a:xfrm>
            <a:off x="-4380186" y="2933618"/>
            <a:ext cx="5834508" cy="902106"/>
          </a:xfrm>
          <a:prstGeom prst="rect">
            <a:avLst/>
          </a:prstGeom>
          <a:noFill/>
        </p:spPr>
        <p:txBody>
          <a:bodyPr wrap="square" rtlCol="0">
            <a:spAutoFit/>
          </a:bodyPr>
          <a:lstStyle/>
          <a:p>
            <a:pPr algn="ctr"/>
            <a:r>
              <a:rPr lang="en-US" sz="5260"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p:cNvSpPr txBox="1"/>
          <p:nvPr userDrawn="1"/>
        </p:nvSpPr>
        <p:spPr>
          <a:xfrm>
            <a:off x="2446482" y="11030167"/>
            <a:ext cx="15426297" cy="821507"/>
          </a:xfrm>
          <a:prstGeom prst="rect">
            <a:avLst/>
          </a:prstGeom>
          <a:noFill/>
        </p:spPr>
        <p:txBody>
          <a:bodyPr wrap="square">
            <a:spAutoFit/>
          </a:bodyPr>
          <a:lstStyle/>
          <a:p>
            <a:pPr marL="0" marR="0" lvl="0" indent="0" algn="ctr" defTabSz="120332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2370" b="1" dirty="0" err="1">
                <a:solidFill>
                  <a:srgbClr val="C00000"/>
                </a:solidFill>
                <a:latin typeface="UTM Avo" panose="02040603050506020204" pitchFamily="18" charset="0"/>
              </a:rPr>
              <a:t>Sản</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phẩm</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của</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Măng</a:t>
            </a:r>
            <a:r>
              <a:rPr lang="en-US" sz="2370" b="1" dirty="0">
                <a:solidFill>
                  <a:srgbClr val="C00000"/>
                </a:solidFill>
                <a:latin typeface="UTM Avo" panose="02040603050506020204" pitchFamily="18" charset="0"/>
              </a:rPr>
              <a:t> Non – </a:t>
            </a:r>
            <a:r>
              <a:rPr lang="en-US" sz="2370" b="1" dirty="0" err="1">
                <a:solidFill>
                  <a:srgbClr val="C00000"/>
                </a:solidFill>
                <a:latin typeface="UTM Avo" panose="02040603050506020204" pitchFamily="18" charset="0"/>
              </a:rPr>
              <a:t>Tài</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liệu</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Tiểu</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học</a:t>
            </a:r>
            <a:r>
              <a:rPr lang="en-US" sz="2370" b="1" dirty="0">
                <a:solidFill>
                  <a:srgbClr val="C00000"/>
                </a:solidFill>
                <a:latin typeface="UTM Avo" panose="02040603050506020204" pitchFamily="18" charset="0"/>
              </a:rPr>
              <a:t>.</a:t>
            </a:r>
            <a:endParaRPr lang="en-US" sz="2370" b="1" dirty="0">
              <a:solidFill>
                <a:srgbClr val="C00000"/>
              </a:solidFill>
              <a:latin typeface="UTM Avo" panose="02040603050506020204" pitchFamily="18" charset="0"/>
            </a:endParaRPr>
          </a:p>
          <a:p>
            <a:pPr marL="0" marR="0" lvl="0" indent="0" algn="ctr" defTabSz="120332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Nghiêm</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cấm</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buôn</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bán</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sao</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chép</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và</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chỉnh</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sửa</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để</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thu</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lợi</a:t>
            </a:r>
            <a:r>
              <a:rPr lang="en-US" sz="2370" b="1" dirty="0">
                <a:solidFill>
                  <a:srgbClr val="C00000"/>
                </a:solidFill>
                <a:latin typeface="UTM Avo" panose="02040603050506020204" pitchFamily="18" charset="0"/>
              </a:rPr>
              <a:t> </a:t>
            </a:r>
            <a:r>
              <a:rPr lang="en-US" sz="2370" b="1" dirty="0" err="1">
                <a:solidFill>
                  <a:srgbClr val="C00000"/>
                </a:solidFill>
                <a:latin typeface="UTM Avo" panose="02040603050506020204" pitchFamily="18" charset="0"/>
              </a:rPr>
              <a:t>nhuận</a:t>
            </a:r>
            <a:r>
              <a:rPr lang="en-US" sz="2370" b="1" dirty="0">
                <a:solidFill>
                  <a:srgbClr val="C00000"/>
                </a:solidFill>
                <a:latin typeface="UTM Avo" panose="02040603050506020204" pitchFamily="18" charset="0"/>
              </a:rPr>
              <a:t>.</a:t>
            </a:r>
            <a:endParaRPr lang="en-US" sz="2370" b="1" dirty="0">
              <a:solidFill>
                <a:srgbClr val="C00000"/>
              </a:solidFill>
              <a:latin typeface="UTM Avo" panose="02040603050506020204" pitchFamily="18" charset="0"/>
            </a:endParaRP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4" Type="http://schemas.openxmlformats.org/officeDocument/2006/relationships/theme" Target="../theme/theme2.xml"/><Relationship Id="rId33" Type="http://schemas.openxmlformats.org/officeDocument/2006/relationships/image" Target="../media/image18.png"/><Relationship Id="rId32" Type="http://schemas.openxmlformats.org/officeDocument/2006/relationships/image" Target="../media/image17.svg"/><Relationship Id="rId31" Type="http://schemas.openxmlformats.org/officeDocument/2006/relationships/image" Target="../media/image16.png"/><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2" Type="http://schemas.openxmlformats.org/officeDocument/2006/relationships/theme" Target="../theme/theme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9" name="Picture 8"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svg"/><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4" Type="http://schemas.openxmlformats.org/officeDocument/2006/relationships/slideLayout" Target="../slideLayouts/slideLayout7.xml"/><Relationship Id="rId13" Type="http://schemas.openxmlformats.org/officeDocument/2006/relationships/image" Target="../media/image31.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28.svg"/><Relationship Id="rId1" Type="http://schemas.openxmlformats.org/officeDocument/2006/relationships/image" Target="../media/image19.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7.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8.png"/><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37.png"/><Relationship Id="rId4" Type="http://schemas.openxmlformats.org/officeDocument/2006/relationships/image" Target="../media/image27.png"/><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35.wdp"/><Relationship Id="rId7" Type="http://schemas.openxmlformats.org/officeDocument/2006/relationships/image" Target="../media/image34.png"/><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9.png"/><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1.png"/><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63.wdp"/><Relationship Id="rId5" Type="http://schemas.openxmlformats.org/officeDocument/2006/relationships/image" Target="../media/image62.png"/><Relationship Id="rId4" Type="http://schemas.openxmlformats.org/officeDocument/2006/relationships/image" Target="../media/image27.png"/><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63.wdp"/><Relationship Id="rId5" Type="http://schemas.openxmlformats.org/officeDocument/2006/relationships/image" Target="../media/image62.png"/><Relationship Id="rId4" Type="http://schemas.openxmlformats.org/officeDocument/2006/relationships/image" Target="../media/image71.png"/><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24.svg"/><Relationship Id="rId16" Type="http://schemas.openxmlformats.org/officeDocument/2006/relationships/slideLayout" Target="../slideLayouts/slideLayout7.xml"/><Relationship Id="rId15" Type="http://schemas.openxmlformats.org/officeDocument/2006/relationships/image" Target="../media/image38.svg"/><Relationship Id="rId14" Type="http://schemas.openxmlformats.org/officeDocument/2006/relationships/image" Target="../media/image37.png"/><Relationship Id="rId13" Type="http://schemas.openxmlformats.org/officeDocument/2006/relationships/image" Target="../media/image36.png"/><Relationship Id="rId12" Type="http://schemas.microsoft.com/office/2007/relationships/hdphoto" Target="../media/image35.wdp"/><Relationship Id="rId11" Type="http://schemas.openxmlformats.org/officeDocument/2006/relationships/image" Target="../media/image34.png"/><Relationship Id="rId10" Type="http://schemas.microsoft.com/office/2007/relationships/hdphoto" Target="../media/image33.wdp"/><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40.svg"/><Relationship Id="rId15" Type="http://schemas.openxmlformats.org/officeDocument/2006/relationships/slideLayout" Target="../slideLayouts/slideLayout7.xml"/><Relationship Id="rId14" Type="http://schemas.microsoft.com/office/2007/relationships/hdphoto" Target="../media/image35.wdp"/><Relationship Id="rId13" Type="http://schemas.openxmlformats.org/officeDocument/2006/relationships/image" Target="../media/image34.png"/><Relationship Id="rId12" Type="http://schemas.openxmlformats.org/officeDocument/2006/relationships/image" Target="../media/image26.svg"/><Relationship Id="rId11" Type="http://schemas.openxmlformats.org/officeDocument/2006/relationships/image" Target="../media/image25.png"/><Relationship Id="rId10" Type="http://schemas.openxmlformats.org/officeDocument/2006/relationships/image" Target="../media/image28.svg"/><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44.svg"/><Relationship Id="rId17" Type="http://schemas.openxmlformats.org/officeDocument/2006/relationships/notesSlide" Target="../notesSlides/notesSlide1.xml"/><Relationship Id="rId16" Type="http://schemas.openxmlformats.org/officeDocument/2006/relationships/slideLayout" Target="../slideLayouts/slideLayout7.xml"/><Relationship Id="rId15" Type="http://schemas.openxmlformats.org/officeDocument/2006/relationships/image" Target="../media/image49.png"/><Relationship Id="rId14" Type="http://schemas.openxmlformats.org/officeDocument/2006/relationships/image" Target="../media/image48.png"/><Relationship Id="rId13" Type="http://schemas.openxmlformats.org/officeDocument/2006/relationships/image" Target="../media/image47.png"/><Relationship Id="rId12" Type="http://schemas.openxmlformats.org/officeDocument/2006/relationships/image" Target="../media/image42.svg"/><Relationship Id="rId11" Type="http://schemas.openxmlformats.org/officeDocument/2006/relationships/image" Target="../media/image41.png"/><Relationship Id="rId10" Type="http://schemas.openxmlformats.org/officeDocument/2006/relationships/image" Target="../media/image26.svg"/><Relationship Id="rId1" Type="http://schemas.openxmlformats.org/officeDocument/2006/relationships/image" Target="../media/image43.png"/></Relationships>
</file>

<file path=ppt/slides/_rels/slide5.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svg"/><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4" Type="http://schemas.openxmlformats.org/officeDocument/2006/relationships/slideLayout" Target="../slideLayouts/slideLayout7.xml"/><Relationship Id="rId13" Type="http://schemas.openxmlformats.org/officeDocument/2006/relationships/image" Target="../media/image50.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28.sv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38.svg"/><Relationship Id="rId12" Type="http://schemas.openxmlformats.org/officeDocument/2006/relationships/slideLayout" Target="../slideLayouts/slideLayout7.xml"/><Relationship Id="rId11" Type="http://schemas.openxmlformats.org/officeDocument/2006/relationships/image" Target="../media/image51.png"/><Relationship Id="rId10" Type="http://schemas.openxmlformats.org/officeDocument/2006/relationships/image" Target="../media/image26.svg"/><Relationship Id="rId1"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2.jpe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0.sv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54.svg"/><Relationship Id="rId1" Type="http://schemas.openxmlformats.org/officeDocument/2006/relationships/image" Target="../media/image53.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27.png"/><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pic>
        <p:nvPicPr>
          <p:cNvPr id="11" name="Picture 10" descr="A white and pink text&#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1"/>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4"/>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30"/>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endParaRPr lang="vi-VN" sz="4400" b="1" dirty="0">
              <a:solidFill>
                <a:srgbClr val="002060"/>
              </a:solidFill>
              <a:latin typeface="Cambria" panose="02040503050406030204" pitchFamily="18" charset="0"/>
              <a:ea typeface="Cambria" panose="02040503050406030204" pitchFamily="18" charset="0"/>
            </a:endParaRP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5"/>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6"/>
            <a:stretch>
              <a:fillRect/>
            </a:stretch>
          </a:blipFill>
          <a:ln cap="sq">
            <a:noFill/>
            <a:prstDash val="solid"/>
            <a:miter/>
          </a:ln>
        </p:spPr>
      </p:sp>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1"/>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2"/>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4"/>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5"/>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6"/>
            <a:stretch>
              <a:fillRect/>
            </a:stretch>
          </a:blipFill>
          <a:ln cap="sq">
            <a:noFill/>
            <a:prstDash val="solid"/>
            <a:miter/>
          </a:ln>
        </p:spPr>
      </p:sp>
      <p:pic>
        <p:nvPicPr>
          <p:cNvPr id="10" name="Picture 9" descr="A logo with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1"/>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2"/>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3"/>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4"/>
            <a:stretch>
              <a:fillRect/>
            </a:stretch>
          </a:blipFill>
          <a:ln cap="sq">
            <a:noFill/>
            <a:prstDash val="solid"/>
            <a:miter/>
          </a:ln>
        </p:spPr>
      </p:sp>
      <p:sp>
        <p:nvSpPr>
          <p:cNvPr id="20" name="Freeform 11"/>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5"/>
            <a:stretch>
              <a:fillRect/>
            </a:stretch>
          </a:blipFill>
          <a:ln cap="sq">
            <a:noFill/>
            <a:prstDash val="solid"/>
            <a:miter/>
          </a:ln>
        </p:spPr>
      </p:sp>
      <p:sp>
        <p:nvSpPr>
          <p:cNvPr id="21" name="TextBox 12"/>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endParaRPr lang="vi-VN" sz="36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endParaRPr lang="vi-VN" sz="36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endParaRPr lang="vi-VN" sz="36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endParaRPr lang="vi-VN" sz="3600" b="1" dirty="0">
              <a:solidFill>
                <a:srgbClr val="002060"/>
              </a:solidFill>
              <a:latin typeface="Cambria" panose="02040503050406030204" pitchFamily="18" charset="0"/>
              <a:ea typeface="Cambria" panose="02040503050406030204" pitchFamily="18" charset="0"/>
            </a:endParaRPr>
          </a:p>
        </p:txBody>
      </p:sp>
      <p:pic>
        <p:nvPicPr>
          <p:cNvPr id="2"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p:cNvPicPr>
            <a:picLocks noChangeAspect="1"/>
          </p:cNvPicPr>
          <p:nvPr/>
        </p:nvPicPr>
        <p:blipFill>
          <a:blip r:embed="rId7"/>
          <a:stretch>
            <a:fillRect/>
          </a:stretch>
        </p:blipFill>
        <p:spPr>
          <a:xfrm>
            <a:off x="2819400" y="571500"/>
            <a:ext cx="11644369" cy="1652159"/>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1"/>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3"/>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4"/>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5"/>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6"/>
            <a:stretch>
              <a:fillRect/>
            </a:stretch>
          </a:blipFill>
          <a:ln cap="sq">
            <a:noFill/>
            <a:prstDash val="solid"/>
            <a:miter/>
          </a:ln>
        </p:spPr>
      </p:sp>
      <p:pic>
        <p:nvPicPr>
          <p:cNvPr id="21" name="Picture 20" descr="A picture containing doll, toy&#10;&#10;Description automatically generated"/>
          <p:cNvPicPr>
            <a:picLocks noChangeAspect="1"/>
          </p:cNvPicPr>
          <p:nvPr/>
        </p:nvPicPr>
        <p:blipFill>
          <a:blip r:embed="rId7" cstate="print">
            <a:extLst>
              <a:ext uri="{BEBA8EAE-BF5A-486C-A8C5-ECC9F3942E4B}">
                <a14:imgProps xmlns:a14="http://schemas.microsoft.com/office/drawing/2010/main">
                  <a14:imgLayer r:embed="rId8">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Nếu</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tôi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lệ</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thuộc</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vào</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sản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phẩm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nghệ</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hought Bubble: Cloud 22"/>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Thì</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tôi</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sẽ</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càng</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lười</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suy</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nghĩ</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1"/>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2"/>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4"/>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5"/>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6"/>
            <a:stretch>
              <a:fillRect/>
            </a:stretch>
          </a:blipFill>
          <a:ln cap="sq">
            <a:noFill/>
            <a:prstDash val="solid"/>
            <a:miter/>
          </a:ln>
        </p:spPr>
      </p:sp>
      <p:pic>
        <p:nvPicPr>
          <p:cNvPr id="6" name="Picture 5" descr="A green and red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1"/>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2"/>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3"/>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4"/>
            <a:stretch>
              <a:fillRect/>
            </a:stretch>
          </a:blipFill>
          <a:ln cap="sq">
            <a:noFill/>
            <a:prstDash val="solid"/>
            <a:miter/>
          </a:ln>
        </p:spPr>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1447800" y="3749646"/>
            <a:ext cx="4800600" cy="6865400"/>
          </a:xfrm>
          <a:prstGeom prst="rect">
            <a:avLst/>
          </a:prstGeom>
        </p:spPr>
      </p:pic>
      <p:sp>
        <p:nvSpPr>
          <p:cNvPr id="5" name="Rectangle: Rounded Corners 12"/>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endPar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val 7"/>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970290" y="5371497"/>
            <a:ext cx="4930041" cy="2873862"/>
            <a:chOff x="4246220" y="3133348"/>
            <a:chExt cx="3286694" cy="1915908"/>
          </a:xfrm>
        </p:grpSpPr>
        <p:sp>
          <p:nvSpPr>
            <p:cNvPr id="3"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p:cNvGrpSpPr/>
          <p:nvPr/>
        </p:nvGrpSpPr>
        <p:grpSpPr>
          <a:xfrm>
            <a:off x="12121343" y="5197214"/>
            <a:ext cx="4768956" cy="3033380"/>
            <a:chOff x="8067452" y="2847893"/>
            <a:chExt cx="3179304" cy="2022253"/>
          </a:xfrm>
        </p:grpSpPr>
        <p:sp>
          <p:nvSpPr>
            <p:cNvPr id="6"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p:cNvPicPr>
            <a:picLocks noChangeAspect="1"/>
          </p:cNvPicPr>
          <p:nvPr/>
        </p:nvPicPr>
        <p:blipFill>
          <a:blip r:embed="rId4"/>
          <a:stretch>
            <a:fillRect/>
          </a:stretch>
        </p:blipFill>
        <p:spPr>
          <a:xfrm>
            <a:off x="4192665" y="739910"/>
            <a:ext cx="9931245" cy="4206605"/>
          </a:xfrm>
          <a:prstGeom prst="rect">
            <a:avLst/>
          </a:prstGeom>
        </p:spPr>
      </p:pic>
      <p:sp>
        <p:nvSpPr>
          <p:cNvPr id="10" name="Oval 9"/>
          <p:cNvSpPr/>
          <p:nvPr/>
        </p:nvSpPr>
        <p:spPr>
          <a:xfrm>
            <a:off x="-2745357" y="3429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
        <p:nvSpPr>
          <p:cNvPr id="11" name="Oval 10"/>
          <p:cNvSpPr/>
          <p:nvPr/>
        </p:nvSpPr>
        <p:spPr>
          <a:xfrm>
            <a:off x="6589976" y="-89535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alphaModFix amt="71000"/>
            </a:blip>
            <a:stretch>
              <a:fillRect t="-38888" b="-38888"/>
            </a:stretch>
          </a:blipFill>
        </p:spPr>
      </p:sp>
      <p:pic>
        <p:nvPicPr>
          <p:cNvPr id="1026" name="Picture 2" descr="File:Note.png - railML 2 W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endParaRPr lang="vi-VN" sz="5400" b="1" dirty="0">
              <a:solidFill>
                <a:srgbClr val="FF0000"/>
              </a:solidFill>
              <a:latin typeface="Cambria" panose="02040503050406030204" pitchFamily="18" charset="0"/>
              <a:ea typeface="Cambria" panose="02040503050406030204" pitchFamily="18" charset="0"/>
            </a:endParaRP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1"/>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2"/>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3"/>
            <a:stretch>
              <a:fillRect/>
            </a:stretch>
          </a:blipFill>
          <a:ln cap="sq">
            <a:noFill/>
            <a:prstDash val="solid"/>
            <a:miter/>
          </a:ln>
        </p:spPr>
      </p:sp>
      <p:pic>
        <p:nvPicPr>
          <p:cNvPr id="11" name="Picture 10"/>
          <p:cNvPicPr>
            <a:picLocks noChangeAspect="1"/>
          </p:cNvPicPr>
          <p:nvPr/>
        </p:nvPicPr>
        <p:blipFill>
          <a:blip r:embed="rId4"/>
          <a:stretch>
            <a:fillRect/>
          </a:stretch>
        </p:blipFill>
        <p:spPr>
          <a:xfrm rot="823821">
            <a:off x="2942379" y="200021"/>
            <a:ext cx="14517583" cy="7920776"/>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228600" y="4381500"/>
            <a:ext cx="4256992" cy="6087979"/>
          </a:xfrm>
          <a:prstGeom prst="rect">
            <a:avLst/>
          </a:prstGeom>
        </p:spPr>
      </p:pic>
      <p:sp>
        <p:nvSpPr>
          <p:cNvPr id="7" name="Oval 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pic>
        <p:nvPicPr>
          <p:cNvPr id="15" name="Picture 14" descr="A picture containing clipart&#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p:cNvPicPr>
            <a:picLocks noChangeAspect="1"/>
          </p:cNvPicPr>
          <p:nvPr/>
        </p:nvPicPr>
        <p:blipFill>
          <a:blip r:embed="rId11" cstate="print">
            <a:extLst>
              <a:ext uri="{BEBA8EAE-BF5A-486C-A8C5-ECC9F3942E4B}">
                <a14:imgProps xmlns:a14="http://schemas.microsoft.com/office/drawing/2010/main">
                  <a14:imgLayer r:embed="rId12">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p:cNvPicPr>
            <a:picLocks noChangeAspect="1"/>
          </p:cNvPicPr>
          <p:nvPr/>
        </p:nvPicPr>
        <p:blipFill>
          <a:blip r:embed="rId13"/>
          <a:stretch>
            <a:fillRect/>
          </a:stretch>
        </p:blipFill>
        <p:spPr>
          <a:xfrm>
            <a:off x="5105400" y="647700"/>
            <a:ext cx="8077200" cy="2163308"/>
          </a:xfrm>
          <a:prstGeom prst="rect">
            <a:avLst/>
          </a:prstGeom>
        </p:spPr>
      </p:pic>
      <p:sp>
        <p:nvSpPr>
          <p:cNvPr id="20" name="Freeform 11"/>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21" name="TextBox 12"/>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endParaRPr lang="vi-VN" sz="4400"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endParaRPr lang="vi-VN" sz="4400"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endParaRPr lang="vi-VN" sz="4400" dirty="0">
              <a:solidFill>
                <a:srgbClr val="002060"/>
              </a:solidFill>
              <a:latin typeface="Cambria" panose="02040503050406030204" pitchFamily="18" charset="0"/>
              <a:ea typeface="Cambria" panose="02040503050406030204" pitchFamily="18" charset="0"/>
            </a:endParaRP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1">
              <a:extLst>
                <a:ext uri="{96DAC541-7B7A-43D3-8B79-37D633B846F1}">
                  <asvg:svgBlip xmlns:asvg="http://schemas.microsoft.com/office/drawing/2016/SVG/main" r:embed="rId2"/>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pic>
        <p:nvPicPr>
          <p:cNvPr id="21" name="Picture 20" descr="A picture containing doll, toy&#10;&#10;Description automatically generated"/>
          <p:cNvPicPr>
            <a:picLocks noChangeAspect="1"/>
          </p:cNvPicPr>
          <p:nvPr/>
        </p:nvPicPr>
        <p:blipFill>
          <a:blip r:embed="rId13" cstate="print">
            <a:extLst>
              <a:ext uri="{BEBA8EAE-BF5A-486C-A8C5-ECC9F3942E4B}">
                <a14:imgProps xmlns:a14="http://schemas.microsoft.com/office/drawing/2010/main">
                  <a14:imgLayer r:embed="rId14">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endParaRPr lang="en-US" sz="6600" b="1" dirty="0"/>
          </a:p>
        </p:txBody>
      </p:sp>
      <p:sp>
        <p:nvSpPr>
          <p:cNvPr id="23" name="Thought Bubble: Cloud 22"/>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5">
              <a:extLst>
                <a:ext uri="{96DAC541-7B7A-43D3-8B79-37D633B846F1}">
                  <asvg:svgBlip xmlns:asvg="http://schemas.microsoft.com/office/drawing/2016/SVG/main" r:embed="rId6"/>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9" name="Picture 18"/>
          <p:cNvPicPr>
            <a:picLocks noChangeAspect="1"/>
          </p:cNvPicPr>
          <p:nvPr/>
        </p:nvPicPr>
        <p:blipFill>
          <a:blip r:embed="rId13"/>
          <a:stretch>
            <a:fillRect/>
          </a:stretch>
        </p:blipFill>
        <p:spPr>
          <a:xfrm>
            <a:off x="5105400" y="647700"/>
            <a:ext cx="6706181" cy="2353260"/>
          </a:xfrm>
          <a:prstGeom prst="rect">
            <a:avLst/>
          </a:prstGeom>
        </p:spPr>
      </p:pic>
      <p:pic>
        <p:nvPicPr>
          <p:cNvPr id="22" name="Picture 21"/>
          <p:cNvPicPr>
            <a:picLocks noChangeAspect="1"/>
          </p:cNvPicPr>
          <p:nvPr/>
        </p:nvPicPr>
        <p:blipFill>
          <a:blip r:embed="rId14"/>
          <a:stretch>
            <a:fillRect/>
          </a:stretch>
        </p:blipFill>
        <p:spPr>
          <a:xfrm>
            <a:off x="609600" y="3314700"/>
            <a:ext cx="12260119" cy="5950212"/>
          </a:xfrm>
          <a:prstGeom prst="rect">
            <a:avLst/>
          </a:prstGeom>
        </p:spPr>
      </p:pic>
      <p:pic>
        <p:nvPicPr>
          <p:cNvPr id="23" name="Picture 22"/>
          <p:cNvPicPr>
            <a:picLocks noChangeAspect="1"/>
          </p:cNvPicPr>
          <p:nvPr/>
        </p:nvPicPr>
        <p:blipFill>
          <a:blip r:embed="rId15">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14" name="Oval 13"/>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pic>
        <p:nvPicPr>
          <p:cNvPr id="6" name="Picture 5" descr="A red and green text on a black background&#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5"/>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pic>
        <p:nvPicPr>
          <p:cNvPr id="23" name="Picture 22"/>
          <p:cNvPicPr>
            <a:picLocks noChangeAspect="1"/>
          </p:cNvPicPr>
          <p:nvPr/>
        </p:nvPicPr>
        <p:blipFill>
          <a:blip r:embed="rId11"/>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6" name="Group 15"/>
          <p:cNvGrpSpPr/>
          <p:nvPr/>
        </p:nvGrpSpPr>
        <p:grpSpPr>
          <a:xfrm>
            <a:off x="8686800" y="3390900"/>
            <a:ext cx="9144000" cy="4343400"/>
            <a:chOff x="5245305" y="1447589"/>
            <a:chExt cx="6278463" cy="2798947"/>
          </a:xfrm>
        </p:grpSpPr>
        <p:sp>
          <p:nvSpPr>
            <p:cNvPr id="17" name="折角形 14"/>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矩形 12"/>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050" name="Picture 2" descr="Hàng loạt thùng phuy nghi chứa hóa chất độc hại bị đổ trộm ra Đại lộ Thăng  L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7" name="Group 16"/>
          <p:cNvGrpSpPr/>
          <p:nvPr/>
        </p:nvGrpSpPr>
        <p:grpSpPr>
          <a:xfrm>
            <a:off x="2209800" y="723900"/>
            <a:ext cx="12344400" cy="3152946"/>
            <a:chOff x="1484635" y="1481102"/>
            <a:chExt cx="8669357" cy="2669793"/>
          </a:xfrm>
        </p:grpSpPr>
        <p:grpSp>
          <p:nvGrpSpPr>
            <p:cNvPr id="18" name="组合 21"/>
            <p:cNvGrpSpPr/>
            <p:nvPr/>
          </p:nvGrpSpPr>
          <p:grpSpPr>
            <a:xfrm>
              <a:off x="1484635" y="1481102"/>
              <a:ext cx="8669357" cy="2669793"/>
              <a:chOff x="5515568" y="1101353"/>
              <a:chExt cx="5227226" cy="5227226"/>
            </a:xfrm>
          </p:grpSpPr>
          <p:sp>
            <p:nvSpPr>
              <p:cNvPr id="20" name="椭圆 9"/>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5"/>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3"/>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4"/>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5"/>
            <a:stretch>
              <a:fillRect/>
            </a:stretch>
          </a:blipFill>
          <a:ln cap="sq">
            <a:noFill/>
            <a:prstDash val="solid"/>
            <a:miter/>
          </a:ln>
        </p:spPr>
      </p:sp>
      <p:pic>
        <p:nvPicPr>
          <p:cNvPr id="17" name="Picture 16"/>
          <p:cNvPicPr>
            <a:picLocks noChangeAspect="1"/>
          </p:cNvPicPr>
          <p:nvPr/>
        </p:nvPicPr>
        <p:blipFill>
          <a:blip r:embed="rId6"/>
          <a:stretch>
            <a:fillRect/>
          </a:stretch>
        </p:blipFill>
        <p:spPr>
          <a:xfrm>
            <a:off x="4953000" y="4457700"/>
            <a:ext cx="8153400" cy="5693560"/>
          </a:xfrm>
          <a:prstGeom prst="rect">
            <a:avLst/>
          </a:prstGeom>
        </p:spPr>
      </p:pic>
      <p:grpSp>
        <p:nvGrpSpPr>
          <p:cNvPr id="22" name="Group 21"/>
          <p:cNvGrpSpPr/>
          <p:nvPr/>
        </p:nvGrpSpPr>
        <p:grpSpPr>
          <a:xfrm>
            <a:off x="533400" y="1790700"/>
            <a:ext cx="6629400" cy="1066800"/>
            <a:chOff x="609600" y="2324100"/>
            <a:chExt cx="8077200" cy="1371600"/>
          </a:xfrm>
        </p:grpSpPr>
        <p:sp>
          <p:nvSpPr>
            <p:cNvPr id="24" name="Rectangle: Rounded Corners 23"/>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endParaRPr lang="en-US" sz="4400" dirty="0"/>
            </a:p>
          </p:txBody>
        </p:sp>
      </p:grpSp>
      <p:grpSp>
        <p:nvGrpSpPr>
          <p:cNvPr id="26" name="Group 25"/>
          <p:cNvGrpSpPr/>
          <p:nvPr/>
        </p:nvGrpSpPr>
        <p:grpSpPr>
          <a:xfrm>
            <a:off x="9677400" y="1790700"/>
            <a:ext cx="7772400" cy="1066800"/>
            <a:chOff x="609600" y="2324100"/>
            <a:chExt cx="9469821" cy="1371600"/>
          </a:xfrm>
        </p:grpSpPr>
        <p:sp>
          <p:nvSpPr>
            <p:cNvPr id="27" name="Rectangle: Rounded Corners 26"/>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endParaRPr lang="en-US" sz="4400" dirty="0"/>
            </a:p>
          </p:txBody>
        </p:sp>
      </p:grpSp>
      <p:grpSp>
        <p:nvGrpSpPr>
          <p:cNvPr id="29" name="Group 28"/>
          <p:cNvGrpSpPr/>
          <p:nvPr/>
        </p:nvGrpSpPr>
        <p:grpSpPr>
          <a:xfrm>
            <a:off x="533400" y="3162300"/>
            <a:ext cx="6629400" cy="1066800"/>
            <a:chOff x="609600" y="2324100"/>
            <a:chExt cx="8077200" cy="1371600"/>
          </a:xfrm>
        </p:grpSpPr>
        <p:sp>
          <p:nvSpPr>
            <p:cNvPr id="30" name="Rectangle: Rounded Corners 29"/>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endParaRPr lang="en-US" sz="2800" b="1" dirty="0">
                <a:solidFill>
                  <a:srgbClr val="002060"/>
                </a:solidFill>
              </a:endParaRPr>
            </a:p>
          </p:txBody>
        </p:sp>
        <p:sp>
          <p:nvSpPr>
            <p:cNvPr id="31" name="Oval 30"/>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endParaRPr lang="en-US" sz="4400" dirty="0"/>
            </a:p>
          </p:txBody>
        </p:sp>
      </p:grpSp>
      <p:grpSp>
        <p:nvGrpSpPr>
          <p:cNvPr id="32" name="Group 31"/>
          <p:cNvGrpSpPr/>
          <p:nvPr/>
        </p:nvGrpSpPr>
        <p:grpSpPr>
          <a:xfrm>
            <a:off x="9601200" y="3238500"/>
            <a:ext cx="7620000" cy="1066800"/>
            <a:chOff x="609600" y="2324100"/>
            <a:chExt cx="8077200" cy="1371600"/>
          </a:xfrm>
        </p:grpSpPr>
        <p:sp>
          <p:nvSpPr>
            <p:cNvPr id="33" name="Rectangle: Rounded Corners 32"/>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endParaRPr lang="en-US" sz="4400" dirty="0"/>
            </a:p>
          </p:txBody>
        </p:sp>
      </p:grpSp>
      <p:sp>
        <p:nvSpPr>
          <p:cNvPr id="23" name="Oval 22"/>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1820</Words>
  <Application>WPS Presentation</Application>
  <PresentationFormat>Custom</PresentationFormat>
  <Paragraphs>52</Paragraphs>
  <Slides>18</Slides>
  <Notes>1</Notes>
  <HiddenSlides>0</HiddenSlides>
  <MMClips>1</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18</vt:i4>
      </vt:variant>
    </vt:vector>
  </HeadingPairs>
  <TitlesOfParts>
    <vt:vector size="40" baseType="lpstr">
      <vt:lpstr>Arial</vt:lpstr>
      <vt:lpstr>SimSun</vt:lpstr>
      <vt:lpstr>Wingdings</vt:lpstr>
      <vt:lpstr>Poppins Light</vt:lpstr>
      <vt:lpstr>SVN-Newton</vt:lpstr>
      <vt:lpstr>Segoe Print</vt:lpstr>
      <vt:lpstr>Times New Roman</vt:lpstr>
      <vt:lpstr>#9Slide07 HoneyCream</vt:lpstr>
      <vt:lpstr>#9Slide05 Bodega Script</vt:lpstr>
      <vt:lpstr>Arial</vt:lpstr>
      <vt:lpstr>UTM Avo</vt:lpstr>
      <vt:lpstr>UTM Aquarelle</vt:lpstr>
      <vt:lpstr>Cambria</vt:lpstr>
      <vt:lpstr>Calibri</vt:lpstr>
      <vt:lpstr>思源黑体 CN Regular</vt:lpstr>
      <vt:lpstr>Microsoft YaHei</vt:lpstr>
      <vt:lpstr>Arial Unicode MS</vt:lpstr>
      <vt:lpstr>Calibri</vt:lpstr>
      <vt:lpstr>Poppins Black</vt:lpstr>
      <vt:lpstr>Office Theme</vt:lpstr>
      <vt:lpstr>PPTMON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Bích Đào Cao Thị</cp:lastModifiedBy>
  <cp:revision>25</cp:revision>
  <dcterms:created xsi:type="dcterms:W3CDTF">2006-08-16T00:00:00Z</dcterms:created>
  <dcterms:modified xsi:type="dcterms:W3CDTF">2024-09-19T05:31:41Z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0C90BF9C574942F583F05E957CBAA911_12</vt:lpwstr>
  </property>
  <property fmtid="{D5CDD505-2E9C-101B-9397-08002B2CF9AE}" pid="3" name="KSOProductBuildVer">
    <vt:lpwstr>1033-12.2.0.18283</vt:lpwstr>
  </property>
</Properties>
</file>