
<file path=[Content_Types].xml><?xml version="1.0" encoding="utf-8"?>
<Types xmlns="http://schemas.openxmlformats.org/package/2006/content-types">
  <Default Extension="jpeg" ContentType="image/jpeg"/>
  <Default Extension="JPG" ContentType="image/.jpg"/>
  <Default Extension="wav" ContentType="audio/x-wav"/>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9.svg" ContentType="image/svg+xml"/>
  <Override PartName="/ppt/media/image61.svg" ContentType="image/svg+xml"/>
  <Override PartName="/ppt/media/image63.svg" ContentType="image/svg+xml"/>
  <Override PartName="/ppt/media/image75.svg" ContentType="image/svg+xml"/>
  <Override PartName="/ppt/media/image77.svg" ContentType="image/svg+xml"/>
  <Override PartName="/ppt/media/image79.svg" ContentType="image/svg+xml"/>
  <Override PartName="/ppt/media/image81.svg" ContentType="image/svg+xml"/>
  <Override PartName="/ppt/media/image83.svg" ContentType="image/svg+xml"/>
  <Override PartName="/ppt/media/image86.svg" ContentType="image/svg+xml"/>
  <Override PartName="/ppt/media/image88.svg" ContentType="image/svg+xml"/>
  <Override PartName="/ppt/media/image9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8"/>
  </p:notesMasterIdLst>
  <p:sldIdLst>
    <p:sldId id="2642" r:id="rId6"/>
    <p:sldId id="496" r:id="rId7"/>
    <p:sldId id="271" r:id="rId9"/>
    <p:sldId id="395" r:id="rId10"/>
    <p:sldId id="615" r:id="rId11"/>
    <p:sldId id="511" r:id="rId12"/>
    <p:sldId id="620" r:id="rId13"/>
    <p:sldId id="515" r:id="rId14"/>
    <p:sldId id="617" r:id="rId15"/>
    <p:sldId id="618" r:id="rId16"/>
    <p:sldId id="607" r:id="rId17"/>
    <p:sldId id="619" r:id="rId18"/>
    <p:sldId id="486" r:id="rId19"/>
    <p:sldId id="621" r:id="rId20"/>
    <p:sldId id="622" r:id="rId21"/>
    <p:sldId id="623" r:id="rId22"/>
    <p:sldId id="624" r:id="rId23"/>
    <p:sldId id="625" r:id="rId24"/>
    <p:sldId id="520" r:id="rId25"/>
    <p:sldId id="609" r:id="rId26"/>
    <p:sldId id="626" r:id="rId27"/>
    <p:sldId id="627" r:id="rId28"/>
    <p:sldId id="562" r:id="rId29"/>
    <p:sldId id="2641" r:id="rId30"/>
    <p:sldId id="301"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1662" autoAdjust="0"/>
  </p:normalViewPr>
  <p:slideViewPr>
    <p:cSldViewPr snapToGrid="0">
      <p:cViewPr varScale="1">
        <p:scale>
          <a:sx n="48" d="100"/>
          <a:sy n="48" d="100"/>
        </p:scale>
        <p:origin x="67" y="523"/>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e6PKYkA_81k" TargetMode="Externa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yFZOHB1_xd0" TargetMode="Externa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u="sng" kern="1200">
                <a:solidFill>
                  <a:schemeClr val="tx1"/>
                </a:solidFill>
                <a:effectLst/>
                <a:latin typeface="+mn-lt"/>
                <a:ea typeface="+mn-ea"/>
                <a:cs typeface="+mn-cs"/>
                <a:hlinkClick r:id="rId3"/>
              </a:rPr>
              <a:t>https://youtu.be/e6PKYkA_81k</a:t>
            </a:r>
            <a:r>
              <a:rPr lang="vi-VN"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GV có thể mở video cho HS xem </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tìm hiểu theo nhóm tr</a:t>
            </a:r>
            <a:r>
              <a:rPr lang="vi-VN"/>
              <a:t>ư</a:t>
            </a:r>
            <a:r>
              <a:rPr lang="en-US"/>
              <a:t>ớc ở nhà. Mỗi tổ 1-2 nhân vật LS. khuyến khích HS s</a:t>
            </a:r>
            <a:r>
              <a:rPr lang="vi-VN"/>
              <a:t>ư</a:t>
            </a:r>
            <a:r>
              <a:rPr lang="en-US"/>
              <a:t>u tầm làm trên PP chia sẻ tr</a:t>
            </a:r>
            <a:r>
              <a:rPr lang="vi-VN"/>
              <a:t>ư</a:t>
            </a:r>
            <a:r>
              <a:rPr lang="en-US"/>
              <a:t>ớc lớp. </a:t>
            </a:r>
            <a:endParaRPr lang="en-US"/>
          </a:p>
          <a:p>
            <a:r>
              <a:rPr lang="en-US"/>
              <a:t>Gv có thể sử dụng Padlet cho HS tìm hiểu thông tin NVTL. </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 </a:t>
            </a:r>
            <a:r>
              <a:rPr lang="vi-VN" sz="1200" kern="1200">
                <a:solidFill>
                  <a:schemeClr val="tx1"/>
                </a:solidFill>
                <a:effectLst/>
                <a:latin typeface="+mn-lt"/>
                <a:ea typeface="+mn-ea"/>
                <a:cs typeface="+mn-cs"/>
              </a:rPr>
              <a:t>GV cho HS xem video mở rộng về những anh hùng nhỏ tuổi của đất nước:</a:t>
            </a:r>
            <a:r>
              <a:rPr lang="en-US" sz="1200" kern="1200">
                <a:solidFill>
                  <a:schemeClr val="tx1"/>
                </a:solidFill>
                <a:effectLst/>
                <a:latin typeface="+mn-lt"/>
                <a:ea typeface="+mn-ea"/>
                <a:cs typeface="+mn-cs"/>
              </a:rPr>
              <a:t> (Nếu còn thời gian)</a:t>
            </a:r>
            <a:endParaRPr lang="en-US">
              <a:effectLst/>
            </a:endParaRPr>
          </a:p>
          <a:p>
            <a:r>
              <a:rPr lang="vi-VN" sz="1200" u="sng" kern="1200">
                <a:solidFill>
                  <a:schemeClr val="tx1"/>
                </a:solidFill>
                <a:effectLst/>
                <a:latin typeface="+mn-lt"/>
                <a:ea typeface="+mn-ea"/>
                <a:cs typeface="+mn-cs"/>
                <a:hlinkClick r:id="rId3"/>
              </a:rPr>
              <a:t>https://youtu.be/yFZOHB1_xd0</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pic>
        <p:nvPicPr>
          <p:cNvPr id="8" name="Picture 7"/>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p:cNvPicPr>
            <a:picLocks noChangeAspect="1"/>
          </p:cNvPicPr>
          <p:nvPr userDrawn="1"/>
        </p:nvPicPr>
        <p:blipFill>
          <a:blip r:embed="rId2"/>
          <a:stretch>
            <a:fillRect/>
          </a:stretch>
        </p:blipFill>
        <p:spPr>
          <a:xfrm>
            <a:off x="4986043" y="33337910"/>
            <a:ext cx="4090220" cy="4090220"/>
          </a:xfrm>
          <a:prstGeom prst="rect">
            <a:avLst/>
          </a:prstGeom>
        </p:spPr>
      </p:pic>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spTree>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fld>
            <a:endParaRPr lang="en-GB"/>
          </a:p>
        </p:txBody>
      </p:sp>
      <p:pic>
        <p:nvPicPr>
          <p:cNvPr id="7" name="Picture 6"/>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p:cNvPicPr>
            <a:picLocks noChangeAspect="1"/>
          </p:cNvPicPr>
          <p:nvPr userDrawn="1"/>
        </p:nvPicPr>
        <p:blipFill>
          <a:blip r:embed="rId2"/>
          <a:stretch>
            <a:fillRect/>
          </a:stretch>
        </p:blipFill>
        <p:spPr>
          <a:xfrm>
            <a:off x="4986043" y="33337910"/>
            <a:ext cx="4090220" cy="4090220"/>
          </a:xfrm>
          <a:prstGeom prst="rect">
            <a:avLst/>
          </a:prstGeom>
        </p:spPr>
      </p:pic>
    </p:spTree>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DEFC98F-EB4A-44BE-8C63-8CA280C0D2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DEFC98F-EB4A-44BE-8C63-8CA280C0D25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DEFC98F-EB4A-44BE-8C63-8CA280C0D25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DEFC98F-EB4A-44BE-8C63-8CA280C0D2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DEFC98F-EB4A-44BE-8C63-8CA280C0D2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image" Target="../media/image4.png"/><Relationship Id="rId13" Type="http://schemas.openxmlformats.org/officeDocument/2006/relationships/image" Target="../media/image3.png"/><Relationship Id="rId12" Type="http://schemas.openxmlformats.org/officeDocument/2006/relationships/image" Target="../media/image2.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7" Type="http://schemas.openxmlformats.org/officeDocument/2006/relationships/theme" Target="../theme/theme4.xml"/><Relationship Id="rId16" Type="http://schemas.openxmlformats.org/officeDocument/2006/relationships/image" Target="../media/image5.png"/><Relationship Id="rId15" Type="http://schemas.openxmlformats.org/officeDocument/2006/relationships/slideLayout" Target="../slideLayouts/slideLayout48.xml"/><Relationship Id="rId14" Type="http://schemas.openxmlformats.org/officeDocument/2006/relationships/slideLayout" Target="../slideLayouts/slideLayout47.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4" name="Picture 3"/>
          <p:cNvPicPr>
            <a:picLocks noChangeAspect="1"/>
          </p:cNvPicPr>
          <p:nvPr userDrawn="1"/>
        </p:nvPicPr>
        <p:blipFill>
          <a:blip r:embed="rId13"/>
          <a:stretch>
            <a:fillRect/>
          </a:stretch>
        </p:blipFill>
        <p:spPr>
          <a:xfrm>
            <a:off x="0" y="6638307"/>
            <a:ext cx="864130" cy="219694"/>
          </a:xfrm>
          <a:prstGeom prst="rect">
            <a:avLst/>
          </a:prstGeom>
        </p:spPr>
      </p:pic>
      <p:pic>
        <p:nvPicPr>
          <p:cNvPr id="3" name="Picture 2"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5" name="Picture 4" descr="A round pink label with white text and a black background&#10;&#10;Description automatically generated"/>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6.jpeg"/><Relationship Id="rId7" Type="http://schemas.microsoft.com/office/2007/relationships/hdphoto" Target="../media/image55.wdp"/><Relationship Id="rId6" Type="http://schemas.openxmlformats.org/officeDocument/2006/relationships/image" Target="../media/image54.png"/><Relationship Id="rId5" Type="http://schemas.microsoft.com/office/2007/relationships/hdphoto" Target="../media/image53.wdp"/><Relationship Id="rId4" Type="http://schemas.openxmlformats.org/officeDocument/2006/relationships/image" Target="../media/image52.png"/><Relationship Id="rId3" Type="http://schemas.microsoft.com/office/2007/relationships/hdphoto" Target="../media/image51.wdp"/><Relationship Id="rId2" Type="http://schemas.openxmlformats.org/officeDocument/2006/relationships/image" Target="../media/image50.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7.jpeg"/><Relationship Id="rId7" Type="http://schemas.microsoft.com/office/2007/relationships/hdphoto" Target="../media/image55.wdp"/><Relationship Id="rId6" Type="http://schemas.openxmlformats.org/officeDocument/2006/relationships/image" Target="../media/image54.png"/><Relationship Id="rId5" Type="http://schemas.microsoft.com/office/2007/relationships/hdphoto" Target="../media/image53.wdp"/><Relationship Id="rId4" Type="http://schemas.openxmlformats.org/officeDocument/2006/relationships/image" Target="../media/image52.png"/><Relationship Id="rId3" Type="http://schemas.microsoft.com/office/2007/relationships/hdphoto" Target="../media/image51.wdp"/><Relationship Id="rId2" Type="http://schemas.openxmlformats.org/officeDocument/2006/relationships/image" Target="../media/image50.png"/><Relationship Id="rId10" Type="http://schemas.openxmlformats.org/officeDocument/2006/relationships/notesSlide" Target="../notesSlides/notesSlide4.xml"/><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9" Type="http://schemas.openxmlformats.org/officeDocument/2006/relationships/image" Target="../media/image66.png"/><Relationship Id="rId8" Type="http://schemas.microsoft.com/office/2007/relationships/hdphoto" Target="../media/image65.wdp"/><Relationship Id="rId7" Type="http://schemas.openxmlformats.org/officeDocument/2006/relationships/image" Target="../media/image64.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3" Type="http://schemas.openxmlformats.org/officeDocument/2006/relationships/image" Target="../media/image60.png"/><Relationship Id="rId2" Type="http://schemas.openxmlformats.org/officeDocument/2006/relationships/image" Target="../media/image59.png"/><Relationship Id="rId11" Type="http://schemas.openxmlformats.org/officeDocument/2006/relationships/slideLayout" Target="../slideLayouts/slideLayout7.xml"/><Relationship Id="rId10" Type="http://schemas.openxmlformats.org/officeDocument/2006/relationships/image" Target="../media/image4.png"/><Relationship Id="rId1" Type="http://schemas.openxmlformats.org/officeDocument/2006/relationships/image" Target="../media/image58.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72.png"/><Relationship Id="rId5" Type="http://schemas.microsoft.com/office/2007/relationships/hdphoto" Target="../media/image71.wdp"/><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73.png"/></Relationships>
</file>

<file path=ppt/slides/_rels/slide25.xml.rels><?xml version="1.0" encoding="UTF-8" standalone="yes"?>
<Relationships xmlns="http://schemas.openxmlformats.org/package/2006/relationships"><Relationship Id="rId9" Type="http://schemas.openxmlformats.org/officeDocument/2006/relationships/image" Target="../media/image81.svg"/><Relationship Id="rId8" Type="http://schemas.openxmlformats.org/officeDocument/2006/relationships/image" Target="../media/image80.png"/><Relationship Id="rId7" Type="http://schemas.openxmlformats.org/officeDocument/2006/relationships/image" Target="../media/image79.svg"/><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3" Type="http://schemas.openxmlformats.org/officeDocument/2006/relationships/image" Target="../media/image75.svg"/><Relationship Id="rId2" Type="http://schemas.openxmlformats.org/officeDocument/2006/relationships/image" Target="../media/image74.png"/><Relationship Id="rId15" Type="http://schemas.openxmlformats.org/officeDocument/2006/relationships/slideLayout" Target="../slideLayouts/slideLayout7.xml"/><Relationship Id="rId14" Type="http://schemas.openxmlformats.org/officeDocument/2006/relationships/image" Target="../media/image84.png"/><Relationship Id="rId13" Type="http://schemas.openxmlformats.org/officeDocument/2006/relationships/image" Target="../media/image83.svg"/><Relationship Id="rId12" Type="http://schemas.openxmlformats.org/officeDocument/2006/relationships/image" Target="../media/image82.png"/><Relationship Id="rId11" Type="http://schemas.microsoft.com/office/2007/relationships/hdphoto" Target="../media/image55.wdp"/><Relationship Id="rId10" Type="http://schemas.openxmlformats.org/officeDocument/2006/relationships/image" Target="../media/image54.png"/><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1.png"/><Relationship Id="rId7" Type="http://schemas.openxmlformats.org/officeDocument/2006/relationships/image" Target="../media/image90.svg"/><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9" Type="http://schemas.openxmlformats.org/officeDocument/2006/relationships/image" Target="../media/image22.svg"/><Relationship Id="rId8" Type="http://schemas.openxmlformats.org/officeDocument/2006/relationships/image" Target="../media/image21.png"/><Relationship Id="rId7" Type="http://schemas.openxmlformats.org/officeDocument/2006/relationships/image" Target="../media/image20.svg"/><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3" Type="http://schemas.openxmlformats.org/officeDocument/2006/relationships/slideLayout" Target="../slideLayouts/slideLayout7.xml"/><Relationship Id="rId12" Type="http://schemas.openxmlformats.org/officeDocument/2006/relationships/image" Target="../media/image25.png"/><Relationship Id="rId11" Type="http://schemas.openxmlformats.org/officeDocument/2006/relationships/image" Target="../media/image24.svg"/><Relationship Id="rId10" Type="http://schemas.openxmlformats.org/officeDocument/2006/relationships/image" Target="../media/image23.pn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1.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1.png"/><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p:cNvGrpSpPr/>
          <p:nvPr/>
        </p:nvGrpSpPr>
        <p:grpSpPr>
          <a:xfrm>
            <a:off x="1931" y="296257"/>
            <a:ext cx="12450348" cy="7756328"/>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p:cNvGrpSpPr/>
            <p:nvPr/>
          </p:nvGrpSpPr>
          <p:grpSpPr>
            <a:xfrm>
              <a:off x="662662" y="4395773"/>
              <a:ext cx="774936" cy="847100"/>
              <a:chOff x="747000" y="4488650"/>
              <a:chExt cx="666325" cy="728375"/>
            </a:xfrm>
          </p:grpSpPr>
          <p:sp>
            <p:nvSpPr>
              <p:cNvPr id="290"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p:cNvGrpSpPr/>
            <p:nvPr/>
          </p:nvGrpSpPr>
          <p:grpSpPr>
            <a:xfrm>
              <a:off x="-58751" y="3080616"/>
              <a:ext cx="668020" cy="1064893"/>
              <a:chOff x="60675" y="3495450"/>
              <a:chExt cx="509550" cy="812275"/>
            </a:xfrm>
          </p:grpSpPr>
          <p:sp>
            <p:nvSpPr>
              <p:cNvPr id="241"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p:cNvGrpSpPr/>
            <p:nvPr/>
          </p:nvGrpSpPr>
          <p:grpSpPr>
            <a:xfrm>
              <a:off x="1467681" y="3519619"/>
              <a:ext cx="568807" cy="960928"/>
              <a:chOff x="1853625" y="3531725"/>
              <a:chExt cx="447000" cy="755150"/>
            </a:xfrm>
          </p:grpSpPr>
          <p:sp>
            <p:nvSpPr>
              <p:cNvPr id="197"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p:cNvGrpSpPr/>
            <p:nvPr/>
          </p:nvGrpSpPr>
          <p:grpSpPr>
            <a:xfrm>
              <a:off x="1134925" y="4085100"/>
              <a:ext cx="1167525" cy="1167525"/>
              <a:chOff x="2244925" y="3993300"/>
              <a:chExt cx="1167525" cy="1167525"/>
            </a:xfrm>
          </p:grpSpPr>
          <p:sp>
            <p:nvSpPr>
              <p:cNvPr id="148"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p:cNvGrpSpPr/>
            <p:nvPr/>
          </p:nvGrpSpPr>
          <p:grpSpPr>
            <a:xfrm>
              <a:off x="-86256" y="3639677"/>
              <a:ext cx="542338" cy="996789"/>
              <a:chOff x="169075" y="3879050"/>
              <a:chExt cx="359450" cy="660650"/>
            </a:xfrm>
          </p:grpSpPr>
          <p:sp>
            <p:nvSpPr>
              <p:cNvPr id="145"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p:cNvGrpSpPr/>
            <p:nvPr/>
          </p:nvGrpSpPr>
          <p:grpSpPr>
            <a:xfrm>
              <a:off x="-42966" y="4001352"/>
              <a:ext cx="568780" cy="635129"/>
              <a:chOff x="184925" y="4214300"/>
              <a:chExt cx="376975" cy="420950"/>
            </a:xfrm>
          </p:grpSpPr>
          <p:sp>
            <p:nvSpPr>
              <p:cNvPr id="142"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p:cNvGrpSpPr/>
            <p:nvPr/>
          </p:nvGrpSpPr>
          <p:grpSpPr>
            <a:xfrm>
              <a:off x="-86242" y="4427191"/>
              <a:ext cx="447011" cy="642232"/>
              <a:chOff x="178250" y="4721325"/>
              <a:chExt cx="244375" cy="351100"/>
            </a:xfrm>
          </p:grpSpPr>
          <p:sp>
            <p:nvSpPr>
              <p:cNvPr id="132"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p:cNvGrpSpPr/>
            <p:nvPr/>
          </p:nvGrpSpPr>
          <p:grpSpPr>
            <a:xfrm>
              <a:off x="200062" y="4427193"/>
              <a:ext cx="681767" cy="881731"/>
              <a:chOff x="373400" y="4372750"/>
              <a:chExt cx="548750" cy="709700"/>
            </a:xfrm>
          </p:grpSpPr>
          <p:sp>
            <p:nvSpPr>
              <p:cNvPr id="115"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p:cNvGrpSpPr/>
            <p:nvPr/>
          </p:nvGrpSpPr>
          <p:grpSpPr>
            <a:xfrm flipH="1">
              <a:off x="7949369" y="3991029"/>
              <a:ext cx="281509" cy="259694"/>
              <a:chOff x="2493475" y="2126450"/>
              <a:chExt cx="373900" cy="344925"/>
            </a:xfrm>
          </p:grpSpPr>
          <p:sp>
            <p:nvSpPr>
              <p:cNvPr id="107"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p:cNvGrpSpPr/>
            <p:nvPr/>
          </p:nvGrpSpPr>
          <p:grpSpPr>
            <a:xfrm rot="-1738930">
              <a:off x="6613335" y="3812775"/>
              <a:ext cx="907394" cy="2192358"/>
              <a:chOff x="1456975" y="2715100"/>
              <a:chExt cx="1205225" cy="2911950"/>
            </a:xfrm>
          </p:grpSpPr>
          <p:sp>
            <p:nvSpPr>
              <p:cNvPr id="98"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p:cNvGrpSpPr/>
            <p:nvPr/>
          </p:nvGrpSpPr>
          <p:grpSpPr>
            <a:xfrm>
              <a:off x="8230874" y="3254663"/>
              <a:ext cx="1054846" cy="1732404"/>
              <a:chOff x="8230874" y="3254663"/>
              <a:chExt cx="1054846" cy="1732404"/>
            </a:xfrm>
          </p:grpSpPr>
          <p:sp>
            <p:nvSpPr>
              <p:cNvPr id="83"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p:cNvGrpSpPr/>
              <p:nvPr/>
            </p:nvGrpSpPr>
            <p:grpSpPr>
              <a:xfrm flipH="1">
                <a:off x="8307383" y="3254663"/>
                <a:ext cx="978337" cy="1732404"/>
                <a:chOff x="207725" y="2276150"/>
                <a:chExt cx="1299425" cy="2300975"/>
              </a:xfrm>
            </p:grpSpPr>
            <p:sp>
              <p:nvSpPr>
                <p:cNvPr id="85"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p:cNvGrpSpPr/>
            <p:nvPr/>
          </p:nvGrpSpPr>
          <p:grpSpPr>
            <a:xfrm flipH="1">
              <a:off x="8424004" y="4466215"/>
              <a:ext cx="918425" cy="885505"/>
              <a:chOff x="-142600" y="4343675"/>
              <a:chExt cx="1219850" cy="1176125"/>
            </a:xfrm>
          </p:grpSpPr>
          <p:sp>
            <p:nvSpPr>
              <p:cNvPr id="77"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p:cNvGrpSpPr/>
            <p:nvPr/>
          </p:nvGrpSpPr>
          <p:grpSpPr>
            <a:xfrm flipH="1">
              <a:off x="6896474" y="4374879"/>
              <a:ext cx="875378" cy="1673866"/>
              <a:chOff x="2069450" y="3516525"/>
              <a:chExt cx="1162675" cy="2223225"/>
            </a:xfrm>
          </p:grpSpPr>
          <p:sp>
            <p:nvSpPr>
              <p:cNvPr id="61"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p:cNvGrpSpPr/>
            <p:nvPr/>
          </p:nvGrpSpPr>
          <p:grpSpPr>
            <a:xfrm flipH="1">
              <a:off x="7384307" y="4374868"/>
              <a:ext cx="1295477" cy="951421"/>
              <a:chOff x="446100" y="4200250"/>
              <a:chExt cx="1720650" cy="1263675"/>
            </a:xfrm>
          </p:grpSpPr>
          <p:sp>
            <p:nvSpPr>
              <p:cNvPr id="29"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p:cNvGrpSpPr/>
          <p:nvPr/>
        </p:nvGrpSpPr>
        <p:grpSpPr>
          <a:xfrm flipH="1">
            <a:off x="10088385" y="503565"/>
            <a:ext cx="1506033" cy="1521233"/>
            <a:chOff x="6677925" y="6815450"/>
            <a:chExt cx="1129525" cy="1140925"/>
          </a:xfrm>
        </p:grpSpPr>
        <p:sp>
          <p:nvSpPr>
            <p:cNvPr id="461"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p:cNvPicPr>
            <a:picLocks noChangeAspect="1"/>
          </p:cNvPicPr>
          <p:nvPr/>
        </p:nvPicPr>
        <p:blipFill>
          <a:blip r:embed="rId2"/>
          <a:stretch>
            <a:fillRect/>
          </a:stretch>
        </p:blipFill>
        <p:spPr>
          <a:xfrm>
            <a:off x="2387009" y="2041666"/>
            <a:ext cx="7760881" cy="26032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3" name="Rectangle: Rounded Corners 2"/>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272005" y="68545"/>
            <a:ext cx="11458842" cy="1398305"/>
            <a:chOff x="1869832" y="3990205"/>
            <a:chExt cx="9320710" cy="2096285"/>
          </a:xfrm>
        </p:grpSpPr>
        <p:sp>
          <p:nvSpPr>
            <p:cNvPr id="5" name="TextBox 4"/>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p:cNvPicPr>
            <a:picLocks noChangeAspect="1"/>
          </p:cNvPicPr>
          <p:nvPr/>
        </p:nvPicPr>
        <p:blipFill>
          <a:blip r:embed="rId2"/>
          <a:stretch>
            <a:fillRect/>
          </a:stretch>
        </p:blipFill>
        <p:spPr>
          <a:xfrm>
            <a:off x="685799" y="1313643"/>
            <a:ext cx="5796153" cy="4973815"/>
          </a:xfrm>
          <a:prstGeom prst="rect">
            <a:avLst/>
          </a:prstGeom>
        </p:spPr>
      </p:pic>
      <p:sp>
        <p:nvSpPr>
          <p:cNvPr id="9" name="Rectangle: Rounded Corners 12"/>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8" name="Hộp Văn bản 99"/>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9" name="Nhóm 95"/>
          <p:cNvGrpSpPr/>
          <p:nvPr/>
        </p:nvGrpSpPr>
        <p:grpSpPr>
          <a:xfrm>
            <a:off x="3394390" y="2988224"/>
            <a:ext cx="5140009" cy="3706304"/>
            <a:chOff x="1124976" y="1819729"/>
            <a:chExt cx="6487886" cy="4203699"/>
          </a:xfrm>
        </p:grpSpPr>
        <p:sp>
          <p:nvSpPr>
            <p:cNvPr id="25" name="Hình Bầu dục 97"/>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字魂59号-创粗黑"/>
                <a:cs typeface="+mn-cs"/>
                <a:sym typeface="Arial" panose="020B0604020202020204"/>
              </a:endParaRPr>
            </a:p>
          </p:txBody>
        </p:sp>
        <p:pic>
          <p:nvPicPr>
            <p:cNvPr id="27" name="Hình ảnh 98" descr="Ảnh có chứa đồ chơi, búp bê&#10;&#10;Mô tả được tạo tự động"/>
            <p:cNvPicPr>
              <a:picLocks noChangeAspect="1"/>
            </p:cNvPicPr>
            <p:nvPr/>
          </p:nvPicPr>
          <p:blipFill>
            <a:blip r:embed="rId2"/>
            <a:stretch>
              <a:fillRect/>
            </a:stretch>
          </p:blipFill>
          <p:spPr>
            <a:xfrm>
              <a:off x="1328056" y="1819729"/>
              <a:ext cx="6081725" cy="3557762"/>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5"/>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6286501" y="733426"/>
            <a:ext cx="5581650" cy="5905500"/>
            <a:chOff x="442192" y="1257300"/>
            <a:chExt cx="4495801" cy="5372481"/>
          </a:xfrm>
        </p:grpSpPr>
        <p:pic>
          <p:nvPicPr>
            <p:cNvPr id="17" name="Picture 16" descr="A picture containing text&#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6286501" y="733426"/>
            <a:ext cx="5581650" cy="5905500"/>
            <a:chOff x="442192" y="1257300"/>
            <a:chExt cx="4495801" cy="5372481"/>
          </a:xfrm>
        </p:grpSpPr>
        <p:pic>
          <p:nvPicPr>
            <p:cNvPr id="17" name="Picture 16" descr="A picture containing text&#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6286501" y="733426"/>
            <a:ext cx="5581650" cy="5905500"/>
            <a:chOff x="442192" y="1257300"/>
            <a:chExt cx="4495801" cy="5372481"/>
          </a:xfrm>
        </p:grpSpPr>
        <p:pic>
          <p:nvPicPr>
            <p:cNvPr id="17" name="Picture 16" descr="A picture containing text&#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p:cNvPicPr>
            <a:picLocks noChangeAspect="1"/>
          </p:cNvPicPr>
          <p:nvPr/>
        </p:nvPicPr>
        <p:blipFill>
          <a:blip r:embed="rId3"/>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5915025" y="733426"/>
            <a:ext cx="5953126" cy="5905500"/>
            <a:chOff x="442192" y="1257300"/>
            <a:chExt cx="4495801" cy="5372481"/>
          </a:xfrm>
        </p:grpSpPr>
        <p:pic>
          <p:nvPicPr>
            <p:cNvPr id="17" name="Picture 16" descr="A picture containing text&#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endPar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5915026" y="733426"/>
            <a:ext cx="5981699" cy="5988234"/>
            <a:chOff x="442193" y="1257300"/>
            <a:chExt cx="4517379" cy="5447747"/>
          </a:xfrm>
        </p:grpSpPr>
        <p:pic>
          <p:nvPicPr>
            <p:cNvPr id="17" name="Picture 16" descr="A picture containing text&#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endPar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Picture 5"/>
          <p:cNvPicPr>
            <a:picLocks noChangeAspect="1"/>
          </p:cNvPicPr>
          <p:nvPr/>
        </p:nvPicPr>
        <p:blipFill>
          <a:blip r:embed="rId3"/>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5915025" y="733426"/>
            <a:ext cx="5953126" cy="5905501"/>
            <a:chOff x="442192" y="1257300"/>
            <a:chExt cx="4495801" cy="5372481"/>
          </a:xfrm>
        </p:grpSpPr>
        <p:pic>
          <p:nvPicPr>
            <p:cNvPr id="17" name="Picture 16" descr="A picture containing text&#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26" name="Group 25"/>
          <p:cNvGrpSpPr/>
          <p:nvPr/>
        </p:nvGrpSpPr>
        <p:grpSpPr>
          <a:xfrm>
            <a:off x="340131" y="1"/>
            <a:ext cx="11390658" cy="5136137"/>
            <a:chOff x="340130" y="0"/>
            <a:chExt cx="6833097" cy="4351838"/>
          </a:xfrm>
        </p:grpSpPr>
        <p:grpSp>
          <p:nvGrpSpPr>
            <p:cNvPr id="10" name="Group 9"/>
            <p:cNvGrpSpPr/>
            <p:nvPr/>
          </p:nvGrpSpPr>
          <p:grpSpPr>
            <a:xfrm>
              <a:off x="340130" y="1196096"/>
              <a:ext cx="6833097" cy="3155742"/>
              <a:chOff x="5814324" y="491558"/>
              <a:chExt cx="5879305" cy="3208710"/>
            </a:xfrm>
          </p:grpSpPr>
          <p:grpSp>
            <p:nvGrpSpPr>
              <p:cNvPr id="11" name="Graphic 4"/>
              <p:cNvGrpSpPr/>
              <p:nvPr/>
            </p:nvGrpSpPr>
            <p:grpSpPr>
              <a:xfrm>
                <a:off x="5814324" y="491558"/>
                <a:ext cx="5879305" cy="3208710"/>
                <a:chOff x="5610688" y="1031736"/>
                <a:chExt cx="5879305" cy="3980523"/>
              </a:xfrm>
            </p:grpSpPr>
            <p:sp>
              <p:nvSpPr>
                <p:cNvPr id="13" name="Freeform: Shape 12"/>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p:cNvGrpSpPr/>
                <p:nvPr/>
              </p:nvGrpSpPr>
              <p:grpSpPr>
                <a:xfrm>
                  <a:off x="5610688" y="1031736"/>
                  <a:ext cx="5879305" cy="3980523"/>
                  <a:chOff x="5610688" y="1031736"/>
                  <a:chExt cx="5879305" cy="3980523"/>
                </a:xfrm>
                <a:solidFill>
                  <a:srgbClr val="1A1A1A"/>
                </a:solidFill>
              </p:grpSpPr>
              <p:sp>
                <p:nvSpPr>
                  <p:cNvPr id="16" name="Freeform: Shape 15"/>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p:cNvGrpSpPr/>
            <p:nvPr/>
          </p:nvGrpSpPr>
          <p:grpSpPr>
            <a:xfrm>
              <a:off x="2420711" y="0"/>
              <a:ext cx="2628454" cy="1959774"/>
              <a:chOff x="329521" y="-578755"/>
              <a:chExt cx="4123254" cy="2909600"/>
            </a:xfrm>
          </p:grpSpPr>
          <p:pic>
            <p:nvPicPr>
              <p:cNvPr id="23" name="Picture 4" descr="Rabbit Cartoon, Animal, Mammal, White Transparent Png – Pngset.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a:fillRect/>
          </a:stretch>
        </p:blipFill>
        <p:spPr>
          <a:xfrm flipH="1">
            <a:off x="10136109" y="4041404"/>
            <a:ext cx="2055891" cy="2909447"/>
          </a:xfrm>
          <a:prstGeom prst="rect">
            <a:avLst/>
          </a:prstGeom>
        </p:spPr>
      </p:pic>
      <p:pic>
        <p:nvPicPr>
          <p:cNvPr id="6"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51451" t="11434" b="12205"/>
          <a:stretch>
            <a:fillRect/>
          </a:stretch>
        </p:blipFill>
        <p:spPr>
          <a:xfrm flipH="1">
            <a:off x="-351081" y="4012495"/>
            <a:ext cx="1932476" cy="3089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p:cNvPicPr>
            <a:picLocks noChangeAspect="1"/>
          </p:cNvPicPr>
          <p:nvPr/>
        </p:nvPicPr>
        <p:blipFill rotWithShape="1">
          <a:blip r:embed="rId1" cstate="print">
            <a:extLst>
              <a:ext uri="{28A0092B-C50C-407E-A947-70E740481C1C}">
                <a14:useLocalDpi xmlns:a14="http://schemas.microsoft.com/office/drawing/2010/main" val="0"/>
              </a:ext>
            </a:extLst>
          </a:blip>
          <a:srcRect r="1315"/>
          <a:stretch>
            <a:fillRect/>
          </a:stretch>
        </p:blipFill>
        <p:spPr>
          <a:xfrm>
            <a:off x="20" y="1282"/>
            <a:ext cx="12191980" cy="6856718"/>
          </a:xfrm>
          <a:prstGeom prst="rect">
            <a:avLst/>
          </a:prstGeom>
        </p:spPr>
      </p:pic>
      <p:sp>
        <p:nvSpPr>
          <p:cNvPr id="4182" name="Rectangle: Rounded Corners 4181"/>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p:cNvGrpSpPr/>
          <p:nvPr/>
        </p:nvGrpSpPr>
        <p:grpSpPr>
          <a:xfrm>
            <a:off x="-77750" y="701972"/>
            <a:ext cx="12363356" cy="6605446"/>
            <a:chOff x="-65450" y="468625"/>
            <a:chExt cx="9438050" cy="5042525"/>
          </a:xfrm>
        </p:grpSpPr>
        <p:sp>
          <p:nvSpPr>
            <p:cNvPr id="4"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p:cNvGrpSpPr/>
            <p:nvPr/>
          </p:nvGrpSpPr>
          <p:grpSpPr>
            <a:xfrm>
              <a:off x="-3318" y="1880800"/>
              <a:ext cx="831325" cy="1035350"/>
              <a:chOff x="238125" y="2109400"/>
              <a:chExt cx="831325" cy="1035350"/>
            </a:xfrm>
          </p:grpSpPr>
          <p:sp>
            <p:nvSpPr>
              <p:cNvPr id="4166"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p:cNvGrpSpPr/>
            <p:nvPr/>
          </p:nvGrpSpPr>
          <p:grpSpPr>
            <a:xfrm>
              <a:off x="1609375" y="2486500"/>
              <a:ext cx="1205225" cy="2911950"/>
              <a:chOff x="1456975" y="2715100"/>
              <a:chExt cx="1205225" cy="2911950"/>
            </a:xfrm>
          </p:grpSpPr>
          <p:sp>
            <p:nvSpPr>
              <p:cNvPr id="4157"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p:cNvGrpSpPr/>
            <p:nvPr/>
          </p:nvGrpSpPr>
          <p:grpSpPr>
            <a:xfrm>
              <a:off x="360125" y="2047550"/>
              <a:ext cx="1299425" cy="2300975"/>
              <a:chOff x="207725" y="2276150"/>
              <a:chExt cx="1299425" cy="2300975"/>
            </a:xfrm>
          </p:grpSpPr>
          <p:sp>
            <p:nvSpPr>
              <p:cNvPr id="4142"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p:cNvGrpSpPr/>
              <p:nvPr/>
            </p:nvGrpSpPr>
            <p:grpSpPr>
              <a:xfrm>
                <a:off x="207725" y="2276150"/>
                <a:ext cx="1299425" cy="2300975"/>
                <a:chOff x="207725" y="2276150"/>
                <a:chExt cx="1299425" cy="2300975"/>
              </a:xfrm>
            </p:grpSpPr>
            <p:sp>
              <p:nvSpPr>
                <p:cNvPr id="4144"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p:cNvGrpSpPr/>
            <p:nvPr/>
          </p:nvGrpSpPr>
          <p:grpSpPr>
            <a:xfrm>
              <a:off x="9800" y="4115075"/>
              <a:ext cx="1219850" cy="1176125"/>
              <a:chOff x="-142600" y="4343675"/>
              <a:chExt cx="1219850" cy="1176125"/>
            </a:xfrm>
          </p:grpSpPr>
          <p:sp>
            <p:nvSpPr>
              <p:cNvPr id="413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p:cNvGrpSpPr/>
            <p:nvPr/>
          </p:nvGrpSpPr>
          <p:grpSpPr>
            <a:xfrm>
              <a:off x="598500" y="3971650"/>
              <a:ext cx="1720650" cy="1263675"/>
              <a:chOff x="446100" y="4200250"/>
              <a:chExt cx="1720650" cy="1263675"/>
            </a:xfrm>
          </p:grpSpPr>
          <p:sp>
            <p:nvSpPr>
              <p:cNvPr id="4104"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p:cNvGrpSpPr/>
            <p:nvPr/>
          </p:nvGrpSpPr>
          <p:grpSpPr>
            <a:xfrm>
              <a:off x="7033800" y="4497475"/>
              <a:ext cx="1664950" cy="852975"/>
              <a:chOff x="4976050" y="4611525"/>
              <a:chExt cx="1664950" cy="852975"/>
            </a:xfrm>
          </p:grpSpPr>
          <p:sp>
            <p:nvSpPr>
              <p:cNvPr id="4102"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p:cNvGrpSpPr/>
            <p:nvPr/>
          </p:nvGrpSpPr>
          <p:grpSpPr>
            <a:xfrm>
              <a:off x="8333450" y="3500163"/>
              <a:ext cx="997000" cy="1029175"/>
              <a:chOff x="6240500" y="3229575"/>
              <a:chExt cx="997000" cy="1029175"/>
            </a:xfrm>
          </p:grpSpPr>
          <p:sp>
            <p:nvSpPr>
              <p:cNvPr id="59"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p:cNvGrpSpPr/>
            <p:nvPr/>
          </p:nvGrpSpPr>
          <p:grpSpPr>
            <a:xfrm>
              <a:off x="8022250" y="4124225"/>
              <a:ext cx="1350350" cy="1386925"/>
              <a:chOff x="582350" y="682150"/>
              <a:chExt cx="1350350" cy="1386925"/>
            </a:xfrm>
          </p:grpSpPr>
          <p:sp>
            <p:nvSpPr>
              <p:cNvPr id="31"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p:cNvPicPr>
            <a:picLocks noChangeAspect="1"/>
          </p:cNvPicPr>
          <p:nvPr/>
        </p:nvPicPr>
        <p:blipFill>
          <a:blip r:embed="rId5"/>
          <a:stretch>
            <a:fillRect/>
          </a:stretch>
        </p:blipFill>
        <p:spPr>
          <a:xfrm>
            <a:off x="4202031" y="379469"/>
            <a:ext cx="3438442" cy="1841152"/>
          </a:xfrm>
          <a:prstGeom prst="rect">
            <a:avLst/>
          </a:prstGeom>
        </p:spPr>
      </p:pic>
      <p:pic>
        <p:nvPicPr>
          <p:cNvPr id="12" name="Picture 11"/>
          <p:cNvPicPr>
            <a:picLocks noChangeAspect="1"/>
          </p:cNvPicPr>
          <p:nvPr/>
        </p:nvPicPr>
        <p:blipFill>
          <a:blip r:embed="rId6"/>
          <a:stretch>
            <a:fillRect/>
          </a:stretch>
        </p:blipFill>
        <p:spPr>
          <a:xfrm>
            <a:off x="170197" y="852615"/>
            <a:ext cx="2536156" cy="1457070"/>
          </a:xfrm>
          <a:prstGeom prst="rect">
            <a:avLst/>
          </a:prstGeom>
        </p:spPr>
      </p:pic>
      <p:pic>
        <p:nvPicPr>
          <p:cNvPr id="13" name="Picture 12"/>
          <p:cNvPicPr>
            <a:picLocks noChangeAspect="1"/>
          </p:cNvPicPr>
          <p:nvPr/>
        </p:nvPicPr>
        <p:blipFill>
          <a:blip r:embed="rId7"/>
          <a:stretch>
            <a:fillRect/>
          </a:stretch>
        </p:blipFill>
        <p:spPr>
          <a:xfrm>
            <a:off x="2227372" y="1723152"/>
            <a:ext cx="7718205" cy="2554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12" name="Nhóm 11"/>
          <p:cNvGrpSpPr/>
          <p:nvPr/>
        </p:nvGrpSpPr>
        <p:grpSpPr>
          <a:xfrm>
            <a:off x="5157788" y="-471487"/>
            <a:ext cx="7112615" cy="8239196"/>
            <a:chOff x="5554639" y="0"/>
            <a:chExt cx="5936776" cy="7567683"/>
          </a:xfrm>
        </p:grpSpPr>
        <p:pic>
          <p:nvPicPr>
            <p:cNvPr id="9" name="Hình ảnh 8"/>
            <p:cNvPicPr>
              <a:picLocks noChangeAspect="1"/>
            </p:cNvPicPr>
            <p:nvPr/>
          </p:nvPicPr>
          <p:blipFill rotWithShape="1">
            <a:blip r:embed="rId2">
              <a:extLst>
                <a:ext uri="{BEBA8EAE-BF5A-486C-A8C5-ECC9F3942E4B}">
                  <a14:imgProps xmlns:a14="http://schemas.microsoft.com/office/drawing/2010/main">
                    <a14:imgLayer r:embed="rId3">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a:fillRect/>
            </a:stretch>
          </p:blipFill>
          <p:spPr>
            <a:xfrm>
              <a:off x="5554639" y="0"/>
              <a:ext cx="5871333" cy="7164079"/>
            </a:xfrm>
            <a:prstGeom prst="rect">
              <a:avLst/>
            </a:prstGeom>
          </p:spPr>
        </p:pic>
        <p:pic>
          <p:nvPicPr>
            <p:cNvPr id="11" name="Hình ảnh 10" descr="Ảnh có chứa văn bản, đồ họa véc-tơ&#10;&#10;Mô tả được tạo tự động"/>
            <p:cNvPicPr>
              <a:picLocks noChangeAspect="1"/>
            </p:cNvPicPr>
            <p:nvPr/>
          </p:nvPicPr>
          <p:blipFill rotWithShape="1">
            <a:blip r:embed="rId4">
              <a:extLst>
                <a:ext uri="{BEBA8EAE-BF5A-486C-A8C5-ECC9F3942E4B}">
                  <a14:imgProps xmlns:a14="http://schemas.microsoft.com/office/drawing/2010/main">
                    <a14:imgLayer r:embed="rId5">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a:fillRect/>
            </a:stretch>
          </p:blipFill>
          <p:spPr>
            <a:xfrm>
              <a:off x="6928514" y="4589409"/>
              <a:ext cx="4562901" cy="2978274"/>
            </a:xfrm>
            <a:prstGeom prst="rect">
              <a:avLst/>
            </a:prstGeom>
          </p:spPr>
        </p:pic>
      </p:grpSp>
      <p:sp>
        <p:nvSpPr>
          <p:cNvPr id="13" name="Hình chữ nhật: Góc Tròn 12"/>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314090"/>
            <a:ext cx="3293128" cy="4709545"/>
          </a:xfrm>
          <a:prstGeom prst="rect">
            <a:avLst/>
          </a:prstGeom>
        </p:spPr>
      </p:pic>
      <p:sp>
        <p:nvSpPr>
          <p:cNvPr id="3" name="Rectangle: Rounded Corners 12"/>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Chúng con được tiếp lửa - Tuổi Trẻ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12" name="Nhóm 11"/>
          <p:cNvGrpSpPr/>
          <p:nvPr/>
        </p:nvGrpSpPr>
        <p:grpSpPr>
          <a:xfrm>
            <a:off x="5157788" y="-471487"/>
            <a:ext cx="7112615" cy="8239196"/>
            <a:chOff x="5554639" y="0"/>
            <a:chExt cx="5936776" cy="7567683"/>
          </a:xfrm>
        </p:grpSpPr>
        <p:pic>
          <p:nvPicPr>
            <p:cNvPr id="9" name="Hình ảnh 8"/>
            <p:cNvPicPr>
              <a:picLocks noChangeAspect="1"/>
            </p:cNvPicPr>
            <p:nvPr/>
          </p:nvPicPr>
          <p:blipFill rotWithShape="1">
            <a:blip r:embed="rId2">
              <a:extLst>
                <a:ext uri="{BEBA8EAE-BF5A-486C-A8C5-ECC9F3942E4B}">
                  <a14:imgProps xmlns:a14="http://schemas.microsoft.com/office/drawing/2010/main">
                    <a14:imgLayer r:embed="rId3">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a:fillRect/>
            </a:stretch>
          </p:blipFill>
          <p:spPr>
            <a:xfrm>
              <a:off x="5554639" y="0"/>
              <a:ext cx="5871333" cy="7164079"/>
            </a:xfrm>
            <a:prstGeom prst="rect">
              <a:avLst/>
            </a:prstGeom>
          </p:spPr>
        </p:pic>
        <p:pic>
          <p:nvPicPr>
            <p:cNvPr id="11" name="Hình ảnh 10" descr="Ảnh có chứa văn bản, đồ họa véc-tơ&#10;&#10;Mô tả được tạo tự động"/>
            <p:cNvPicPr>
              <a:picLocks noChangeAspect="1"/>
            </p:cNvPicPr>
            <p:nvPr/>
          </p:nvPicPr>
          <p:blipFill rotWithShape="1">
            <a:blip r:embed="rId4">
              <a:extLst>
                <a:ext uri="{BEBA8EAE-BF5A-486C-A8C5-ECC9F3942E4B}">
                  <a14:imgProps xmlns:a14="http://schemas.microsoft.com/office/drawing/2010/main">
                    <a14:imgLayer r:embed="rId5">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a:fillRect/>
            </a:stretch>
          </p:blipFill>
          <p:spPr>
            <a:xfrm>
              <a:off x="6928514" y="4589409"/>
              <a:ext cx="4562901" cy="2978274"/>
            </a:xfrm>
            <a:prstGeom prst="rect">
              <a:avLst/>
            </a:prstGeom>
          </p:spPr>
        </p:pic>
      </p:grpSp>
      <p:sp>
        <p:nvSpPr>
          <p:cNvPr id="13" name="Hình chữ nhật: Góc Tròn 12"/>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314090"/>
            <a:ext cx="3293128" cy="4709545"/>
          </a:xfrm>
          <a:prstGeom prst="rect">
            <a:avLst/>
          </a:prstGeom>
        </p:spPr>
      </p:pic>
      <p:sp>
        <p:nvSpPr>
          <p:cNvPr id="3" name="Rectangle: Rounded Corners 12"/>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endPar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Nhà giáo Nhân dân - Nguyễn Thị Hiền - Người tốt - Việc tốt - Cổng thông tin  điện tử quận Nam Từ Liê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2"/>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4292600" y="424908"/>
            <a:ext cx="6148569" cy="5065091"/>
          </a:xfrm>
          <a:prstGeom prst="rect">
            <a:avLst/>
          </a:prstGeom>
        </p:spPr>
      </p:pic>
      <p:pic>
        <p:nvPicPr>
          <p:cNvPr id="5" name="Picture 4" descr="A white circle with leaves and blue text&#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p:cNvGrpSpPr/>
          <p:nvPr/>
        </p:nvGrpSpPr>
        <p:grpSpPr>
          <a:xfrm>
            <a:off x="-1" y="0"/>
            <a:ext cx="12192001" cy="5644082"/>
            <a:chOff x="-1" y="0"/>
            <a:chExt cx="12192001" cy="5644082"/>
          </a:xfrm>
        </p:grpSpPr>
        <p:grpSp>
          <p:nvGrpSpPr>
            <p:cNvPr id="18" name="Group 17"/>
            <p:cNvGrpSpPr/>
            <p:nvPr/>
          </p:nvGrpSpPr>
          <p:grpSpPr>
            <a:xfrm>
              <a:off x="-1" y="0"/>
              <a:ext cx="12192001" cy="3804557"/>
              <a:chOff x="-1" y="0"/>
              <a:chExt cx="12192001" cy="4808409"/>
            </a:xfrm>
          </p:grpSpPr>
          <p:sp>
            <p:nvSpPr>
              <p:cNvPr id="4" name="Rectangle 3"/>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p:cNvGrpSpPr/>
          <p:nvPr/>
        </p:nvGrpSpPr>
        <p:grpSpPr>
          <a:xfrm>
            <a:off x="3283897" y="16203"/>
            <a:ext cx="2867377" cy="812800"/>
            <a:chOff x="5007836" y="507047"/>
            <a:chExt cx="1501614" cy="308638"/>
          </a:xfrm>
        </p:grpSpPr>
        <p:cxnSp>
          <p:nvCxnSpPr>
            <p:cNvPr id="20" name="Straight Connector 19"/>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8784776" y="17451"/>
            <a:ext cx="2867377" cy="812800"/>
            <a:chOff x="5007836" y="507047"/>
            <a:chExt cx="1501614" cy="308638"/>
          </a:xfrm>
        </p:grpSpPr>
        <p:cxnSp>
          <p:nvCxnSpPr>
            <p:cNvPr id="27" name="Straight Connector 26"/>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p:cNvGrpSpPr/>
          <p:nvPr/>
        </p:nvGrpSpPr>
        <p:grpSpPr>
          <a:xfrm>
            <a:off x="283322" y="543530"/>
            <a:ext cx="2646459" cy="5120012"/>
            <a:chOff x="8805333" y="1495260"/>
            <a:chExt cx="2646459" cy="5120012"/>
          </a:xfrm>
        </p:grpSpPr>
        <p:sp>
          <p:nvSpPr>
            <p:cNvPr id="24" name="Rectangle 23"/>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9856" t="2811" r="31733" b="3357"/>
          <a:stretch>
            <a:fillRect/>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p:cNvGrpSpPr/>
          <p:nvPr/>
        </p:nvGrpSpPr>
        <p:grpSpPr>
          <a:xfrm>
            <a:off x="5377944" y="361950"/>
            <a:ext cx="6814056" cy="6875800"/>
            <a:chOff x="5197156" y="622700"/>
            <a:chExt cx="6840368" cy="6379332"/>
          </a:xfrm>
        </p:grpSpPr>
        <p:pic>
          <p:nvPicPr>
            <p:cNvPr id="13" name="Picture 12" descr="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38135" t="52247" r="31565" b="26560"/>
            <a:stretch>
              <a:fillRect/>
            </a:stretch>
          </p:blipFill>
          <p:spPr>
            <a:xfrm>
              <a:off x="5197156" y="622700"/>
              <a:ext cx="6840368" cy="6379332"/>
            </a:xfrm>
            <a:prstGeom prst="rect">
              <a:avLst/>
            </a:prstGeom>
          </p:spPr>
        </p:pic>
        <p:sp>
          <p:nvSpPr>
            <p:cNvPr id="45" name="TextBox 44"/>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p:cNvPicPr>
            <a:picLocks noChangeAspect="1"/>
          </p:cNvPicPr>
          <p:nvPr/>
        </p:nvPicPr>
        <p:blipFill>
          <a:blip r:embed="rId6"/>
          <a:stretch>
            <a:fillRect/>
          </a:stretch>
        </p:blipFill>
        <p:spPr>
          <a:xfrm>
            <a:off x="126576" y="269295"/>
            <a:ext cx="6852498" cy="16521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20" name="Picture 19" descr="A picture containing toy, doll,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82545" y="685800"/>
            <a:ext cx="1193400" cy="1510632"/>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14"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618">
            <a:off x="3919032" y="327702"/>
            <a:ext cx="4973395" cy="3598754"/>
          </a:xfrm>
          <a:prstGeom prst="rect">
            <a:avLst/>
          </a:prstGeom>
        </p:spPr>
      </p:pic>
      <p:grpSp>
        <p:nvGrpSpPr>
          <p:cNvPr id="10" name="组合 23"/>
          <p:cNvGrpSpPr/>
          <p:nvPr/>
        </p:nvGrpSpPr>
        <p:grpSpPr>
          <a:xfrm rot="21358975">
            <a:off x="4487160" y="1282300"/>
            <a:ext cx="6977839" cy="845387"/>
            <a:chOff x="1149989" y="3194004"/>
            <a:chExt cx="6977839" cy="845387"/>
          </a:xfrm>
        </p:grpSpPr>
        <p:sp>
          <p:nvSpPr>
            <p:cNvPr id="16" name="文本框 32"/>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Ôn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tập</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lại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bài</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endParaRPr>
            </a:p>
          </p:txBody>
        </p:sp>
        <p:grpSp>
          <p:nvGrpSpPr>
            <p:cNvPr id="17" name="组合 25"/>
            <p:cNvGrpSpPr/>
            <p:nvPr/>
          </p:nvGrpSpPr>
          <p:grpSpPr>
            <a:xfrm rot="19663740">
              <a:off x="1149989" y="3194004"/>
              <a:ext cx="654790" cy="845387"/>
              <a:chOff x="10766636" y="3941730"/>
              <a:chExt cx="1047922" cy="1352954"/>
            </a:xfrm>
          </p:grpSpPr>
          <p:sp>
            <p:nvSpPr>
              <p:cNvPr id="18" name="Freeform 108"/>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p:cNvGrpSpPr/>
          <p:nvPr/>
        </p:nvGrpSpPr>
        <p:grpSpPr>
          <a:xfrm rot="21358975">
            <a:off x="4463448" y="2474045"/>
            <a:ext cx="6977839" cy="845387"/>
            <a:chOff x="1149989" y="3194004"/>
            <a:chExt cx="6977839" cy="845387"/>
          </a:xfrm>
        </p:grpSpPr>
        <p:sp>
          <p:nvSpPr>
            <p:cNvPr id="25" name="文本框 32"/>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Chuẩn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bị</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bài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charset="-122"/>
                  <a:cs typeface="HappyZcool-2016" charset="-122"/>
                </a:rPr>
                <a:t>sau</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Microsoft YaHei" panose="020B0503020204020204" charset="-122"/>
                <a:cs typeface="HappyZcool-2016" charset="-122"/>
              </a:endParaRPr>
            </a:p>
          </p:txBody>
        </p:sp>
        <p:grpSp>
          <p:nvGrpSpPr>
            <p:cNvPr id="26" name="组合 25"/>
            <p:cNvGrpSpPr/>
            <p:nvPr/>
          </p:nvGrpSpPr>
          <p:grpSpPr>
            <a:xfrm rot="19663740">
              <a:off x="1149989" y="3194004"/>
              <a:ext cx="654790" cy="845387"/>
              <a:chOff x="10766636" y="3941730"/>
              <a:chExt cx="1047922" cy="1352954"/>
            </a:xfrm>
          </p:grpSpPr>
          <p:sp>
            <p:nvSpPr>
              <p:cNvPr id="27" name="Freeform 108"/>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p:cNvPicPr>
            <a:picLocks noChangeAspect="1"/>
          </p:cNvPicPr>
          <p:nvPr/>
        </p:nvPicPr>
        <p:blipFill>
          <a:blip r:embed="rId14"/>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37175" y="478222"/>
            <a:ext cx="1582272" cy="1004743"/>
          </a:xfrm>
          <a:prstGeom prst="rect">
            <a:avLst/>
          </a:prstGeom>
        </p:spPr>
      </p:pic>
      <p:pic>
        <p:nvPicPr>
          <p:cNvPr id="7"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96200" y="2743200"/>
            <a:ext cx="4161618" cy="4114800"/>
          </a:xfrm>
          <a:prstGeom prst="rect">
            <a:avLst/>
          </a:prstGeom>
        </p:spPr>
      </p:pic>
      <p:pic>
        <p:nvPicPr>
          <p:cNvPr id="8" name="Picture 7"/>
          <p:cNvPicPr>
            <a:picLocks noChangeAspect="1"/>
          </p:cNvPicPr>
          <p:nvPr/>
        </p:nvPicPr>
        <p:blipFill>
          <a:blip r:embed="rId8"/>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p:cNvPicPr>
            <a:picLocks noChangeAspect="1"/>
          </p:cNvPicPr>
          <p:nvPr/>
        </p:nvPicPr>
        <p:blipFill rotWithShape="1">
          <a:blip r:embed="rId1" cstate="print">
            <a:extLst>
              <a:ext uri="{28A0092B-C50C-407E-A947-70E740481C1C}">
                <a14:useLocalDpi xmlns:a14="http://schemas.microsoft.com/office/drawing/2010/main" val="0"/>
              </a:ext>
            </a:extLst>
          </a:blip>
          <a:srcRect r="1315"/>
          <a:stretch>
            <a:fillRect/>
          </a:stretch>
        </p:blipFill>
        <p:spPr>
          <a:xfrm>
            <a:off x="20" y="1282"/>
            <a:ext cx="12191980" cy="6856718"/>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97289" y="3815862"/>
            <a:ext cx="3800403" cy="2743200"/>
          </a:xfrm>
          <a:prstGeom prst="rect">
            <a:avLst/>
          </a:prstGeom>
        </p:spPr>
      </p:pic>
      <p:pic>
        <p:nvPicPr>
          <p:cNvPr id="14"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6123" y="291470"/>
            <a:ext cx="450721" cy="476724"/>
          </a:xfrm>
          <a:prstGeom prst="rect">
            <a:avLst/>
          </a:prstGeom>
        </p:spPr>
      </p:pic>
      <p:sp>
        <p:nvSpPr>
          <p:cNvPr id="5" name="Rectangle: Rounded Corners 4"/>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endParaRPr lang="vi-VN" sz="2800" dirty="0">
              <a:solidFill>
                <a:prstClr val="black"/>
              </a:solidFill>
            </a:endParaRPr>
          </a:p>
        </p:txBody>
      </p:sp>
      <p:sp>
        <p:nvSpPr>
          <p:cNvPr id="10"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endParaRPr lang="vi-VN" sz="2800" dirty="0">
              <a:solidFill>
                <a:prstClr val="black"/>
              </a:solidFill>
              <a:latin typeface="Calibri" panose="020F0502020204030204"/>
            </a:endParaRPr>
          </a:p>
        </p:txBody>
      </p:sp>
      <p:pic>
        <p:nvPicPr>
          <p:cNvPr id="13"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88206" y="0"/>
            <a:ext cx="1161476" cy="766574"/>
          </a:xfrm>
          <a:prstGeom prst="rect">
            <a:avLst/>
          </a:prstGeom>
        </p:spPr>
      </p:pic>
      <p:pic>
        <p:nvPicPr>
          <p:cNvPr id="7" name="Picture 6"/>
          <p:cNvPicPr>
            <a:picLocks noChangeAspect="1"/>
          </p:cNvPicPr>
          <p:nvPr/>
        </p:nvPicPr>
        <p:blipFill>
          <a:blip r:embed="rId12"/>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endParaRPr lang="vi-VN" sz="2800" dirty="0">
              <a:solidFill>
                <a:prstClr val="black"/>
              </a:solidFill>
            </a:endParaRPr>
          </a:p>
        </p:txBody>
      </p:sp>
      <p:sp>
        <p:nvSpPr>
          <p:cNvPr id="16" name="Rounded Rectangle 14"/>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endParaRPr lang="vi-VN" sz="2800" dirty="0">
              <a:solidFill>
                <a:prstClr val="black"/>
              </a:solidFill>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460" name="Google Shape;6986;p47"/>
          <p:cNvGrpSpPr/>
          <p:nvPr/>
        </p:nvGrpSpPr>
        <p:grpSpPr>
          <a:xfrm flipH="1">
            <a:off x="10088385" y="503565"/>
            <a:ext cx="1506033" cy="1521233"/>
            <a:chOff x="6677925" y="6815450"/>
            <a:chExt cx="1129525" cy="1140925"/>
          </a:xfrm>
        </p:grpSpPr>
        <p:sp>
          <p:nvSpPr>
            <p:cNvPr id="461"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400" y="4197345"/>
            <a:ext cx="4309673" cy="2660655"/>
          </a:xfrm>
          <a:prstGeom prst="rect">
            <a:avLst/>
          </a:prstGeom>
        </p:spPr>
      </p:pic>
      <p:pic>
        <p:nvPicPr>
          <p:cNvPr id="450"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40045" y="4197345"/>
            <a:ext cx="4309673" cy="2660655"/>
          </a:xfrm>
          <a:prstGeom prst="rect">
            <a:avLst/>
          </a:prstGeom>
        </p:spPr>
      </p:pic>
      <p:pic>
        <p:nvPicPr>
          <p:cNvPr id="451"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910" y="4197344"/>
            <a:ext cx="4157273" cy="2660655"/>
          </a:xfrm>
          <a:prstGeom prst="rect">
            <a:avLst/>
          </a:prstGeom>
        </p:spPr>
      </p:pic>
      <p:pic>
        <p:nvPicPr>
          <p:cNvPr id="5" name="Picture 4"/>
          <p:cNvPicPr>
            <a:picLocks noChangeAspect="1"/>
          </p:cNvPicPr>
          <p:nvPr/>
        </p:nvPicPr>
        <p:blipFill>
          <a:blip r:embed="rId5"/>
          <a:stretch>
            <a:fillRect/>
          </a:stretch>
        </p:blipFill>
        <p:spPr>
          <a:xfrm>
            <a:off x="768401" y="1316579"/>
            <a:ext cx="10540898" cy="36152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grpSp>
        <p:nvGrpSpPr>
          <p:cNvPr id="10" name="Group 9"/>
          <p:cNvGrpSpPr/>
          <p:nvPr/>
        </p:nvGrpSpPr>
        <p:grpSpPr>
          <a:xfrm>
            <a:off x="340131" y="1411661"/>
            <a:ext cx="11390658" cy="3724478"/>
            <a:chOff x="5814324" y="491558"/>
            <a:chExt cx="5879305" cy="3208710"/>
          </a:xfrm>
        </p:grpSpPr>
        <p:grpSp>
          <p:nvGrpSpPr>
            <p:cNvPr id="11" name="Graphic 4"/>
            <p:cNvGrpSpPr/>
            <p:nvPr/>
          </p:nvGrpSpPr>
          <p:grpSpPr>
            <a:xfrm>
              <a:off x="5814324" y="491558"/>
              <a:ext cx="5879305" cy="3208710"/>
              <a:chOff x="5610688" y="1031736"/>
              <a:chExt cx="5879305" cy="3980523"/>
            </a:xfrm>
          </p:grpSpPr>
          <p:sp>
            <p:nvSpPr>
              <p:cNvPr id="13" name="Freeform: Shape 12"/>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p:cNvGrpSpPr/>
              <p:nvPr/>
            </p:nvGrpSpPr>
            <p:grpSpPr>
              <a:xfrm>
                <a:off x="5610688" y="1031736"/>
                <a:ext cx="5879305" cy="3980523"/>
                <a:chOff x="5610688" y="1031736"/>
                <a:chExt cx="5879305" cy="3980523"/>
              </a:xfrm>
              <a:solidFill>
                <a:srgbClr val="1A1A1A"/>
              </a:solidFill>
            </p:grpSpPr>
            <p:sp>
              <p:nvSpPr>
                <p:cNvPr id="16" name="Freeform: Shape 15"/>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endPar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17889" r="47243" b="8656"/>
          <a:stretch>
            <a:fillRect/>
          </a:stretch>
        </p:blipFill>
        <p:spPr>
          <a:xfrm flipH="1">
            <a:off x="9760184" y="3812804"/>
            <a:ext cx="2055891" cy="2909447"/>
          </a:xfrm>
          <a:prstGeom prst="rect">
            <a:avLst/>
          </a:prstGeom>
        </p:spPr>
      </p:pic>
      <p:pic>
        <p:nvPicPr>
          <p:cNvPr id="6"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51451" t="11434" b="12205"/>
          <a:stretch>
            <a:fillRect/>
          </a:stretch>
        </p:blipFill>
        <p:spPr>
          <a:xfrm flipH="1">
            <a:off x="179681" y="3768613"/>
            <a:ext cx="1932476" cy="3089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pic>
        <p:nvPicPr>
          <p:cNvPr id="28"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p:cNvGrpSpPr/>
          <p:nvPr/>
        </p:nvGrpSpPr>
        <p:grpSpPr>
          <a:xfrm>
            <a:off x="7862683" y="4003367"/>
            <a:ext cx="4179855" cy="2635558"/>
            <a:chOff x="3955420" y="4581371"/>
            <a:chExt cx="4179855" cy="2635558"/>
          </a:xfrm>
        </p:grpSpPr>
        <p:pic>
          <p:nvPicPr>
            <p:cNvPr id="17" name="Picture 16"/>
            <p:cNvPicPr>
              <a:picLocks noChangeAspect="1"/>
            </p:cNvPicPr>
            <p:nvPr/>
          </p:nvPicPr>
          <p:blipFill>
            <a:blip r:embed="rId4"/>
            <a:stretch>
              <a:fillRect/>
            </a:stretch>
          </p:blipFill>
          <p:spPr>
            <a:xfrm>
              <a:off x="4506875" y="4581371"/>
              <a:ext cx="2828195" cy="2368106"/>
            </a:xfrm>
            <a:prstGeom prst="rect">
              <a:avLst/>
            </a:prstGeom>
            <a:effectLst/>
          </p:spPr>
        </p:pic>
        <p:sp>
          <p:nvSpPr>
            <p:cNvPr id="18" name="Plaque 17"/>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5"/>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pic>
        <p:nvPicPr>
          <p:cNvPr id="28"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endParaRPr lang="vi-VN" sz="4000" dirty="0">
              <a:ln w="22225">
                <a:noFill/>
                <a:prstDash val="solid"/>
              </a:ln>
              <a:solidFill>
                <a:prstClr val="black"/>
              </a:solidFill>
              <a:latin typeface="Calibri" panose="020F0502020204030204" pitchFamily="34" charset="0"/>
              <a:cs typeface="Calibri" panose="020F0502020204030204" pitchFamily="34" charset="0"/>
            </a:endParaRPr>
          </a:p>
        </p:txBody>
      </p:sp>
      <p:sp>
        <p:nvSpPr>
          <p:cNvPr id="15" name="Rectangle: Rounded Corners 14"/>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1" fmla="*/ 0 w 10854990"/>
              <a:gd name="connsiteY0-2" fmla="*/ 369878 h 2219231"/>
              <a:gd name="connsiteX1-3" fmla="*/ 327356 w 10854990"/>
              <a:gd name="connsiteY1-4" fmla="*/ 0 h 2219231"/>
              <a:gd name="connsiteX2-5" fmla="*/ 621363 w 10854990"/>
              <a:gd name="connsiteY2-6" fmla="*/ 0 h 2219231"/>
              <a:gd name="connsiteX3-7" fmla="*/ 1323383 w 10854990"/>
              <a:gd name="connsiteY3-8" fmla="*/ 0 h 2219231"/>
              <a:gd name="connsiteX4-9" fmla="*/ 1923399 w 10854990"/>
              <a:gd name="connsiteY4-10" fmla="*/ 0 h 2219231"/>
              <a:gd name="connsiteX5-11" fmla="*/ 2217407 w 10854990"/>
              <a:gd name="connsiteY5-12" fmla="*/ 0 h 2219231"/>
              <a:gd name="connsiteX6-13" fmla="*/ 2511415 w 10854990"/>
              <a:gd name="connsiteY6-14" fmla="*/ 0 h 2219231"/>
              <a:gd name="connsiteX7-15" fmla="*/ 2805423 w 10854990"/>
              <a:gd name="connsiteY7-16" fmla="*/ 0 h 2219231"/>
              <a:gd name="connsiteX8-17" fmla="*/ 3405439 w 10854990"/>
              <a:gd name="connsiteY8-18" fmla="*/ 0 h 2219231"/>
              <a:gd name="connsiteX9-19" fmla="*/ 3801450 w 10854990"/>
              <a:gd name="connsiteY9-20" fmla="*/ 0 h 2219231"/>
              <a:gd name="connsiteX10-21" fmla="*/ 4605472 w 10854990"/>
              <a:gd name="connsiteY10-22" fmla="*/ 0 h 2219231"/>
              <a:gd name="connsiteX11-23" fmla="*/ 5409494 w 10854990"/>
              <a:gd name="connsiteY11-24" fmla="*/ 0 h 2219231"/>
              <a:gd name="connsiteX12-25" fmla="*/ 6111513 w 10854990"/>
              <a:gd name="connsiteY12-26" fmla="*/ 0 h 2219231"/>
              <a:gd name="connsiteX13-27" fmla="*/ 6609527 w 10854990"/>
              <a:gd name="connsiteY13-28" fmla="*/ 0 h 2219231"/>
              <a:gd name="connsiteX14-29" fmla="*/ 7107540 w 10854990"/>
              <a:gd name="connsiteY14-30" fmla="*/ 0 h 2219231"/>
              <a:gd name="connsiteX15-31" fmla="*/ 7911562 w 10854990"/>
              <a:gd name="connsiteY15-32" fmla="*/ 0 h 2219231"/>
              <a:gd name="connsiteX16-33" fmla="*/ 8511579 w 10854990"/>
              <a:gd name="connsiteY16-34" fmla="*/ 0 h 2219231"/>
              <a:gd name="connsiteX17-35" fmla="*/ 9213598 w 10854990"/>
              <a:gd name="connsiteY17-36" fmla="*/ 0 h 2219231"/>
              <a:gd name="connsiteX18-37" fmla="*/ 10527633 w 10854990"/>
              <a:gd name="connsiteY18-38" fmla="*/ 0 h 2219231"/>
              <a:gd name="connsiteX19-39" fmla="*/ 10854990 w 10854990"/>
              <a:gd name="connsiteY19-40" fmla="*/ 369878 h 2219231"/>
              <a:gd name="connsiteX20-41" fmla="*/ 10854990 w 10854990"/>
              <a:gd name="connsiteY20-42" fmla="*/ 892625 h 2219231"/>
              <a:gd name="connsiteX21-43" fmla="*/ 10854990 w 10854990"/>
              <a:gd name="connsiteY21-44" fmla="*/ 1341400 h 2219231"/>
              <a:gd name="connsiteX22-45" fmla="*/ 10854990 w 10854990"/>
              <a:gd name="connsiteY22-46" fmla="*/ 1849352 h 2219231"/>
              <a:gd name="connsiteX23-47" fmla="*/ 10527633 w 10854990"/>
              <a:gd name="connsiteY23-48" fmla="*/ 2219231 h 2219231"/>
              <a:gd name="connsiteX24-49" fmla="*/ 9927617 w 10854990"/>
              <a:gd name="connsiteY24-50" fmla="*/ 2219231 h 2219231"/>
              <a:gd name="connsiteX25-51" fmla="*/ 9225598 w 10854990"/>
              <a:gd name="connsiteY25-52" fmla="*/ 2219231 h 2219231"/>
              <a:gd name="connsiteX26-53" fmla="*/ 8625581 w 10854990"/>
              <a:gd name="connsiteY26-54" fmla="*/ 2219231 h 2219231"/>
              <a:gd name="connsiteX27-55" fmla="*/ 7923562 w 10854990"/>
              <a:gd name="connsiteY27-56" fmla="*/ 2219231 h 2219231"/>
              <a:gd name="connsiteX28-57" fmla="*/ 7629555 w 10854990"/>
              <a:gd name="connsiteY28-58" fmla="*/ 2219231 h 2219231"/>
              <a:gd name="connsiteX29-59" fmla="*/ 7233544 w 10854990"/>
              <a:gd name="connsiteY29-60" fmla="*/ 2219231 h 2219231"/>
              <a:gd name="connsiteX30-61" fmla="*/ 6837533 w 10854990"/>
              <a:gd name="connsiteY30-62" fmla="*/ 2219231 h 2219231"/>
              <a:gd name="connsiteX31-63" fmla="*/ 6135514 w 10854990"/>
              <a:gd name="connsiteY31-64" fmla="*/ 2219231 h 2219231"/>
              <a:gd name="connsiteX32-65" fmla="*/ 5841506 w 10854990"/>
              <a:gd name="connsiteY32-66" fmla="*/ 2219231 h 2219231"/>
              <a:gd name="connsiteX33-67" fmla="*/ 5139487 w 10854990"/>
              <a:gd name="connsiteY33-68" fmla="*/ 2219231 h 2219231"/>
              <a:gd name="connsiteX34-69" fmla="*/ 4437468 w 10854990"/>
              <a:gd name="connsiteY34-70" fmla="*/ 2219231 h 2219231"/>
              <a:gd name="connsiteX35-71" fmla="*/ 3633445 w 10854990"/>
              <a:gd name="connsiteY35-72" fmla="*/ 2219231 h 2219231"/>
              <a:gd name="connsiteX36-73" fmla="*/ 3339438 w 10854990"/>
              <a:gd name="connsiteY36-74" fmla="*/ 2219231 h 2219231"/>
              <a:gd name="connsiteX37-75" fmla="*/ 2637419 w 10854990"/>
              <a:gd name="connsiteY37-76" fmla="*/ 2219231 h 2219231"/>
              <a:gd name="connsiteX38-77" fmla="*/ 2343410 w 10854990"/>
              <a:gd name="connsiteY38-78" fmla="*/ 2219231 h 2219231"/>
              <a:gd name="connsiteX39-79" fmla="*/ 1845397 w 10854990"/>
              <a:gd name="connsiteY39-80" fmla="*/ 2219231 h 2219231"/>
              <a:gd name="connsiteX40-81" fmla="*/ 1347383 w 10854990"/>
              <a:gd name="connsiteY40-82" fmla="*/ 2219231 h 2219231"/>
              <a:gd name="connsiteX41-83" fmla="*/ 951373 w 10854990"/>
              <a:gd name="connsiteY41-84" fmla="*/ 2219231 h 2219231"/>
              <a:gd name="connsiteX42-85" fmla="*/ 327356 w 10854990"/>
              <a:gd name="connsiteY42-86" fmla="*/ 2219231 h 2219231"/>
              <a:gd name="connsiteX43-87" fmla="*/ 0 w 10854990"/>
              <a:gd name="connsiteY43-88" fmla="*/ 1849352 h 2219231"/>
              <a:gd name="connsiteX44-89" fmla="*/ 0 w 10854990"/>
              <a:gd name="connsiteY44-90" fmla="*/ 1385784 h 2219231"/>
              <a:gd name="connsiteX45-91" fmla="*/ 0 w 10854990"/>
              <a:gd name="connsiteY45-92" fmla="*/ 907420 h 2219231"/>
              <a:gd name="connsiteX46-93" fmla="*/ 0 w 10854990"/>
              <a:gd name="connsiteY46-94" fmla="*/ 369878 h 2219231"/>
              <a:gd name="connsiteX0-95" fmla="*/ 0 w 10854990"/>
              <a:gd name="connsiteY0-96" fmla="*/ 369878 h 2219231"/>
              <a:gd name="connsiteX1-97" fmla="*/ 327356 w 10854990"/>
              <a:gd name="connsiteY1-98" fmla="*/ 0 h 2219231"/>
              <a:gd name="connsiteX2-99" fmla="*/ 1029374 w 10854990"/>
              <a:gd name="connsiteY2-100" fmla="*/ 0 h 2219231"/>
              <a:gd name="connsiteX3-101" fmla="*/ 1425385 w 10854990"/>
              <a:gd name="connsiteY3-102" fmla="*/ 0 h 2219231"/>
              <a:gd name="connsiteX4-103" fmla="*/ 1719393 w 10854990"/>
              <a:gd name="connsiteY4-104" fmla="*/ 0 h 2219231"/>
              <a:gd name="connsiteX5-105" fmla="*/ 2319410 w 10854990"/>
              <a:gd name="connsiteY5-106" fmla="*/ 0 h 2219231"/>
              <a:gd name="connsiteX6-107" fmla="*/ 2715420 w 10854990"/>
              <a:gd name="connsiteY6-108" fmla="*/ 0 h 2219231"/>
              <a:gd name="connsiteX7-109" fmla="*/ 3417439 w 10854990"/>
              <a:gd name="connsiteY7-110" fmla="*/ 0 h 2219231"/>
              <a:gd name="connsiteX8-111" fmla="*/ 3711448 w 10854990"/>
              <a:gd name="connsiteY8-112" fmla="*/ 0 h 2219231"/>
              <a:gd name="connsiteX9-113" fmla="*/ 4107459 w 10854990"/>
              <a:gd name="connsiteY9-114" fmla="*/ 0 h 2219231"/>
              <a:gd name="connsiteX10-115" fmla="*/ 4809478 w 10854990"/>
              <a:gd name="connsiteY10-116" fmla="*/ 0 h 2219231"/>
              <a:gd name="connsiteX11-117" fmla="*/ 5409494 w 10854990"/>
              <a:gd name="connsiteY11-118" fmla="*/ 0 h 2219231"/>
              <a:gd name="connsiteX12-119" fmla="*/ 6213516 w 10854990"/>
              <a:gd name="connsiteY12-120" fmla="*/ 0 h 2219231"/>
              <a:gd name="connsiteX13-121" fmla="*/ 7017538 w 10854990"/>
              <a:gd name="connsiteY13-122" fmla="*/ 0 h 2219231"/>
              <a:gd name="connsiteX14-123" fmla="*/ 7413549 w 10854990"/>
              <a:gd name="connsiteY14-124" fmla="*/ 0 h 2219231"/>
              <a:gd name="connsiteX15-125" fmla="*/ 7911562 w 10854990"/>
              <a:gd name="connsiteY15-126" fmla="*/ 0 h 2219231"/>
              <a:gd name="connsiteX16-127" fmla="*/ 8613581 w 10854990"/>
              <a:gd name="connsiteY16-128" fmla="*/ 0 h 2219231"/>
              <a:gd name="connsiteX17-129" fmla="*/ 8907590 w 10854990"/>
              <a:gd name="connsiteY17-130" fmla="*/ 0 h 2219231"/>
              <a:gd name="connsiteX18-131" fmla="*/ 9405603 w 10854990"/>
              <a:gd name="connsiteY18-132" fmla="*/ 0 h 2219231"/>
              <a:gd name="connsiteX19-133" fmla="*/ 9903616 w 10854990"/>
              <a:gd name="connsiteY19-134" fmla="*/ 0 h 2219231"/>
              <a:gd name="connsiteX20-135" fmla="*/ 10527633 w 10854990"/>
              <a:gd name="connsiteY20-136" fmla="*/ 0 h 2219231"/>
              <a:gd name="connsiteX21-137" fmla="*/ 10854990 w 10854990"/>
              <a:gd name="connsiteY21-138" fmla="*/ 369878 h 2219231"/>
              <a:gd name="connsiteX22-139" fmla="*/ 10854990 w 10854990"/>
              <a:gd name="connsiteY22-140" fmla="*/ 877830 h 2219231"/>
              <a:gd name="connsiteX23-141" fmla="*/ 10854990 w 10854990"/>
              <a:gd name="connsiteY23-142" fmla="*/ 1385784 h 2219231"/>
              <a:gd name="connsiteX24-143" fmla="*/ 10854990 w 10854990"/>
              <a:gd name="connsiteY24-144" fmla="*/ 1849352 h 2219231"/>
              <a:gd name="connsiteX25-145" fmla="*/ 10527633 w 10854990"/>
              <a:gd name="connsiteY25-146" fmla="*/ 2219231 h 2219231"/>
              <a:gd name="connsiteX26-147" fmla="*/ 9825615 w 10854990"/>
              <a:gd name="connsiteY26-148" fmla="*/ 2219231 h 2219231"/>
              <a:gd name="connsiteX27-149" fmla="*/ 9327600 w 10854990"/>
              <a:gd name="connsiteY27-150" fmla="*/ 2219231 h 2219231"/>
              <a:gd name="connsiteX28-151" fmla="*/ 9033593 w 10854990"/>
              <a:gd name="connsiteY28-152" fmla="*/ 2219231 h 2219231"/>
              <a:gd name="connsiteX29-153" fmla="*/ 8637582 w 10854990"/>
              <a:gd name="connsiteY29-154" fmla="*/ 2219231 h 2219231"/>
              <a:gd name="connsiteX30-155" fmla="*/ 8037565 w 10854990"/>
              <a:gd name="connsiteY30-156" fmla="*/ 2219231 h 2219231"/>
              <a:gd name="connsiteX31-157" fmla="*/ 7437550 w 10854990"/>
              <a:gd name="connsiteY31-158" fmla="*/ 2219231 h 2219231"/>
              <a:gd name="connsiteX32-159" fmla="*/ 6939535 w 10854990"/>
              <a:gd name="connsiteY32-160" fmla="*/ 2219231 h 2219231"/>
              <a:gd name="connsiteX33-161" fmla="*/ 6237516 w 10854990"/>
              <a:gd name="connsiteY33-162" fmla="*/ 2219231 h 2219231"/>
              <a:gd name="connsiteX34-163" fmla="*/ 5943509 w 10854990"/>
              <a:gd name="connsiteY34-164" fmla="*/ 2219231 h 2219231"/>
              <a:gd name="connsiteX35-165" fmla="*/ 5343492 w 10854990"/>
              <a:gd name="connsiteY35-166" fmla="*/ 2219231 h 2219231"/>
              <a:gd name="connsiteX36-167" fmla="*/ 4845479 w 10854990"/>
              <a:gd name="connsiteY36-168" fmla="*/ 2219231 h 2219231"/>
              <a:gd name="connsiteX37-169" fmla="*/ 4245462 w 10854990"/>
              <a:gd name="connsiteY37-170" fmla="*/ 2219231 h 2219231"/>
              <a:gd name="connsiteX38-171" fmla="*/ 3849451 w 10854990"/>
              <a:gd name="connsiteY38-172" fmla="*/ 2219231 h 2219231"/>
              <a:gd name="connsiteX39-173" fmla="*/ 3453441 w 10854990"/>
              <a:gd name="connsiteY39-174" fmla="*/ 2219231 h 2219231"/>
              <a:gd name="connsiteX40-175" fmla="*/ 2751422 w 10854990"/>
              <a:gd name="connsiteY40-176" fmla="*/ 2219231 h 2219231"/>
              <a:gd name="connsiteX41-177" fmla="*/ 2355411 w 10854990"/>
              <a:gd name="connsiteY41-178" fmla="*/ 2219231 h 2219231"/>
              <a:gd name="connsiteX42-179" fmla="*/ 1755394 w 10854990"/>
              <a:gd name="connsiteY42-180" fmla="*/ 2219231 h 2219231"/>
              <a:gd name="connsiteX43-181" fmla="*/ 1155379 w 10854990"/>
              <a:gd name="connsiteY43-182" fmla="*/ 2219231 h 2219231"/>
              <a:gd name="connsiteX44-183" fmla="*/ 861370 w 10854990"/>
              <a:gd name="connsiteY44-184" fmla="*/ 2219231 h 2219231"/>
              <a:gd name="connsiteX45-185" fmla="*/ 327356 w 10854990"/>
              <a:gd name="connsiteY45-186" fmla="*/ 2219231 h 2219231"/>
              <a:gd name="connsiteX46-187" fmla="*/ 0 w 10854990"/>
              <a:gd name="connsiteY46-188" fmla="*/ 1849352 h 2219231"/>
              <a:gd name="connsiteX47-189" fmla="*/ 0 w 10854990"/>
              <a:gd name="connsiteY47-190" fmla="*/ 1341400 h 2219231"/>
              <a:gd name="connsiteX48-191" fmla="*/ 0 w 10854990"/>
              <a:gd name="connsiteY48-192" fmla="*/ 818652 h 2219231"/>
              <a:gd name="connsiteX49-193" fmla="*/ 0 w 10854990"/>
              <a:gd name="connsiteY49-194" fmla="*/ 369878 h 22192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189" y="connsiteY47-190"/>
              </a:cxn>
              <a:cxn ang="0">
                <a:pos x="connsiteX48-191" y="connsiteY48-192"/>
              </a:cxn>
              <a:cxn ang="0">
                <a:pos x="connsiteX49-193" y="connsiteY49-194"/>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endParaRPr lang="vi-VN" sz="3200" b="1" dirty="0">
              <a:solidFill>
                <a:srgbClr val="FF0000"/>
              </a:solidFill>
              <a:latin typeface="Calibri" panose="020F0502020204030204"/>
            </a:endParaRPr>
          </a:p>
        </p:txBody>
      </p:sp>
      <p:pic>
        <p:nvPicPr>
          <p:cNvPr id="2"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a:fillRect/>
          </a:stretch>
        </p:blipFill>
        <p:spPr>
          <a:xfrm flipH="1">
            <a:off x="8977000" y="105537"/>
            <a:ext cx="3215000" cy="4549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5"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pic>
        <p:nvPicPr>
          <p:cNvPr id="28" name="Content Placeholder 3"/>
          <p:cNvPicPr>
            <a:picLocks noChangeAspect="1"/>
          </p:cNvPicPr>
          <p:nvPr/>
        </p:nvPicPr>
        <p:blipFill>
          <a:blip r:embed="rId2" cstate="print">
            <a:extLst>
              <a:ext uri="{BEBA8EAE-BF5A-486C-A8C5-ECC9F3942E4B}">
                <a14:imgProps xmlns:a14="http://schemas.microsoft.com/office/drawing/2010/main">
                  <a14:imgLayer r:embed="rId3">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endParaRPr lang="vi-VN" sz="4000" dirty="0">
              <a:ln w="22225">
                <a:noFill/>
                <a:prstDash val="solid"/>
              </a:ln>
              <a:solidFill>
                <a:prstClr val="black"/>
              </a:solidFill>
              <a:latin typeface="Calibri" panose="020F0502020204030204" pitchFamily="34" charset="0"/>
              <a:cs typeface="Calibri" panose="020F0502020204030204" pitchFamily="34" charset="0"/>
            </a:endParaRPr>
          </a:p>
        </p:txBody>
      </p:sp>
      <p:sp>
        <p:nvSpPr>
          <p:cNvPr id="15" name="Rectangle: Rounded Corners 14"/>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1" fmla="*/ 0 w 10854990"/>
              <a:gd name="connsiteY0-2" fmla="*/ 369878 h 2219231"/>
              <a:gd name="connsiteX1-3" fmla="*/ 327356 w 10854990"/>
              <a:gd name="connsiteY1-4" fmla="*/ 0 h 2219231"/>
              <a:gd name="connsiteX2-5" fmla="*/ 621363 w 10854990"/>
              <a:gd name="connsiteY2-6" fmla="*/ 0 h 2219231"/>
              <a:gd name="connsiteX3-7" fmla="*/ 1323383 w 10854990"/>
              <a:gd name="connsiteY3-8" fmla="*/ 0 h 2219231"/>
              <a:gd name="connsiteX4-9" fmla="*/ 1923399 w 10854990"/>
              <a:gd name="connsiteY4-10" fmla="*/ 0 h 2219231"/>
              <a:gd name="connsiteX5-11" fmla="*/ 2217407 w 10854990"/>
              <a:gd name="connsiteY5-12" fmla="*/ 0 h 2219231"/>
              <a:gd name="connsiteX6-13" fmla="*/ 2511415 w 10854990"/>
              <a:gd name="connsiteY6-14" fmla="*/ 0 h 2219231"/>
              <a:gd name="connsiteX7-15" fmla="*/ 2805423 w 10854990"/>
              <a:gd name="connsiteY7-16" fmla="*/ 0 h 2219231"/>
              <a:gd name="connsiteX8-17" fmla="*/ 3405439 w 10854990"/>
              <a:gd name="connsiteY8-18" fmla="*/ 0 h 2219231"/>
              <a:gd name="connsiteX9-19" fmla="*/ 3801450 w 10854990"/>
              <a:gd name="connsiteY9-20" fmla="*/ 0 h 2219231"/>
              <a:gd name="connsiteX10-21" fmla="*/ 4605472 w 10854990"/>
              <a:gd name="connsiteY10-22" fmla="*/ 0 h 2219231"/>
              <a:gd name="connsiteX11-23" fmla="*/ 5409494 w 10854990"/>
              <a:gd name="connsiteY11-24" fmla="*/ 0 h 2219231"/>
              <a:gd name="connsiteX12-25" fmla="*/ 6111513 w 10854990"/>
              <a:gd name="connsiteY12-26" fmla="*/ 0 h 2219231"/>
              <a:gd name="connsiteX13-27" fmla="*/ 6609527 w 10854990"/>
              <a:gd name="connsiteY13-28" fmla="*/ 0 h 2219231"/>
              <a:gd name="connsiteX14-29" fmla="*/ 7107540 w 10854990"/>
              <a:gd name="connsiteY14-30" fmla="*/ 0 h 2219231"/>
              <a:gd name="connsiteX15-31" fmla="*/ 7911562 w 10854990"/>
              <a:gd name="connsiteY15-32" fmla="*/ 0 h 2219231"/>
              <a:gd name="connsiteX16-33" fmla="*/ 8511579 w 10854990"/>
              <a:gd name="connsiteY16-34" fmla="*/ 0 h 2219231"/>
              <a:gd name="connsiteX17-35" fmla="*/ 9213598 w 10854990"/>
              <a:gd name="connsiteY17-36" fmla="*/ 0 h 2219231"/>
              <a:gd name="connsiteX18-37" fmla="*/ 10527633 w 10854990"/>
              <a:gd name="connsiteY18-38" fmla="*/ 0 h 2219231"/>
              <a:gd name="connsiteX19-39" fmla="*/ 10854990 w 10854990"/>
              <a:gd name="connsiteY19-40" fmla="*/ 369878 h 2219231"/>
              <a:gd name="connsiteX20-41" fmla="*/ 10854990 w 10854990"/>
              <a:gd name="connsiteY20-42" fmla="*/ 892625 h 2219231"/>
              <a:gd name="connsiteX21-43" fmla="*/ 10854990 w 10854990"/>
              <a:gd name="connsiteY21-44" fmla="*/ 1341400 h 2219231"/>
              <a:gd name="connsiteX22-45" fmla="*/ 10854990 w 10854990"/>
              <a:gd name="connsiteY22-46" fmla="*/ 1849352 h 2219231"/>
              <a:gd name="connsiteX23-47" fmla="*/ 10527633 w 10854990"/>
              <a:gd name="connsiteY23-48" fmla="*/ 2219231 h 2219231"/>
              <a:gd name="connsiteX24-49" fmla="*/ 9927617 w 10854990"/>
              <a:gd name="connsiteY24-50" fmla="*/ 2219231 h 2219231"/>
              <a:gd name="connsiteX25-51" fmla="*/ 9225598 w 10854990"/>
              <a:gd name="connsiteY25-52" fmla="*/ 2219231 h 2219231"/>
              <a:gd name="connsiteX26-53" fmla="*/ 8625581 w 10854990"/>
              <a:gd name="connsiteY26-54" fmla="*/ 2219231 h 2219231"/>
              <a:gd name="connsiteX27-55" fmla="*/ 7923562 w 10854990"/>
              <a:gd name="connsiteY27-56" fmla="*/ 2219231 h 2219231"/>
              <a:gd name="connsiteX28-57" fmla="*/ 7629555 w 10854990"/>
              <a:gd name="connsiteY28-58" fmla="*/ 2219231 h 2219231"/>
              <a:gd name="connsiteX29-59" fmla="*/ 7233544 w 10854990"/>
              <a:gd name="connsiteY29-60" fmla="*/ 2219231 h 2219231"/>
              <a:gd name="connsiteX30-61" fmla="*/ 6837533 w 10854990"/>
              <a:gd name="connsiteY30-62" fmla="*/ 2219231 h 2219231"/>
              <a:gd name="connsiteX31-63" fmla="*/ 6135514 w 10854990"/>
              <a:gd name="connsiteY31-64" fmla="*/ 2219231 h 2219231"/>
              <a:gd name="connsiteX32-65" fmla="*/ 5841506 w 10854990"/>
              <a:gd name="connsiteY32-66" fmla="*/ 2219231 h 2219231"/>
              <a:gd name="connsiteX33-67" fmla="*/ 5139487 w 10854990"/>
              <a:gd name="connsiteY33-68" fmla="*/ 2219231 h 2219231"/>
              <a:gd name="connsiteX34-69" fmla="*/ 4437468 w 10854990"/>
              <a:gd name="connsiteY34-70" fmla="*/ 2219231 h 2219231"/>
              <a:gd name="connsiteX35-71" fmla="*/ 3633445 w 10854990"/>
              <a:gd name="connsiteY35-72" fmla="*/ 2219231 h 2219231"/>
              <a:gd name="connsiteX36-73" fmla="*/ 3339438 w 10854990"/>
              <a:gd name="connsiteY36-74" fmla="*/ 2219231 h 2219231"/>
              <a:gd name="connsiteX37-75" fmla="*/ 2637419 w 10854990"/>
              <a:gd name="connsiteY37-76" fmla="*/ 2219231 h 2219231"/>
              <a:gd name="connsiteX38-77" fmla="*/ 2343410 w 10854990"/>
              <a:gd name="connsiteY38-78" fmla="*/ 2219231 h 2219231"/>
              <a:gd name="connsiteX39-79" fmla="*/ 1845397 w 10854990"/>
              <a:gd name="connsiteY39-80" fmla="*/ 2219231 h 2219231"/>
              <a:gd name="connsiteX40-81" fmla="*/ 1347383 w 10854990"/>
              <a:gd name="connsiteY40-82" fmla="*/ 2219231 h 2219231"/>
              <a:gd name="connsiteX41-83" fmla="*/ 951373 w 10854990"/>
              <a:gd name="connsiteY41-84" fmla="*/ 2219231 h 2219231"/>
              <a:gd name="connsiteX42-85" fmla="*/ 327356 w 10854990"/>
              <a:gd name="connsiteY42-86" fmla="*/ 2219231 h 2219231"/>
              <a:gd name="connsiteX43-87" fmla="*/ 0 w 10854990"/>
              <a:gd name="connsiteY43-88" fmla="*/ 1849352 h 2219231"/>
              <a:gd name="connsiteX44-89" fmla="*/ 0 w 10854990"/>
              <a:gd name="connsiteY44-90" fmla="*/ 1385784 h 2219231"/>
              <a:gd name="connsiteX45-91" fmla="*/ 0 w 10854990"/>
              <a:gd name="connsiteY45-92" fmla="*/ 907420 h 2219231"/>
              <a:gd name="connsiteX46-93" fmla="*/ 0 w 10854990"/>
              <a:gd name="connsiteY46-94" fmla="*/ 369878 h 2219231"/>
              <a:gd name="connsiteX0-95" fmla="*/ 0 w 10854990"/>
              <a:gd name="connsiteY0-96" fmla="*/ 369878 h 2219231"/>
              <a:gd name="connsiteX1-97" fmla="*/ 327356 w 10854990"/>
              <a:gd name="connsiteY1-98" fmla="*/ 0 h 2219231"/>
              <a:gd name="connsiteX2-99" fmla="*/ 1029374 w 10854990"/>
              <a:gd name="connsiteY2-100" fmla="*/ 0 h 2219231"/>
              <a:gd name="connsiteX3-101" fmla="*/ 1425385 w 10854990"/>
              <a:gd name="connsiteY3-102" fmla="*/ 0 h 2219231"/>
              <a:gd name="connsiteX4-103" fmla="*/ 1719393 w 10854990"/>
              <a:gd name="connsiteY4-104" fmla="*/ 0 h 2219231"/>
              <a:gd name="connsiteX5-105" fmla="*/ 2319410 w 10854990"/>
              <a:gd name="connsiteY5-106" fmla="*/ 0 h 2219231"/>
              <a:gd name="connsiteX6-107" fmla="*/ 2715420 w 10854990"/>
              <a:gd name="connsiteY6-108" fmla="*/ 0 h 2219231"/>
              <a:gd name="connsiteX7-109" fmla="*/ 3417439 w 10854990"/>
              <a:gd name="connsiteY7-110" fmla="*/ 0 h 2219231"/>
              <a:gd name="connsiteX8-111" fmla="*/ 3711448 w 10854990"/>
              <a:gd name="connsiteY8-112" fmla="*/ 0 h 2219231"/>
              <a:gd name="connsiteX9-113" fmla="*/ 4107459 w 10854990"/>
              <a:gd name="connsiteY9-114" fmla="*/ 0 h 2219231"/>
              <a:gd name="connsiteX10-115" fmla="*/ 4809478 w 10854990"/>
              <a:gd name="connsiteY10-116" fmla="*/ 0 h 2219231"/>
              <a:gd name="connsiteX11-117" fmla="*/ 5409494 w 10854990"/>
              <a:gd name="connsiteY11-118" fmla="*/ 0 h 2219231"/>
              <a:gd name="connsiteX12-119" fmla="*/ 6213516 w 10854990"/>
              <a:gd name="connsiteY12-120" fmla="*/ 0 h 2219231"/>
              <a:gd name="connsiteX13-121" fmla="*/ 7017538 w 10854990"/>
              <a:gd name="connsiteY13-122" fmla="*/ 0 h 2219231"/>
              <a:gd name="connsiteX14-123" fmla="*/ 7413549 w 10854990"/>
              <a:gd name="connsiteY14-124" fmla="*/ 0 h 2219231"/>
              <a:gd name="connsiteX15-125" fmla="*/ 7911562 w 10854990"/>
              <a:gd name="connsiteY15-126" fmla="*/ 0 h 2219231"/>
              <a:gd name="connsiteX16-127" fmla="*/ 8613581 w 10854990"/>
              <a:gd name="connsiteY16-128" fmla="*/ 0 h 2219231"/>
              <a:gd name="connsiteX17-129" fmla="*/ 8907590 w 10854990"/>
              <a:gd name="connsiteY17-130" fmla="*/ 0 h 2219231"/>
              <a:gd name="connsiteX18-131" fmla="*/ 9405603 w 10854990"/>
              <a:gd name="connsiteY18-132" fmla="*/ 0 h 2219231"/>
              <a:gd name="connsiteX19-133" fmla="*/ 9903616 w 10854990"/>
              <a:gd name="connsiteY19-134" fmla="*/ 0 h 2219231"/>
              <a:gd name="connsiteX20-135" fmla="*/ 10527633 w 10854990"/>
              <a:gd name="connsiteY20-136" fmla="*/ 0 h 2219231"/>
              <a:gd name="connsiteX21-137" fmla="*/ 10854990 w 10854990"/>
              <a:gd name="connsiteY21-138" fmla="*/ 369878 h 2219231"/>
              <a:gd name="connsiteX22-139" fmla="*/ 10854990 w 10854990"/>
              <a:gd name="connsiteY22-140" fmla="*/ 877830 h 2219231"/>
              <a:gd name="connsiteX23-141" fmla="*/ 10854990 w 10854990"/>
              <a:gd name="connsiteY23-142" fmla="*/ 1385784 h 2219231"/>
              <a:gd name="connsiteX24-143" fmla="*/ 10854990 w 10854990"/>
              <a:gd name="connsiteY24-144" fmla="*/ 1849352 h 2219231"/>
              <a:gd name="connsiteX25-145" fmla="*/ 10527633 w 10854990"/>
              <a:gd name="connsiteY25-146" fmla="*/ 2219231 h 2219231"/>
              <a:gd name="connsiteX26-147" fmla="*/ 9825615 w 10854990"/>
              <a:gd name="connsiteY26-148" fmla="*/ 2219231 h 2219231"/>
              <a:gd name="connsiteX27-149" fmla="*/ 9327600 w 10854990"/>
              <a:gd name="connsiteY27-150" fmla="*/ 2219231 h 2219231"/>
              <a:gd name="connsiteX28-151" fmla="*/ 9033593 w 10854990"/>
              <a:gd name="connsiteY28-152" fmla="*/ 2219231 h 2219231"/>
              <a:gd name="connsiteX29-153" fmla="*/ 8637582 w 10854990"/>
              <a:gd name="connsiteY29-154" fmla="*/ 2219231 h 2219231"/>
              <a:gd name="connsiteX30-155" fmla="*/ 8037565 w 10854990"/>
              <a:gd name="connsiteY30-156" fmla="*/ 2219231 h 2219231"/>
              <a:gd name="connsiteX31-157" fmla="*/ 7437550 w 10854990"/>
              <a:gd name="connsiteY31-158" fmla="*/ 2219231 h 2219231"/>
              <a:gd name="connsiteX32-159" fmla="*/ 6939535 w 10854990"/>
              <a:gd name="connsiteY32-160" fmla="*/ 2219231 h 2219231"/>
              <a:gd name="connsiteX33-161" fmla="*/ 6237516 w 10854990"/>
              <a:gd name="connsiteY33-162" fmla="*/ 2219231 h 2219231"/>
              <a:gd name="connsiteX34-163" fmla="*/ 5943509 w 10854990"/>
              <a:gd name="connsiteY34-164" fmla="*/ 2219231 h 2219231"/>
              <a:gd name="connsiteX35-165" fmla="*/ 5343492 w 10854990"/>
              <a:gd name="connsiteY35-166" fmla="*/ 2219231 h 2219231"/>
              <a:gd name="connsiteX36-167" fmla="*/ 4845479 w 10854990"/>
              <a:gd name="connsiteY36-168" fmla="*/ 2219231 h 2219231"/>
              <a:gd name="connsiteX37-169" fmla="*/ 4245462 w 10854990"/>
              <a:gd name="connsiteY37-170" fmla="*/ 2219231 h 2219231"/>
              <a:gd name="connsiteX38-171" fmla="*/ 3849451 w 10854990"/>
              <a:gd name="connsiteY38-172" fmla="*/ 2219231 h 2219231"/>
              <a:gd name="connsiteX39-173" fmla="*/ 3453441 w 10854990"/>
              <a:gd name="connsiteY39-174" fmla="*/ 2219231 h 2219231"/>
              <a:gd name="connsiteX40-175" fmla="*/ 2751422 w 10854990"/>
              <a:gd name="connsiteY40-176" fmla="*/ 2219231 h 2219231"/>
              <a:gd name="connsiteX41-177" fmla="*/ 2355411 w 10854990"/>
              <a:gd name="connsiteY41-178" fmla="*/ 2219231 h 2219231"/>
              <a:gd name="connsiteX42-179" fmla="*/ 1755394 w 10854990"/>
              <a:gd name="connsiteY42-180" fmla="*/ 2219231 h 2219231"/>
              <a:gd name="connsiteX43-181" fmla="*/ 1155379 w 10854990"/>
              <a:gd name="connsiteY43-182" fmla="*/ 2219231 h 2219231"/>
              <a:gd name="connsiteX44-183" fmla="*/ 861370 w 10854990"/>
              <a:gd name="connsiteY44-184" fmla="*/ 2219231 h 2219231"/>
              <a:gd name="connsiteX45-185" fmla="*/ 327356 w 10854990"/>
              <a:gd name="connsiteY45-186" fmla="*/ 2219231 h 2219231"/>
              <a:gd name="connsiteX46-187" fmla="*/ 0 w 10854990"/>
              <a:gd name="connsiteY46-188" fmla="*/ 1849352 h 2219231"/>
              <a:gd name="connsiteX47-189" fmla="*/ 0 w 10854990"/>
              <a:gd name="connsiteY47-190" fmla="*/ 1341400 h 2219231"/>
              <a:gd name="connsiteX48-191" fmla="*/ 0 w 10854990"/>
              <a:gd name="connsiteY48-192" fmla="*/ 818652 h 2219231"/>
              <a:gd name="connsiteX49-193" fmla="*/ 0 w 10854990"/>
              <a:gd name="connsiteY49-194" fmla="*/ 369878 h 22192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189" y="connsiteY47-190"/>
              </a:cxn>
              <a:cxn ang="0">
                <a:pos x="connsiteX48-191" y="connsiteY48-192"/>
              </a:cxn>
              <a:cxn ang="0">
                <a:pos x="connsiteX49-193" y="connsiteY49-194"/>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endParaRPr lang="vi-VN" sz="3200" b="1" dirty="0">
              <a:solidFill>
                <a:srgbClr val="FF0000"/>
              </a:solidFill>
              <a:latin typeface="Calibri" panose="020F0502020204030204"/>
            </a:endParaRPr>
          </a:p>
        </p:txBody>
      </p:sp>
      <p:pic>
        <p:nvPicPr>
          <p:cNvPr id="2"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a:fillRect/>
          </a:stretch>
        </p:blipFill>
        <p:spPr>
          <a:xfrm flipH="1">
            <a:off x="8977000" y="105537"/>
            <a:ext cx="3215000" cy="4549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5"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2967</Words>
  <Application>WPS Presentation</Application>
  <PresentationFormat>Widescreen</PresentationFormat>
  <Paragraphs>71</Paragraphs>
  <Slides>26</Slides>
  <Notes>4</Notes>
  <HiddenSlides>0</HiddenSlides>
  <MMClips>1</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26</vt:i4>
      </vt:variant>
    </vt:vector>
  </HeadingPairs>
  <TitlesOfParts>
    <vt:vector size="49" baseType="lpstr">
      <vt:lpstr>Arial</vt:lpstr>
      <vt:lpstr>SimSun</vt:lpstr>
      <vt:lpstr>Wingdings</vt:lpstr>
      <vt:lpstr>Calibri</vt:lpstr>
      <vt:lpstr>Calibri</vt:lpstr>
      <vt:lpstr>Calibri (Body)</vt:lpstr>
      <vt:lpstr>Segoe UI</vt:lpstr>
      <vt:lpstr>Cambria</vt:lpstr>
      <vt:lpstr>Calibri (Headings)</vt:lpstr>
      <vt:lpstr>Microsoft YaHei</vt:lpstr>
      <vt:lpstr>Arial Unicode MS</vt:lpstr>
      <vt:lpstr>Arial</vt:lpstr>
      <vt:lpstr>字魂59号-创粗黑</vt:lpstr>
      <vt:lpstr>Times New Roman</vt:lpstr>
      <vt:lpstr>Arial-Rounded</vt:lpstr>
      <vt:lpstr>Segoe UI Symbol</vt:lpstr>
      <vt:lpstr>HappyZcool-2016</vt:lpstr>
      <vt:lpstr>等线</vt:lpstr>
      <vt:lpstr>Calibri Light</vt:lpstr>
      <vt:lpstr>Custom Design</vt:lpstr>
      <vt:lpstr>Office Theme</vt:lpstr>
      <vt:lpstr>2_Office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dc:description>9Slide.vn</dc:description>
  <dc:subject>9Slide.vn</dc:subject>
  <cp:category>9Slide.vn</cp:category>
  <cp:lastModifiedBy>Bích Đào Cao Thị</cp:lastModifiedBy>
  <cp:revision>29</cp:revision>
  <dcterms:created xsi:type="dcterms:W3CDTF">2024-05-15T01:25:00Z</dcterms:created>
  <dcterms:modified xsi:type="dcterms:W3CDTF">2024-09-08T10:39:05Z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6BB474D0D2BF4B69AEFE111EA269F2D8_12</vt:lpwstr>
  </property>
  <property fmtid="{D5CDD505-2E9C-101B-9397-08002B2CF9AE}" pid="3" name="KSOProductBuildVer">
    <vt:lpwstr>1033-12.2.0.18165</vt:lpwstr>
  </property>
</Properties>
</file>