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325" r:id="rId2"/>
    <p:sldId id="476" r:id="rId3"/>
    <p:sldId id="311" r:id="rId4"/>
    <p:sldId id="521" r:id="rId5"/>
    <p:sldId id="522" r:id="rId6"/>
    <p:sldId id="523" r:id="rId7"/>
    <p:sldId id="477" r:id="rId8"/>
    <p:sldId id="478" r:id="rId9"/>
    <p:sldId id="479" r:id="rId10"/>
    <p:sldId id="526" r:id="rId11"/>
    <p:sldId id="527" r:id="rId12"/>
    <p:sldId id="528" r:id="rId13"/>
    <p:sldId id="480" r:id="rId14"/>
    <p:sldId id="481" r:id="rId15"/>
    <p:sldId id="482" r:id="rId16"/>
    <p:sldId id="529" r:id="rId17"/>
    <p:sldId id="483" r:id="rId18"/>
    <p:sldId id="484" r:id="rId19"/>
    <p:sldId id="485" r:id="rId20"/>
    <p:sldId id="532" r:id="rId21"/>
    <p:sldId id="533" r:id="rId22"/>
    <p:sldId id="267" r:id="rId23"/>
    <p:sldId id="534" r:id="rId24"/>
    <p:sldId id="486" r:id="rId25"/>
    <p:sldId id="487" r:id="rId26"/>
    <p:sldId id="489" r:id="rId27"/>
    <p:sldId id="498" r:id="rId28"/>
    <p:sldId id="499" r:id="rId29"/>
    <p:sldId id="500" r:id="rId30"/>
    <p:sldId id="501" r:id="rId31"/>
    <p:sldId id="524" r:id="rId32"/>
    <p:sldId id="525" r:id="rId33"/>
    <p:sldId id="502" r:id="rId34"/>
    <p:sldId id="503" r:id="rId35"/>
    <p:sldId id="504" r:id="rId36"/>
    <p:sldId id="507" r:id="rId37"/>
    <p:sldId id="505" r:id="rId38"/>
    <p:sldId id="513" r:id="rId39"/>
    <p:sldId id="530" r:id="rId40"/>
    <p:sldId id="506" r:id="rId41"/>
    <p:sldId id="531" r:id="rId42"/>
    <p:sldId id="515" r:id="rId43"/>
    <p:sldId id="514" r:id="rId44"/>
    <p:sldId id="518" r:id="rId45"/>
    <p:sldId id="519" r:id="rId46"/>
    <p:sldId id="517" r:id="rId47"/>
    <p:sldId id="535" r:id="rId48"/>
    <p:sldId id="536" r:id="rId49"/>
    <p:sldId id="520" r:id="rId50"/>
  </p:sldIdLst>
  <p:sldSz cx="16276638" cy="9144000"/>
  <p:notesSz cx="6858000" cy="9144000"/>
  <p:custDataLst>
    <p:tags r:id="rId5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47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00"/>
    <a:srgbClr val="0000CC"/>
    <a:srgbClr val="FF0066"/>
    <a:srgbClr val="FF7C80"/>
    <a:srgbClr val="6600C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2A8198-6134-45E4-8FD6-33DCD30D4D31}" v="29" dt="2022-08-26T22:34:24.7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52" d="100"/>
          <a:sy n="52" d="100"/>
        </p:scale>
        <p:origin x="496" y="56"/>
      </p:cViewPr>
      <p:guideLst>
        <p:guide orient="horz" pos="2880"/>
        <p:guide pos="474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8" Type="http://schemas.microsoft.com/office/2015/10/relationships/revisionInfo" Target="revisionInfo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6/11/relationships/changesInfo" Target="changesInfos/changesInfo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H" userId="270efafb50020bd6" providerId="LiveId" clId="{1D2A8198-6134-45E4-8FD6-33DCD30D4D31}"/>
    <pc:docChg chg="undo custSel addSld modSld">
      <pc:chgData name="T H" userId="270efafb50020bd6" providerId="LiveId" clId="{1D2A8198-6134-45E4-8FD6-33DCD30D4D31}" dt="2022-08-26T22:34:24.761" v="82" actId="478"/>
      <pc:docMkLst>
        <pc:docMk/>
      </pc:docMkLst>
      <pc:sldChg chg="modSp mod modAnim">
        <pc:chgData name="T H" userId="270efafb50020bd6" providerId="LiveId" clId="{1D2A8198-6134-45E4-8FD6-33DCD30D4D31}" dt="2022-08-26T22:23:56.027" v="10"/>
        <pc:sldMkLst>
          <pc:docMk/>
          <pc:sldMk cId="2432748071" sldId="432"/>
        </pc:sldMkLst>
        <pc:spChg chg="mod">
          <ac:chgData name="T H" userId="270efafb50020bd6" providerId="LiveId" clId="{1D2A8198-6134-45E4-8FD6-33DCD30D4D31}" dt="2022-08-26T22:23:37.392" v="8" actId="1076"/>
          <ac:spMkLst>
            <pc:docMk/>
            <pc:sldMk cId="2432748071" sldId="432"/>
            <ac:spMk id="4" creationId="{00000000-0000-0000-0000-000000000000}"/>
          </ac:spMkLst>
        </pc:spChg>
      </pc:sldChg>
      <pc:sldChg chg="modSp mod">
        <pc:chgData name="T H" userId="270efafb50020bd6" providerId="LiveId" clId="{1D2A8198-6134-45E4-8FD6-33DCD30D4D31}" dt="2022-08-26T22:24:42.186" v="12" actId="1076"/>
        <pc:sldMkLst>
          <pc:docMk/>
          <pc:sldMk cId="2037302724" sldId="469"/>
        </pc:sldMkLst>
        <pc:spChg chg="mod">
          <ac:chgData name="T H" userId="270efafb50020bd6" providerId="LiveId" clId="{1D2A8198-6134-45E4-8FD6-33DCD30D4D31}" dt="2022-08-26T22:24:42.186" v="12" actId="1076"/>
          <ac:spMkLst>
            <pc:docMk/>
            <pc:sldMk cId="2037302724" sldId="469"/>
            <ac:spMk id="4" creationId="{00000000-0000-0000-0000-000000000000}"/>
          </ac:spMkLst>
        </pc:spChg>
      </pc:sldChg>
      <pc:sldChg chg="modSp mod modAnim">
        <pc:chgData name="T H" userId="270efafb50020bd6" providerId="LiveId" clId="{1D2A8198-6134-45E4-8FD6-33DCD30D4D31}" dt="2022-08-26T22:26:11.943" v="17"/>
        <pc:sldMkLst>
          <pc:docMk/>
          <pc:sldMk cId="120600972" sldId="470"/>
        </pc:sldMkLst>
        <pc:spChg chg="mod">
          <ac:chgData name="T H" userId="270efafb50020bd6" providerId="LiveId" clId="{1D2A8198-6134-45E4-8FD6-33DCD30D4D31}" dt="2022-08-26T22:25:31.892" v="14" actId="2711"/>
          <ac:spMkLst>
            <pc:docMk/>
            <pc:sldMk cId="120600972" sldId="470"/>
            <ac:spMk id="4" creationId="{00000000-0000-0000-0000-000000000000}"/>
          </ac:spMkLst>
        </pc:spChg>
        <pc:spChg chg="mod">
          <ac:chgData name="T H" userId="270efafb50020bd6" providerId="LiveId" clId="{1D2A8198-6134-45E4-8FD6-33DCD30D4D31}" dt="2022-08-26T22:25:46.864" v="15" actId="1076"/>
          <ac:spMkLst>
            <pc:docMk/>
            <pc:sldMk cId="120600972" sldId="470"/>
            <ac:spMk id="10" creationId="{00000000-0000-0000-0000-000000000000}"/>
          </ac:spMkLst>
        </pc:spChg>
        <pc:spChg chg="mod">
          <ac:chgData name="T H" userId="270efafb50020bd6" providerId="LiveId" clId="{1D2A8198-6134-45E4-8FD6-33DCD30D4D31}" dt="2022-08-26T22:25:50.347" v="16" actId="1076"/>
          <ac:spMkLst>
            <pc:docMk/>
            <pc:sldMk cId="120600972" sldId="470"/>
            <ac:spMk id="15" creationId="{00000000-0000-0000-0000-000000000000}"/>
          </ac:spMkLst>
        </pc:spChg>
      </pc:sldChg>
      <pc:sldChg chg="modSp mod">
        <pc:chgData name="T H" userId="270efafb50020bd6" providerId="LiveId" clId="{1D2A8198-6134-45E4-8FD6-33DCD30D4D31}" dt="2022-08-26T22:26:30.783" v="20" actId="14100"/>
        <pc:sldMkLst>
          <pc:docMk/>
          <pc:sldMk cId="58828419" sldId="471"/>
        </pc:sldMkLst>
        <pc:spChg chg="mod">
          <ac:chgData name="T H" userId="270efafb50020bd6" providerId="LiveId" clId="{1D2A8198-6134-45E4-8FD6-33DCD30D4D31}" dt="2022-08-26T22:26:30.783" v="20" actId="14100"/>
          <ac:spMkLst>
            <pc:docMk/>
            <pc:sldMk cId="58828419" sldId="471"/>
            <ac:spMk id="4" creationId="{00000000-0000-0000-0000-000000000000}"/>
          </ac:spMkLst>
        </pc:spChg>
      </pc:sldChg>
      <pc:sldChg chg="modSp mod">
        <pc:chgData name="T H" userId="270efafb50020bd6" providerId="LiveId" clId="{1D2A8198-6134-45E4-8FD6-33DCD30D4D31}" dt="2022-08-26T22:27:35.590" v="22" actId="255"/>
        <pc:sldMkLst>
          <pc:docMk/>
          <pc:sldMk cId="1882726780" sldId="472"/>
        </pc:sldMkLst>
        <pc:spChg chg="mod">
          <ac:chgData name="T H" userId="270efafb50020bd6" providerId="LiveId" clId="{1D2A8198-6134-45E4-8FD6-33DCD30D4D31}" dt="2022-08-26T22:27:35.590" v="22" actId="255"/>
          <ac:spMkLst>
            <pc:docMk/>
            <pc:sldMk cId="1882726780" sldId="472"/>
            <ac:spMk id="4" creationId="{00000000-0000-0000-0000-000000000000}"/>
          </ac:spMkLst>
        </pc:spChg>
      </pc:sldChg>
      <pc:sldChg chg="addSp modSp mod modAnim">
        <pc:chgData name="T H" userId="270efafb50020bd6" providerId="LiveId" clId="{1D2A8198-6134-45E4-8FD6-33DCD30D4D31}" dt="2022-08-26T22:32:02.601" v="54"/>
        <pc:sldMkLst>
          <pc:docMk/>
          <pc:sldMk cId="3730893281" sldId="473"/>
        </pc:sldMkLst>
        <pc:spChg chg="add mod">
          <ac:chgData name="T H" userId="270efafb50020bd6" providerId="LiveId" clId="{1D2A8198-6134-45E4-8FD6-33DCD30D4D31}" dt="2022-08-26T22:31:22.870" v="46" actId="1076"/>
          <ac:spMkLst>
            <pc:docMk/>
            <pc:sldMk cId="3730893281" sldId="473"/>
            <ac:spMk id="3" creationId="{02CC946C-B8EB-4CC1-228B-F0B4D7CA19A0}"/>
          </ac:spMkLst>
        </pc:spChg>
        <pc:spChg chg="mod">
          <ac:chgData name="T H" userId="270efafb50020bd6" providerId="LiveId" clId="{1D2A8198-6134-45E4-8FD6-33DCD30D4D31}" dt="2022-08-26T22:30:49.972" v="39" actId="1076"/>
          <ac:spMkLst>
            <pc:docMk/>
            <pc:sldMk cId="3730893281" sldId="473"/>
            <ac:spMk id="4" creationId="{00000000-0000-0000-0000-000000000000}"/>
          </ac:spMkLst>
        </pc:spChg>
        <pc:spChg chg="mod">
          <ac:chgData name="T H" userId="270efafb50020bd6" providerId="LiveId" clId="{1D2A8198-6134-45E4-8FD6-33DCD30D4D31}" dt="2022-08-26T22:30:53.672" v="40" actId="1076"/>
          <ac:spMkLst>
            <pc:docMk/>
            <pc:sldMk cId="3730893281" sldId="473"/>
            <ac:spMk id="13" creationId="{00000000-0000-0000-0000-000000000000}"/>
          </ac:spMkLst>
        </pc:spChg>
      </pc:sldChg>
      <pc:sldChg chg="modSp mod">
        <pc:chgData name="T H" userId="270efafb50020bd6" providerId="LiveId" clId="{1D2A8198-6134-45E4-8FD6-33DCD30D4D31}" dt="2022-08-26T22:34:17.385" v="79" actId="1076"/>
        <pc:sldMkLst>
          <pc:docMk/>
          <pc:sldMk cId="2364588327" sldId="474"/>
        </pc:sldMkLst>
        <pc:spChg chg="mod">
          <ac:chgData name="T H" userId="270efafb50020bd6" providerId="LiveId" clId="{1D2A8198-6134-45E4-8FD6-33DCD30D4D31}" dt="2022-08-26T22:33:58.703" v="76" actId="207"/>
          <ac:spMkLst>
            <pc:docMk/>
            <pc:sldMk cId="2364588327" sldId="474"/>
            <ac:spMk id="4" creationId="{00000000-0000-0000-0000-000000000000}"/>
          </ac:spMkLst>
        </pc:spChg>
        <pc:spChg chg="mod">
          <ac:chgData name="T H" userId="270efafb50020bd6" providerId="LiveId" clId="{1D2A8198-6134-45E4-8FD6-33DCD30D4D31}" dt="2022-08-26T22:34:17.385" v="79" actId="1076"/>
          <ac:spMkLst>
            <pc:docMk/>
            <pc:sldMk cId="2364588327" sldId="474"/>
            <ac:spMk id="5" creationId="{00000000-0000-0000-0000-000000000000}"/>
          </ac:spMkLst>
        </pc:spChg>
        <pc:spChg chg="mod">
          <ac:chgData name="T H" userId="270efafb50020bd6" providerId="LiveId" clId="{1D2A8198-6134-45E4-8FD6-33DCD30D4D31}" dt="2022-08-26T22:34:13.220" v="77" actId="1076"/>
          <ac:spMkLst>
            <pc:docMk/>
            <pc:sldMk cId="2364588327" sldId="474"/>
            <ac:spMk id="15" creationId="{00000000-0000-0000-0000-000000000000}"/>
          </ac:spMkLst>
        </pc:spChg>
      </pc:sldChg>
      <pc:sldChg chg="delSp new">
        <pc:chgData name="T H" userId="270efafb50020bd6" providerId="LiveId" clId="{1D2A8198-6134-45E4-8FD6-33DCD30D4D31}" dt="2022-08-26T22:34:24.761" v="82" actId="478"/>
        <pc:sldMkLst>
          <pc:docMk/>
          <pc:sldMk cId="1666709600" sldId="475"/>
        </pc:sldMkLst>
        <pc:spChg chg="del">
          <ac:chgData name="T H" userId="270efafb50020bd6" providerId="LiveId" clId="{1D2A8198-6134-45E4-8FD6-33DCD30D4D31}" dt="2022-08-26T22:34:24.761" v="82" actId="478"/>
          <ac:spMkLst>
            <pc:docMk/>
            <pc:sldMk cId="1666709600" sldId="475"/>
            <ac:spMk id="2" creationId="{8F644D0D-FA4B-56C5-72FA-5D9C05F1877B}"/>
          </ac:spMkLst>
        </pc:spChg>
        <pc:spChg chg="del">
          <ac:chgData name="T H" userId="270efafb50020bd6" providerId="LiveId" clId="{1D2A8198-6134-45E4-8FD6-33DCD30D4D31}" dt="2022-08-26T22:34:23.474" v="81" actId="478"/>
          <ac:spMkLst>
            <pc:docMk/>
            <pc:sldMk cId="1666709600" sldId="475"/>
            <ac:spMk id="3" creationId="{A3CE2160-233F-BD0B-A6EB-31AC2F8DDCA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slide" Target="slide17.xml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5.wav"/><Relationship Id="rId12" Type="http://schemas.openxmlformats.org/officeDocument/2006/relationships/image" Target="../media/image10.gif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4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gif"/><Relationship Id="rId4" Type="http://schemas.openxmlformats.org/officeDocument/2006/relationships/audio" Target="../media/audio2.wav"/><Relationship Id="rId9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3">
            <a:extLst>
              <a:ext uri="{FF2B5EF4-FFF2-40B4-BE49-F238E27FC236}">
                <a16:creationId xmlns:a16="http://schemas.microsoft.com/office/drawing/2014/main" xmlns="" id="{E48BB790-1898-795F-6261-07A894DA5F8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0" y="3086101"/>
            <a:ext cx="15849600" cy="7696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ArchUpPour">
              <a:avLst>
                <a:gd name="adj1" fmla="val 10800000"/>
                <a:gd name="adj2" fmla="val 50000"/>
              </a:avLst>
            </a:prstTxWarp>
          </a:bodyPr>
          <a:lstStyle/>
          <a:p>
            <a:pPr algn="ctr"/>
            <a:r>
              <a:rPr lang="en-US" sz="4800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ÔN TẬP CUỐI HỌC KỲ II</a:t>
            </a:r>
          </a:p>
          <a:p>
            <a:pPr algn="ctr"/>
            <a:r>
              <a:rPr lang="en-US" sz="4800" kern="10" dirty="0" err="1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Môn</a:t>
            </a:r>
            <a:r>
              <a:rPr lang="en-US" sz="4800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: </a:t>
            </a:r>
            <a:r>
              <a:rPr lang="en-US" sz="4800" kern="10" dirty="0" err="1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Lịch</a:t>
            </a:r>
            <a:r>
              <a:rPr lang="en-US" sz="4800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4800" kern="10" dirty="0" err="1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sử</a:t>
            </a:r>
            <a:r>
              <a:rPr lang="en-US" sz="4800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&amp; </a:t>
            </a:r>
            <a:r>
              <a:rPr lang="en-US" sz="4800" kern="10" dirty="0" err="1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địa</a:t>
            </a:r>
            <a:r>
              <a:rPr lang="en-US" sz="4800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4800" kern="10" dirty="0" err="1" smtClean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lí</a:t>
            </a:r>
            <a:endParaRPr lang="en-US" sz="4800" kern="10" dirty="0"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5124" name="Picture 4" descr="blumen-pflanzen051">
            <a:extLst>
              <a:ext uri="{FF2B5EF4-FFF2-40B4-BE49-F238E27FC236}">
                <a16:creationId xmlns:a16="http://schemas.microsoft.com/office/drawing/2014/main" xmlns="" id="{B4BF949D-002E-4611-61A1-259BF3A832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65671">
            <a:off x="12710320" y="4470400"/>
            <a:ext cx="994833" cy="2398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DAISIES">
            <a:extLst>
              <a:ext uri="{FF2B5EF4-FFF2-40B4-BE49-F238E27FC236}">
                <a16:creationId xmlns:a16="http://schemas.microsoft.com/office/drawing/2014/main" xmlns="" id="{9099F176-8EEF-149B-3890-A0C3D7372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7119" y="6807201"/>
            <a:ext cx="1109133" cy="783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DAISIES">
            <a:extLst>
              <a:ext uri="{FF2B5EF4-FFF2-40B4-BE49-F238E27FC236}">
                <a16:creationId xmlns:a16="http://schemas.microsoft.com/office/drawing/2014/main" xmlns="" id="{55F0784E-9D1B-A64D-B17E-040B89291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319" y="7518400"/>
            <a:ext cx="1828800" cy="1289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1">
            <a:extLst>
              <a:ext uri="{FF2B5EF4-FFF2-40B4-BE49-F238E27FC236}">
                <a16:creationId xmlns:a16="http://schemas.microsoft.com/office/drawing/2014/main" xmlns="" id="{CAF592E8-E4D3-ADD0-706D-41097715B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0720" y="5791201"/>
            <a:ext cx="766233" cy="647700"/>
          </a:xfrm>
          <a:prstGeom prst="star4">
            <a:avLst>
              <a:gd name="adj" fmla="val 12500"/>
            </a:avLst>
          </a:prstGeom>
          <a:solidFill>
            <a:srgbClr val="00FF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85" name="AutoShape 13">
            <a:extLst>
              <a:ext uri="{FF2B5EF4-FFF2-40B4-BE49-F238E27FC236}">
                <a16:creationId xmlns:a16="http://schemas.microsoft.com/office/drawing/2014/main" xmlns="" id="{3DE9AF78-5E24-82E6-EAA1-815CEEB15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8320" y="8128001"/>
            <a:ext cx="766233" cy="647700"/>
          </a:xfrm>
          <a:prstGeom prst="star4">
            <a:avLst>
              <a:gd name="adj" fmla="val 12500"/>
            </a:avLst>
          </a:prstGeom>
          <a:solidFill>
            <a:srgbClr val="FFC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87" name="AutoShape 15">
            <a:extLst>
              <a:ext uri="{FF2B5EF4-FFF2-40B4-BE49-F238E27FC236}">
                <a16:creationId xmlns:a16="http://schemas.microsoft.com/office/drawing/2014/main" xmlns="" id="{A4E0FE11-49EC-305F-35BC-A39530150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8720" y="6096001"/>
            <a:ext cx="766233" cy="647700"/>
          </a:xfrm>
          <a:prstGeom prst="star4">
            <a:avLst>
              <a:gd name="adj" fmla="val 12431"/>
            </a:avLst>
          </a:prstGeom>
          <a:solidFill>
            <a:srgbClr val="FF3399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88" name="AutoShape 16">
            <a:extLst>
              <a:ext uri="{FF2B5EF4-FFF2-40B4-BE49-F238E27FC236}">
                <a16:creationId xmlns:a16="http://schemas.microsoft.com/office/drawing/2014/main" xmlns="" id="{C7071027-E3E6-4A5E-BBF1-B7B93FDDE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1520" y="3759201"/>
            <a:ext cx="766233" cy="647700"/>
          </a:xfrm>
          <a:prstGeom prst="star4">
            <a:avLst>
              <a:gd name="adj" fmla="val 12500"/>
            </a:avLst>
          </a:prstGeom>
          <a:solidFill>
            <a:srgbClr val="CC33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89" name="AutoShape 17">
            <a:extLst>
              <a:ext uri="{FF2B5EF4-FFF2-40B4-BE49-F238E27FC236}">
                <a16:creationId xmlns:a16="http://schemas.microsoft.com/office/drawing/2014/main" xmlns="" id="{8E0CE12D-602B-F549-3642-6B59EBE60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6720" y="2438401"/>
            <a:ext cx="766233" cy="647700"/>
          </a:xfrm>
          <a:prstGeom prst="star4">
            <a:avLst>
              <a:gd name="adj" fmla="val 12431"/>
            </a:avLst>
          </a:prstGeom>
          <a:solidFill>
            <a:srgbClr val="FF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90" name="AutoShape 18">
            <a:extLst>
              <a:ext uri="{FF2B5EF4-FFF2-40B4-BE49-F238E27FC236}">
                <a16:creationId xmlns:a16="http://schemas.microsoft.com/office/drawing/2014/main" xmlns="" id="{9E32D732-7A14-43BC-CC0C-52AA71B2E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8720" y="1930401"/>
            <a:ext cx="810684" cy="647700"/>
          </a:xfrm>
          <a:prstGeom prst="star4">
            <a:avLst>
              <a:gd name="adj" fmla="val 12431"/>
            </a:avLst>
          </a:prstGeom>
          <a:solidFill>
            <a:srgbClr val="CC33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91" name="AutoShape 19">
            <a:extLst>
              <a:ext uri="{FF2B5EF4-FFF2-40B4-BE49-F238E27FC236}">
                <a16:creationId xmlns:a16="http://schemas.microsoft.com/office/drawing/2014/main" xmlns="" id="{8256D5CE-483D-9075-EDC1-B75B6BF0C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919" y="1117601"/>
            <a:ext cx="711200" cy="647700"/>
          </a:xfrm>
          <a:prstGeom prst="star4">
            <a:avLst>
              <a:gd name="adj" fmla="val 12384"/>
            </a:avLst>
          </a:prstGeom>
          <a:solidFill>
            <a:srgbClr val="FFFF6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93" name="AutoShape 21">
            <a:extLst>
              <a:ext uri="{FF2B5EF4-FFF2-40B4-BE49-F238E27FC236}">
                <a16:creationId xmlns:a16="http://schemas.microsoft.com/office/drawing/2014/main" xmlns="" id="{3DF3B01C-4B98-9BC0-03F6-0513D8818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7120" y="1625601"/>
            <a:ext cx="766233" cy="647700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94" name="AutoShape 22">
            <a:extLst>
              <a:ext uri="{FF2B5EF4-FFF2-40B4-BE49-F238E27FC236}">
                <a16:creationId xmlns:a16="http://schemas.microsoft.com/office/drawing/2014/main" xmlns="" id="{DAE4F5A7-1FC0-BA15-7C1C-77CBB4FE5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1520" y="3556001"/>
            <a:ext cx="766233" cy="647700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pic>
        <p:nvPicPr>
          <p:cNvPr id="25" name="Picture 6">
            <a:hlinkClick r:id="" action="ppaction://media"/>
            <a:extLst>
              <a:ext uri="{FF2B5EF4-FFF2-40B4-BE49-F238E27FC236}">
                <a16:creationId xmlns:a16="http://schemas.microsoft.com/office/drawing/2014/main" xmlns="" id="{6963CFFD-B892-A45D-927B-B68E6CEE84C3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8319" y="8432800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2">
            <a:extLst>
              <a:ext uri="{FF2B5EF4-FFF2-40B4-BE49-F238E27FC236}">
                <a16:creationId xmlns:a16="http://schemas.microsoft.com/office/drawing/2014/main" xmlns="" id="{5F78CA36-2DA0-2309-70C9-5190F6B64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319" y="291629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069 -0.00023 C -0.04132 -0.28519 -0.08194 -0.56945 -0.02969 -0.74422 C 0.02257 -0.91898 0.25104 -0.99514 0.3125 -1.04954 C 0.37396 -1.10394 0.35625 -1.08727 0.33872 -1.07061 " pathEditMode="relative" ptsTypes="aaaA">
                                      <p:cBhvr>
                                        <p:cTn id="6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0" presetClass="path" presetSubtype="0" repeatCount="indefinite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018 -0.01895 C -0.0408 -0.3042 -0.08143 -0.58807 -0.02917 -0.76283 C 0.02309 -0.93805 0.25156 -1.01387 0.31302 -1.06842 C 0.37448 -1.12274 0.35677 -1.1061 0.33923 -1.08922 " pathEditMode="relative" rAng="0" ptsTypes="aaaA">
                                      <p:cBhvr>
                                        <p:cTn id="9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0" y="-55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9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9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9" presetID="9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3" presetID="9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7" presetID="9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1" presetID="9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9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87000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</p:childTnLst>
        </p:cTn>
      </p:par>
    </p:tnLst>
    <p:bldLst>
      <p:bldP spid="3083" grpId="0" animBg="1"/>
      <p:bldP spid="3085" grpId="0" animBg="1"/>
      <p:bldP spid="3087" grpId="0" animBg="1"/>
      <p:bldP spid="3088" grpId="0" animBg="1"/>
      <p:bldP spid="3089" grpId="0" animBg="1"/>
      <p:bldP spid="3090" grpId="0" animBg="1"/>
      <p:bldP spid="3091" grpId="0" animBg="1"/>
      <p:bldP spid="3093" grpId="0" animBg="1"/>
      <p:bldP spid="309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3200400"/>
            <a:ext cx="14325600" cy="1733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/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Hà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Gia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Thành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Chí Minh.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119" y="1295400"/>
            <a:ext cx="1256573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– 1976,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Hà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655250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3200400"/>
            <a:ext cx="14325600" cy="1733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/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30/4/1975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Chí Minh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sum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519" y="1295400"/>
            <a:ext cx="13639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30/4/1975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?</a:t>
            </a:r>
          </a:p>
        </p:txBody>
      </p:sp>
    </p:spTree>
    <p:extLst>
      <p:ext uri="{BB962C8B-B14F-4D97-AF65-F5344CB8AC3E}">
        <p14:creationId xmlns:p14="http://schemas.microsoft.com/office/powerpoint/2010/main" val="23924606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919" y="4572000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685800"/>
            <a:ext cx="15697200" cy="649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/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04 – 04 – 1994,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Bình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Trung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chi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6/11/1979,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Hà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1976,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2234DF5-1BF3-7AC6-F6F6-AEC2AE06C3B3}"/>
              </a:ext>
            </a:extLst>
          </p:cNvPr>
          <p:cNvSpPr/>
          <p:nvPr/>
        </p:nvSpPr>
        <p:spPr>
          <a:xfrm>
            <a:off x="442119" y="4419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D612C20-7333-0804-A492-CAC6763A274F}"/>
              </a:ext>
            </a:extLst>
          </p:cNvPr>
          <p:cNvSpPr/>
          <p:nvPr/>
        </p:nvSpPr>
        <p:spPr>
          <a:xfrm>
            <a:off x="442119" y="5562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D056E63-2242-FF8D-FFD9-091E317C37CC}"/>
              </a:ext>
            </a:extLst>
          </p:cNvPr>
          <p:cNvSpPr/>
          <p:nvPr/>
        </p:nvSpPr>
        <p:spPr>
          <a:xfrm>
            <a:off x="442119" y="3200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58EC9A4-7097-BFDB-1F94-217E681AC3A2}"/>
              </a:ext>
            </a:extLst>
          </p:cNvPr>
          <p:cNvSpPr/>
          <p:nvPr/>
        </p:nvSpPr>
        <p:spPr>
          <a:xfrm>
            <a:off x="442119" y="1828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4021528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20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119" y="1447800"/>
            <a:ext cx="13792200" cy="1198405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12: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3519" y="4876800"/>
            <a:ext cx="886884" cy="963084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74320" y="3119969"/>
            <a:ext cx="8633884" cy="749301"/>
            <a:chOff x="1030" y="960"/>
            <a:chExt cx="285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2552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Chiến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thắng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Biên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giới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đông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1950.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4957231"/>
            <a:ext cx="8703733" cy="641350"/>
            <a:chOff x="1073" y="2310"/>
            <a:chExt cx="1835" cy="313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6" y="2310"/>
              <a:ext cx="163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Chiến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thắng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lịch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sử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Điện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Biên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Phủ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1954.</a:t>
              </a:r>
              <a:endPara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40452" y="3915839"/>
            <a:ext cx="8483600" cy="666751"/>
            <a:chOff x="984" y="2035"/>
            <a:chExt cx="4008" cy="315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035"/>
              <a:ext cx="3792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Chiến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thắng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Việt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Bắc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đông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1947.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09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519" y="1447800"/>
            <a:ext cx="151638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19" y="1600200"/>
            <a:ext cx="14859000" cy="1198405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13: 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Bình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919" y="3733800"/>
            <a:ext cx="1143000" cy="11430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1314315" y="2971800"/>
            <a:ext cx="12430396" cy="749301"/>
            <a:chOff x="1030" y="960"/>
            <a:chExt cx="3233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2931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Ngăn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chặn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hạn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chế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lũ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lụt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Bắc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Bộ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356519" y="5181600"/>
            <a:ext cx="8546590" cy="583977"/>
            <a:chOff x="1073" y="2345"/>
            <a:chExt cx="1834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5" y="2345"/>
              <a:ext cx="163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Ngăn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chặn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nạn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phá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rừng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bừa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bãi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357801" y="3915839"/>
            <a:ext cx="14095718" cy="1159935"/>
            <a:chOff x="1034" y="2035"/>
            <a:chExt cx="4586" cy="548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4" y="2064"/>
              <a:ext cx="272" cy="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7" y="2035"/>
              <a:ext cx="4363" cy="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Cung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cấp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nguồn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điện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cả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phục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vụ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sản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xuất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đời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sống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dân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Ngăn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chặn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hạn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chế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lũ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lụt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Bắc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Bộ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6728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12756625" cy="1420147"/>
            <a:chOff x="5063633" y="164812"/>
            <a:chExt cx="12541382" cy="1420147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2384826" cy="1105167"/>
              <a:chOff x="5063633" y="164812"/>
              <a:chExt cx="2384826" cy="1105167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18161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266845" y="746759"/>
                <a:ext cx="1816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cxnSp>
          <p:nvCxnSpPr>
            <p:cNvPr id="28" name="Straight Connector 27"/>
            <p:cNvCxnSpPr>
              <a:cxnSpLocks/>
            </p:cNvCxnSpPr>
            <p:nvPr/>
          </p:nvCxnSpPr>
          <p:spPr>
            <a:xfrm>
              <a:off x="17155529" y="1584959"/>
              <a:ext cx="44948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2CC946C-B8EB-4CC1-228B-F0B4D7CA19A0}"/>
              </a:ext>
            </a:extLst>
          </p:cNvPr>
          <p:cNvSpPr txBox="1"/>
          <p:nvPr/>
        </p:nvSpPr>
        <p:spPr>
          <a:xfrm>
            <a:off x="1585119" y="4876800"/>
            <a:ext cx="12077700" cy="69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761225E-A6D5-7EB7-041B-BFB85E5839A0}"/>
              </a:ext>
            </a:extLst>
          </p:cNvPr>
          <p:cNvSpPr txBox="1"/>
          <p:nvPr/>
        </p:nvSpPr>
        <p:spPr>
          <a:xfrm>
            <a:off x="-15081" y="381000"/>
            <a:ext cx="16002000" cy="1110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14: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lịch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25592465-9B37-F2A8-41A4-FC02E05B5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734566"/>
              </p:ext>
            </p:extLst>
          </p:nvPr>
        </p:nvGraphicFramePr>
        <p:xfrm>
          <a:off x="289719" y="2209800"/>
          <a:ext cx="15697201" cy="5083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1800">
                  <a:extLst>
                    <a:ext uri="{9D8B030D-6E8A-4147-A177-3AD203B41FA5}">
                      <a16:colId xmlns:a16="http://schemas.microsoft.com/office/drawing/2014/main" xmlns="" val="385114748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2158109258"/>
                    </a:ext>
                  </a:extLst>
                </a:gridCol>
                <a:gridCol w="7162801">
                  <a:extLst>
                    <a:ext uri="{9D8B030D-6E8A-4147-A177-3AD203B41FA5}">
                      <a16:colId xmlns:a16="http://schemas.microsoft.com/office/drawing/2014/main" xmlns="" val="2673177537"/>
                    </a:ext>
                  </a:extLst>
                </a:gridCol>
              </a:tblGrid>
              <a:tr h="575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kiện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lịch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xmlns="" val="1297986716"/>
                  </a:ext>
                </a:extLst>
              </a:tr>
              <a:tr h="1939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Đêm 30 Tết Mậu Thân năm 1968 </a:t>
                      </a:r>
                      <a:endParaRPr lang="en-US" sz="3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phóng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Sài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Gòn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Chí Minh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lịch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lập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xmlns="" val="1534044848"/>
                  </a:ext>
                </a:extLst>
              </a:tr>
              <a:tr h="14846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25/4/1976</a:t>
                      </a:r>
                      <a:endParaRPr lang="en-US" sz="3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tuyển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xmlns="" val="4028473046"/>
                  </a:ext>
                </a:extLst>
              </a:tr>
              <a:tr h="1029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30/4/1975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nổi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dậy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miền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Nam </a:t>
                      </a:r>
                      <a:r>
                        <a:rPr lang="en-US" sz="32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Việt</a:t>
                      </a:r>
                      <a:r>
                        <a:rPr lang="en-US" sz="3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Nam.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xmlns="" val="425167801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CD59D895-BB06-FF30-4EA3-59943AD02335}"/>
              </a:ext>
            </a:extLst>
          </p:cNvPr>
          <p:cNvCxnSpPr>
            <a:cxnSpLocks/>
          </p:cNvCxnSpPr>
          <p:nvPr/>
        </p:nvCxnSpPr>
        <p:spPr>
          <a:xfrm>
            <a:off x="7071519" y="3733800"/>
            <a:ext cx="1676400" cy="274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xmlns="" id="{648A7007-3105-238A-240D-4016654C0829}"/>
              </a:ext>
            </a:extLst>
          </p:cNvPr>
          <p:cNvCxnSpPr>
            <a:cxnSpLocks/>
          </p:cNvCxnSpPr>
          <p:nvPr/>
        </p:nvCxnSpPr>
        <p:spPr>
          <a:xfrm>
            <a:off x="7071519" y="5257800"/>
            <a:ext cx="1752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C15E5293-62C5-4593-C609-9E5FF9F22404}"/>
              </a:ext>
            </a:extLst>
          </p:cNvPr>
          <p:cNvCxnSpPr>
            <a:cxnSpLocks/>
          </p:cNvCxnSpPr>
          <p:nvPr/>
        </p:nvCxnSpPr>
        <p:spPr>
          <a:xfrm flipV="1">
            <a:off x="7071519" y="3429000"/>
            <a:ext cx="1752600" cy="3276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3711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3200400"/>
            <a:ext cx="14325600" cy="3408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0"/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12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B52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Hà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vóc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9" y="1295400"/>
            <a:ext cx="14401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Hà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4680859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20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919" y="1936752"/>
            <a:ext cx="120396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16: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ne-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vơ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319" y="4800600"/>
            <a:ext cx="990600" cy="10668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99719" y="3124200"/>
            <a:ext cx="8633884" cy="749301"/>
            <a:chOff x="1030" y="960"/>
            <a:chExt cx="285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1" y="960"/>
              <a:ext cx="2543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30/12/1972</a:t>
              </a:r>
              <a:endPara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5028949"/>
            <a:ext cx="8850772" cy="583977"/>
            <a:chOff x="1073" y="2345"/>
            <a:chExt cx="1866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7" y="2345"/>
              <a:ext cx="163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27 /1/1973</a:t>
              </a:r>
              <a:endPara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99719" y="4038600"/>
            <a:ext cx="8483600" cy="666751"/>
            <a:chOff x="984" y="2035"/>
            <a:chExt cx="4008" cy="315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0" y="2035"/>
              <a:ext cx="3582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2/9/1945</a:t>
              </a:r>
              <a:endPara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6915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719" y="2133600"/>
            <a:ext cx="151852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919" y="2057400"/>
            <a:ext cx="140970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Đảng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quyết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định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en-US" altLang="en-US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519" y="3886200"/>
            <a:ext cx="886884" cy="963084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975519" y="2971800"/>
            <a:ext cx="10742085" cy="749301"/>
            <a:chOff x="1030" y="960"/>
            <a:chExt cx="285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2552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mở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thông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thương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sang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Cam-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-chia.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899319" y="5029200"/>
            <a:ext cx="10788141" cy="583977"/>
            <a:chOff x="1073" y="2345"/>
            <a:chExt cx="1834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5" y="2345"/>
              <a:ext cx="163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dân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giao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thông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975519" y="3992032"/>
            <a:ext cx="14401800" cy="1159935"/>
            <a:chOff x="984" y="2029"/>
            <a:chExt cx="4986" cy="548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8" y="2029"/>
              <a:ext cx="4782" cy="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miền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Bắc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chi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viện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miền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Nam,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nhiệm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vụ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thống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đất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1763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519" y="1524000"/>
            <a:ext cx="152400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319" y="1600200"/>
            <a:ext cx="15240000" cy="1198405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18: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Bình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3719" y="5181600"/>
            <a:ext cx="1143000" cy="9906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2040745" y="3267372"/>
            <a:ext cx="12359491" cy="741848"/>
            <a:chOff x="1141" y="1142"/>
            <a:chExt cx="3290" cy="443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41" y="1148"/>
              <a:ext cx="183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" y="1142"/>
              <a:ext cx="3066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Việt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Trung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Quốc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890806" y="5334389"/>
            <a:ext cx="12327740" cy="583977"/>
            <a:chOff x="1073" y="2338"/>
            <a:chExt cx="2117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9" y="2338"/>
              <a:ext cx="1921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Việt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Liên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Xô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966119" y="4166658"/>
            <a:ext cx="12166104" cy="810684"/>
            <a:chOff x="1043" y="2273"/>
            <a:chExt cx="4698" cy="383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" y="2337"/>
              <a:ext cx="345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6" y="2273"/>
              <a:ext cx="4345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733" dirty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Việt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Lào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1926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20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119" y="1447800"/>
            <a:ext cx="12268200" cy="666786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phong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trào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khởi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"?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3886" y="3018367"/>
            <a:ext cx="886884" cy="963084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74320" y="3119969"/>
            <a:ext cx="10312863" cy="749301"/>
            <a:chOff x="1030" y="960"/>
            <a:chExt cx="3409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3107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Bến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Tre  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5028949"/>
            <a:ext cx="10117201" cy="583977"/>
            <a:chOff x="1073" y="2345"/>
            <a:chExt cx="2133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9" y="2345"/>
              <a:ext cx="1947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Cần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Thơ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40452" y="3915839"/>
            <a:ext cx="9965267" cy="666751"/>
            <a:chOff x="984" y="2035"/>
            <a:chExt cx="4708" cy="315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8" y="2035"/>
              <a:ext cx="4284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Sài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Gòn</a:t>
              </a:r>
              <a:endPara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063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3200400"/>
            <a:ext cx="14325600" cy="2423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30- 4- 1975?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9" y="1295400"/>
            <a:ext cx="1440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30- 4- 1975?</a:t>
            </a:r>
          </a:p>
        </p:txBody>
      </p:sp>
    </p:spTree>
    <p:extLst>
      <p:ext uri="{BB962C8B-B14F-4D97-AF65-F5344CB8AC3E}">
        <p14:creationId xmlns:p14="http://schemas.microsoft.com/office/powerpoint/2010/main" val="40183240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3200400"/>
            <a:ext cx="14325600" cy="124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/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9" y="1295400"/>
            <a:ext cx="1440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</a:p>
        </p:txBody>
      </p:sp>
    </p:spTree>
    <p:extLst>
      <p:ext uri="{BB962C8B-B14F-4D97-AF65-F5344CB8AC3E}">
        <p14:creationId xmlns:p14="http://schemas.microsoft.com/office/powerpoint/2010/main" val="4486296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19" y="4538134"/>
            <a:ext cx="15163800" cy="124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25- 4 – 1976,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ta 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1719" y="609600"/>
            <a:ext cx="14097000" cy="166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25- 4 – 1976, ...............................ta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.......................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.................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..........................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2473957"/>
            <a:ext cx="143256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dirty="0"/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vẹn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9" y="1295400"/>
            <a:ext cx="1440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</a:p>
        </p:txBody>
      </p:sp>
    </p:spTree>
    <p:extLst>
      <p:ext uri="{BB962C8B-B14F-4D97-AF65-F5344CB8AC3E}">
        <p14:creationId xmlns:p14="http://schemas.microsoft.com/office/powerpoint/2010/main" val="2581071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519" y="1447800"/>
            <a:ext cx="15316199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1828800"/>
            <a:ext cx="146304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23: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319" y="3810000"/>
            <a:ext cx="886884" cy="963084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74320" y="3119970"/>
            <a:ext cx="8633884" cy="749301"/>
            <a:chOff x="1030" y="960"/>
            <a:chExt cx="285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2552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Đấu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tranh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5028949"/>
            <a:ext cx="8698990" cy="583977"/>
            <a:chOff x="1073" y="2345"/>
            <a:chExt cx="1834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5" y="2345"/>
              <a:ext cx="163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Đấu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tranh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vũ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trang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40452" y="3915839"/>
            <a:ext cx="9812867" cy="666751"/>
            <a:chOff x="984" y="2035"/>
            <a:chExt cx="4636" cy="315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2" y="2035"/>
              <a:ext cx="4248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Đấu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tranh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đấu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tranh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vũ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trang</a:t>
              </a:r>
              <a:endPara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8250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9" y="1447800"/>
            <a:ext cx="14272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1600200"/>
            <a:ext cx="140208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24: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Hà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319" y="4800600"/>
            <a:ext cx="990600" cy="10668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74320" y="3119968"/>
            <a:ext cx="10539752" cy="749301"/>
            <a:chOff x="1030" y="960"/>
            <a:chExt cx="348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3182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Cu Ba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5090425"/>
            <a:ext cx="10710098" cy="598321"/>
            <a:chOff x="1073" y="2375"/>
            <a:chExt cx="2258" cy="292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1" y="2382"/>
              <a:ext cx="2040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Liên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Xô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99719" y="4006524"/>
            <a:ext cx="8466667" cy="594784"/>
            <a:chOff x="984" y="2064"/>
            <a:chExt cx="4000" cy="281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2" y="2069"/>
              <a:ext cx="3612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Trung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Quốc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328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12756625" cy="1420147"/>
            <a:chOff x="5063633" y="164812"/>
            <a:chExt cx="12541382" cy="1420147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2384826" cy="1105167"/>
              <a:chOff x="5063633" y="164812"/>
              <a:chExt cx="2384826" cy="1105167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18161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266845" y="746759"/>
                <a:ext cx="1816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cxnSp>
          <p:nvCxnSpPr>
            <p:cNvPr id="28" name="Straight Connector 27"/>
            <p:cNvCxnSpPr>
              <a:cxnSpLocks/>
            </p:cNvCxnSpPr>
            <p:nvPr/>
          </p:nvCxnSpPr>
          <p:spPr>
            <a:xfrm>
              <a:off x="17155529" y="1584959"/>
              <a:ext cx="44948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2CC946C-B8EB-4CC1-228B-F0B4D7CA19A0}"/>
              </a:ext>
            </a:extLst>
          </p:cNvPr>
          <p:cNvSpPr txBox="1"/>
          <p:nvPr/>
        </p:nvSpPr>
        <p:spPr>
          <a:xfrm>
            <a:off x="1585119" y="4876800"/>
            <a:ext cx="12077700" cy="69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4080196-5BC9-F99A-3812-D29EEDB5DDFA}"/>
              </a:ext>
            </a:extLst>
          </p:cNvPr>
          <p:cNvSpPr txBox="1"/>
          <p:nvPr/>
        </p:nvSpPr>
        <p:spPr>
          <a:xfrm>
            <a:off x="1432719" y="838200"/>
            <a:ext cx="1371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25.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xmlns="" id="{CBC4592E-BDE1-16D8-BFCD-47E6DDB15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00559"/>
              </p:ext>
            </p:extLst>
          </p:nvPr>
        </p:nvGraphicFramePr>
        <p:xfrm>
          <a:off x="1127919" y="1905000"/>
          <a:ext cx="14249399" cy="5715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7000">
                  <a:extLst>
                    <a:ext uri="{9D8B030D-6E8A-4147-A177-3AD203B41FA5}">
                      <a16:colId xmlns:a16="http://schemas.microsoft.com/office/drawing/2014/main" xmlns="" val="31840388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4051822529"/>
                    </a:ext>
                  </a:extLst>
                </a:gridCol>
                <a:gridCol w="3657599">
                  <a:extLst>
                    <a:ext uri="{9D8B030D-6E8A-4147-A177-3AD203B41FA5}">
                      <a16:colId xmlns:a16="http://schemas.microsoft.com/office/drawing/2014/main" xmlns="" val="3700960818"/>
                    </a:ext>
                  </a:extLst>
                </a:gridCol>
              </a:tblGrid>
              <a:tr h="930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xmlns="" val="2091241088"/>
                  </a:ext>
                </a:extLst>
              </a:tr>
              <a:tr h="19929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Hiệp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Pa-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1 - 12 - 1972</a:t>
                      </a:r>
                      <a:endParaRPr lang="en-US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xmlns="" val="39403845"/>
                  </a:ext>
                </a:extLst>
              </a:tr>
              <a:tr h="930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tăng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dinh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Độc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Lập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27 - 1- 1973</a:t>
                      </a:r>
                      <a:endParaRPr lang="en-US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xmlns="" val="3970167827"/>
                  </a:ext>
                </a:extLst>
              </a:tr>
              <a:tr h="930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tuyển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kern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25 - 4 - 1976</a:t>
                      </a:r>
                      <a:endParaRPr lang="en-US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xmlns="" val="1662617359"/>
                  </a:ext>
                </a:extLst>
              </a:tr>
              <a:tr h="930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30 - 4 - 1975</a:t>
                      </a:r>
                      <a:endParaRPr lang="en-US" sz="3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xmlns="" val="237178171"/>
                  </a:ext>
                </a:extLst>
              </a:tr>
            </a:tbl>
          </a:graphicData>
        </a:graphic>
      </p:graphicFrame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D62D5357-9456-D6CE-C94C-2F738BA270C7}"/>
              </a:ext>
            </a:extLst>
          </p:cNvPr>
          <p:cNvCxnSpPr>
            <a:cxnSpLocks/>
          </p:cNvCxnSpPr>
          <p:nvPr/>
        </p:nvCxnSpPr>
        <p:spPr>
          <a:xfrm>
            <a:off x="5623719" y="3886200"/>
            <a:ext cx="6019800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F9AFFF21-2B24-5D89-9ECB-AC6C1F3C0201}"/>
              </a:ext>
            </a:extLst>
          </p:cNvPr>
          <p:cNvCxnSpPr>
            <a:cxnSpLocks/>
          </p:cNvCxnSpPr>
          <p:nvPr/>
        </p:nvCxnSpPr>
        <p:spPr>
          <a:xfrm>
            <a:off x="7376319" y="5486400"/>
            <a:ext cx="4267200" cy="1676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xmlns="" id="{F5958831-8CAE-5E72-2159-0B00A147102A}"/>
              </a:ext>
            </a:extLst>
          </p:cNvPr>
          <p:cNvCxnSpPr>
            <a:cxnSpLocks/>
          </p:cNvCxnSpPr>
          <p:nvPr/>
        </p:nvCxnSpPr>
        <p:spPr>
          <a:xfrm>
            <a:off x="7071519" y="6248400"/>
            <a:ext cx="4495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34228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12756625" cy="1420147"/>
            <a:chOff x="5063633" y="164812"/>
            <a:chExt cx="12541382" cy="1420147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2384826" cy="1105167"/>
              <a:chOff x="5063633" y="164812"/>
              <a:chExt cx="2384826" cy="1105167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18161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266845" y="746759"/>
                <a:ext cx="1816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cxnSp>
          <p:nvCxnSpPr>
            <p:cNvPr id="28" name="Straight Connector 27"/>
            <p:cNvCxnSpPr>
              <a:cxnSpLocks/>
            </p:cNvCxnSpPr>
            <p:nvPr/>
          </p:nvCxnSpPr>
          <p:spPr>
            <a:xfrm>
              <a:off x="17155529" y="1584959"/>
              <a:ext cx="44948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2CC946C-B8EB-4CC1-228B-F0B4D7CA19A0}"/>
              </a:ext>
            </a:extLst>
          </p:cNvPr>
          <p:cNvSpPr txBox="1"/>
          <p:nvPr/>
        </p:nvSpPr>
        <p:spPr>
          <a:xfrm>
            <a:off x="1585119" y="4876800"/>
            <a:ext cx="12077700" cy="69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761225E-A6D5-7EB7-041B-BFB85E5839A0}"/>
              </a:ext>
            </a:extLst>
          </p:cNvPr>
          <p:cNvSpPr txBox="1"/>
          <p:nvPr/>
        </p:nvSpPr>
        <p:spPr>
          <a:xfrm>
            <a:off x="25950" y="3352800"/>
            <a:ext cx="15544800" cy="1013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 LÍ</a:t>
            </a:r>
            <a:endParaRPr lang="en-US" sz="6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1734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919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7719" y="1524000"/>
            <a:ext cx="10845800" cy="666786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nghiệp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319" y="4800600"/>
            <a:ext cx="990600" cy="10668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74320" y="3119968"/>
            <a:ext cx="10539752" cy="749301"/>
            <a:chOff x="1030" y="960"/>
            <a:chExt cx="348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3182" cy="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Hà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Nội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5090423"/>
            <a:ext cx="10710098" cy="608566"/>
            <a:chOff x="1073" y="2375"/>
            <a:chExt cx="2258" cy="297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1" y="2382"/>
              <a:ext cx="2040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Phố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Hồ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Chí Minh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và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Hà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Nội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40452" y="3977221"/>
            <a:ext cx="10041467" cy="594784"/>
            <a:chOff x="984" y="2064"/>
            <a:chExt cx="4744" cy="281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8" y="2069"/>
              <a:ext cx="4320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Đà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Nẵng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4571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719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119" y="1676400"/>
            <a:ext cx="12877800" cy="666786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Á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519" y="3733800"/>
            <a:ext cx="990600" cy="1039284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1813719" y="2743200"/>
            <a:ext cx="10818285" cy="749301"/>
            <a:chOff x="1030" y="960"/>
            <a:chExt cx="285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2552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Có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nhiều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đất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đỏ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ba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dan.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624883" y="5333998"/>
            <a:ext cx="13028460" cy="594222"/>
            <a:chOff x="1073" y="2345"/>
            <a:chExt cx="2154" cy="290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5" y="2345"/>
              <a:ext cx="1952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Địa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hình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chủ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yếu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là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đồi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núi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và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Cao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Nguyên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813719" y="3886203"/>
            <a:ext cx="12725204" cy="1159934"/>
            <a:chOff x="984" y="2021"/>
            <a:chExt cx="4900" cy="548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0" y="2021"/>
              <a:ext cx="4674" cy="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Có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nhiều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đồng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châu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thổ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màu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mỡ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thường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tập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trung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dọc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sông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lớn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và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ở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ven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biển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04319" y="6096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4559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20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7719" y="1676400"/>
            <a:ext cx="10845800" cy="666786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Sơn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319" y="4800600"/>
            <a:ext cx="990600" cy="10668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74320" y="3119968"/>
            <a:ext cx="8633884" cy="749301"/>
            <a:chOff x="1030" y="960"/>
            <a:chExt cx="285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2552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Đường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Hồ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Chí Minh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trên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biển</a:t>
              </a:r>
              <a:endPara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5028949"/>
            <a:ext cx="8698990" cy="583977"/>
            <a:chOff x="1073" y="2345"/>
            <a:chExt cx="1834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5" y="2345"/>
              <a:ext cx="163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Đường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Hồ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Chí Minh</a:t>
              </a:r>
              <a:endPara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40452" y="3915839"/>
            <a:ext cx="8483600" cy="666751"/>
            <a:chOff x="984" y="2035"/>
            <a:chExt cx="4008" cy="315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6" y="2035"/>
              <a:ext cx="3656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Đường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Hồ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Chí Minh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trên</a:t>
              </a: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không</a:t>
              </a:r>
              <a:endPara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919" y="15240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3719" y="1600200"/>
            <a:ext cx="12801600" cy="666786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châu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Phi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3719" y="5029200"/>
            <a:ext cx="1143000" cy="12954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2040745" y="3267371"/>
            <a:ext cx="12359491" cy="741848"/>
            <a:chOff x="1141" y="1142"/>
            <a:chExt cx="3290" cy="443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41" y="1148"/>
              <a:ext cx="183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" y="1142"/>
              <a:ext cx="3066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vàng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 Da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đen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890806" y="5410200"/>
            <a:ext cx="12496613" cy="657742"/>
            <a:chOff x="1073" y="2375"/>
            <a:chExt cx="2146" cy="321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2" y="2411"/>
              <a:ext cx="1947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đen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966119" y="4166658"/>
            <a:ext cx="12166104" cy="810684"/>
            <a:chOff x="1043" y="2273"/>
            <a:chExt cx="4698" cy="383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" y="2337"/>
              <a:ext cx="345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7" y="2273"/>
              <a:ext cx="440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733" dirty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 </a:t>
              </a:r>
              <a:r>
                <a:rPr lang="en-US" sz="3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trắng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0798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319" y="2133600"/>
            <a:ext cx="15392400" cy="334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xtrây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................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Ô-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xtrây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...................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Châu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136E8A1-9FAF-5617-96DE-C93E40A8B452}"/>
              </a:ext>
            </a:extLst>
          </p:cNvPr>
          <p:cNvSpPr txBox="1"/>
          <p:nvPr/>
        </p:nvSpPr>
        <p:spPr>
          <a:xfrm>
            <a:off x="6233319" y="3886200"/>
            <a:ext cx="1828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C79B54D-02EB-2E3D-A8B9-B35D502E202B}"/>
              </a:ext>
            </a:extLst>
          </p:cNvPr>
          <p:cNvSpPr txBox="1"/>
          <p:nvPr/>
        </p:nvSpPr>
        <p:spPr>
          <a:xfrm>
            <a:off x="4099719" y="4419600"/>
            <a:ext cx="1981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FD5AD37-EB6B-C4A7-3937-A63859710C20}"/>
              </a:ext>
            </a:extLst>
          </p:cNvPr>
          <p:cNvSpPr txBox="1"/>
          <p:nvPr/>
        </p:nvSpPr>
        <p:spPr>
          <a:xfrm>
            <a:off x="518319" y="4876800"/>
            <a:ext cx="1143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2975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  <p:bldP spid="4" grpId="0"/>
      <p:bldP spid="6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19" y="4538134"/>
            <a:ext cx="15163800" cy="176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Thái Bình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Thái Bình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585" y="1371600"/>
            <a:ext cx="1256573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568624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20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719" y="1936752"/>
            <a:ext cx="128778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319" y="4800600"/>
            <a:ext cx="990600" cy="10668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99719" y="2971800"/>
            <a:ext cx="10694036" cy="749300"/>
            <a:chOff x="1030" y="960"/>
            <a:chExt cx="3535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3233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nông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nghiệp</a:t>
              </a:r>
              <a:endPara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23519" y="5105397"/>
            <a:ext cx="10287955" cy="583977"/>
            <a:chOff x="1073" y="2345"/>
            <a:chExt cx="2169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7" y="2345"/>
              <a:ext cx="193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Nông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nghiệp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99719" y="3962400"/>
            <a:ext cx="10668000" cy="831851"/>
            <a:chOff x="984" y="1891"/>
            <a:chExt cx="5040" cy="393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1907"/>
              <a:ext cx="345" cy="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2" y="1891"/>
              <a:ext cx="4752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nghiệp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3057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519" y="1447800"/>
            <a:ext cx="153162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9" y="1676400"/>
            <a:ext cx="150114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7: 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Hoang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-ha-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1119" y="3810000"/>
            <a:ext cx="990600" cy="10668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99719" y="2895600"/>
            <a:ext cx="10539752" cy="749301"/>
            <a:chOff x="1030" y="960"/>
            <a:chExt cx="348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7" y="960"/>
              <a:ext cx="3207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Châu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Mĩ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5090425"/>
            <a:ext cx="10710098" cy="598321"/>
            <a:chOff x="1073" y="2375"/>
            <a:chExt cx="2258" cy="292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3" y="2382"/>
              <a:ext cx="2088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Châu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Âu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40452" y="3977218"/>
            <a:ext cx="10498667" cy="630767"/>
            <a:chOff x="984" y="2064"/>
            <a:chExt cx="4960" cy="298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4" y="2086"/>
              <a:ext cx="4500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Châu Phi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593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1524000"/>
            <a:ext cx="153162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19" y="1600200"/>
            <a:ext cx="140208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8: 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 Nam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1319" y="3048000"/>
            <a:ext cx="1371600" cy="11430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2040745" y="3267371"/>
            <a:ext cx="12359491" cy="741848"/>
            <a:chOff x="1141" y="1142"/>
            <a:chExt cx="3290" cy="443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41" y="1148"/>
              <a:ext cx="183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5" y="1142"/>
              <a:ext cx="3026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Lạnh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giới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890806" y="5410200"/>
            <a:ext cx="12496613" cy="657742"/>
            <a:chOff x="1073" y="2375"/>
            <a:chExt cx="2146" cy="321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2" y="2411"/>
              <a:ext cx="1947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Nóng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ẩm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966119" y="4267200"/>
            <a:ext cx="12166104" cy="810684"/>
            <a:chOff x="1043" y="2273"/>
            <a:chExt cx="4698" cy="383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" y="2337"/>
              <a:ext cx="345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5" y="2273"/>
              <a:ext cx="4286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733" dirty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Mát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mẻ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4901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838" y="3200400"/>
            <a:ext cx="14416881" cy="2324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bay, 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9519" y="1371600"/>
            <a:ext cx="13258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414829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19" y="4538134"/>
            <a:ext cx="15163800" cy="1832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Prô-mê-tê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Dớt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585" y="1371600"/>
            <a:ext cx="14216734" cy="166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Prô-mê-tê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Dớt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86658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1524000"/>
            <a:ext cx="153162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19" y="1600200"/>
            <a:ext cx="140208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11: 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 Á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1319" y="3048000"/>
            <a:ext cx="1371600" cy="11430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2040745" y="3267369"/>
            <a:ext cx="12359491" cy="741848"/>
            <a:chOff x="1141" y="1142"/>
            <a:chExt cx="3290" cy="443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41" y="1148"/>
              <a:ext cx="183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6" y="1142"/>
              <a:ext cx="2945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Châu Á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trải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dài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gần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cực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Bắc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tới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quá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xích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đạo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890806" y="5410200"/>
            <a:ext cx="12496613" cy="657742"/>
            <a:chOff x="1073" y="2375"/>
            <a:chExt cx="2146" cy="321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2" y="2411"/>
              <a:ext cx="1947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Châu Á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nằm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ở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bán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cầu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Bắc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966509" y="4419603"/>
            <a:ext cx="12166104" cy="810684"/>
            <a:chOff x="1043" y="2273"/>
            <a:chExt cx="4698" cy="383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" y="2337"/>
              <a:ext cx="345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2" y="2273"/>
              <a:ext cx="4169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733" dirty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Châu Á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châu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lục</a:t>
              </a:r>
              <a:r>
                <a:rPr lang="en-US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0056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919" y="4572000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685800"/>
            <a:ext cx="15697200" cy="5312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Châu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A-ma-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2234DF5-1BF3-7AC6-F6F6-AEC2AE06C3B3}"/>
              </a:ext>
            </a:extLst>
          </p:cNvPr>
          <p:cNvSpPr/>
          <p:nvPr/>
        </p:nvSpPr>
        <p:spPr>
          <a:xfrm>
            <a:off x="594519" y="4038600"/>
            <a:ext cx="914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D612C20-7333-0804-A492-CAC6763A274F}"/>
              </a:ext>
            </a:extLst>
          </p:cNvPr>
          <p:cNvSpPr/>
          <p:nvPr/>
        </p:nvSpPr>
        <p:spPr>
          <a:xfrm>
            <a:off x="594519" y="5181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D056E63-2242-FF8D-FFD9-091E317C37CC}"/>
              </a:ext>
            </a:extLst>
          </p:cNvPr>
          <p:cNvSpPr/>
          <p:nvPr/>
        </p:nvSpPr>
        <p:spPr>
          <a:xfrm>
            <a:off x="594519" y="2895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58EC9A4-7097-BFDB-1F94-217E681AC3A2}"/>
              </a:ext>
            </a:extLst>
          </p:cNvPr>
          <p:cNvSpPr/>
          <p:nvPr/>
        </p:nvSpPr>
        <p:spPr>
          <a:xfrm>
            <a:off x="594519" y="1752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716047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319" y="2133600"/>
            <a:ext cx="15392400" cy="334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Chí Minh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............................................................... 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............................... 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...................... 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Hà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Thành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Gia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Thành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136E8A1-9FAF-5617-96DE-C93E40A8B452}"/>
              </a:ext>
            </a:extLst>
          </p:cNvPr>
          <p:cNvSpPr txBox="1"/>
          <p:nvPr/>
        </p:nvSpPr>
        <p:spPr>
          <a:xfrm>
            <a:off x="6766719" y="3886200"/>
            <a:ext cx="65624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C79B54D-02EB-2E3D-A8B9-B35D502E202B}"/>
              </a:ext>
            </a:extLst>
          </p:cNvPr>
          <p:cNvSpPr txBox="1"/>
          <p:nvPr/>
        </p:nvSpPr>
        <p:spPr>
          <a:xfrm>
            <a:off x="4325755" y="4419600"/>
            <a:ext cx="3200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FD5AD37-EB6B-C4A7-3937-A63859710C20}"/>
              </a:ext>
            </a:extLst>
          </p:cNvPr>
          <p:cNvSpPr txBox="1"/>
          <p:nvPr/>
        </p:nvSpPr>
        <p:spPr>
          <a:xfrm>
            <a:off x="10119519" y="4419600"/>
            <a:ext cx="2590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E0FD06E-B6AF-CF6A-33CE-3D686FD891FA}"/>
              </a:ext>
            </a:extLst>
          </p:cNvPr>
          <p:cNvSpPr txBox="1"/>
          <p:nvPr/>
        </p:nvSpPr>
        <p:spPr>
          <a:xfrm>
            <a:off x="9052719" y="4876800"/>
            <a:ext cx="2590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Chí Minh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17249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  <p:bldP spid="4" grpId="0"/>
      <p:bldP spid="6" grpId="0"/>
      <p:bldP spid="8" grpId="0"/>
      <p:bldP spid="1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2319" y="3124200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19" y="2971800"/>
            <a:ext cx="15163800" cy="4787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Á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646" y="1371600"/>
            <a:ext cx="1256573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Á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</a:p>
        </p:txBody>
      </p:sp>
    </p:spTree>
    <p:extLst>
      <p:ext uri="{BB962C8B-B14F-4D97-AF65-F5344CB8AC3E}">
        <p14:creationId xmlns:p14="http://schemas.microsoft.com/office/powerpoint/2010/main" val="1402034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8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8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378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2319" y="3124200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6719" y="2971800"/>
            <a:ext cx="7696200" cy="133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0"/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Châu Á: Singapore; Thái Lan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Á: Seoul, Tokyo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646" y="1371600"/>
            <a:ext cx="1256573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739660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719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919" y="1676400"/>
            <a:ext cx="128778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Á?</a:t>
            </a:r>
            <a:endParaRPr lang="en-US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519" y="3733800"/>
            <a:ext cx="990600" cy="1039284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1813719" y="2743200"/>
            <a:ext cx="10818285" cy="749301"/>
            <a:chOff x="1030" y="960"/>
            <a:chExt cx="285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2552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Đa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người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dân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làm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nghề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nông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nghiệp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624883" y="5334000"/>
            <a:ext cx="13028460" cy="583977"/>
            <a:chOff x="1073" y="2345"/>
            <a:chExt cx="2154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3" y="2345"/>
              <a:ext cx="1984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đủ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đới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khí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hậu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813719" y="3886203"/>
            <a:ext cx="12725204" cy="675217"/>
            <a:chOff x="984" y="2021"/>
            <a:chExt cx="4900" cy="319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0" y="2021"/>
              <a:ext cx="4674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2/3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1/3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đồi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núi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9259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1524000"/>
            <a:ext cx="153162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19" y="1600200"/>
            <a:ext cx="140208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14: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1319" y="3048000"/>
            <a:ext cx="1371600" cy="11430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2040745" y="3267371"/>
            <a:ext cx="12359491" cy="741848"/>
            <a:chOff x="1141" y="1142"/>
            <a:chExt cx="3290" cy="443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41" y="1148"/>
              <a:ext cx="183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6" y="1142"/>
              <a:ext cx="294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Nóng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khô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bậc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giới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890806" y="5410200"/>
            <a:ext cx="12496613" cy="657742"/>
            <a:chOff x="1073" y="2375"/>
            <a:chExt cx="2146" cy="321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2" y="2411"/>
              <a:ext cx="1947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băng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tuyết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quanh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966509" y="4419609"/>
            <a:ext cx="12166104" cy="810685"/>
            <a:chOff x="1043" y="2273"/>
            <a:chExt cx="4698" cy="383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" y="2337"/>
              <a:ext cx="345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9" y="2273"/>
              <a:ext cx="4492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733" dirty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khí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hậu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ôn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hòa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76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2319" y="3505200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9" y="3886200"/>
            <a:ext cx="14706600" cy="2817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42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Liên bang Nga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Liên bang Nga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3" y="304800"/>
            <a:ext cx="15544800" cy="314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(…)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Á,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Liên bang Nga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 …..,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 . Liên bang Nga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 …..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3871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19" y="2819400"/>
            <a:ext cx="15163800" cy="2259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Châu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585" y="1371600"/>
            <a:ext cx="139881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114BBA7-EC89-8381-44DD-41C3FF1B4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9" y="2438305"/>
            <a:ext cx="2878168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563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519" y="1447800"/>
            <a:ext cx="153162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9" y="1524000"/>
            <a:ext cx="150114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519" y="4724400"/>
            <a:ext cx="1219200" cy="13716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1889919" y="3119968"/>
            <a:ext cx="12724153" cy="749301"/>
            <a:chOff x="1030" y="960"/>
            <a:chExt cx="348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5" y="960"/>
              <a:ext cx="3129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máy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Quãng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Ngãi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966120" y="5090426"/>
            <a:ext cx="12799248" cy="776588"/>
            <a:chOff x="1059" y="2375"/>
            <a:chExt cx="2272" cy="379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2" y="2382"/>
              <a:ext cx="206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máy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Cơ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khí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Hà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Nội</a:t>
              </a:r>
              <a:endPara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9" y="2375"/>
              <a:ext cx="149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813719" y="3993092"/>
            <a:ext cx="12725400" cy="630767"/>
            <a:chOff x="984" y="2064"/>
            <a:chExt cx="4960" cy="298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0" y="2086"/>
              <a:ext cx="451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Máy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dệt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Hòa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Cầm</a:t>
              </a:r>
              <a:endPara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01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519" y="1447800"/>
            <a:ext cx="153162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9" y="1752600"/>
            <a:ext cx="150114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18: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519" y="4724400"/>
            <a:ext cx="1219200" cy="13716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1889919" y="3119968"/>
            <a:ext cx="12724153" cy="749301"/>
            <a:chOff x="1030" y="960"/>
            <a:chExt cx="348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5" y="960"/>
              <a:ext cx="3129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Thái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lan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Trung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Quốc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966120" y="5090426"/>
            <a:ext cx="12799248" cy="776588"/>
            <a:chOff x="1059" y="2375"/>
            <a:chExt cx="2272" cy="379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2" y="2382"/>
              <a:ext cx="206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Cam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chia,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Trung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Quốc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9" y="2375"/>
              <a:ext cx="149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813719" y="3993092"/>
            <a:ext cx="12725400" cy="630767"/>
            <a:chOff x="984" y="2064"/>
            <a:chExt cx="4960" cy="298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0" y="2086"/>
              <a:ext cx="451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Thái Lan,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Lào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Cam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chia.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6501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719" y="1447800"/>
            <a:ext cx="153162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 dirty="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9" y="1676400"/>
            <a:ext cx="150114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19: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da:</a:t>
            </a:r>
            <a:endParaRPr lang="en-US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119" y="3962400"/>
            <a:ext cx="1219200" cy="11430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1889919" y="3119968"/>
            <a:ext cx="12724153" cy="749301"/>
            <a:chOff x="1030" y="960"/>
            <a:chExt cx="348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5" y="960"/>
              <a:ext cx="3129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Da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trắng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1889919" y="5334000"/>
            <a:ext cx="12799248" cy="776588"/>
            <a:chOff x="1059" y="2375"/>
            <a:chExt cx="2272" cy="379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2" y="2382"/>
              <a:ext cx="2069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Da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đen</a:t>
              </a:r>
              <a:endPara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9" y="2375"/>
              <a:ext cx="149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1813719" y="4256616"/>
            <a:ext cx="12725400" cy="630767"/>
            <a:chOff x="984" y="2064"/>
            <a:chExt cx="4960" cy="298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0" y="2086"/>
              <a:ext cx="451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 algn="just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Da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vàng</a:t>
              </a:r>
              <a:endPara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053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119" y="1295400"/>
            <a:ext cx="1333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26810BE4-180A-3823-78FA-3ECFE93595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514284"/>
              </p:ext>
            </p:extLst>
          </p:nvPr>
        </p:nvGraphicFramePr>
        <p:xfrm>
          <a:off x="518319" y="2293302"/>
          <a:ext cx="15392400" cy="4717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7345">
                  <a:extLst>
                    <a:ext uri="{9D8B030D-6E8A-4147-A177-3AD203B41FA5}">
                      <a16:colId xmlns:a16="http://schemas.microsoft.com/office/drawing/2014/main" xmlns="" val="3004336602"/>
                    </a:ext>
                  </a:extLst>
                </a:gridCol>
                <a:gridCol w="3028876">
                  <a:extLst>
                    <a:ext uri="{9D8B030D-6E8A-4147-A177-3AD203B41FA5}">
                      <a16:colId xmlns:a16="http://schemas.microsoft.com/office/drawing/2014/main" xmlns="" val="1257027687"/>
                    </a:ext>
                  </a:extLst>
                </a:gridCol>
                <a:gridCol w="9026179">
                  <a:extLst>
                    <a:ext uri="{9D8B030D-6E8A-4147-A177-3AD203B41FA5}">
                      <a16:colId xmlns:a16="http://schemas.microsoft.com/office/drawing/2014/main" xmlns="" val="2673891004"/>
                    </a:ext>
                  </a:extLst>
                </a:gridCol>
              </a:tblGrid>
              <a:tr h="1784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Châu Á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đới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nhập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rừng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rậm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đới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A-ma-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dôn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3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790501163"/>
                  </a:ext>
                </a:extLst>
              </a:tr>
              <a:tr h="1189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Châu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Âu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Lãnh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thổ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hoang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mạc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-van;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đen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22322948"/>
                  </a:ext>
                </a:extLst>
              </a:tr>
              <a:tr h="594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Châu Phi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hòa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130764452"/>
                  </a:ext>
                </a:extLst>
              </a:tr>
              <a:tr h="1147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Châu Mĩ</a:t>
                      </a:r>
                      <a:endParaRPr lang="en-US" sz="3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đới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nghiệp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51599104"/>
                  </a:ext>
                </a:extLst>
              </a:tr>
            </a:tbl>
          </a:graphicData>
        </a:graphic>
      </p:graphicFrame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1677DC92-3348-B964-1237-A6EE455052D2}"/>
              </a:ext>
            </a:extLst>
          </p:cNvPr>
          <p:cNvCxnSpPr>
            <a:cxnSpLocks/>
          </p:cNvCxnSpPr>
          <p:nvPr/>
        </p:nvCxnSpPr>
        <p:spPr>
          <a:xfrm>
            <a:off x="3794919" y="3429000"/>
            <a:ext cx="3048000" cy="274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022968F0-1479-5D27-48FE-A8A91F88E6C2}"/>
              </a:ext>
            </a:extLst>
          </p:cNvPr>
          <p:cNvCxnSpPr>
            <a:cxnSpLocks/>
          </p:cNvCxnSpPr>
          <p:nvPr/>
        </p:nvCxnSpPr>
        <p:spPr>
          <a:xfrm>
            <a:off x="3794919" y="4876800"/>
            <a:ext cx="297180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511A77E1-7355-EB1E-6BD9-EA8D83BBCDD1}"/>
              </a:ext>
            </a:extLst>
          </p:cNvPr>
          <p:cNvCxnSpPr>
            <a:cxnSpLocks/>
          </p:cNvCxnSpPr>
          <p:nvPr/>
        </p:nvCxnSpPr>
        <p:spPr>
          <a:xfrm flipV="1">
            <a:off x="3718719" y="4419600"/>
            <a:ext cx="312420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5028C33E-1819-3DD8-FBFE-54D97A713E40}"/>
              </a:ext>
            </a:extLst>
          </p:cNvPr>
          <p:cNvCxnSpPr>
            <a:cxnSpLocks/>
          </p:cNvCxnSpPr>
          <p:nvPr/>
        </p:nvCxnSpPr>
        <p:spPr>
          <a:xfrm flipV="1">
            <a:off x="3794919" y="2971800"/>
            <a:ext cx="3048000" cy="3429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9151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3200400"/>
            <a:ext cx="14325600" cy="124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/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25 - 4 - 1976,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119" y="1295400"/>
            <a:ext cx="1256573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25 - 4 - 1976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ta" </a:t>
            </a:r>
          </a:p>
        </p:txBody>
      </p:sp>
    </p:spTree>
    <p:extLst>
      <p:ext uri="{BB962C8B-B14F-4D97-AF65-F5344CB8AC3E}">
        <p14:creationId xmlns:p14="http://schemas.microsoft.com/office/powerpoint/2010/main" val="12388341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xmlns="" id="{C914AA73-8511-3FB0-E699-53253919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723418"/>
            <a:ext cx="1219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GB" altLang="en-US" sz="4800">
              <a:latin typeface="Arial" panose="020B0604020202020204" pitchFamily="34" charset="0"/>
            </a:endParaRP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xmlns="" id="{BDF3159E-227F-6FA2-464F-962797BB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19" y="3200400"/>
            <a:ext cx="14325600" cy="124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sz="4267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/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30 - 4 - 1975,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Chí Minh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xmlns="" id="{6E3D3957-E481-3160-E79D-FB51D8109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119" y="1295400"/>
            <a:ext cx="1256573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altLang="en-US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  <a:r>
              <a:rPr lang="en-US" alt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30 - 4 - 1975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?</a:t>
            </a:r>
          </a:p>
        </p:txBody>
      </p:sp>
    </p:spTree>
    <p:extLst>
      <p:ext uri="{BB962C8B-B14F-4D97-AF65-F5344CB8AC3E}">
        <p14:creationId xmlns:p14="http://schemas.microsoft.com/office/powerpoint/2010/main" val="24769911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20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119" y="1600200"/>
            <a:ext cx="11506200" cy="665567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</a:t>
            </a: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319" y="3810000"/>
            <a:ext cx="886884" cy="963084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23519" y="3048000"/>
            <a:ext cx="8633884" cy="749301"/>
            <a:chOff x="1030" y="960"/>
            <a:chExt cx="285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2552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17/5/1954</a:t>
              </a:r>
              <a:endPara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4957231"/>
            <a:ext cx="8703733" cy="641350"/>
            <a:chOff x="1073" y="2310"/>
            <a:chExt cx="1835" cy="313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6" y="2310"/>
              <a:ext cx="163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7/6/1954.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40452" y="3915840"/>
            <a:ext cx="8483600" cy="666751"/>
            <a:chOff x="984" y="2035"/>
            <a:chExt cx="4008" cy="315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035"/>
              <a:ext cx="3792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36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36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7/5/1954.</a:t>
              </a:r>
              <a:endPara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04319" y="2286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9267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719" y="1447800"/>
            <a:ext cx="15240000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9" y="1387773"/>
            <a:ext cx="14782800" cy="1198405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7: 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Vì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gọi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chiến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thắng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Hà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Nội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phô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khác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ở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miền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Bắc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ngày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cuối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1972 là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chiến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thắng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Phu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”?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2319" y="2971800"/>
            <a:ext cx="1143000" cy="1039284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2194719" y="3048000"/>
            <a:ext cx="12193091" cy="1159491"/>
            <a:chOff x="1030" y="960"/>
            <a:chExt cx="3426" cy="783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3124" cy="7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Tầm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vóc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va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̀ ý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nghĩa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của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chiến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thắng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này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cũng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tương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tư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̣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như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chiến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thắng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Điện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Biên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̉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1954.</a:t>
              </a:r>
              <a:endPara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2118519" y="5181600"/>
            <a:ext cx="12041657" cy="641350"/>
            <a:chOff x="1073" y="2310"/>
            <a:chExt cx="2068" cy="313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6" y="2310"/>
              <a:ext cx="186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marL="0" indent="0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Diễn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bầu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trời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Điện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Biên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̉.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2194719" y="4238624"/>
            <a:ext cx="11733830" cy="666751"/>
            <a:chOff x="984" y="2035"/>
            <a:chExt cx="4527" cy="315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035"/>
              <a:ext cx="4311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Diễn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đường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Điên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Biên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Phu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̉ ở Thủ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đô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Hà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Nội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016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2442ED7-7F79-E98C-2FD4-5EA619DD2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9" y="429684"/>
            <a:ext cx="15392400" cy="8229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562F66E-33D8-2D23-B033-E054872E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20" y="1447800"/>
            <a:ext cx="13760388" cy="52578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1D06E241-FF2D-F5C3-620E-1CBFE074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719" y="1524000"/>
            <a:ext cx="13487400" cy="1198405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en-US" sz="3733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733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8: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Bình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xmlns="" id="{294D1E57-020D-29CB-E7EE-D74AED41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3088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45D14315-4AE6-5744-3929-56D7271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52" y="731731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8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xmlns="" id="{EFBF90D4-1E39-99A2-0FC4-F805E5E3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5303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xmlns="" id="{9B0D33E6-5834-19F9-F25E-5B881216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89800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D8B3B599-13CF-044A-68F5-50183B6AB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6151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xmlns="" id="{5AAA7C19-62AD-4435-67BA-D8E5CB2A3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4719" y="7298267"/>
            <a:ext cx="1524000" cy="12192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867">
                <a:solidFill>
                  <a:srgbClr val="0033CC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9C3BDCC8-08F4-28F5-41C3-C5E483115B19}"/>
              </a:ext>
            </a:extLst>
          </p:cNvPr>
          <p:cNvGrpSpPr>
            <a:grpSpLocks/>
          </p:cNvGrpSpPr>
          <p:nvPr/>
        </p:nvGrpSpPr>
        <p:grpSpPr bwMode="auto">
          <a:xfrm>
            <a:off x="3058319" y="7315200"/>
            <a:ext cx="4064000" cy="1219200"/>
            <a:chOff x="912" y="2592"/>
            <a:chExt cx="3072" cy="960"/>
          </a:xfrm>
        </p:grpSpPr>
        <p:sp>
          <p:nvSpPr>
            <p:cNvPr id="7195" name="Oval 19">
              <a:extLst>
                <a:ext uri="{FF2B5EF4-FFF2-40B4-BE49-F238E27FC236}">
                  <a16:creationId xmlns:a16="http://schemas.microsoft.com/office/drawing/2014/main" xmlns="" id="{936DD0D3-41D1-5C24-47F4-7C96B236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 sz="2400">
                <a:latin typeface="Arial" panose="020B0604020202020204" pitchFamily="34" charset="0"/>
              </a:endParaRPr>
            </a:p>
          </p:txBody>
        </p:sp>
        <p:sp>
          <p:nvSpPr>
            <p:cNvPr id="7196" name="WordArt 20">
              <a:extLst>
                <a:ext uri="{FF2B5EF4-FFF2-40B4-BE49-F238E27FC236}">
                  <a16:creationId xmlns:a16="http://schemas.microsoft.com/office/drawing/2014/main" xmlns="" id="{252A667B-D58F-A7B4-3745-1388161D148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48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cs typeface="Arial" panose="020B0604020202020204" pitchFamily="34" charset="0"/>
                </a:rPr>
                <a:t>Hết giờ </a:t>
              </a:r>
            </a:p>
          </p:txBody>
        </p:sp>
      </p:grpSp>
      <p:sp>
        <p:nvSpPr>
          <p:cNvPr id="7180" name="AutoShape 22">
            <a:hlinkClick r:id="" action="ppaction://noaction" highlightClick="1">
              <a:snd r:embed="rId7" name="camera.wav"/>
            </a:hlinkClick>
            <a:extLst>
              <a:ext uri="{FF2B5EF4-FFF2-40B4-BE49-F238E27FC236}">
                <a16:creationId xmlns:a16="http://schemas.microsoft.com/office/drawing/2014/main" xmlns="" id="{BA134992-071F-7D64-51E2-84F34A5E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486" y="7727951"/>
            <a:ext cx="734484" cy="637116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latin typeface="Arial" panose="020B0604020202020204" pitchFamily="34" charset="0"/>
            </a:endParaRPr>
          </a:p>
        </p:txBody>
      </p:sp>
      <p:sp>
        <p:nvSpPr>
          <p:cNvPr id="15" name="Oval 28">
            <a:extLst>
              <a:ext uri="{FF2B5EF4-FFF2-40B4-BE49-F238E27FC236}">
                <a16:creationId xmlns:a16="http://schemas.microsoft.com/office/drawing/2014/main" xmlns="" id="{97F0F3BD-58D2-0074-0B6C-727FE3C22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319" y="3810000"/>
            <a:ext cx="886884" cy="963084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xmlns="" id="{FCE40EA5-DF7A-1810-5DE7-4D57C1EA612C}"/>
              </a:ext>
            </a:extLst>
          </p:cNvPr>
          <p:cNvGrpSpPr>
            <a:grpSpLocks/>
          </p:cNvGrpSpPr>
          <p:nvPr/>
        </p:nvGrpSpPr>
        <p:grpSpPr bwMode="auto">
          <a:xfrm>
            <a:off x="4099719" y="2971800"/>
            <a:ext cx="8633884" cy="749301"/>
            <a:chOff x="1030" y="960"/>
            <a:chExt cx="2854" cy="506"/>
          </a:xfrm>
        </p:grpSpPr>
        <p:pic>
          <p:nvPicPr>
            <p:cNvPr id="7193" name="Picture 29" descr="a_md_wht">
              <a:extLst>
                <a:ext uri="{FF2B5EF4-FFF2-40B4-BE49-F238E27FC236}">
                  <a16:creationId xmlns:a16="http://schemas.microsoft.com/office/drawing/2014/main" xmlns="" id="{846C5569-4560-5224-AD69-A827EA88F4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" y="1029"/>
              <a:ext cx="259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4" name="Text Box 37">
              <a:extLst>
                <a:ext uri="{FF2B5EF4-FFF2-40B4-BE49-F238E27FC236}">
                  <a16:creationId xmlns:a16="http://schemas.microsoft.com/office/drawing/2014/main" xmlns="" id="{61D63DC1-DC2A-2047-92BA-E525E5245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2" y="960"/>
              <a:ext cx="2552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30/12/1988</a:t>
              </a:r>
              <a:endPara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42">
            <a:extLst>
              <a:ext uri="{FF2B5EF4-FFF2-40B4-BE49-F238E27FC236}">
                <a16:creationId xmlns:a16="http://schemas.microsoft.com/office/drawing/2014/main" xmlns="" id="{5B705672-5DF7-0C49-D58F-004D577456F5}"/>
              </a:ext>
            </a:extLst>
          </p:cNvPr>
          <p:cNvGrpSpPr>
            <a:grpSpLocks/>
          </p:cNvGrpSpPr>
          <p:nvPr/>
        </p:nvGrpSpPr>
        <p:grpSpPr bwMode="auto">
          <a:xfrm>
            <a:off x="4055270" y="5028949"/>
            <a:ext cx="8698990" cy="583977"/>
            <a:chOff x="1073" y="2345"/>
            <a:chExt cx="1834" cy="285"/>
          </a:xfrm>
        </p:grpSpPr>
        <p:sp>
          <p:nvSpPr>
            <p:cNvPr id="7191" name="Text Box 39">
              <a:extLst>
                <a:ext uri="{FF2B5EF4-FFF2-40B4-BE49-F238E27FC236}">
                  <a16:creationId xmlns:a16="http://schemas.microsoft.com/office/drawing/2014/main" xmlns="" id="{D473EEF4-AC32-B9CA-7E37-E578355CA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5" y="2345"/>
              <a:ext cx="163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16/11/1979.</a:t>
              </a:r>
              <a:endPara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192" name="Picture 32" descr="c_md_wht">
              <a:extLst>
                <a:ext uri="{FF2B5EF4-FFF2-40B4-BE49-F238E27FC236}">
                  <a16:creationId xmlns:a16="http://schemas.microsoft.com/office/drawing/2014/main" xmlns="" id="{63C0604D-C0D2-2891-2AE6-D74609D7828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3" y="2375"/>
              <a:ext cx="17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xmlns="" id="{D451B451-64AC-B5AC-3ED7-02166EBA6253}"/>
              </a:ext>
            </a:extLst>
          </p:cNvPr>
          <p:cNvGrpSpPr>
            <a:grpSpLocks/>
          </p:cNvGrpSpPr>
          <p:nvPr/>
        </p:nvGrpSpPr>
        <p:grpSpPr bwMode="auto">
          <a:xfrm>
            <a:off x="4040452" y="3915839"/>
            <a:ext cx="9812867" cy="666751"/>
            <a:chOff x="984" y="2035"/>
            <a:chExt cx="4636" cy="315"/>
          </a:xfrm>
        </p:grpSpPr>
        <p:pic>
          <p:nvPicPr>
            <p:cNvPr id="7189" name="Picture 31" descr="b_md_wht">
              <a:extLst>
                <a:ext uri="{FF2B5EF4-FFF2-40B4-BE49-F238E27FC236}">
                  <a16:creationId xmlns:a16="http://schemas.microsoft.com/office/drawing/2014/main" xmlns="" id="{956CE7C9-F091-8DD7-F88F-E6AF36C2B3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" y="2064"/>
              <a:ext cx="34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0" name="Text Box 38">
              <a:extLst>
                <a:ext uri="{FF2B5EF4-FFF2-40B4-BE49-F238E27FC236}">
                  <a16:creationId xmlns:a16="http://schemas.microsoft.com/office/drawing/2014/main" xmlns="" id="{9D48499D-08BC-D6D3-62C5-E774115F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035"/>
              <a:ext cx="442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en-US" sz="3733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3200" kern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3200" kern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6/11/1979.</a:t>
              </a:r>
              <a:endPara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46">
            <a:extLst>
              <a:ext uri="{FF2B5EF4-FFF2-40B4-BE49-F238E27FC236}">
                <a16:creationId xmlns:a16="http://schemas.microsoft.com/office/drawing/2014/main" xmlns="" id="{70FCD003-AC90-3090-D371-CB98E4CF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19" y="609600"/>
            <a:ext cx="8229600" cy="6667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733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khoanh vào đáp án đúng nhất:</a:t>
            </a:r>
          </a:p>
        </p:txBody>
      </p:sp>
      <p:pic>
        <p:nvPicPr>
          <p:cNvPr id="26" name="j021811.wav">
            <a:hlinkClick r:id="" action="ppaction://media"/>
            <a:extLst>
              <a:ext uri="{FF2B5EF4-FFF2-40B4-BE49-F238E27FC236}">
                <a16:creationId xmlns:a16="http://schemas.microsoft.com/office/drawing/2014/main" xmlns="" id="{19D69AEA-95F8-A86D-8F9C-DB336FBD6C0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319" y="7520517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5" descr="phat bieu">
            <a:extLst>
              <a:ext uri="{FF2B5EF4-FFF2-40B4-BE49-F238E27FC236}">
                <a16:creationId xmlns:a16="http://schemas.microsoft.com/office/drawing/2014/main" xmlns="" id="{66925D89-EDD6-20B6-51D7-2A56105319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19" y="6705600"/>
            <a:ext cx="2032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8" name="Picture 11" descr="book3">
            <a:hlinkClick r:id="rId13" action="ppaction://hlinksldjump"/>
            <a:extLst>
              <a:ext uri="{FF2B5EF4-FFF2-40B4-BE49-F238E27FC236}">
                <a16:creationId xmlns:a16="http://schemas.microsoft.com/office/drawing/2014/main" xmlns="" id="{FD439B72-1EC6-256F-2486-C4EC849335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53519" y="406400"/>
            <a:ext cx="2235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503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11076</TotalTime>
  <Words>3314</Words>
  <Application>Microsoft Office PowerPoint</Application>
  <PresentationFormat>Custom</PresentationFormat>
  <Paragraphs>430</Paragraphs>
  <Slides>49</Slides>
  <Notes>0</Notes>
  <HiddenSlides>1</HiddenSlides>
  <MMClips>25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Arial</vt:lpstr>
      <vt:lpstr>Calibri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Microsoft account</cp:lastModifiedBy>
  <cp:revision>1197</cp:revision>
  <dcterms:created xsi:type="dcterms:W3CDTF">2008-09-09T22:52:10Z</dcterms:created>
  <dcterms:modified xsi:type="dcterms:W3CDTF">2024-05-03T12:51:09Z</dcterms:modified>
</cp:coreProperties>
</file>