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19"/>
  </p:notesMasterIdLst>
  <p:sldIdLst>
    <p:sldId id="257" r:id="rId3"/>
    <p:sldId id="346" r:id="rId4"/>
    <p:sldId id="347" r:id="rId5"/>
    <p:sldId id="348" r:id="rId6"/>
    <p:sldId id="339" r:id="rId7"/>
    <p:sldId id="259" r:id="rId8"/>
    <p:sldId id="340" r:id="rId9"/>
    <p:sldId id="341" r:id="rId10"/>
    <p:sldId id="269" r:id="rId11"/>
    <p:sldId id="344" r:id="rId12"/>
    <p:sldId id="261" r:id="rId13"/>
    <p:sldId id="342" r:id="rId14"/>
    <p:sldId id="343" r:id="rId15"/>
    <p:sldId id="270" r:id="rId16"/>
    <p:sldId id="345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78A"/>
    <a:srgbClr val="E9E226"/>
    <a:srgbClr val="52321D"/>
    <a:srgbClr val="000066"/>
    <a:srgbClr val="C88304"/>
    <a:srgbClr val="FFF8E7"/>
    <a:srgbClr val="A16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8690-A820-4184-894B-5E932C65AAC4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D342-6061-4690-8609-1682D3B4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b371935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21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2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89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70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a8f9e8c9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aa8f9e8c9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6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54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229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3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Ấn vào hình cái cây non để về màn hình thu hoạch xoài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24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0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5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38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1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066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310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Table of contents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5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5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5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5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5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5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7018833" y="19550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2"/>
          </p:nvPr>
        </p:nvSpPr>
        <p:spPr>
          <a:xfrm>
            <a:off x="7018833" y="23427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1253833" y="2204333"/>
            <a:ext cx="3980800" cy="1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3"/>
          </p:nvPr>
        </p:nvSpPr>
        <p:spPr>
          <a:xfrm>
            <a:off x="7018833" y="29715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4"/>
          </p:nvPr>
        </p:nvSpPr>
        <p:spPr>
          <a:xfrm>
            <a:off x="7018833" y="33592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5"/>
          </p:nvPr>
        </p:nvSpPr>
        <p:spPr>
          <a:xfrm>
            <a:off x="7018833" y="39880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6"/>
          </p:nvPr>
        </p:nvSpPr>
        <p:spPr>
          <a:xfrm>
            <a:off x="7018833" y="43758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7"/>
          </p:nvPr>
        </p:nvSpPr>
        <p:spPr>
          <a:xfrm>
            <a:off x="7018833" y="50046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8"/>
          </p:nvPr>
        </p:nvSpPr>
        <p:spPr>
          <a:xfrm>
            <a:off x="7018833" y="53923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9"/>
          </p:nvPr>
        </p:nvSpPr>
        <p:spPr>
          <a:xfrm>
            <a:off x="7018833" y="9384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3"/>
          </p:nvPr>
        </p:nvSpPr>
        <p:spPr>
          <a:xfrm>
            <a:off x="7018833" y="13262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14" hasCustomPrompt="1"/>
          </p:nvPr>
        </p:nvSpPr>
        <p:spPr>
          <a:xfrm>
            <a:off x="6050745" y="938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 idx="15" hasCustomPrompt="1"/>
          </p:nvPr>
        </p:nvSpPr>
        <p:spPr>
          <a:xfrm>
            <a:off x="6050745" y="19428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16" hasCustomPrompt="1"/>
          </p:nvPr>
        </p:nvSpPr>
        <p:spPr>
          <a:xfrm>
            <a:off x="6050745" y="29473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 idx="17" hasCustomPrompt="1"/>
          </p:nvPr>
        </p:nvSpPr>
        <p:spPr>
          <a:xfrm>
            <a:off x="6050745" y="39517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18" hasCustomPrompt="1"/>
          </p:nvPr>
        </p:nvSpPr>
        <p:spPr>
          <a:xfrm>
            <a:off x="6050745" y="49561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582231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99950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618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91" y="843667"/>
            <a:ext cx="12191909" cy="6014325"/>
            <a:chOff x="68" y="632750"/>
            <a:chExt cx="9143932" cy="4510744"/>
          </a:xfrm>
        </p:grpSpPr>
        <p:sp>
          <p:nvSpPr>
            <p:cNvPr id="330" name="Google Shape;330;p19"/>
            <p:cNvSpPr/>
            <p:nvPr/>
          </p:nvSpPr>
          <p:spPr>
            <a:xfrm>
              <a:off x="5392156" y="632750"/>
              <a:ext cx="2484097" cy="1569219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193906" y="4711626"/>
              <a:ext cx="4266954" cy="357060"/>
            </a:xfrm>
            <a:custGeom>
              <a:avLst/>
              <a:gdLst/>
              <a:ahLst/>
              <a:cxnLst/>
              <a:rect l="l" t="t" r="r" b="b"/>
              <a:pathLst>
                <a:path w="77507" h="11311" extrusionOk="0">
                  <a:moveTo>
                    <a:pt x="47622" y="0"/>
                  </a:moveTo>
                  <a:cubicBezTo>
                    <a:pt x="46145" y="0"/>
                    <a:pt x="44665" y="67"/>
                    <a:pt x="43176" y="207"/>
                  </a:cubicBezTo>
                  <a:cubicBezTo>
                    <a:pt x="33041" y="1202"/>
                    <a:pt x="23443" y="4643"/>
                    <a:pt x="13389" y="6068"/>
                  </a:cubicBezTo>
                  <a:cubicBezTo>
                    <a:pt x="3011" y="7547"/>
                    <a:pt x="0" y="11310"/>
                    <a:pt x="0" y="11310"/>
                  </a:cubicBezTo>
                  <a:lnTo>
                    <a:pt x="77507" y="11310"/>
                  </a:lnTo>
                  <a:cubicBezTo>
                    <a:pt x="77507" y="11310"/>
                    <a:pt x="64952" y="3353"/>
                    <a:pt x="62183" y="2492"/>
                  </a:cubicBezTo>
                  <a:cubicBezTo>
                    <a:pt x="59602" y="1713"/>
                    <a:pt x="56968" y="772"/>
                    <a:pt x="54225" y="422"/>
                  </a:cubicBezTo>
                  <a:cubicBezTo>
                    <a:pt x="52020" y="149"/>
                    <a:pt x="49825" y="0"/>
                    <a:pt x="47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 flipH="1">
              <a:off x="68" y="4828304"/>
              <a:ext cx="9143932" cy="315190"/>
            </a:xfrm>
            <a:custGeom>
              <a:avLst/>
              <a:gdLst/>
              <a:ahLst/>
              <a:cxnLst/>
              <a:rect l="l" t="t" r="r" b="b"/>
              <a:pathLst>
                <a:path w="157756" h="11284" extrusionOk="0">
                  <a:moveTo>
                    <a:pt x="47603" y="1"/>
                  </a:moveTo>
                  <a:cubicBezTo>
                    <a:pt x="46122" y="1"/>
                    <a:pt x="44638" y="67"/>
                    <a:pt x="43149" y="207"/>
                  </a:cubicBezTo>
                  <a:cubicBezTo>
                    <a:pt x="33014" y="1175"/>
                    <a:pt x="23416" y="4616"/>
                    <a:pt x="13362" y="6041"/>
                  </a:cubicBezTo>
                  <a:cubicBezTo>
                    <a:pt x="2984" y="7520"/>
                    <a:pt x="0" y="11284"/>
                    <a:pt x="0" y="11284"/>
                  </a:cubicBezTo>
                  <a:lnTo>
                    <a:pt x="157756" y="11284"/>
                  </a:lnTo>
                  <a:lnTo>
                    <a:pt x="157756" y="2950"/>
                  </a:lnTo>
                  <a:cubicBezTo>
                    <a:pt x="157191" y="3111"/>
                    <a:pt x="156626" y="3299"/>
                    <a:pt x="156089" y="3487"/>
                  </a:cubicBezTo>
                  <a:cubicBezTo>
                    <a:pt x="152002" y="4885"/>
                    <a:pt x="147782" y="6418"/>
                    <a:pt x="143453" y="7036"/>
                  </a:cubicBezTo>
                  <a:cubicBezTo>
                    <a:pt x="141678" y="7283"/>
                    <a:pt x="139914" y="7385"/>
                    <a:pt x="138154" y="7385"/>
                  </a:cubicBezTo>
                  <a:cubicBezTo>
                    <a:pt x="134930" y="7385"/>
                    <a:pt x="131723" y="7041"/>
                    <a:pt x="128506" y="6606"/>
                  </a:cubicBezTo>
                  <a:cubicBezTo>
                    <a:pt x="124682" y="6079"/>
                    <a:pt x="120929" y="5595"/>
                    <a:pt x="117123" y="5595"/>
                  </a:cubicBezTo>
                  <a:cubicBezTo>
                    <a:pt x="115685" y="5595"/>
                    <a:pt x="114239" y="5664"/>
                    <a:pt x="112779" y="5826"/>
                  </a:cubicBezTo>
                  <a:cubicBezTo>
                    <a:pt x="107940" y="6391"/>
                    <a:pt x="103208" y="7493"/>
                    <a:pt x="98369" y="8031"/>
                  </a:cubicBezTo>
                  <a:cubicBezTo>
                    <a:pt x="95627" y="8321"/>
                    <a:pt x="92836" y="8379"/>
                    <a:pt x="90049" y="8379"/>
                  </a:cubicBezTo>
                  <a:cubicBezTo>
                    <a:pt x="88192" y="8379"/>
                    <a:pt x="86336" y="8353"/>
                    <a:pt x="84497" y="8353"/>
                  </a:cubicBezTo>
                  <a:cubicBezTo>
                    <a:pt x="80142" y="8353"/>
                    <a:pt x="64925" y="3353"/>
                    <a:pt x="62156" y="2493"/>
                  </a:cubicBezTo>
                  <a:cubicBezTo>
                    <a:pt x="59575" y="1713"/>
                    <a:pt x="56941" y="772"/>
                    <a:pt x="54198" y="422"/>
                  </a:cubicBezTo>
                  <a:cubicBezTo>
                    <a:pt x="52009" y="149"/>
                    <a:pt x="49811" y="1"/>
                    <a:pt x="47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8925" y="1433902"/>
              <a:ext cx="685292" cy="432960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350667" y="1279400"/>
            <a:ext cx="6247200" cy="37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1350667" y="4858833"/>
            <a:ext cx="5511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3656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3" y="5968458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6275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7713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3">
  <p:cSld name="Title and section description 3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845151" y="2593197"/>
            <a:ext cx="4419200" cy="2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42267" y="2072000"/>
            <a:ext cx="44192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4902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5">
  <p:cSld name="Title and section description 5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7059845" y="3710800"/>
            <a:ext cx="40872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7057167" y="17641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9186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9056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16661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>
            <a:spLocks noGrp="1"/>
          </p:cNvSpPr>
          <p:nvPr>
            <p:ph type="title"/>
          </p:nvPr>
        </p:nvSpPr>
        <p:spPr>
          <a:xfrm>
            <a:off x="877996" y="471769"/>
            <a:ext cx="4482800" cy="1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7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1233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 txBox="1">
            <a:spLocks noGrp="1"/>
          </p:cNvSpPr>
          <p:nvPr>
            <p:ph type="title"/>
          </p:nvPr>
        </p:nvSpPr>
        <p:spPr>
          <a:xfrm>
            <a:off x="743767" y="3387767"/>
            <a:ext cx="4482800" cy="2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1735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1604368" y="840938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9"/>
          <p:cNvSpPr/>
          <p:nvPr/>
        </p:nvSpPr>
        <p:spPr>
          <a:xfrm>
            <a:off x="5294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9"/>
          <p:cNvSpPr/>
          <p:nvPr/>
        </p:nvSpPr>
        <p:spPr>
          <a:xfrm>
            <a:off x="8168244" y="565739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9"/>
          <p:cNvSpPr/>
          <p:nvPr/>
        </p:nvSpPr>
        <p:spPr>
          <a:xfrm>
            <a:off x="106393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9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9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6556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7284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31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1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31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31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3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895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flipH="1">
            <a:off x="-31" y="6493734"/>
            <a:ext cx="6979764" cy="36425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2"/>
          <p:cNvSpPr/>
          <p:nvPr/>
        </p:nvSpPr>
        <p:spPr>
          <a:xfrm flipH="1">
            <a:off x="8422576" y="6591963"/>
            <a:ext cx="3769424" cy="26603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6750891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subTitle" idx="2"/>
          </p:nvPr>
        </p:nvSpPr>
        <p:spPr>
          <a:xfrm>
            <a:off x="67509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3"/>
          </p:nvPr>
        </p:nvSpPr>
        <p:spPr>
          <a:xfrm>
            <a:off x="2216700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subTitle" idx="4"/>
          </p:nvPr>
        </p:nvSpPr>
        <p:spPr>
          <a:xfrm>
            <a:off x="22167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369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11178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34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34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34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4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4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4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4"/>
          <p:cNvSpPr txBox="1">
            <a:spLocks noGrp="1"/>
          </p:cNvSpPr>
          <p:nvPr>
            <p:ph type="subTitle" idx="1"/>
          </p:nvPr>
        </p:nvSpPr>
        <p:spPr>
          <a:xfrm>
            <a:off x="449206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2"/>
          </p:nvPr>
        </p:nvSpPr>
        <p:spPr>
          <a:xfrm>
            <a:off x="4480624" y="3961073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3"/>
          </p:nvPr>
        </p:nvSpPr>
        <p:spPr>
          <a:xfrm>
            <a:off x="865989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4"/>
          </p:nvPr>
        </p:nvSpPr>
        <p:spPr>
          <a:xfrm>
            <a:off x="857889" y="396108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4"/>
          <p:cNvSpPr txBox="1">
            <a:spLocks noGrp="1"/>
          </p:cNvSpPr>
          <p:nvPr>
            <p:ph type="subTitle" idx="5"/>
          </p:nvPr>
        </p:nvSpPr>
        <p:spPr>
          <a:xfrm>
            <a:off x="811145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6"/>
          </p:nvPr>
        </p:nvSpPr>
        <p:spPr>
          <a:xfrm>
            <a:off x="8052667" y="3961067"/>
            <a:ext cx="33144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99" name="Google Shape;499;p34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00" name="Google Shape;500;p3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3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1" name="Google Shape;511;p3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12" name="Google Shape;512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4" name="Google Shape;514;p3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" name="Google Shape;522;p3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523" name="Google Shape;523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" name="Google Shape;530;p3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" name="Google Shape;531;p34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532" name="Google Shape;532;p34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" name="Google Shape;535;p34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34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1" name="Google Shape;551;p34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27568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/>
          <p:nvPr/>
        </p:nvSpPr>
        <p:spPr>
          <a:xfrm>
            <a:off x="-922033" y="6088793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5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5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5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5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5"/>
          <p:cNvSpPr txBox="1">
            <a:spLocks noGrp="1"/>
          </p:cNvSpPr>
          <p:nvPr>
            <p:ph type="subTitle" idx="1"/>
          </p:nvPr>
        </p:nvSpPr>
        <p:spPr>
          <a:xfrm>
            <a:off x="6735067" y="3153757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9" name="Google Shape;559;p35"/>
          <p:cNvSpPr txBox="1">
            <a:spLocks noGrp="1"/>
          </p:cNvSpPr>
          <p:nvPr>
            <p:ph type="subTitle" idx="2"/>
          </p:nvPr>
        </p:nvSpPr>
        <p:spPr>
          <a:xfrm>
            <a:off x="6735067" y="3499151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3"/>
          </p:nvPr>
        </p:nvSpPr>
        <p:spPr>
          <a:xfrm>
            <a:off x="6735067" y="1743952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ubTitle" idx="4"/>
          </p:nvPr>
        </p:nvSpPr>
        <p:spPr>
          <a:xfrm>
            <a:off x="6735067" y="2089349"/>
            <a:ext cx="432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subTitle" idx="5"/>
          </p:nvPr>
        </p:nvSpPr>
        <p:spPr>
          <a:xfrm>
            <a:off x="6735067" y="4563551"/>
            <a:ext cx="432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subTitle" idx="6"/>
          </p:nvPr>
        </p:nvSpPr>
        <p:spPr>
          <a:xfrm>
            <a:off x="6735067" y="4908952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351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07655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988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8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8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8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8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8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693" name="Google Shape;693;p38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38"/>
          <p:cNvSpPr txBox="1">
            <a:spLocks noGrp="1"/>
          </p:cNvSpPr>
          <p:nvPr>
            <p:ph type="ctrTitle" idx="2"/>
          </p:nvPr>
        </p:nvSpPr>
        <p:spPr>
          <a:xfrm>
            <a:off x="2015787" y="44837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923387" y="4854701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ctrTitle" idx="3"/>
          </p:nvPr>
        </p:nvSpPr>
        <p:spPr>
          <a:xfrm>
            <a:off x="6947207" y="2459335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ubTitle" idx="4"/>
          </p:nvPr>
        </p:nvSpPr>
        <p:spPr>
          <a:xfrm>
            <a:off x="6854607" y="2830268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ctrTitle" idx="5"/>
          </p:nvPr>
        </p:nvSpPr>
        <p:spPr>
          <a:xfrm>
            <a:off x="2015787" y="2459335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subTitle" idx="6"/>
          </p:nvPr>
        </p:nvSpPr>
        <p:spPr>
          <a:xfrm>
            <a:off x="1923387" y="2830268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 idx="7"/>
          </p:nvPr>
        </p:nvSpPr>
        <p:spPr>
          <a:xfrm>
            <a:off x="6947207" y="4483768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38"/>
          <p:cNvSpPr txBox="1">
            <a:spLocks noGrp="1"/>
          </p:cNvSpPr>
          <p:nvPr>
            <p:ph type="subTitle" idx="8"/>
          </p:nvPr>
        </p:nvSpPr>
        <p:spPr>
          <a:xfrm>
            <a:off x="6854607" y="4854701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298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dk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9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9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9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9"/>
          <p:cNvSpPr/>
          <p:nvPr/>
        </p:nvSpPr>
        <p:spPr>
          <a:xfrm flipH="1">
            <a:off x="3146985" y="5750633"/>
            <a:ext cx="6261016" cy="112827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ctrTitle" idx="2"/>
          </p:nvPr>
        </p:nvSpPr>
        <p:spPr>
          <a:xfrm>
            <a:off x="1396987" y="4242300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"/>
          </p:nvPr>
        </p:nvSpPr>
        <p:spPr>
          <a:xfrm>
            <a:off x="1212187" y="4613233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7" name="Google Shape;727;p39"/>
          <p:cNvSpPr txBox="1">
            <a:spLocks noGrp="1"/>
          </p:cNvSpPr>
          <p:nvPr>
            <p:ph type="ctrTitle" idx="3"/>
          </p:nvPr>
        </p:nvSpPr>
        <p:spPr>
          <a:xfrm>
            <a:off x="7565807" y="2319467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8" name="Google Shape;728;p39"/>
          <p:cNvSpPr txBox="1">
            <a:spLocks noGrp="1"/>
          </p:cNvSpPr>
          <p:nvPr>
            <p:ph type="subTitle" idx="4"/>
          </p:nvPr>
        </p:nvSpPr>
        <p:spPr>
          <a:xfrm>
            <a:off x="7565807" y="2690400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9" name="Google Shape;729;p39"/>
          <p:cNvSpPr txBox="1">
            <a:spLocks noGrp="1"/>
          </p:cNvSpPr>
          <p:nvPr>
            <p:ph type="ctrTitle" idx="5"/>
          </p:nvPr>
        </p:nvSpPr>
        <p:spPr>
          <a:xfrm>
            <a:off x="1396987" y="23194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6"/>
          </p:nvPr>
        </p:nvSpPr>
        <p:spPr>
          <a:xfrm>
            <a:off x="1212187" y="2690400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1" name="Google Shape;731;p39"/>
          <p:cNvSpPr txBox="1">
            <a:spLocks noGrp="1"/>
          </p:cNvSpPr>
          <p:nvPr>
            <p:ph type="ctrTitle" idx="7"/>
          </p:nvPr>
        </p:nvSpPr>
        <p:spPr>
          <a:xfrm>
            <a:off x="7565807" y="4242300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8"/>
          </p:nvPr>
        </p:nvSpPr>
        <p:spPr>
          <a:xfrm>
            <a:off x="7565807" y="4613233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0" y="6305703"/>
            <a:ext cx="6261016" cy="5732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39"/>
          <p:cNvSpPr/>
          <p:nvPr/>
        </p:nvSpPr>
        <p:spPr>
          <a:xfrm>
            <a:off x="0" y="5944599"/>
            <a:ext cx="12191995" cy="913456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982913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53154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41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41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41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41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64" name="Google Shape;764;p41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41"/>
          <p:cNvSpPr txBox="1">
            <a:spLocks noGrp="1"/>
          </p:cNvSpPr>
          <p:nvPr>
            <p:ph type="subTitle" idx="1"/>
          </p:nvPr>
        </p:nvSpPr>
        <p:spPr>
          <a:xfrm>
            <a:off x="4580967" y="2065700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6" name="Google Shape;766;p41"/>
          <p:cNvSpPr txBox="1">
            <a:spLocks noGrp="1"/>
          </p:cNvSpPr>
          <p:nvPr>
            <p:ph type="subTitle" idx="2"/>
          </p:nvPr>
        </p:nvSpPr>
        <p:spPr>
          <a:xfrm>
            <a:off x="4582301" y="24263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1"/>
          <p:cNvSpPr txBox="1">
            <a:spLocks noGrp="1"/>
          </p:cNvSpPr>
          <p:nvPr>
            <p:ph type="subTitle" idx="3"/>
          </p:nvPr>
        </p:nvSpPr>
        <p:spPr>
          <a:xfrm>
            <a:off x="4580967" y="3836033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4"/>
          </p:nvPr>
        </p:nvSpPr>
        <p:spPr>
          <a:xfrm>
            <a:off x="4582301" y="41965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8204600" y="2065700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subTitle" idx="6"/>
          </p:nvPr>
        </p:nvSpPr>
        <p:spPr>
          <a:xfrm>
            <a:off x="8205933" y="24263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7"/>
          </p:nvPr>
        </p:nvSpPr>
        <p:spPr>
          <a:xfrm>
            <a:off x="8204600" y="3836033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8"/>
          </p:nvPr>
        </p:nvSpPr>
        <p:spPr>
          <a:xfrm>
            <a:off x="8205933" y="41965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9"/>
          </p:nvPr>
        </p:nvSpPr>
        <p:spPr>
          <a:xfrm>
            <a:off x="962667" y="2065700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ubTitle" idx="13"/>
          </p:nvPr>
        </p:nvSpPr>
        <p:spPr>
          <a:xfrm>
            <a:off x="964000" y="24263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14"/>
          </p:nvPr>
        </p:nvSpPr>
        <p:spPr>
          <a:xfrm>
            <a:off x="962667" y="3836033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15"/>
          </p:nvPr>
        </p:nvSpPr>
        <p:spPr>
          <a:xfrm>
            <a:off x="964000" y="41965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6832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80" name="Google Shape;780;p42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42"/>
          <p:cNvSpPr txBox="1">
            <a:spLocks noGrp="1"/>
          </p:cNvSpPr>
          <p:nvPr>
            <p:ph type="title" hasCustomPrompt="1"/>
          </p:nvPr>
        </p:nvSpPr>
        <p:spPr>
          <a:xfrm>
            <a:off x="987700" y="2349167"/>
            <a:ext cx="74812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2" name="Google Shape;782;p42"/>
          <p:cNvSpPr txBox="1">
            <a:spLocks noGrp="1"/>
          </p:cNvSpPr>
          <p:nvPr>
            <p:ph type="subTitle" idx="1"/>
          </p:nvPr>
        </p:nvSpPr>
        <p:spPr>
          <a:xfrm>
            <a:off x="3004033" y="4531000"/>
            <a:ext cx="3448400" cy="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42"/>
          <p:cNvSpPr txBox="1">
            <a:spLocks noGrp="1"/>
          </p:cNvSpPr>
          <p:nvPr>
            <p:ph type="subTitle" idx="2"/>
          </p:nvPr>
        </p:nvSpPr>
        <p:spPr>
          <a:xfrm>
            <a:off x="3003967" y="1294981"/>
            <a:ext cx="34484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2099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dk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43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4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4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4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4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4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1"/>
          </p:nvPr>
        </p:nvSpPr>
        <p:spPr>
          <a:xfrm>
            <a:off x="2195220" y="1883521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title" hasCustomPrompt="1"/>
          </p:nvPr>
        </p:nvSpPr>
        <p:spPr>
          <a:xfrm>
            <a:off x="2181033" y="752667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2"/>
          </p:nvPr>
        </p:nvSpPr>
        <p:spPr>
          <a:xfrm>
            <a:off x="2195220" y="3704925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title" idx="3" hasCustomPrompt="1"/>
          </p:nvPr>
        </p:nvSpPr>
        <p:spPr>
          <a:xfrm>
            <a:off x="2181033" y="2574071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43"/>
          <p:cNvSpPr txBox="1">
            <a:spLocks noGrp="1"/>
          </p:cNvSpPr>
          <p:nvPr>
            <p:ph type="subTitle" idx="4"/>
          </p:nvPr>
        </p:nvSpPr>
        <p:spPr>
          <a:xfrm>
            <a:off x="2195220" y="5526779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title" idx="5" hasCustomPrompt="1"/>
          </p:nvPr>
        </p:nvSpPr>
        <p:spPr>
          <a:xfrm>
            <a:off x="2181033" y="4395924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845119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dk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4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44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44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44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44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44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1"/>
          </p:nvPr>
        </p:nvSpPr>
        <p:spPr>
          <a:xfrm>
            <a:off x="3467067" y="2680667"/>
            <a:ext cx="528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title" hasCustomPrompt="1"/>
          </p:nvPr>
        </p:nvSpPr>
        <p:spPr>
          <a:xfrm>
            <a:off x="4001033" y="1260667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2"/>
          </p:nvPr>
        </p:nvSpPr>
        <p:spPr>
          <a:xfrm>
            <a:off x="1537608" y="4840385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title" idx="3" hasCustomPrompt="1"/>
          </p:nvPr>
        </p:nvSpPr>
        <p:spPr>
          <a:xfrm>
            <a:off x="1530000" y="3623600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4"/>
          </p:nvPr>
        </p:nvSpPr>
        <p:spPr>
          <a:xfrm>
            <a:off x="6459208" y="4840400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 idx="5" hasCustomPrompt="1"/>
          </p:nvPr>
        </p:nvSpPr>
        <p:spPr>
          <a:xfrm>
            <a:off x="6451600" y="3623615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773401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5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45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45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45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45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45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45"/>
          <p:cNvSpPr/>
          <p:nvPr/>
        </p:nvSpPr>
        <p:spPr>
          <a:xfrm>
            <a:off x="5295271" y="1711875"/>
            <a:ext cx="348955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1"/>
          </p:nvPr>
        </p:nvSpPr>
        <p:spPr>
          <a:xfrm>
            <a:off x="1162963" y="25996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45"/>
          <p:cNvSpPr txBox="1">
            <a:spLocks noGrp="1"/>
          </p:cNvSpPr>
          <p:nvPr>
            <p:ph type="title" hasCustomPrompt="1"/>
          </p:nvPr>
        </p:nvSpPr>
        <p:spPr>
          <a:xfrm>
            <a:off x="1162963" y="1468757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2"/>
          </p:nvPr>
        </p:nvSpPr>
        <p:spPr>
          <a:xfrm>
            <a:off x="1162963" y="48274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5"/>
          <p:cNvSpPr txBox="1">
            <a:spLocks noGrp="1"/>
          </p:cNvSpPr>
          <p:nvPr>
            <p:ph type="title" idx="3" hasCustomPrompt="1"/>
          </p:nvPr>
        </p:nvSpPr>
        <p:spPr>
          <a:xfrm>
            <a:off x="1162963" y="3696559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45"/>
          <p:cNvSpPr txBox="1">
            <a:spLocks noGrp="1"/>
          </p:cNvSpPr>
          <p:nvPr>
            <p:ph type="subTitle" idx="4"/>
          </p:nvPr>
        </p:nvSpPr>
        <p:spPr>
          <a:xfrm>
            <a:off x="6354229" y="4827425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5" hasCustomPrompt="1"/>
          </p:nvPr>
        </p:nvSpPr>
        <p:spPr>
          <a:xfrm>
            <a:off x="6354229" y="3698008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5"/>
          <p:cNvSpPr txBox="1">
            <a:spLocks noGrp="1"/>
          </p:cNvSpPr>
          <p:nvPr>
            <p:ph type="subTitle" idx="6"/>
          </p:nvPr>
        </p:nvSpPr>
        <p:spPr>
          <a:xfrm>
            <a:off x="6354229" y="2598192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45"/>
          <p:cNvSpPr txBox="1">
            <a:spLocks noGrp="1"/>
          </p:cNvSpPr>
          <p:nvPr>
            <p:ph type="title" idx="7" hasCustomPrompt="1"/>
          </p:nvPr>
        </p:nvSpPr>
        <p:spPr>
          <a:xfrm>
            <a:off x="6354229" y="1468775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187820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2">
  <p:cSld name="Tittle and text 2">
    <p:bg>
      <p:bgPr>
        <a:solidFill>
          <a:schemeClr val="dk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46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46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4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4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46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46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subTitle" idx="1"/>
          </p:nvPr>
        </p:nvSpPr>
        <p:spPr>
          <a:xfrm>
            <a:off x="1198733" y="2544833"/>
            <a:ext cx="28548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367364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Tittle and text 3">
    <p:bg>
      <p:bgPr>
        <a:solidFill>
          <a:schemeClr val="dk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4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47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47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47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47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47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4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subTitle" idx="1"/>
          </p:nvPr>
        </p:nvSpPr>
        <p:spPr>
          <a:xfrm>
            <a:off x="8016200" y="2544833"/>
            <a:ext cx="32976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0124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87634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1_Tittle and text 3">
    <p:bg>
      <p:bgPr>
        <a:solidFill>
          <a:schemeClr val="dk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48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48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4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4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48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48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subTitle" idx="1"/>
          </p:nvPr>
        </p:nvSpPr>
        <p:spPr>
          <a:xfrm>
            <a:off x="1198733" y="2043767"/>
            <a:ext cx="7006000" cy="3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645568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and illustrations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endParaRPr sz="1467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017630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0690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035590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28285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B1D24-D9BF-407D-8836-7758C75DB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59AE97-62E1-45A1-B949-DD8650758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5862-9C4D-4034-8F68-44C6006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BE3B54-D456-4F33-AC83-B7F791F4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0DDEC-5DD6-4F04-8B0B-61B4CC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4727823" y="-1026127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7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E8617-8C8F-4FB1-88D1-D5571E6A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4894D-4464-49E3-BA92-57308CE3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0114BC-F115-47E8-BDEC-91D5E9E1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ACFF3-0DB4-4C0B-BEE2-DD58FA8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D6D5D-F2AB-44CC-85B2-3619117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2574266" y="-226628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A9348-1F66-46C7-AC35-D3A7926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B940B2-CE7C-4336-85C4-2224B362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131C4-221B-4D36-A191-0B8373A9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DE3BFC-11D5-4E77-ACD6-CB91C196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996D1-F5C2-488F-80EF-615D8220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7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934C4-B3E2-4FD4-A906-967F7205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3EB08C-9CDF-4D0D-8A09-C696F06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3D68F9-0A64-4DBD-9F84-FC77A27DE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3249F8-172B-4242-84CA-7ECEB0BF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44CF07-7452-4FB8-989C-BF99CFFC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FD821-90A1-485F-B8E5-F1A045EB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0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59983-20B0-46DB-971B-9E2C698C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93CD-DE5C-4DD4-87FE-E5E8A877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7FDC40-0F51-435A-B45F-637E03AE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C86343-788E-473C-91CF-D923FCE4D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4F8AE-80A4-4BFE-AD62-E99A75D03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9FEB7B-FF4C-4407-AEBD-B9C8927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9143AC-94BA-4BE2-AF70-F4783D12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540D3C-7AA0-4432-B652-D88BDDB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7"/>
          <p:cNvSpPr/>
          <p:nvPr/>
        </p:nvSpPr>
        <p:spPr>
          <a:xfrm>
            <a:off x="9336869" y="7276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7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138" name="Google Shape;138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141" name="Google Shape;141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3" name="Google Shape;143;p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000033" y="2533767"/>
            <a:ext cx="6934400" cy="3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79918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25716-A22F-428B-90EE-B9796D7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6D154B-B7B2-45E2-8D75-3683C1E9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F164AB-09B5-4A43-ACF5-B6A5693E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CCBB2D-97CA-4C6C-BEB0-3F45D28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9DF898-7152-4720-8278-56A71AA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DEB7DE-0B5C-41F4-AB9F-69801844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3400F2-9B0B-4E52-BCB2-EE52CE7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320DF-F3D5-4A95-A3A1-EC975B6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4A0E8-52C3-41EA-B3D1-62F48F0B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63EF5D-60B9-44FB-B40C-545DD9E4E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BFA8D9-A3B5-4109-B40C-4A20AF6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D22EDC-073C-4C15-B6F5-94DCC3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3D225D-C019-4EAD-9008-1AEB1D2C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3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123AD-E6A3-4738-A6FB-3650D22E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A50B66-6C55-41C0-BC79-1BD0D1FF4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63DDD7-F835-48FF-B1C2-40880A09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0A9328-5A91-4BF6-983B-64227FC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B4CBD-E066-484C-9EB9-E1312AC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15EAF2-9001-49AC-A037-28EFB76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1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7F18A-4ECC-4FC8-B6D2-1EE10209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E5F5F1-F890-4CF1-9A56-6D655697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1FD19D-E1D2-4B9E-BE72-B9717F3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EEC7EF-2466-4164-B5EE-5DCAAFB3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A23E4-2017-4509-A166-5BC10C9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5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089943-5B82-4751-AFAB-A6A8588D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C2EE00-9193-428F-A2A8-1FF764BDC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68C9E-D4A7-4F18-8ECB-62A53E5A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D9E3C-D79C-4DB9-9098-5C76A5C4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FE780-2785-40BD-A014-F042F60E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004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122117" y="4592996"/>
            <a:ext cx="5745556" cy="2225877"/>
            <a:chOff x="2189450" y="2220300"/>
            <a:chExt cx="3202175" cy="1240550"/>
          </a:xfrm>
        </p:grpSpPr>
        <p:sp>
          <p:nvSpPr>
            <p:cNvPr id="153" name="Google Shape;153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540589" y="5070631"/>
            <a:ext cx="4521471" cy="1751656"/>
            <a:chOff x="2189450" y="2220300"/>
            <a:chExt cx="3202175" cy="1240550"/>
          </a:xfrm>
        </p:grpSpPr>
        <p:sp>
          <p:nvSpPr>
            <p:cNvPr id="156" name="Google Shape;156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118467" y="1852900"/>
            <a:ext cx="4364400" cy="1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5107602" y="6484371"/>
            <a:ext cx="7084399" cy="37364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10985037" y="6369869"/>
            <a:ext cx="408484" cy="206776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flipH="1">
            <a:off x="-133" y="6433100"/>
            <a:ext cx="6948100" cy="424880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138200" y="3908281"/>
            <a:ext cx="43084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633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903200" y="852733"/>
            <a:ext cx="63448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0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43271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172" name="Google Shape;172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175" name="Google Shape;175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715867" y="2010833"/>
            <a:ext cx="107604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715867" y="4070300"/>
            <a:ext cx="107604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187" name="Google Shape;187;p1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0000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4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FE6881-04D1-4991-89D2-318DB519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51301-B0E3-4FB0-8496-B6208B4E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630A9-2C17-42D8-B34C-07FF620AC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72C-3781-4A06-8FEC-67E05828B8F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AC1A67-7EAB-40D9-B61A-1F5A30D7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F3CFD-D72B-4E4D-9D72-E2C3A2F3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5"/>
          <p:cNvGrpSpPr/>
          <p:nvPr/>
        </p:nvGrpSpPr>
        <p:grpSpPr>
          <a:xfrm>
            <a:off x="8219768" y="2045109"/>
            <a:ext cx="4060749" cy="4812891"/>
            <a:chOff x="4815845" y="604088"/>
            <a:chExt cx="3557234" cy="4539470"/>
          </a:xfrm>
        </p:grpSpPr>
        <p:grpSp>
          <p:nvGrpSpPr>
            <p:cNvPr id="935" name="Google Shape;935;p55"/>
            <p:cNvGrpSpPr/>
            <p:nvPr/>
          </p:nvGrpSpPr>
          <p:grpSpPr>
            <a:xfrm>
              <a:off x="6231762" y="604088"/>
              <a:ext cx="2141317" cy="4539462"/>
              <a:chOff x="2451049" y="3270244"/>
              <a:chExt cx="598267" cy="1268254"/>
            </a:xfrm>
          </p:grpSpPr>
          <p:sp>
            <p:nvSpPr>
              <p:cNvPr id="936" name="Google Shape;936;p55"/>
              <p:cNvSpPr/>
              <p:nvPr/>
            </p:nvSpPr>
            <p:spPr>
              <a:xfrm>
                <a:off x="2661886" y="3270244"/>
                <a:ext cx="135246" cy="47754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3443" extrusionOk="0">
                    <a:moveTo>
                      <a:pt x="3767" y="0"/>
                    </a:moveTo>
                    <a:cubicBezTo>
                      <a:pt x="1803" y="0"/>
                      <a:pt x="186" y="1502"/>
                      <a:pt x="1" y="3420"/>
                    </a:cubicBezTo>
                    <a:cubicBezTo>
                      <a:pt x="1479" y="3050"/>
                      <a:pt x="3074" y="2842"/>
                      <a:pt x="4783" y="2842"/>
                    </a:cubicBezTo>
                    <a:cubicBezTo>
                      <a:pt x="4864" y="2841"/>
                      <a:pt x="4944" y="2840"/>
                      <a:pt x="5024" y="2840"/>
                    </a:cubicBezTo>
                    <a:cubicBezTo>
                      <a:pt x="6691" y="2840"/>
                      <a:pt x="8273" y="3068"/>
                      <a:pt x="9750" y="3443"/>
                    </a:cubicBezTo>
                    <a:cubicBezTo>
                      <a:pt x="9681" y="1525"/>
                      <a:pt x="8133" y="0"/>
                      <a:pt x="6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5"/>
              <p:cNvSpPr/>
              <p:nvPr/>
            </p:nvSpPr>
            <p:spPr>
              <a:xfrm>
                <a:off x="2564803" y="3309327"/>
                <a:ext cx="327193" cy="191323"/>
              </a:xfrm>
              <a:custGeom>
                <a:avLst/>
                <a:gdLst/>
                <a:ahLst/>
                <a:cxnLst/>
                <a:rect l="l" t="t" r="r" b="b"/>
                <a:pathLst>
                  <a:path w="23590" h="13794" extrusionOk="0">
                    <a:moveTo>
                      <a:pt x="11783" y="1"/>
                    </a:moveTo>
                    <a:cubicBezTo>
                      <a:pt x="10074" y="1"/>
                      <a:pt x="8456" y="186"/>
                      <a:pt x="7001" y="579"/>
                    </a:cubicBezTo>
                    <a:cubicBezTo>
                      <a:pt x="2888" y="1664"/>
                      <a:pt x="0" y="4067"/>
                      <a:pt x="0" y="6886"/>
                    </a:cubicBezTo>
                    <a:cubicBezTo>
                      <a:pt x="0" y="10698"/>
                      <a:pt x="5268" y="13794"/>
                      <a:pt x="11783" y="13794"/>
                    </a:cubicBezTo>
                    <a:cubicBezTo>
                      <a:pt x="18298" y="13794"/>
                      <a:pt x="23566" y="10698"/>
                      <a:pt x="23566" y="6886"/>
                    </a:cubicBezTo>
                    <a:cubicBezTo>
                      <a:pt x="23589" y="4113"/>
                      <a:pt x="20747" y="1734"/>
                      <a:pt x="16750" y="625"/>
                    </a:cubicBezTo>
                    <a:cubicBezTo>
                      <a:pt x="15249" y="232"/>
                      <a:pt x="13562" y="1"/>
                      <a:pt x="11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5"/>
              <p:cNvSpPr/>
              <p:nvPr/>
            </p:nvSpPr>
            <p:spPr>
              <a:xfrm>
                <a:off x="2451049" y="3372653"/>
                <a:ext cx="541887" cy="406585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29314" extrusionOk="0">
                    <a:moveTo>
                      <a:pt x="11391" y="0"/>
                    </a:moveTo>
                    <a:cubicBezTo>
                      <a:pt x="11263" y="0"/>
                      <a:pt x="11134" y="48"/>
                      <a:pt x="11044" y="148"/>
                    </a:cubicBezTo>
                    <a:lnTo>
                      <a:pt x="2611" y="9921"/>
                    </a:lnTo>
                    <a:cubicBezTo>
                      <a:pt x="1" y="12832"/>
                      <a:pt x="878" y="17476"/>
                      <a:pt x="4413" y="19209"/>
                    </a:cubicBezTo>
                    <a:lnTo>
                      <a:pt x="10767" y="22374"/>
                    </a:lnTo>
                    <a:cubicBezTo>
                      <a:pt x="10975" y="23460"/>
                      <a:pt x="11136" y="24176"/>
                      <a:pt x="11136" y="24176"/>
                    </a:cubicBezTo>
                    <a:lnTo>
                      <a:pt x="28418" y="27387"/>
                    </a:lnTo>
                    <a:lnTo>
                      <a:pt x="28788" y="27226"/>
                    </a:lnTo>
                    <a:lnTo>
                      <a:pt x="28949" y="27364"/>
                    </a:lnTo>
                    <a:lnTo>
                      <a:pt x="29642" y="27965"/>
                    </a:lnTo>
                    <a:cubicBezTo>
                      <a:pt x="29735" y="28057"/>
                      <a:pt x="29827" y="28103"/>
                      <a:pt x="29920" y="28196"/>
                    </a:cubicBezTo>
                    <a:lnTo>
                      <a:pt x="30220" y="28427"/>
                    </a:lnTo>
                    <a:cubicBezTo>
                      <a:pt x="30428" y="28566"/>
                      <a:pt x="30682" y="28727"/>
                      <a:pt x="30913" y="28843"/>
                    </a:cubicBezTo>
                    <a:cubicBezTo>
                      <a:pt x="31445" y="29074"/>
                      <a:pt x="32022" y="29236"/>
                      <a:pt x="32646" y="29305"/>
                    </a:cubicBezTo>
                    <a:cubicBezTo>
                      <a:pt x="32733" y="29311"/>
                      <a:pt x="32819" y="29314"/>
                      <a:pt x="32906" y="29314"/>
                    </a:cubicBezTo>
                    <a:cubicBezTo>
                      <a:pt x="33143" y="29314"/>
                      <a:pt x="33380" y="29292"/>
                      <a:pt x="33616" y="29259"/>
                    </a:cubicBezTo>
                    <a:cubicBezTo>
                      <a:pt x="33917" y="29212"/>
                      <a:pt x="34240" y="29120"/>
                      <a:pt x="34540" y="29004"/>
                    </a:cubicBezTo>
                    <a:cubicBezTo>
                      <a:pt x="35118" y="28773"/>
                      <a:pt x="35603" y="28427"/>
                      <a:pt x="35996" y="28057"/>
                    </a:cubicBezTo>
                    <a:cubicBezTo>
                      <a:pt x="36112" y="27942"/>
                      <a:pt x="36227" y="27826"/>
                      <a:pt x="36319" y="27688"/>
                    </a:cubicBezTo>
                    <a:cubicBezTo>
                      <a:pt x="36389" y="27595"/>
                      <a:pt x="36458" y="27503"/>
                      <a:pt x="36527" y="27410"/>
                    </a:cubicBezTo>
                    <a:cubicBezTo>
                      <a:pt x="36966" y="26810"/>
                      <a:pt x="37220" y="26209"/>
                      <a:pt x="37359" y="25631"/>
                    </a:cubicBezTo>
                    <a:lnTo>
                      <a:pt x="37428" y="25423"/>
                    </a:lnTo>
                    <a:cubicBezTo>
                      <a:pt x="37452" y="25216"/>
                      <a:pt x="38399" y="20433"/>
                      <a:pt x="38514" y="19486"/>
                    </a:cubicBezTo>
                    <a:cubicBezTo>
                      <a:pt x="38699" y="18284"/>
                      <a:pt x="38861" y="18677"/>
                      <a:pt x="39069" y="17591"/>
                    </a:cubicBezTo>
                    <a:lnTo>
                      <a:pt x="38815" y="15489"/>
                    </a:lnTo>
                    <a:cubicBezTo>
                      <a:pt x="38539" y="15429"/>
                      <a:pt x="38262" y="15400"/>
                      <a:pt x="37989" y="15400"/>
                    </a:cubicBezTo>
                    <a:cubicBezTo>
                      <a:pt x="36564" y="15400"/>
                      <a:pt x="35222" y="16185"/>
                      <a:pt x="34564" y="17522"/>
                    </a:cubicBezTo>
                    <a:lnTo>
                      <a:pt x="33408" y="19832"/>
                    </a:lnTo>
                    <a:lnTo>
                      <a:pt x="33062" y="20618"/>
                    </a:lnTo>
                    <a:lnTo>
                      <a:pt x="32346" y="17499"/>
                    </a:lnTo>
                    <a:cubicBezTo>
                      <a:pt x="31999" y="14865"/>
                      <a:pt x="30035" y="13479"/>
                      <a:pt x="27609" y="12393"/>
                    </a:cubicBezTo>
                    <a:lnTo>
                      <a:pt x="24444" y="11307"/>
                    </a:lnTo>
                    <a:lnTo>
                      <a:pt x="24190" y="11307"/>
                    </a:lnTo>
                    <a:cubicBezTo>
                      <a:pt x="23220" y="11307"/>
                      <a:pt x="22249" y="10868"/>
                      <a:pt x="21279" y="10868"/>
                    </a:cubicBezTo>
                    <a:lnTo>
                      <a:pt x="17929" y="10868"/>
                    </a:lnTo>
                    <a:cubicBezTo>
                      <a:pt x="17213" y="10868"/>
                      <a:pt x="16520" y="11053"/>
                      <a:pt x="15827" y="11122"/>
                    </a:cubicBezTo>
                    <a:cubicBezTo>
                      <a:pt x="15133" y="11238"/>
                      <a:pt x="14463" y="11400"/>
                      <a:pt x="13817" y="11631"/>
                    </a:cubicBezTo>
                    <a:cubicBezTo>
                      <a:pt x="13239" y="11815"/>
                      <a:pt x="12731" y="11977"/>
                      <a:pt x="12153" y="12023"/>
                    </a:cubicBezTo>
                    <a:lnTo>
                      <a:pt x="10767" y="12208"/>
                    </a:lnTo>
                    <a:lnTo>
                      <a:pt x="8687" y="12462"/>
                    </a:lnTo>
                    <a:lnTo>
                      <a:pt x="8664" y="12462"/>
                    </a:lnTo>
                    <a:lnTo>
                      <a:pt x="13932" y="5462"/>
                    </a:lnTo>
                    <a:cubicBezTo>
                      <a:pt x="14140" y="5185"/>
                      <a:pt x="14163" y="4815"/>
                      <a:pt x="14024" y="4515"/>
                    </a:cubicBezTo>
                    <a:lnTo>
                      <a:pt x="11806" y="240"/>
                    </a:lnTo>
                    <a:cubicBezTo>
                      <a:pt x="11728" y="83"/>
                      <a:pt x="11560" y="0"/>
                      <a:pt x="11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5"/>
              <p:cNvSpPr/>
              <p:nvPr/>
            </p:nvSpPr>
            <p:spPr>
              <a:xfrm>
                <a:off x="2603248" y="3371904"/>
                <a:ext cx="43593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39" extrusionOk="0">
                    <a:moveTo>
                      <a:pt x="373" y="0"/>
                    </a:moveTo>
                    <a:cubicBezTo>
                      <a:pt x="246" y="0"/>
                      <a:pt x="116" y="53"/>
                      <a:pt x="24" y="156"/>
                    </a:cubicBezTo>
                    <a:lnTo>
                      <a:pt x="1" y="179"/>
                    </a:lnTo>
                    <a:cubicBezTo>
                      <a:pt x="70" y="526"/>
                      <a:pt x="232" y="1011"/>
                      <a:pt x="486" y="1658"/>
                    </a:cubicBezTo>
                    <a:cubicBezTo>
                      <a:pt x="1341" y="3691"/>
                      <a:pt x="2311" y="4915"/>
                      <a:pt x="2889" y="5539"/>
                    </a:cubicBezTo>
                    <a:lnTo>
                      <a:pt x="2912" y="5470"/>
                    </a:lnTo>
                    <a:cubicBezTo>
                      <a:pt x="3120" y="5192"/>
                      <a:pt x="3143" y="4800"/>
                      <a:pt x="3004" y="4522"/>
                    </a:cubicBezTo>
                    <a:lnTo>
                      <a:pt x="763" y="248"/>
                    </a:lnTo>
                    <a:cubicBezTo>
                      <a:pt x="686" y="82"/>
                      <a:pt x="531" y="0"/>
                      <a:pt x="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5"/>
              <p:cNvSpPr/>
              <p:nvPr/>
            </p:nvSpPr>
            <p:spPr>
              <a:xfrm>
                <a:off x="2678557" y="3509000"/>
                <a:ext cx="93581" cy="69503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5011" extrusionOk="0">
                    <a:moveTo>
                      <a:pt x="3441" y="0"/>
                    </a:moveTo>
                    <a:cubicBezTo>
                      <a:pt x="1794" y="0"/>
                      <a:pt x="117" y="220"/>
                      <a:pt x="46" y="644"/>
                    </a:cubicBezTo>
                    <a:cubicBezTo>
                      <a:pt x="23" y="875"/>
                      <a:pt x="0" y="1130"/>
                      <a:pt x="0" y="1361"/>
                    </a:cubicBezTo>
                    <a:cubicBezTo>
                      <a:pt x="0" y="3348"/>
                      <a:pt x="1502" y="5011"/>
                      <a:pt x="3373" y="5011"/>
                    </a:cubicBezTo>
                    <a:cubicBezTo>
                      <a:pt x="5245" y="5011"/>
                      <a:pt x="6746" y="3394"/>
                      <a:pt x="6746" y="1361"/>
                    </a:cubicBezTo>
                    <a:cubicBezTo>
                      <a:pt x="6746" y="1106"/>
                      <a:pt x="6723" y="875"/>
                      <a:pt x="6654" y="621"/>
                    </a:cubicBezTo>
                    <a:cubicBezTo>
                      <a:pt x="6575" y="203"/>
                      <a:pt x="5022" y="0"/>
                      <a:pt x="3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5"/>
              <p:cNvSpPr/>
              <p:nvPr/>
            </p:nvSpPr>
            <p:spPr>
              <a:xfrm>
                <a:off x="2645549" y="3327593"/>
                <a:ext cx="157993" cy="230741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6636" extrusionOk="0">
                    <a:moveTo>
                      <a:pt x="5314" y="1"/>
                    </a:moveTo>
                    <a:cubicBezTo>
                      <a:pt x="3327" y="1"/>
                      <a:pt x="1710" y="1618"/>
                      <a:pt x="1710" y="3605"/>
                    </a:cubicBezTo>
                    <a:lnTo>
                      <a:pt x="1710" y="5222"/>
                    </a:lnTo>
                    <a:lnTo>
                      <a:pt x="1710" y="5292"/>
                    </a:lnTo>
                    <a:lnTo>
                      <a:pt x="1271" y="5292"/>
                    </a:lnTo>
                    <a:cubicBezTo>
                      <a:pt x="578" y="5292"/>
                      <a:pt x="0" y="5869"/>
                      <a:pt x="0" y="6562"/>
                    </a:cubicBezTo>
                    <a:lnTo>
                      <a:pt x="0" y="6724"/>
                    </a:lnTo>
                    <a:cubicBezTo>
                      <a:pt x="0" y="7417"/>
                      <a:pt x="578" y="7995"/>
                      <a:pt x="1271" y="7995"/>
                    </a:cubicBezTo>
                    <a:lnTo>
                      <a:pt x="1710" y="7995"/>
                    </a:lnTo>
                    <a:lnTo>
                      <a:pt x="1710" y="9196"/>
                    </a:lnTo>
                    <a:cubicBezTo>
                      <a:pt x="1710" y="10421"/>
                      <a:pt x="2311" y="11530"/>
                      <a:pt x="3258" y="12153"/>
                    </a:cubicBezTo>
                    <a:lnTo>
                      <a:pt x="3258" y="14094"/>
                    </a:lnTo>
                    <a:cubicBezTo>
                      <a:pt x="3258" y="15503"/>
                      <a:pt x="4413" y="16635"/>
                      <a:pt x="5799" y="16635"/>
                    </a:cubicBezTo>
                    <a:cubicBezTo>
                      <a:pt x="7209" y="16635"/>
                      <a:pt x="8341" y="15480"/>
                      <a:pt x="8341" y="14094"/>
                    </a:cubicBezTo>
                    <a:lnTo>
                      <a:pt x="8341" y="12107"/>
                    </a:lnTo>
                    <a:cubicBezTo>
                      <a:pt x="9265" y="11437"/>
                      <a:pt x="9889" y="10374"/>
                      <a:pt x="9889" y="9150"/>
                    </a:cubicBezTo>
                    <a:lnTo>
                      <a:pt x="9889" y="8341"/>
                    </a:lnTo>
                    <a:lnTo>
                      <a:pt x="9889" y="7972"/>
                    </a:lnTo>
                    <a:lnTo>
                      <a:pt x="10120" y="7972"/>
                    </a:lnTo>
                    <a:cubicBezTo>
                      <a:pt x="10813" y="7972"/>
                      <a:pt x="11391" y="7394"/>
                      <a:pt x="11391" y="6701"/>
                    </a:cubicBezTo>
                    <a:lnTo>
                      <a:pt x="11391" y="6539"/>
                    </a:lnTo>
                    <a:cubicBezTo>
                      <a:pt x="11391" y="5869"/>
                      <a:pt x="10836" y="5292"/>
                      <a:pt x="10120" y="5292"/>
                    </a:cubicBezTo>
                    <a:lnTo>
                      <a:pt x="9889" y="5292"/>
                    </a:lnTo>
                    <a:lnTo>
                      <a:pt x="9889" y="5222"/>
                    </a:lnTo>
                    <a:lnTo>
                      <a:pt x="9889" y="3605"/>
                    </a:lnTo>
                    <a:cubicBezTo>
                      <a:pt x="9889" y="1618"/>
                      <a:pt x="8248" y="1"/>
                      <a:pt x="626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5"/>
              <p:cNvSpPr/>
              <p:nvPr/>
            </p:nvSpPr>
            <p:spPr>
              <a:xfrm>
                <a:off x="2693938" y="3487808"/>
                <a:ext cx="64093" cy="3782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727" extrusionOk="0">
                    <a:moveTo>
                      <a:pt x="4552" y="1"/>
                    </a:moveTo>
                    <a:cubicBezTo>
                      <a:pt x="4020" y="278"/>
                      <a:pt x="3419" y="463"/>
                      <a:pt x="2773" y="463"/>
                    </a:cubicBezTo>
                    <a:lnTo>
                      <a:pt x="1825" y="463"/>
                    </a:lnTo>
                    <a:cubicBezTo>
                      <a:pt x="1201" y="463"/>
                      <a:pt x="624" y="278"/>
                      <a:pt x="92" y="24"/>
                    </a:cubicBezTo>
                    <a:cubicBezTo>
                      <a:pt x="46" y="209"/>
                      <a:pt x="0" y="417"/>
                      <a:pt x="0" y="601"/>
                    </a:cubicBezTo>
                    <a:cubicBezTo>
                      <a:pt x="0" y="1757"/>
                      <a:pt x="1040" y="2727"/>
                      <a:pt x="2310" y="2727"/>
                    </a:cubicBezTo>
                    <a:cubicBezTo>
                      <a:pt x="3581" y="2727"/>
                      <a:pt x="4621" y="1757"/>
                      <a:pt x="4621" y="601"/>
                    </a:cubicBezTo>
                    <a:cubicBezTo>
                      <a:pt x="4621" y="417"/>
                      <a:pt x="4598" y="209"/>
                      <a:pt x="4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5"/>
              <p:cNvSpPr/>
              <p:nvPr/>
            </p:nvSpPr>
            <p:spPr>
              <a:xfrm>
                <a:off x="2662857" y="3327593"/>
                <a:ext cx="127230" cy="91667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6609" extrusionOk="0">
                    <a:moveTo>
                      <a:pt x="3604" y="1"/>
                    </a:moveTo>
                    <a:cubicBezTo>
                      <a:pt x="1617" y="1"/>
                      <a:pt x="0" y="1618"/>
                      <a:pt x="0" y="3605"/>
                    </a:cubicBezTo>
                    <a:lnTo>
                      <a:pt x="0" y="4714"/>
                    </a:lnTo>
                    <a:cubicBezTo>
                      <a:pt x="0" y="5384"/>
                      <a:pt x="162" y="5985"/>
                      <a:pt x="485" y="6539"/>
                    </a:cubicBezTo>
                    <a:lnTo>
                      <a:pt x="485" y="5222"/>
                    </a:lnTo>
                    <a:cubicBezTo>
                      <a:pt x="485" y="3235"/>
                      <a:pt x="2102" y="1618"/>
                      <a:pt x="4089" y="1618"/>
                    </a:cubicBezTo>
                    <a:lnTo>
                      <a:pt x="4205" y="1618"/>
                    </a:lnTo>
                    <a:cubicBezTo>
                      <a:pt x="4159" y="1803"/>
                      <a:pt x="4089" y="1965"/>
                      <a:pt x="4089" y="2149"/>
                    </a:cubicBezTo>
                    <a:cubicBezTo>
                      <a:pt x="4089" y="2912"/>
                      <a:pt x="4736" y="3559"/>
                      <a:pt x="5522" y="3559"/>
                    </a:cubicBezTo>
                    <a:cubicBezTo>
                      <a:pt x="5891" y="3559"/>
                      <a:pt x="6261" y="3420"/>
                      <a:pt x="6492" y="3143"/>
                    </a:cubicBezTo>
                    <a:cubicBezTo>
                      <a:pt x="6700" y="3328"/>
                      <a:pt x="6954" y="3420"/>
                      <a:pt x="7208" y="3420"/>
                    </a:cubicBezTo>
                    <a:cubicBezTo>
                      <a:pt x="7509" y="3420"/>
                      <a:pt x="7763" y="3305"/>
                      <a:pt x="7971" y="3120"/>
                    </a:cubicBezTo>
                    <a:cubicBezTo>
                      <a:pt x="8410" y="3721"/>
                      <a:pt x="8664" y="4460"/>
                      <a:pt x="8664" y="5222"/>
                    </a:cubicBezTo>
                    <a:lnTo>
                      <a:pt x="8664" y="6608"/>
                    </a:lnTo>
                    <a:cubicBezTo>
                      <a:pt x="9010" y="6077"/>
                      <a:pt x="9172" y="5430"/>
                      <a:pt x="9172" y="4737"/>
                    </a:cubicBezTo>
                    <a:lnTo>
                      <a:pt x="9172" y="3651"/>
                    </a:lnTo>
                    <a:cubicBezTo>
                      <a:pt x="9172" y="1641"/>
                      <a:pt x="755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5"/>
              <p:cNvSpPr/>
              <p:nvPr/>
            </p:nvSpPr>
            <p:spPr>
              <a:xfrm>
                <a:off x="2668946" y="3401612"/>
                <a:ext cx="113762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7949" extrusionOk="0">
                    <a:moveTo>
                      <a:pt x="8202" y="1"/>
                    </a:moveTo>
                    <a:lnTo>
                      <a:pt x="7532" y="2080"/>
                    </a:lnTo>
                    <a:cubicBezTo>
                      <a:pt x="7393" y="2519"/>
                      <a:pt x="6931" y="2843"/>
                      <a:pt x="6400" y="2843"/>
                    </a:cubicBezTo>
                    <a:lnTo>
                      <a:pt x="2357" y="2819"/>
                    </a:lnTo>
                    <a:cubicBezTo>
                      <a:pt x="1918" y="2819"/>
                      <a:pt x="1502" y="2611"/>
                      <a:pt x="1294" y="2265"/>
                    </a:cubicBezTo>
                    <a:lnTo>
                      <a:pt x="0" y="47"/>
                    </a:lnTo>
                    <a:lnTo>
                      <a:pt x="0" y="1918"/>
                    </a:lnTo>
                    <a:lnTo>
                      <a:pt x="0" y="4945"/>
                    </a:lnTo>
                    <a:cubicBezTo>
                      <a:pt x="0" y="6585"/>
                      <a:pt x="1502" y="7948"/>
                      <a:pt x="3304" y="7948"/>
                    </a:cubicBezTo>
                    <a:lnTo>
                      <a:pt x="5452" y="7948"/>
                    </a:lnTo>
                    <a:cubicBezTo>
                      <a:pt x="6954" y="7948"/>
                      <a:pt x="8202" y="6863"/>
                      <a:pt x="8202" y="5499"/>
                    </a:cubicBezTo>
                    <a:lnTo>
                      <a:pt x="8202" y="3097"/>
                    </a:lnTo>
                    <a:lnTo>
                      <a:pt x="8202" y="1941"/>
                    </a:lnTo>
                    <a:lnTo>
                      <a:pt x="82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5"/>
              <p:cNvSpPr/>
              <p:nvPr/>
            </p:nvSpPr>
            <p:spPr>
              <a:xfrm>
                <a:off x="2655479" y="3411473"/>
                <a:ext cx="11235" cy="1546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115" extrusionOk="0">
                    <a:moveTo>
                      <a:pt x="165" y="0"/>
                    </a:moveTo>
                    <a:cubicBezTo>
                      <a:pt x="128" y="0"/>
                      <a:pt x="93" y="18"/>
                      <a:pt x="70" y="52"/>
                    </a:cubicBezTo>
                    <a:cubicBezTo>
                      <a:pt x="1" y="98"/>
                      <a:pt x="1" y="191"/>
                      <a:pt x="70" y="260"/>
                    </a:cubicBezTo>
                    <a:lnTo>
                      <a:pt x="440" y="653"/>
                    </a:lnTo>
                    <a:lnTo>
                      <a:pt x="209" y="861"/>
                    </a:lnTo>
                    <a:cubicBezTo>
                      <a:pt x="162" y="907"/>
                      <a:pt x="162" y="999"/>
                      <a:pt x="209" y="1069"/>
                    </a:cubicBezTo>
                    <a:cubicBezTo>
                      <a:pt x="232" y="1092"/>
                      <a:pt x="301" y="1115"/>
                      <a:pt x="324" y="1115"/>
                    </a:cubicBezTo>
                    <a:cubicBezTo>
                      <a:pt x="393" y="1115"/>
                      <a:pt x="417" y="1092"/>
                      <a:pt x="393" y="1069"/>
                    </a:cubicBezTo>
                    <a:lnTo>
                      <a:pt x="809" y="676"/>
                    </a:lnTo>
                    <a:lnTo>
                      <a:pt x="278" y="52"/>
                    </a:lnTo>
                    <a:cubicBezTo>
                      <a:pt x="243" y="18"/>
                      <a:pt x="203" y="0"/>
                      <a:pt x="1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2784294" y="3412027"/>
                <a:ext cx="11221" cy="1491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075" extrusionOk="0">
                    <a:moveTo>
                      <a:pt x="644" y="1"/>
                    </a:moveTo>
                    <a:cubicBezTo>
                      <a:pt x="607" y="1"/>
                      <a:pt x="566" y="12"/>
                      <a:pt x="532" y="35"/>
                    </a:cubicBezTo>
                    <a:lnTo>
                      <a:pt x="0" y="682"/>
                    </a:lnTo>
                    <a:lnTo>
                      <a:pt x="416" y="1052"/>
                    </a:lnTo>
                    <a:cubicBezTo>
                      <a:pt x="462" y="1075"/>
                      <a:pt x="485" y="1075"/>
                      <a:pt x="509" y="1075"/>
                    </a:cubicBezTo>
                    <a:cubicBezTo>
                      <a:pt x="532" y="1075"/>
                      <a:pt x="601" y="1052"/>
                      <a:pt x="601" y="1052"/>
                    </a:cubicBezTo>
                    <a:cubicBezTo>
                      <a:pt x="647" y="983"/>
                      <a:pt x="647" y="890"/>
                      <a:pt x="601" y="844"/>
                    </a:cubicBezTo>
                    <a:lnTo>
                      <a:pt x="370" y="636"/>
                    </a:lnTo>
                    <a:lnTo>
                      <a:pt x="740" y="243"/>
                    </a:lnTo>
                    <a:cubicBezTo>
                      <a:pt x="809" y="174"/>
                      <a:pt x="809" y="105"/>
                      <a:pt x="740" y="35"/>
                    </a:cubicBezTo>
                    <a:cubicBezTo>
                      <a:pt x="717" y="12"/>
                      <a:pt x="682" y="1"/>
                      <a:pt x="6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5"/>
              <p:cNvSpPr/>
              <p:nvPr/>
            </p:nvSpPr>
            <p:spPr>
              <a:xfrm>
                <a:off x="2693605" y="3377868"/>
                <a:ext cx="24370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89" extrusionOk="0">
                    <a:moveTo>
                      <a:pt x="1212" y="0"/>
                    </a:moveTo>
                    <a:cubicBezTo>
                      <a:pt x="1051" y="0"/>
                      <a:pt x="864" y="34"/>
                      <a:pt x="671" y="119"/>
                    </a:cubicBezTo>
                    <a:cubicBezTo>
                      <a:pt x="301" y="303"/>
                      <a:pt x="93" y="581"/>
                      <a:pt x="70" y="766"/>
                    </a:cubicBezTo>
                    <a:cubicBezTo>
                      <a:pt x="1" y="997"/>
                      <a:pt x="93" y="1089"/>
                      <a:pt x="209" y="1089"/>
                    </a:cubicBezTo>
                    <a:cubicBezTo>
                      <a:pt x="324" y="1089"/>
                      <a:pt x="463" y="997"/>
                      <a:pt x="579" y="950"/>
                    </a:cubicBezTo>
                    <a:cubicBezTo>
                      <a:pt x="694" y="881"/>
                      <a:pt x="833" y="789"/>
                      <a:pt x="948" y="766"/>
                    </a:cubicBezTo>
                    <a:cubicBezTo>
                      <a:pt x="1064" y="719"/>
                      <a:pt x="1179" y="650"/>
                      <a:pt x="1341" y="581"/>
                    </a:cubicBezTo>
                    <a:cubicBezTo>
                      <a:pt x="1457" y="534"/>
                      <a:pt x="1595" y="488"/>
                      <a:pt x="1688" y="396"/>
                    </a:cubicBezTo>
                    <a:cubicBezTo>
                      <a:pt x="1757" y="303"/>
                      <a:pt x="1734" y="165"/>
                      <a:pt x="1572" y="72"/>
                    </a:cubicBezTo>
                    <a:cubicBezTo>
                      <a:pt x="1484" y="28"/>
                      <a:pt x="1359" y="0"/>
                      <a:pt x="1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5"/>
              <p:cNvSpPr/>
              <p:nvPr/>
            </p:nvSpPr>
            <p:spPr>
              <a:xfrm>
                <a:off x="2742951" y="3395842"/>
                <a:ext cx="26298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723" extrusionOk="0">
                    <a:moveTo>
                      <a:pt x="948" y="1"/>
                    </a:moveTo>
                    <a:cubicBezTo>
                      <a:pt x="509" y="1"/>
                      <a:pt x="232" y="163"/>
                      <a:pt x="116" y="347"/>
                    </a:cubicBezTo>
                    <a:cubicBezTo>
                      <a:pt x="1" y="509"/>
                      <a:pt x="24" y="648"/>
                      <a:pt x="140" y="694"/>
                    </a:cubicBezTo>
                    <a:cubicBezTo>
                      <a:pt x="197" y="717"/>
                      <a:pt x="261" y="723"/>
                      <a:pt x="330" y="723"/>
                    </a:cubicBezTo>
                    <a:cubicBezTo>
                      <a:pt x="399" y="723"/>
                      <a:pt x="475" y="717"/>
                      <a:pt x="555" y="717"/>
                    </a:cubicBezTo>
                    <a:cubicBezTo>
                      <a:pt x="694" y="694"/>
                      <a:pt x="833" y="694"/>
                      <a:pt x="948" y="694"/>
                    </a:cubicBezTo>
                    <a:lnTo>
                      <a:pt x="1364" y="694"/>
                    </a:lnTo>
                    <a:cubicBezTo>
                      <a:pt x="1420" y="694"/>
                      <a:pt x="1475" y="698"/>
                      <a:pt x="1529" y="698"/>
                    </a:cubicBezTo>
                    <a:cubicBezTo>
                      <a:pt x="1610" y="698"/>
                      <a:pt x="1688" y="689"/>
                      <a:pt x="1757" y="648"/>
                    </a:cubicBezTo>
                    <a:cubicBezTo>
                      <a:pt x="1872" y="625"/>
                      <a:pt x="1895" y="486"/>
                      <a:pt x="1780" y="301"/>
                    </a:cubicBezTo>
                    <a:cubicBezTo>
                      <a:pt x="1664" y="140"/>
                      <a:pt x="1364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5"/>
              <p:cNvSpPr/>
              <p:nvPr/>
            </p:nvSpPr>
            <p:spPr>
              <a:xfrm>
                <a:off x="2704506" y="3410904"/>
                <a:ext cx="8669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48" extrusionOk="0">
                    <a:moveTo>
                      <a:pt x="324" y="1"/>
                    </a:moveTo>
                    <a:cubicBezTo>
                      <a:pt x="139" y="1"/>
                      <a:pt x="1" y="139"/>
                      <a:pt x="1" y="324"/>
                    </a:cubicBezTo>
                    <a:cubicBezTo>
                      <a:pt x="1" y="486"/>
                      <a:pt x="139" y="648"/>
                      <a:pt x="324" y="648"/>
                    </a:cubicBezTo>
                    <a:cubicBezTo>
                      <a:pt x="486" y="648"/>
                      <a:pt x="624" y="486"/>
                      <a:pt x="624" y="324"/>
                    </a:cubicBezTo>
                    <a:cubicBezTo>
                      <a:pt x="624" y="139"/>
                      <a:pt x="486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2701621" y="3415897"/>
                <a:ext cx="13801" cy="495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57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7" y="338"/>
                      <a:pt x="140" y="349"/>
                      <a:pt x="180" y="349"/>
                    </a:cubicBezTo>
                    <a:cubicBezTo>
                      <a:pt x="209" y="349"/>
                      <a:pt x="236" y="343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902" y="357"/>
                      <a:pt x="948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5"/>
              <p:cNvSpPr/>
              <p:nvPr/>
            </p:nvSpPr>
            <p:spPr>
              <a:xfrm>
                <a:off x="2750329" y="3410904"/>
                <a:ext cx="8988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1"/>
                    </a:moveTo>
                    <a:cubicBezTo>
                      <a:pt x="162" y="1"/>
                      <a:pt x="0" y="139"/>
                      <a:pt x="0" y="324"/>
                    </a:cubicBezTo>
                    <a:cubicBezTo>
                      <a:pt x="0" y="486"/>
                      <a:pt x="162" y="648"/>
                      <a:pt x="324" y="648"/>
                    </a:cubicBezTo>
                    <a:cubicBezTo>
                      <a:pt x="509" y="648"/>
                      <a:pt x="647" y="486"/>
                      <a:pt x="647" y="324"/>
                    </a:cubicBezTo>
                    <a:cubicBezTo>
                      <a:pt x="647" y="139"/>
                      <a:pt x="509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5"/>
              <p:cNvSpPr/>
              <p:nvPr/>
            </p:nvSpPr>
            <p:spPr>
              <a:xfrm>
                <a:off x="2748082" y="3415897"/>
                <a:ext cx="13801" cy="513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70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9" y="340"/>
                      <a:pt x="147" y="369"/>
                      <a:pt x="190" y="369"/>
                    </a:cubicBezTo>
                    <a:cubicBezTo>
                      <a:pt x="215" y="369"/>
                      <a:pt x="238" y="359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879" y="357"/>
                      <a:pt x="925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21163" y="3394566"/>
                <a:ext cx="19890" cy="4070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935" extrusionOk="0">
                    <a:moveTo>
                      <a:pt x="578" y="0"/>
                    </a:moveTo>
                    <a:cubicBezTo>
                      <a:pt x="509" y="0"/>
                      <a:pt x="440" y="47"/>
                      <a:pt x="440" y="139"/>
                    </a:cubicBezTo>
                    <a:lnTo>
                      <a:pt x="440" y="1294"/>
                    </a:lnTo>
                    <a:cubicBezTo>
                      <a:pt x="440" y="1525"/>
                      <a:pt x="625" y="1710"/>
                      <a:pt x="856" y="1710"/>
                    </a:cubicBezTo>
                    <a:lnTo>
                      <a:pt x="1017" y="1710"/>
                    </a:lnTo>
                    <a:cubicBezTo>
                      <a:pt x="1087" y="1710"/>
                      <a:pt x="1133" y="1756"/>
                      <a:pt x="1133" y="1826"/>
                    </a:cubicBezTo>
                    <a:lnTo>
                      <a:pt x="1133" y="2010"/>
                    </a:lnTo>
                    <a:cubicBezTo>
                      <a:pt x="1133" y="2357"/>
                      <a:pt x="856" y="2657"/>
                      <a:pt x="463" y="2657"/>
                    </a:cubicBezTo>
                    <a:lnTo>
                      <a:pt x="163" y="2657"/>
                    </a:lnTo>
                    <a:cubicBezTo>
                      <a:pt x="70" y="2657"/>
                      <a:pt x="1" y="2704"/>
                      <a:pt x="1" y="2796"/>
                    </a:cubicBezTo>
                    <a:cubicBezTo>
                      <a:pt x="1" y="2888"/>
                      <a:pt x="70" y="2935"/>
                      <a:pt x="163" y="2935"/>
                    </a:cubicBezTo>
                    <a:lnTo>
                      <a:pt x="463" y="2935"/>
                    </a:lnTo>
                    <a:cubicBezTo>
                      <a:pt x="994" y="2935"/>
                      <a:pt x="1433" y="2542"/>
                      <a:pt x="1433" y="2010"/>
                    </a:cubicBezTo>
                    <a:lnTo>
                      <a:pt x="1433" y="1826"/>
                    </a:lnTo>
                    <a:cubicBezTo>
                      <a:pt x="1433" y="1595"/>
                      <a:pt x="1248" y="1410"/>
                      <a:pt x="1017" y="1410"/>
                    </a:cubicBezTo>
                    <a:lnTo>
                      <a:pt x="856" y="1410"/>
                    </a:lnTo>
                    <a:cubicBezTo>
                      <a:pt x="786" y="1410"/>
                      <a:pt x="740" y="1364"/>
                      <a:pt x="740" y="1294"/>
                    </a:cubicBezTo>
                    <a:lnTo>
                      <a:pt x="740" y="139"/>
                    </a:lnTo>
                    <a:cubicBezTo>
                      <a:pt x="740" y="47"/>
                      <a:pt x="671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5"/>
              <p:cNvSpPr/>
              <p:nvPr/>
            </p:nvSpPr>
            <p:spPr>
              <a:xfrm>
                <a:off x="2702911" y="3443274"/>
                <a:ext cx="41596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72" extrusionOk="0">
                    <a:moveTo>
                      <a:pt x="624" y="0"/>
                    </a:moveTo>
                    <a:cubicBezTo>
                      <a:pt x="1" y="0"/>
                      <a:pt x="299" y="1671"/>
                      <a:pt x="1374" y="1671"/>
                    </a:cubicBezTo>
                    <a:cubicBezTo>
                      <a:pt x="1416" y="1671"/>
                      <a:pt x="1458" y="1669"/>
                      <a:pt x="1502" y="1664"/>
                    </a:cubicBezTo>
                    <a:cubicBezTo>
                      <a:pt x="2670" y="1549"/>
                      <a:pt x="2998" y="185"/>
                      <a:pt x="2237" y="185"/>
                    </a:cubicBezTo>
                    <a:cubicBezTo>
                      <a:pt x="2231" y="185"/>
                      <a:pt x="2224" y="185"/>
                      <a:pt x="2218" y="185"/>
                    </a:cubicBezTo>
                    <a:cubicBezTo>
                      <a:pt x="2147" y="189"/>
                      <a:pt x="2075" y="191"/>
                      <a:pt x="2004" y="191"/>
                    </a:cubicBezTo>
                    <a:cubicBezTo>
                      <a:pt x="1292" y="191"/>
                      <a:pt x="624" y="0"/>
                      <a:pt x="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5"/>
              <p:cNvSpPr/>
              <p:nvPr/>
            </p:nvSpPr>
            <p:spPr>
              <a:xfrm>
                <a:off x="2604219" y="3332280"/>
                <a:ext cx="119532" cy="99157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7149" extrusionOk="0">
                    <a:moveTo>
                      <a:pt x="6220" y="0"/>
                    </a:moveTo>
                    <a:cubicBezTo>
                      <a:pt x="6170" y="0"/>
                      <a:pt x="6120" y="10"/>
                      <a:pt x="6076" y="32"/>
                    </a:cubicBezTo>
                    <a:lnTo>
                      <a:pt x="5383" y="333"/>
                    </a:lnTo>
                    <a:cubicBezTo>
                      <a:pt x="5314" y="333"/>
                      <a:pt x="416" y="3013"/>
                      <a:pt x="0" y="3383"/>
                    </a:cubicBezTo>
                    <a:cubicBezTo>
                      <a:pt x="0" y="3383"/>
                      <a:pt x="1023" y="7148"/>
                      <a:pt x="2261" y="7148"/>
                    </a:cubicBezTo>
                    <a:cubicBezTo>
                      <a:pt x="2338" y="7148"/>
                      <a:pt x="2416" y="7133"/>
                      <a:pt x="2495" y="7102"/>
                    </a:cubicBezTo>
                    <a:cubicBezTo>
                      <a:pt x="2773" y="6987"/>
                      <a:pt x="3096" y="6871"/>
                      <a:pt x="3373" y="6709"/>
                    </a:cubicBezTo>
                    <a:cubicBezTo>
                      <a:pt x="3835" y="6478"/>
                      <a:pt x="4274" y="6155"/>
                      <a:pt x="4644" y="5808"/>
                    </a:cubicBezTo>
                    <a:cubicBezTo>
                      <a:pt x="4877" y="5825"/>
                      <a:pt x="5152" y="5837"/>
                      <a:pt x="5437" y="5837"/>
                    </a:cubicBezTo>
                    <a:cubicBezTo>
                      <a:pt x="6369" y="5837"/>
                      <a:pt x="7415" y="5704"/>
                      <a:pt x="7486" y="5138"/>
                    </a:cubicBezTo>
                    <a:cubicBezTo>
                      <a:pt x="7509" y="4792"/>
                      <a:pt x="6723" y="4607"/>
                      <a:pt x="6030" y="4491"/>
                    </a:cubicBezTo>
                    <a:cubicBezTo>
                      <a:pt x="6538" y="4029"/>
                      <a:pt x="8271" y="2944"/>
                      <a:pt x="8271" y="2944"/>
                    </a:cubicBezTo>
                    <a:cubicBezTo>
                      <a:pt x="8525" y="2805"/>
                      <a:pt x="8618" y="2528"/>
                      <a:pt x="8479" y="2320"/>
                    </a:cubicBezTo>
                    <a:lnTo>
                      <a:pt x="8433" y="2297"/>
                    </a:lnTo>
                    <a:cubicBezTo>
                      <a:pt x="8361" y="2135"/>
                      <a:pt x="8205" y="2043"/>
                      <a:pt x="8052" y="2043"/>
                    </a:cubicBezTo>
                    <a:cubicBezTo>
                      <a:pt x="8009" y="2043"/>
                      <a:pt x="7966" y="2050"/>
                      <a:pt x="7925" y="2066"/>
                    </a:cubicBezTo>
                    <a:lnTo>
                      <a:pt x="7948" y="2019"/>
                    </a:lnTo>
                    <a:lnTo>
                      <a:pt x="8017" y="1996"/>
                    </a:lnTo>
                    <a:cubicBezTo>
                      <a:pt x="8248" y="1881"/>
                      <a:pt x="8317" y="1604"/>
                      <a:pt x="8202" y="1372"/>
                    </a:cubicBezTo>
                    <a:lnTo>
                      <a:pt x="8179" y="1326"/>
                    </a:lnTo>
                    <a:cubicBezTo>
                      <a:pt x="8100" y="1169"/>
                      <a:pt x="7936" y="1087"/>
                      <a:pt x="7766" y="1087"/>
                    </a:cubicBezTo>
                    <a:cubicBezTo>
                      <a:pt x="7686" y="1087"/>
                      <a:pt x="7606" y="1105"/>
                      <a:pt x="7532" y="1141"/>
                    </a:cubicBezTo>
                    <a:cubicBezTo>
                      <a:pt x="7578" y="1026"/>
                      <a:pt x="7578" y="934"/>
                      <a:pt x="7509" y="818"/>
                    </a:cubicBezTo>
                    <a:lnTo>
                      <a:pt x="7486" y="795"/>
                    </a:lnTo>
                    <a:cubicBezTo>
                      <a:pt x="7404" y="631"/>
                      <a:pt x="7229" y="537"/>
                      <a:pt x="7053" y="537"/>
                    </a:cubicBezTo>
                    <a:cubicBezTo>
                      <a:pt x="6980" y="537"/>
                      <a:pt x="6906" y="553"/>
                      <a:pt x="6839" y="587"/>
                    </a:cubicBezTo>
                    <a:lnTo>
                      <a:pt x="6654" y="702"/>
                    </a:lnTo>
                    <a:lnTo>
                      <a:pt x="6585" y="702"/>
                    </a:lnTo>
                    <a:cubicBezTo>
                      <a:pt x="6677" y="587"/>
                      <a:pt x="6700" y="448"/>
                      <a:pt x="6654" y="287"/>
                    </a:cubicBezTo>
                    <a:lnTo>
                      <a:pt x="6608" y="264"/>
                    </a:lnTo>
                    <a:cubicBezTo>
                      <a:pt x="6555" y="105"/>
                      <a:pt x="6381" y="0"/>
                      <a:pt x="6220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5"/>
              <p:cNvSpPr/>
              <p:nvPr/>
            </p:nvSpPr>
            <p:spPr>
              <a:xfrm>
                <a:off x="2687197" y="3359519"/>
                <a:ext cx="29821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88" extrusionOk="0">
                    <a:moveTo>
                      <a:pt x="2012" y="1"/>
                    </a:moveTo>
                    <a:cubicBezTo>
                      <a:pt x="1998" y="1"/>
                      <a:pt x="1982" y="3"/>
                      <a:pt x="1965" y="9"/>
                    </a:cubicBezTo>
                    <a:lnTo>
                      <a:pt x="93" y="1003"/>
                    </a:lnTo>
                    <a:cubicBezTo>
                      <a:pt x="24" y="1026"/>
                      <a:pt x="1" y="1072"/>
                      <a:pt x="24" y="1141"/>
                    </a:cubicBezTo>
                    <a:cubicBezTo>
                      <a:pt x="24" y="1164"/>
                      <a:pt x="93" y="1187"/>
                      <a:pt x="116" y="1187"/>
                    </a:cubicBezTo>
                    <a:cubicBezTo>
                      <a:pt x="132" y="1187"/>
                      <a:pt x="137" y="1177"/>
                      <a:pt x="152" y="1177"/>
                    </a:cubicBezTo>
                    <a:cubicBezTo>
                      <a:pt x="160" y="1177"/>
                      <a:pt x="170" y="1180"/>
                      <a:pt x="186" y="1187"/>
                    </a:cubicBezTo>
                    <a:lnTo>
                      <a:pt x="2057" y="217"/>
                    </a:lnTo>
                    <a:cubicBezTo>
                      <a:pt x="2103" y="171"/>
                      <a:pt x="2150" y="125"/>
                      <a:pt x="2103" y="78"/>
                    </a:cubicBezTo>
                    <a:cubicBezTo>
                      <a:pt x="2086" y="27"/>
                      <a:pt x="2056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5"/>
              <p:cNvSpPr/>
              <p:nvPr/>
            </p:nvSpPr>
            <p:spPr>
              <a:xfrm>
                <a:off x="2679195" y="3348299"/>
                <a:ext cx="29807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88" extrusionOk="0">
                    <a:moveTo>
                      <a:pt x="2012" y="1"/>
                    </a:moveTo>
                    <a:cubicBezTo>
                      <a:pt x="1997" y="1"/>
                      <a:pt x="1981" y="4"/>
                      <a:pt x="1964" y="10"/>
                    </a:cubicBezTo>
                    <a:lnTo>
                      <a:pt x="93" y="1003"/>
                    </a:lnTo>
                    <a:cubicBezTo>
                      <a:pt x="23" y="1026"/>
                      <a:pt x="0" y="1072"/>
                      <a:pt x="23" y="1142"/>
                    </a:cubicBezTo>
                    <a:cubicBezTo>
                      <a:pt x="23" y="1165"/>
                      <a:pt x="93" y="1188"/>
                      <a:pt x="116" y="1188"/>
                    </a:cubicBezTo>
                    <a:cubicBezTo>
                      <a:pt x="131" y="1188"/>
                      <a:pt x="157" y="1178"/>
                      <a:pt x="172" y="1178"/>
                    </a:cubicBezTo>
                    <a:cubicBezTo>
                      <a:pt x="180" y="1178"/>
                      <a:pt x="185" y="1180"/>
                      <a:pt x="185" y="1188"/>
                    </a:cubicBezTo>
                    <a:lnTo>
                      <a:pt x="2057" y="217"/>
                    </a:lnTo>
                    <a:cubicBezTo>
                      <a:pt x="2103" y="194"/>
                      <a:pt x="2149" y="125"/>
                      <a:pt x="2103" y="79"/>
                    </a:cubicBezTo>
                    <a:cubicBezTo>
                      <a:pt x="2085" y="27"/>
                      <a:pt x="2055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667975" y="3339964"/>
                <a:ext cx="301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142" extrusionOk="0">
                    <a:moveTo>
                      <a:pt x="2039" y="1"/>
                    </a:moveTo>
                    <a:cubicBezTo>
                      <a:pt x="2023" y="1"/>
                      <a:pt x="2006" y="4"/>
                      <a:pt x="1988" y="10"/>
                    </a:cubicBezTo>
                    <a:lnTo>
                      <a:pt x="93" y="934"/>
                    </a:lnTo>
                    <a:cubicBezTo>
                      <a:pt x="24" y="957"/>
                      <a:pt x="1" y="1026"/>
                      <a:pt x="24" y="1073"/>
                    </a:cubicBezTo>
                    <a:cubicBezTo>
                      <a:pt x="24" y="1096"/>
                      <a:pt x="93" y="1142"/>
                      <a:pt x="116" y="1142"/>
                    </a:cubicBezTo>
                    <a:lnTo>
                      <a:pt x="186" y="1142"/>
                    </a:lnTo>
                    <a:lnTo>
                      <a:pt x="2080" y="218"/>
                    </a:lnTo>
                    <a:cubicBezTo>
                      <a:pt x="2149" y="172"/>
                      <a:pt x="2172" y="125"/>
                      <a:pt x="2149" y="56"/>
                    </a:cubicBezTo>
                    <a:cubicBezTo>
                      <a:pt x="2116" y="22"/>
                      <a:pt x="2082" y="1"/>
                      <a:pt x="20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648752" y="3379102"/>
                <a:ext cx="41346" cy="1547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116" extrusionOk="0">
                    <a:moveTo>
                      <a:pt x="1439" y="1"/>
                    </a:moveTo>
                    <a:cubicBezTo>
                      <a:pt x="959" y="1"/>
                      <a:pt x="511" y="232"/>
                      <a:pt x="24" y="677"/>
                    </a:cubicBezTo>
                    <a:cubicBezTo>
                      <a:pt x="0" y="700"/>
                      <a:pt x="0" y="792"/>
                      <a:pt x="24" y="815"/>
                    </a:cubicBezTo>
                    <a:cubicBezTo>
                      <a:pt x="47" y="838"/>
                      <a:pt x="76" y="850"/>
                      <a:pt x="104" y="850"/>
                    </a:cubicBezTo>
                    <a:cubicBezTo>
                      <a:pt x="133" y="850"/>
                      <a:pt x="162" y="838"/>
                      <a:pt x="185" y="815"/>
                    </a:cubicBezTo>
                    <a:cubicBezTo>
                      <a:pt x="581" y="399"/>
                      <a:pt x="976" y="208"/>
                      <a:pt x="1389" y="208"/>
                    </a:cubicBezTo>
                    <a:cubicBezTo>
                      <a:pt x="1434" y="208"/>
                      <a:pt x="1480" y="210"/>
                      <a:pt x="1525" y="214"/>
                    </a:cubicBezTo>
                    <a:cubicBezTo>
                      <a:pt x="2288" y="307"/>
                      <a:pt x="2773" y="1046"/>
                      <a:pt x="2773" y="1046"/>
                    </a:cubicBezTo>
                    <a:cubicBezTo>
                      <a:pt x="2796" y="1069"/>
                      <a:pt x="2819" y="1115"/>
                      <a:pt x="2865" y="1115"/>
                    </a:cubicBezTo>
                    <a:lnTo>
                      <a:pt x="2912" y="1115"/>
                    </a:lnTo>
                    <a:cubicBezTo>
                      <a:pt x="2981" y="1092"/>
                      <a:pt x="2981" y="1023"/>
                      <a:pt x="2958" y="977"/>
                    </a:cubicBezTo>
                    <a:cubicBezTo>
                      <a:pt x="2912" y="908"/>
                      <a:pt x="2403" y="99"/>
                      <a:pt x="1572" y="7"/>
                    </a:cubicBezTo>
                    <a:cubicBezTo>
                      <a:pt x="1527" y="3"/>
                      <a:pt x="148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595246" y="3523909"/>
                <a:ext cx="264695" cy="944478"/>
              </a:xfrm>
              <a:custGeom>
                <a:avLst/>
                <a:gdLst/>
                <a:ahLst/>
                <a:cxnLst/>
                <a:rect l="l" t="t" r="r" b="b"/>
                <a:pathLst>
                  <a:path w="19084" h="68095" extrusionOk="0">
                    <a:moveTo>
                      <a:pt x="13467" y="0"/>
                    </a:moveTo>
                    <a:cubicBezTo>
                      <a:pt x="13286" y="0"/>
                      <a:pt x="13123" y="151"/>
                      <a:pt x="13123" y="355"/>
                    </a:cubicBezTo>
                    <a:lnTo>
                      <a:pt x="13123" y="6431"/>
                    </a:lnTo>
                    <a:cubicBezTo>
                      <a:pt x="13123" y="6893"/>
                      <a:pt x="12753" y="7309"/>
                      <a:pt x="12268" y="7309"/>
                    </a:cubicBezTo>
                    <a:lnTo>
                      <a:pt x="6631" y="7309"/>
                    </a:lnTo>
                    <a:cubicBezTo>
                      <a:pt x="6076" y="7309"/>
                      <a:pt x="5661" y="6870"/>
                      <a:pt x="5661" y="6316"/>
                    </a:cubicBezTo>
                    <a:lnTo>
                      <a:pt x="5661" y="494"/>
                    </a:lnTo>
                    <a:cubicBezTo>
                      <a:pt x="5661" y="274"/>
                      <a:pt x="5473" y="76"/>
                      <a:pt x="5237" y="76"/>
                    </a:cubicBezTo>
                    <a:cubicBezTo>
                      <a:pt x="5224" y="76"/>
                      <a:pt x="5211" y="76"/>
                      <a:pt x="5198" y="78"/>
                    </a:cubicBezTo>
                    <a:lnTo>
                      <a:pt x="4297" y="193"/>
                    </a:lnTo>
                    <a:cubicBezTo>
                      <a:pt x="3951" y="262"/>
                      <a:pt x="3651" y="540"/>
                      <a:pt x="3651" y="932"/>
                    </a:cubicBezTo>
                    <a:lnTo>
                      <a:pt x="3651" y="6708"/>
                    </a:lnTo>
                    <a:cubicBezTo>
                      <a:pt x="3651" y="8164"/>
                      <a:pt x="3027" y="9596"/>
                      <a:pt x="1918" y="10567"/>
                    </a:cubicBezTo>
                    <a:lnTo>
                      <a:pt x="647" y="11699"/>
                    </a:lnTo>
                    <a:cubicBezTo>
                      <a:pt x="508" y="11837"/>
                      <a:pt x="416" y="12022"/>
                      <a:pt x="416" y="12207"/>
                    </a:cubicBezTo>
                    <a:lnTo>
                      <a:pt x="0" y="33670"/>
                    </a:lnTo>
                    <a:cubicBezTo>
                      <a:pt x="0" y="34202"/>
                      <a:pt x="393" y="34618"/>
                      <a:pt x="924" y="34618"/>
                    </a:cubicBezTo>
                    <a:lnTo>
                      <a:pt x="2426" y="67471"/>
                    </a:lnTo>
                    <a:cubicBezTo>
                      <a:pt x="2426" y="67771"/>
                      <a:pt x="2934" y="68095"/>
                      <a:pt x="3281" y="68095"/>
                    </a:cubicBezTo>
                    <a:lnTo>
                      <a:pt x="7116" y="68072"/>
                    </a:lnTo>
                    <a:cubicBezTo>
                      <a:pt x="7463" y="68072"/>
                      <a:pt x="7763" y="67818"/>
                      <a:pt x="7763" y="67494"/>
                    </a:cubicBezTo>
                    <a:lnTo>
                      <a:pt x="9149" y="34618"/>
                    </a:lnTo>
                    <a:lnTo>
                      <a:pt x="10050" y="34618"/>
                    </a:lnTo>
                    <a:lnTo>
                      <a:pt x="12199" y="67864"/>
                    </a:lnTo>
                    <a:cubicBezTo>
                      <a:pt x="12199" y="67979"/>
                      <a:pt x="12268" y="68049"/>
                      <a:pt x="12291" y="68072"/>
                    </a:cubicBezTo>
                    <a:lnTo>
                      <a:pt x="17905" y="68072"/>
                    </a:lnTo>
                    <a:cubicBezTo>
                      <a:pt x="18252" y="68072"/>
                      <a:pt x="17905" y="67818"/>
                      <a:pt x="17929" y="67517"/>
                    </a:cubicBezTo>
                    <a:lnTo>
                      <a:pt x="18414" y="34595"/>
                    </a:lnTo>
                    <a:cubicBezTo>
                      <a:pt x="18783" y="34595"/>
                      <a:pt x="19084" y="34317"/>
                      <a:pt x="19084" y="33924"/>
                    </a:cubicBezTo>
                    <a:lnTo>
                      <a:pt x="18529" y="12253"/>
                    </a:lnTo>
                    <a:cubicBezTo>
                      <a:pt x="18529" y="12022"/>
                      <a:pt x="18414" y="11814"/>
                      <a:pt x="18252" y="11629"/>
                    </a:cubicBezTo>
                    <a:lnTo>
                      <a:pt x="17790" y="11237"/>
                    </a:lnTo>
                    <a:cubicBezTo>
                      <a:pt x="16080" y="9781"/>
                      <a:pt x="15087" y="7656"/>
                      <a:pt x="15087" y="5391"/>
                    </a:cubicBezTo>
                    <a:lnTo>
                      <a:pt x="15087" y="771"/>
                    </a:lnTo>
                    <a:cubicBezTo>
                      <a:pt x="15087" y="470"/>
                      <a:pt x="14856" y="170"/>
                      <a:pt x="14555" y="147"/>
                    </a:cubicBezTo>
                    <a:lnTo>
                      <a:pt x="13539" y="8"/>
                    </a:lnTo>
                    <a:cubicBezTo>
                      <a:pt x="13515" y="3"/>
                      <a:pt x="13491" y="0"/>
                      <a:pt x="1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2656436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2" y="0"/>
                      <a:pt x="1" y="231"/>
                      <a:pt x="1" y="532"/>
                    </a:cubicBezTo>
                    <a:cubicBezTo>
                      <a:pt x="1" y="809"/>
                      <a:pt x="232" y="1040"/>
                      <a:pt x="509" y="1040"/>
                    </a:cubicBezTo>
                    <a:cubicBezTo>
                      <a:pt x="810" y="1040"/>
                      <a:pt x="1041" y="809"/>
                      <a:pt x="1041" y="532"/>
                    </a:cubicBezTo>
                    <a:cubicBezTo>
                      <a:pt x="1041" y="231"/>
                      <a:pt x="810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639779" y="3569191"/>
                <a:ext cx="39113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203" extrusionOk="0">
                    <a:moveTo>
                      <a:pt x="624" y="1"/>
                    </a:moveTo>
                    <a:cubicBezTo>
                      <a:pt x="278" y="1"/>
                      <a:pt x="1" y="278"/>
                      <a:pt x="1" y="602"/>
                    </a:cubicBezTo>
                    <a:cubicBezTo>
                      <a:pt x="1" y="948"/>
                      <a:pt x="301" y="1202"/>
                      <a:pt x="624" y="1202"/>
                    </a:cubicBezTo>
                    <a:lnTo>
                      <a:pt x="2219" y="1202"/>
                    </a:lnTo>
                    <a:cubicBezTo>
                      <a:pt x="2519" y="1202"/>
                      <a:pt x="2819" y="925"/>
                      <a:pt x="2819" y="602"/>
                    </a:cubicBezTo>
                    <a:cubicBezTo>
                      <a:pt x="2819" y="255"/>
                      <a:pt x="2519" y="1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772117" y="3569191"/>
                <a:ext cx="38781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203" extrusionOk="0">
                    <a:moveTo>
                      <a:pt x="601" y="1"/>
                    </a:moveTo>
                    <a:cubicBezTo>
                      <a:pt x="255" y="1"/>
                      <a:pt x="0" y="278"/>
                      <a:pt x="0" y="602"/>
                    </a:cubicBezTo>
                    <a:cubicBezTo>
                      <a:pt x="0" y="948"/>
                      <a:pt x="278" y="1202"/>
                      <a:pt x="601" y="1202"/>
                    </a:cubicBezTo>
                    <a:lnTo>
                      <a:pt x="2195" y="1202"/>
                    </a:lnTo>
                    <a:cubicBezTo>
                      <a:pt x="2542" y="1202"/>
                      <a:pt x="2796" y="925"/>
                      <a:pt x="2796" y="602"/>
                    </a:cubicBezTo>
                    <a:cubicBezTo>
                      <a:pt x="2796" y="255"/>
                      <a:pt x="2519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784613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1" y="0"/>
                      <a:pt x="0" y="231"/>
                      <a:pt x="0" y="532"/>
                    </a:cubicBezTo>
                    <a:cubicBezTo>
                      <a:pt x="0" y="809"/>
                      <a:pt x="231" y="1040"/>
                      <a:pt x="509" y="1040"/>
                    </a:cubicBezTo>
                    <a:cubicBezTo>
                      <a:pt x="809" y="1040"/>
                      <a:pt x="1040" y="809"/>
                      <a:pt x="1040" y="532"/>
                    </a:cubicBezTo>
                    <a:cubicBezTo>
                      <a:pt x="1040" y="231"/>
                      <a:pt x="809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690401" y="3689033"/>
                <a:ext cx="75009" cy="4584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305" extrusionOk="0">
                    <a:moveTo>
                      <a:pt x="371" y="1"/>
                    </a:moveTo>
                    <a:cubicBezTo>
                      <a:pt x="186" y="1"/>
                      <a:pt x="1" y="162"/>
                      <a:pt x="1" y="370"/>
                    </a:cubicBezTo>
                    <a:lnTo>
                      <a:pt x="1" y="879"/>
                    </a:lnTo>
                    <a:cubicBezTo>
                      <a:pt x="1" y="2219"/>
                      <a:pt x="1064" y="3305"/>
                      <a:pt x="2427" y="3305"/>
                    </a:cubicBezTo>
                    <a:lnTo>
                      <a:pt x="3189" y="3305"/>
                    </a:lnTo>
                    <a:cubicBezTo>
                      <a:pt x="4391" y="3305"/>
                      <a:pt x="5407" y="2311"/>
                      <a:pt x="5384" y="1087"/>
                    </a:cubicBezTo>
                    <a:lnTo>
                      <a:pt x="5384" y="370"/>
                    </a:lnTo>
                    <a:cubicBezTo>
                      <a:pt x="5384" y="162"/>
                      <a:pt x="5199" y="1"/>
                      <a:pt x="4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669265" y="3393609"/>
                <a:ext cx="1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0" y="69"/>
                    </a:move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5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943539" y="3594197"/>
                <a:ext cx="33024" cy="6816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49142" extrusionOk="0">
                    <a:moveTo>
                      <a:pt x="301" y="0"/>
                    </a:moveTo>
                    <a:lnTo>
                      <a:pt x="1" y="49141"/>
                    </a:lnTo>
                    <a:lnTo>
                      <a:pt x="2080" y="49141"/>
                    </a:lnTo>
                    <a:lnTo>
                      <a:pt x="2380" y="2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2896758" y="3569177"/>
                <a:ext cx="128200" cy="79378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723" extrusionOk="0">
                    <a:moveTo>
                      <a:pt x="2845" y="0"/>
                    </a:moveTo>
                    <a:cubicBezTo>
                      <a:pt x="2382" y="0"/>
                      <a:pt x="1928" y="228"/>
                      <a:pt x="1641" y="603"/>
                    </a:cubicBezTo>
                    <a:lnTo>
                      <a:pt x="370" y="2335"/>
                    </a:lnTo>
                    <a:cubicBezTo>
                      <a:pt x="1" y="2867"/>
                      <a:pt x="116" y="3583"/>
                      <a:pt x="624" y="3930"/>
                    </a:cubicBezTo>
                    <a:cubicBezTo>
                      <a:pt x="661" y="3959"/>
                      <a:pt x="704" y="3972"/>
                      <a:pt x="747" y="3972"/>
                    </a:cubicBezTo>
                    <a:cubicBezTo>
                      <a:pt x="842" y="3972"/>
                      <a:pt x="939" y="3909"/>
                      <a:pt x="971" y="3814"/>
                    </a:cubicBezTo>
                    <a:lnTo>
                      <a:pt x="1433" y="2520"/>
                    </a:lnTo>
                    <a:lnTo>
                      <a:pt x="671" y="4738"/>
                    </a:lnTo>
                    <a:cubicBezTo>
                      <a:pt x="578" y="4992"/>
                      <a:pt x="740" y="5246"/>
                      <a:pt x="1017" y="5246"/>
                    </a:cubicBezTo>
                    <a:cubicBezTo>
                      <a:pt x="1248" y="5246"/>
                      <a:pt x="1479" y="5131"/>
                      <a:pt x="1595" y="4946"/>
                    </a:cubicBezTo>
                    <a:lnTo>
                      <a:pt x="2912" y="2867"/>
                    </a:lnTo>
                    <a:lnTo>
                      <a:pt x="1733" y="5408"/>
                    </a:lnTo>
                    <a:cubicBezTo>
                      <a:pt x="1654" y="5548"/>
                      <a:pt x="1781" y="5722"/>
                      <a:pt x="1936" y="5722"/>
                    </a:cubicBezTo>
                    <a:cubicBezTo>
                      <a:pt x="1961" y="5722"/>
                      <a:pt x="1986" y="5718"/>
                      <a:pt x="2011" y="5709"/>
                    </a:cubicBezTo>
                    <a:cubicBezTo>
                      <a:pt x="2750" y="5478"/>
                      <a:pt x="3374" y="4992"/>
                      <a:pt x="3790" y="4322"/>
                    </a:cubicBezTo>
                    <a:lnTo>
                      <a:pt x="4021" y="3976"/>
                    </a:lnTo>
                    <a:cubicBezTo>
                      <a:pt x="4048" y="3908"/>
                      <a:pt x="4106" y="3873"/>
                      <a:pt x="4173" y="3873"/>
                    </a:cubicBezTo>
                    <a:cubicBezTo>
                      <a:pt x="4221" y="3873"/>
                      <a:pt x="4273" y="3891"/>
                      <a:pt x="4321" y="3930"/>
                    </a:cubicBezTo>
                    <a:cubicBezTo>
                      <a:pt x="4656" y="4176"/>
                      <a:pt x="5448" y="4638"/>
                      <a:pt x="6502" y="4638"/>
                    </a:cubicBezTo>
                    <a:cubicBezTo>
                      <a:pt x="6830" y="4638"/>
                      <a:pt x="7183" y="4594"/>
                      <a:pt x="7556" y="4484"/>
                    </a:cubicBezTo>
                    <a:cubicBezTo>
                      <a:pt x="7625" y="4438"/>
                      <a:pt x="7671" y="4415"/>
                      <a:pt x="7717" y="4369"/>
                    </a:cubicBezTo>
                    <a:cubicBezTo>
                      <a:pt x="7995" y="3837"/>
                      <a:pt x="9242" y="1157"/>
                      <a:pt x="5222" y="117"/>
                    </a:cubicBezTo>
                    <a:cubicBezTo>
                      <a:pt x="5199" y="129"/>
                      <a:pt x="5187" y="135"/>
                      <a:pt x="5176" y="135"/>
                    </a:cubicBezTo>
                    <a:cubicBezTo>
                      <a:pt x="5164" y="135"/>
                      <a:pt x="5153" y="129"/>
                      <a:pt x="5130" y="117"/>
                    </a:cubicBezTo>
                    <a:lnTo>
                      <a:pt x="2912" y="2"/>
                    </a:lnTo>
                    <a:cubicBezTo>
                      <a:pt x="2890" y="1"/>
                      <a:pt x="2867" y="0"/>
                      <a:pt x="2845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906370" y="3599842"/>
                <a:ext cx="11873" cy="2524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820" extrusionOk="0">
                    <a:moveTo>
                      <a:pt x="729" y="0"/>
                    </a:moveTo>
                    <a:cubicBezTo>
                      <a:pt x="694" y="0"/>
                      <a:pt x="659" y="26"/>
                      <a:pt x="625" y="78"/>
                    </a:cubicBezTo>
                    <a:lnTo>
                      <a:pt x="1" y="1649"/>
                    </a:lnTo>
                    <a:cubicBezTo>
                      <a:pt x="1" y="1719"/>
                      <a:pt x="1" y="1742"/>
                      <a:pt x="24" y="1765"/>
                    </a:cubicBezTo>
                    <a:lnTo>
                      <a:pt x="47" y="1811"/>
                    </a:lnTo>
                    <a:cubicBezTo>
                      <a:pt x="64" y="1817"/>
                      <a:pt x="80" y="1820"/>
                      <a:pt x="95" y="1820"/>
                    </a:cubicBezTo>
                    <a:cubicBezTo>
                      <a:pt x="138" y="1820"/>
                      <a:pt x="168" y="1794"/>
                      <a:pt x="186" y="1742"/>
                    </a:cubicBezTo>
                    <a:lnTo>
                      <a:pt x="833" y="148"/>
                    </a:lnTo>
                    <a:cubicBezTo>
                      <a:pt x="856" y="101"/>
                      <a:pt x="833" y="32"/>
                      <a:pt x="763" y="9"/>
                    </a:cubicBezTo>
                    <a:cubicBezTo>
                      <a:pt x="752" y="3"/>
                      <a:pt x="740" y="0"/>
                      <a:pt x="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931043" y="3607761"/>
                <a:ext cx="8669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111" y="0"/>
                    </a:moveTo>
                    <a:cubicBezTo>
                      <a:pt x="82" y="0"/>
                      <a:pt x="61" y="12"/>
                      <a:pt x="47" y="39"/>
                    </a:cubicBezTo>
                    <a:cubicBezTo>
                      <a:pt x="1" y="85"/>
                      <a:pt x="1" y="131"/>
                      <a:pt x="47" y="154"/>
                    </a:cubicBezTo>
                    <a:cubicBezTo>
                      <a:pt x="70" y="200"/>
                      <a:pt x="232" y="270"/>
                      <a:pt x="440" y="431"/>
                    </a:cubicBezTo>
                    <a:cubicBezTo>
                      <a:pt x="465" y="440"/>
                      <a:pt x="487" y="445"/>
                      <a:pt x="507" y="445"/>
                    </a:cubicBezTo>
                    <a:cubicBezTo>
                      <a:pt x="540" y="445"/>
                      <a:pt x="564" y="429"/>
                      <a:pt x="578" y="385"/>
                    </a:cubicBezTo>
                    <a:cubicBezTo>
                      <a:pt x="625" y="339"/>
                      <a:pt x="625" y="270"/>
                      <a:pt x="555" y="247"/>
                    </a:cubicBezTo>
                    <a:cubicBezTo>
                      <a:pt x="347" y="131"/>
                      <a:pt x="186" y="16"/>
                      <a:pt x="186" y="16"/>
                    </a:cubicBezTo>
                    <a:cubicBezTo>
                      <a:pt x="157" y="6"/>
                      <a:pt x="132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13429" y="3598150"/>
                <a:ext cx="8655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111" y="0"/>
                    </a:moveTo>
                    <a:cubicBezTo>
                      <a:pt x="81" y="0"/>
                      <a:pt x="60" y="11"/>
                      <a:pt x="46" y="38"/>
                    </a:cubicBezTo>
                    <a:cubicBezTo>
                      <a:pt x="0" y="85"/>
                      <a:pt x="0" y="131"/>
                      <a:pt x="46" y="154"/>
                    </a:cubicBezTo>
                    <a:cubicBezTo>
                      <a:pt x="69" y="154"/>
                      <a:pt x="231" y="270"/>
                      <a:pt x="439" y="431"/>
                    </a:cubicBezTo>
                    <a:cubicBezTo>
                      <a:pt x="464" y="440"/>
                      <a:pt x="487" y="445"/>
                      <a:pt x="506" y="445"/>
                    </a:cubicBezTo>
                    <a:cubicBezTo>
                      <a:pt x="539" y="445"/>
                      <a:pt x="563" y="429"/>
                      <a:pt x="578" y="385"/>
                    </a:cubicBezTo>
                    <a:cubicBezTo>
                      <a:pt x="624" y="339"/>
                      <a:pt x="624" y="270"/>
                      <a:pt x="555" y="246"/>
                    </a:cubicBezTo>
                    <a:cubicBezTo>
                      <a:pt x="347" y="131"/>
                      <a:pt x="185" y="15"/>
                      <a:pt x="185" y="15"/>
                    </a:cubicBezTo>
                    <a:cubicBezTo>
                      <a:pt x="156" y="6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2950917" y="3615860"/>
                <a:ext cx="5132" cy="79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76" extrusionOk="0">
                    <a:moveTo>
                      <a:pt x="243" y="0"/>
                    </a:moveTo>
                    <a:cubicBezTo>
                      <a:pt x="210" y="0"/>
                      <a:pt x="179" y="26"/>
                      <a:pt x="162" y="78"/>
                    </a:cubicBezTo>
                    <a:cubicBezTo>
                      <a:pt x="162" y="78"/>
                      <a:pt x="116" y="263"/>
                      <a:pt x="23" y="425"/>
                    </a:cubicBezTo>
                    <a:cubicBezTo>
                      <a:pt x="0" y="448"/>
                      <a:pt x="0" y="494"/>
                      <a:pt x="23" y="540"/>
                    </a:cubicBezTo>
                    <a:cubicBezTo>
                      <a:pt x="46" y="564"/>
                      <a:pt x="81" y="575"/>
                      <a:pt x="110" y="575"/>
                    </a:cubicBezTo>
                    <a:cubicBezTo>
                      <a:pt x="139" y="575"/>
                      <a:pt x="162" y="564"/>
                      <a:pt x="162" y="540"/>
                    </a:cubicBezTo>
                    <a:cubicBezTo>
                      <a:pt x="277" y="356"/>
                      <a:pt x="347" y="125"/>
                      <a:pt x="347" y="125"/>
                    </a:cubicBezTo>
                    <a:cubicBezTo>
                      <a:pt x="370" y="102"/>
                      <a:pt x="347" y="32"/>
                      <a:pt x="277" y="9"/>
                    </a:cubicBezTo>
                    <a:cubicBezTo>
                      <a:pt x="266" y="3"/>
                      <a:pt x="254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4340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2891960" y="4301684"/>
                <a:ext cx="135233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2414" extrusionOk="0">
                    <a:moveTo>
                      <a:pt x="324" y="1"/>
                    </a:moveTo>
                    <a:lnTo>
                      <a:pt x="23" y="6493"/>
                    </a:lnTo>
                    <a:cubicBezTo>
                      <a:pt x="0" y="7856"/>
                      <a:pt x="601" y="9150"/>
                      <a:pt x="1664" y="10005"/>
                    </a:cubicBezTo>
                    <a:lnTo>
                      <a:pt x="4713" y="12361"/>
                    </a:lnTo>
                    <a:cubicBezTo>
                      <a:pt x="4748" y="12396"/>
                      <a:pt x="4788" y="12413"/>
                      <a:pt x="4832" y="12413"/>
                    </a:cubicBezTo>
                    <a:cubicBezTo>
                      <a:pt x="4875" y="12413"/>
                      <a:pt x="4921" y="12396"/>
                      <a:pt x="4967" y="12361"/>
                    </a:cubicBezTo>
                    <a:lnTo>
                      <a:pt x="7647" y="10605"/>
                    </a:lnTo>
                    <a:cubicBezTo>
                      <a:pt x="8895" y="9797"/>
                      <a:pt x="9634" y="8411"/>
                      <a:pt x="9681" y="6932"/>
                    </a:cubicBezTo>
                    <a:lnTo>
                      <a:pt x="9750" y="186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2937131" y="4225432"/>
                <a:ext cx="41360" cy="16877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2168" extrusionOk="0">
                    <a:moveTo>
                      <a:pt x="24" y="0"/>
                    </a:moveTo>
                    <a:lnTo>
                      <a:pt x="1" y="9681"/>
                    </a:lnTo>
                    <a:cubicBezTo>
                      <a:pt x="1" y="10143"/>
                      <a:pt x="116" y="10605"/>
                      <a:pt x="347" y="11021"/>
                    </a:cubicBezTo>
                    <a:lnTo>
                      <a:pt x="832" y="11852"/>
                    </a:lnTo>
                    <a:cubicBezTo>
                      <a:pt x="977" y="12057"/>
                      <a:pt x="1209" y="12168"/>
                      <a:pt x="1435" y="12168"/>
                    </a:cubicBezTo>
                    <a:cubicBezTo>
                      <a:pt x="1642" y="12168"/>
                      <a:pt x="1843" y="12075"/>
                      <a:pt x="1965" y="11875"/>
                    </a:cubicBezTo>
                    <a:lnTo>
                      <a:pt x="2404" y="11205"/>
                    </a:lnTo>
                    <a:cubicBezTo>
                      <a:pt x="2750" y="10697"/>
                      <a:pt x="2958" y="10050"/>
                      <a:pt x="2958" y="9427"/>
                    </a:cubicBez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2761868" y="4467668"/>
                <a:ext cx="4078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" extrusionOk="0">
                    <a:moveTo>
                      <a:pt x="0" y="1"/>
                    </a:moveTo>
                    <a:cubicBezTo>
                      <a:pt x="200" y="14"/>
                      <a:pt x="269" y="27"/>
                      <a:pt x="283" y="27"/>
                    </a:cubicBezTo>
                    <a:cubicBezTo>
                      <a:pt x="293" y="27"/>
                      <a:pt x="274" y="20"/>
                      <a:pt x="254" y="1"/>
                    </a:cubicBezTo>
                    <a:close/>
                  </a:path>
                </a:pathLst>
              </a:custGeom>
              <a:solidFill>
                <a:srgbClr val="2E52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2756418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6908" y="0"/>
                    </a:moveTo>
                    <a:lnTo>
                      <a:pt x="0" y="23"/>
                    </a:lnTo>
                    <a:lnTo>
                      <a:pt x="693" y="8433"/>
                    </a:lnTo>
                    <a:cubicBezTo>
                      <a:pt x="693" y="8849"/>
                      <a:pt x="1040" y="9195"/>
                      <a:pt x="1456" y="9195"/>
                    </a:cubicBezTo>
                    <a:lnTo>
                      <a:pt x="11275" y="9195"/>
                    </a:lnTo>
                    <a:lnTo>
                      <a:pt x="11275" y="9080"/>
                    </a:lnTo>
                    <a:cubicBezTo>
                      <a:pt x="11275" y="7024"/>
                      <a:pt x="9635" y="5360"/>
                      <a:pt x="7578" y="5360"/>
                    </a:cubicBezTo>
                    <a:cubicBezTo>
                      <a:pt x="7024" y="5360"/>
                      <a:pt x="6585" y="4829"/>
                      <a:pt x="6700" y="4274"/>
                    </a:cubicBezTo>
                    <a:lnTo>
                      <a:pt x="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2765710" y="4525350"/>
                <a:ext cx="146772" cy="13149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48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59" y="947"/>
                    </a:lnTo>
                    <a:lnTo>
                      <a:pt x="1058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2819855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47"/>
                      <a:pt x="1" y="116"/>
                    </a:cubicBezTo>
                    <a:cubicBezTo>
                      <a:pt x="1" y="162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162"/>
                      <a:pt x="2542" y="116"/>
                    </a:cubicBezTo>
                    <a:cubicBezTo>
                      <a:pt x="2542" y="47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2819855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70"/>
                      <a:pt x="1" y="116"/>
                    </a:cubicBezTo>
                    <a:cubicBezTo>
                      <a:pt x="1" y="185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209"/>
                      <a:pt x="2542" y="116"/>
                    </a:cubicBezTo>
                    <a:cubicBezTo>
                      <a:pt x="2542" y="70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2822739" y="4477599"/>
                <a:ext cx="35271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33" extrusionOk="0">
                    <a:moveTo>
                      <a:pt x="2427" y="1"/>
                    </a:moveTo>
                    <a:lnTo>
                      <a:pt x="70" y="347"/>
                    </a:lnTo>
                    <a:cubicBezTo>
                      <a:pt x="24" y="347"/>
                      <a:pt x="1" y="394"/>
                      <a:pt x="1" y="463"/>
                    </a:cubicBezTo>
                    <a:cubicBezTo>
                      <a:pt x="24" y="509"/>
                      <a:pt x="47" y="532"/>
                      <a:pt x="116" y="532"/>
                    </a:cubicBezTo>
                    <a:lnTo>
                      <a:pt x="2450" y="186"/>
                    </a:lnTo>
                    <a:cubicBezTo>
                      <a:pt x="2496" y="186"/>
                      <a:pt x="2542" y="139"/>
                      <a:pt x="2542" y="70"/>
                    </a:cubicBezTo>
                    <a:cubicBezTo>
                      <a:pt x="2542" y="24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2554873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4367" y="0"/>
                    </a:moveTo>
                    <a:lnTo>
                      <a:pt x="4575" y="4274"/>
                    </a:lnTo>
                    <a:cubicBezTo>
                      <a:pt x="4690" y="4829"/>
                      <a:pt x="4251" y="5360"/>
                      <a:pt x="3720" y="5360"/>
                    </a:cubicBezTo>
                    <a:cubicBezTo>
                      <a:pt x="1664" y="5360"/>
                      <a:pt x="0" y="7024"/>
                      <a:pt x="0" y="9080"/>
                    </a:cubicBezTo>
                    <a:lnTo>
                      <a:pt x="0" y="9195"/>
                    </a:lnTo>
                    <a:lnTo>
                      <a:pt x="9842" y="9195"/>
                    </a:lnTo>
                    <a:cubicBezTo>
                      <a:pt x="10235" y="9195"/>
                      <a:pt x="10582" y="8849"/>
                      <a:pt x="10582" y="8433"/>
                    </a:cubicBezTo>
                    <a:lnTo>
                      <a:pt x="11275" y="23"/>
                    </a:lnTo>
                    <a:lnTo>
                      <a:pt x="4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555192" y="4525669"/>
                <a:ext cx="146772" cy="1283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25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82" y="924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2612221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47"/>
                      <a:pt x="1" y="116"/>
                    </a:cubicBezTo>
                    <a:cubicBezTo>
                      <a:pt x="1" y="162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162"/>
                      <a:pt x="2542" y="116"/>
                    </a:cubicBezTo>
                    <a:cubicBezTo>
                      <a:pt x="2542" y="47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2612221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70"/>
                      <a:pt x="1" y="116"/>
                    </a:cubicBezTo>
                    <a:cubicBezTo>
                      <a:pt x="1" y="185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209"/>
                      <a:pt x="2542" y="116"/>
                    </a:cubicBezTo>
                    <a:cubicBezTo>
                      <a:pt x="2542" y="70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2609656" y="4477391"/>
                <a:ext cx="35271" cy="760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48" extrusionOk="0">
                    <a:moveTo>
                      <a:pt x="72" y="1"/>
                    </a:moveTo>
                    <a:cubicBezTo>
                      <a:pt x="28" y="1"/>
                      <a:pt x="1" y="50"/>
                      <a:pt x="1" y="85"/>
                    </a:cubicBezTo>
                    <a:cubicBezTo>
                      <a:pt x="1" y="154"/>
                      <a:pt x="24" y="201"/>
                      <a:pt x="70" y="201"/>
                    </a:cubicBezTo>
                    <a:lnTo>
                      <a:pt x="2450" y="547"/>
                    </a:lnTo>
                    <a:cubicBezTo>
                      <a:pt x="2496" y="547"/>
                      <a:pt x="2542" y="524"/>
                      <a:pt x="2542" y="478"/>
                    </a:cubicBezTo>
                    <a:cubicBezTo>
                      <a:pt x="2542" y="409"/>
                      <a:pt x="2496" y="362"/>
                      <a:pt x="2450" y="362"/>
                    </a:cubicBezTo>
                    <a:lnTo>
                      <a:pt x="116" y="16"/>
                    </a:lnTo>
                    <a:cubicBezTo>
                      <a:pt x="100" y="5"/>
                      <a:pt x="8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 flipH="1">
              <a:off x="4815845" y="3215635"/>
              <a:ext cx="2667529" cy="1927922"/>
              <a:chOff x="3217149" y="3242033"/>
              <a:chExt cx="1735994" cy="1253933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4629306" y="4242614"/>
                <a:ext cx="61260" cy="17217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0975" extrusionOk="0">
                    <a:moveTo>
                      <a:pt x="1068" y="1"/>
                    </a:moveTo>
                    <a:cubicBezTo>
                      <a:pt x="420" y="1"/>
                      <a:pt x="30" y="996"/>
                      <a:pt x="30" y="1748"/>
                    </a:cubicBezTo>
                    <a:cubicBezTo>
                      <a:pt x="1" y="5119"/>
                      <a:pt x="1243" y="8461"/>
                      <a:pt x="3490" y="10974"/>
                    </a:cubicBezTo>
                    <a:lnTo>
                      <a:pt x="3816" y="10265"/>
                    </a:lnTo>
                    <a:cubicBezTo>
                      <a:pt x="3904" y="7101"/>
                      <a:pt x="3283" y="3877"/>
                      <a:pt x="2012" y="920"/>
                    </a:cubicBezTo>
                    <a:cubicBezTo>
                      <a:pt x="1864" y="565"/>
                      <a:pt x="1657" y="151"/>
                      <a:pt x="1272" y="33"/>
                    </a:cubicBezTo>
                    <a:cubicBezTo>
                      <a:pt x="1202" y="11"/>
                      <a:pt x="1133" y="1"/>
                      <a:pt x="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4673843" y="4210250"/>
                <a:ext cx="154036" cy="212879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3570" extrusionOk="0">
                    <a:moveTo>
                      <a:pt x="7836" y="0"/>
                    </a:moveTo>
                    <a:cubicBezTo>
                      <a:pt x="7727" y="0"/>
                      <a:pt x="7619" y="8"/>
                      <a:pt x="7512" y="26"/>
                    </a:cubicBezTo>
                    <a:cubicBezTo>
                      <a:pt x="6566" y="174"/>
                      <a:pt x="5826" y="824"/>
                      <a:pt x="5176" y="1475"/>
                    </a:cubicBezTo>
                    <a:cubicBezTo>
                      <a:pt x="2041" y="4609"/>
                      <a:pt x="149" y="8986"/>
                      <a:pt x="1" y="13422"/>
                    </a:cubicBezTo>
                    <a:lnTo>
                      <a:pt x="60" y="13570"/>
                    </a:lnTo>
                    <a:cubicBezTo>
                      <a:pt x="3727" y="10731"/>
                      <a:pt x="6832" y="7123"/>
                      <a:pt x="9168" y="3131"/>
                    </a:cubicBezTo>
                    <a:cubicBezTo>
                      <a:pt x="9493" y="2598"/>
                      <a:pt x="9819" y="1918"/>
                      <a:pt x="9671" y="1297"/>
                    </a:cubicBezTo>
                    <a:cubicBezTo>
                      <a:pt x="9514" y="487"/>
                      <a:pt x="8664" y="0"/>
                      <a:pt x="7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5"/>
              <p:cNvSpPr/>
              <p:nvPr/>
            </p:nvSpPr>
            <p:spPr>
              <a:xfrm>
                <a:off x="4283224" y="3779879"/>
                <a:ext cx="597537" cy="537014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4232" extrusionOk="0">
                    <a:moveTo>
                      <a:pt x="26522" y="1"/>
                    </a:moveTo>
                    <a:cubicBezTo>
                      <a:pt x="21511" y="1"/>
                      <a:pt x="16406" y="2528"/>
                      <a:pt x="12539" y="5931"/>
                    </a:cubicBezTo>
                    <a:cubicBezTo>
                      <a:pt x="4555" y="12910"/>
                      <a:pt x="1" y="23615"/>
                      <a:pt x="503" y="34232"/>
                    </a:cubicBezTo>
                    <a:lnTo>
                      <a:pt x="1125" y="33906"/>
                    </a:lnTo>
                    <a:cubicBezTo>
                      <a:pt x="1598" y="28495"/>
                      <a:pt x="4939" y="23615"/>
                      <a:pt x="9375" y="20481"/>
                    </a:cubicBezTo>
                    <a:cubicBezTo>
                      <a:pt x="13811" y="17375"/>
                      <a:pt x="19193" y="15867"/>
                      <a:pt x="24605" y="15394"/>
                    </a:cubicBezTo>
                    <a:cubicBezTo>
                      <a:pt x="26971" y="15158"/>
                      <a:pt x="29396" y="15128"/>
                      <a:pt x="31673" y="14418"/>
                    </a:cubicBezTo>
                    <a:cubicBezTo>
                      <a:pt x="33950" y="13679"/>
                      <a:pt x="36138" y="12171"/>
                      <a:pt x="36878" y="9923"/>
                    </a:cubicBezTo>
                    <a:cubicBezTo>
                      <a:pt x="38090" y="6256"/>
                      <a:pt x="35074" y="2382"/>
                      <a:pt x="31525" y="933"/>
                    </a:cubicBezTo>
                    <a:cubicBezTo>
                      <a:pt x="29902" y="290"/>
                      <a:pt x="28217" y="1"/>
                      <a:pt x="26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5"/>
              <p:cNvSpPr/>
              <p:nvPr/>
            </p:nvSpPr>
            <p:spPr>
              <a:xfrm>
                <a:off x="4292040" y="3871228"/>
                <a:ext cx="505138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29208" extrusionOk="0">
                    <a:moveTo>
                      <a:pt x="27880" y="1"/>
                    </a:moveTo>
                    <a:cubicBezTo>
                      <a:pt x="23012" y="1"/>
                      <a:pt x="18145" y="2029"/>
                      <a:pt x="14107" y="4573"/>
                    </a:cubicBezTo>
                    <a:cubicBezTo>
                      <a:pt x="12421" y="5608"/>
                      <a:pt x="10795" y="6732"/>
                      <a:pt x="9464" y="8181"/>
                    </a:cubicBezTo>
                    <a:cubicBezTo>
                      <a:pt x="7009" y="10872"/>
                      <a:pt x="4821" y="13918"/>
                      <a:pt x="3165" y="17201"/>
                    </a:cubicBezTo>
                    <a:cubicBezTo>
                      <a:pt x="1331" y="20838"/>
                      <a:pt x="208" y="24771"/>
                      <a:pt x="1" y="28882"/>
                    </a:cubicBezTo>
                    <a:cubicBezTo>
                      <a:pt x="1" y="29097"/>
                      <a:pt x="188" y="29208"/>
                      <a:pt x="384" y="29208"/>
                    </a:cubicBezTo>
                    <a:cubicBezTo>
                      <a:pt x="594" y="29208"/>
                      <a:pt x="813" y="29082"/>
                      <a:pt x="829" y="28823"/>
                    </a:cubicBezTo>
                    <a:cubicBezTo>
                      <a:pt x="1154" y="21696"/>
                      <a:pt x="4555" y="14983"/>
                      <a:pt x="9168" y="9660"/>
                    </a:cubicBezTo>
                    <a:cubicBezTo>
                      <a:pt x="9848" y="8891"/>
                      <a:pt x="10528" y="8122"/>
                      <a:pt x="11327" y="7501"/>
                    </a:cubicBezTo>
                    <a:cubicBezTo>
                      <a:pt x="12066" y="6850"/>
                      <a:pt x="12865" y="6259"/>
                      <a:pt x="13693" y="5756"/>
                    </a:cubicBezTo>
                    <a:cubicBezTo>
                      <a:pt x="16029" y="4189"/>
                      <a:pt x="18543" y="2917"/>
                      <a:pt x="21145" y="2001"/>
                    </a:cubicBezTo>
                    <a:cubicBezTo>
                      <a:pt x="23324" y="1268"/>
                      <a:pt x="25617" y="786"/>
                      <a:pt x="27908" y="786"/>
                    </a:cubicBezTo>
                    <a:cubicBezTo>
                      <a:pt x="29130" y="786"/>
                      <a:pt x="30351" y="923"/>
                      <a:pt x="31554" y="1232"/>
                    </a:cubicBezTo>
                    <a:cubicBezTo>
                      <a:pt x="31591" y="1240"/>
                      <a:pt x="31627" y="1244"/>
                      <a:pt x="31660" y="1244"/>
                    </a:cubicBezTo>
                    <a:cubicBezTo>
                      <a:pt x="32080" y="1244"/>
                      <a:pt x="32200" y="600"/>
                      <a:pt x="31761" y="463"/>
                    </a:cubicBezTo>
                    <a:cubicBezTo>
                      <a:pt x="30478" y="145"/>
                      <a:pt x="29179" y="1"/>
                      <a:pt x="2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>
                <a:off x="3860132" y="3973181"/>
                <a:ext cx="316856" cy="343713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21910" extrusionOk="0">
                    <a:moveTo>
                      <a:pt x="4028" y="0"/>
                    </a:moveTo>
                    <a:cubicBezTo>
                      <a:pt x="3206" y="0"/>
                      <a:pt x="2396" y="100"/>
                      <a:pt x="1686" y="499"/>
                    </a:cubicBezTo>
                    <a:cubicBezTo>
                      <a:pt x="474" y="1239"/>
                      <a:pt x="1" y="2865"/>
                      <a:pt x="296" y="4255"/>
                    </a:cubicBezTo>
                    <a:cubicBezTo>
                      <a:pt x="563" y="5645"/>
                      <a:pt x="1450" y="6828"/>
                      <a:pt x="2426" y="7833"/>
                    </a:cubicBezTo>
                    <a:cubicBezTo>
                      <a:pt x="6122" y="11530"/>
                      <a:pt x="11504" y="12920"/>
                      <a:pt x="15792" y="15995"/>
                    </a:cubicBezTo>
                    <a:cubicBezTo>
                      <a:pt x="17243" y="17056"/>
                      <a:pt x="18647" y="18403"/>
                      <a:pt x="19376" y="20024"/>
                    </a:cubicBezTo>
                    <a:lnTo>
                      <a:pt x="19376" y="20024"/>
                    </a:lnTo>
                    <a:cubicBezTo>
                      <a:pt x="20198" y="14601"/>
                      <a:pt x="18663" y="10213"/>
                      <a:pt x="14964" y="5852"/>
                    </a:cubicBezTo>
                    <a:cubicBezTo>
                      <a:pt x="13663" y="4314"/>
                      <a:pt x="11386" y="1978"/>
                      <a:pt x="8725" y="736"/>
                    </a:cubicBezTo>
                    <a:cubicBezTo>
                      <a:pt x="7542" y="174"/>
                      <a:pt x="6122" y="115"/>
                      <a:pt x="4851" y="26"/>
                    </a:cubicBezTo>
                    <a:cubicBezTo>
                      <a:pt x="4577" y="11"/>
                      <a:pt x="4302" y="0"/>
                      <a:pt x="4028" y="0"/>
                    </a:cubicBezTo>
                    <a:close/>
                    <a:moveTo>
                      <a:pt x="19376" y="20024"/>
                    </a:moveTo>
                    <a:cubicBezTo>
                      <a:pt x="19317" y="20410"/>
                      <a:pt x="19246" y="20802"/>
                      <a:pt x="19164" y="21200"/>
                    </a:cubicBezTo>
                    <a:lnTo>
                      <a:pt x="19873" y="21910"/>
                    </a:lnTo>
                    <a:cubicBezTo>
                      <a:pt x="19818" y="21245"/>
                      <a:pt x="19642" y="20616"/>
                      <a:pt x="19376" y="20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5"/>
              <p:cNvSpPr/>
              <p:nvPr/>
            </p:nvSpPr>
            <p:spPr>
              <a:xfrm>
                <a:off x="3929973" y="4040904"/>
                <a:ext cx="235438" cy="281387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7937" extrusionOk="0">
                    <a:moveTo>
                      <a:pt x="470" y="0"/>
                    </a:moveTo>
                    <a:cubicBezTo>
                      <a:pt x="103" y="0"/>
                      <a:pt x="0" y="639"/>
                      <a:pt x="399" y="825"/>
                    </a:cubicBezTo>
                    <a:cubicBezTo>
                      <a:pt x="5633" y="2984"/>
                      <a:pt x="10128" y="7095"/>
                      <a:pt x="12701" y="12151"/>
                    </a:cubicBezTo>
                    <a:cubicBezTo>
                      <a:pt x="13558" y="13837"/>
                      <a:pt x="14150" y="15641"/>
                      <a:pt x="14061" y="17534"/>
                    </a:cubicBezTo>
                    <a:cubicBezTo>
                      <a:pt x="14046" y="17804"/>
                      <a:pt x="14252" y="17937"/>
                      <a:pt x="14462" y="17937"/>
                    </a:cubicBezTo>
                    <a:cubicBezTo>
                      <a:pt x="14666" y="17937"/>
                      <a:pt x="14875" y="17811"/>
                      <a:pt x="14889" y="17563"/>
                    </a:cubicBezTo>
                    <a:cubicBezTo>
                      <a:pt x="15007" y="14310"/>
                      <a:pt x="13292" y="11176"/>
                      <a:pt x="11429" y="8573"/>
                    </a:cubicBezTo>
                    <a:cubicBezTo>
                      <a:pt x="9714" y="6178"/>
                      <a:pt x="7555" y="4108"/>
                      <a:pt x="5101" y="2452"/>
                    </a:cubicBezTo>
                    <a:cubicBezTo>
                      <a:pt x="3681" y="1476"/>
                      <a:pt x="2173" y="707"/>
                      <a:pt x="606" y="27"/>
                    </a:cubicBezTo>
                    <a:cubicBezTo>
                      <a:pt x="557" y="9"/>
                      <a:pt x="512" y="0"/>
                      <a:pt x="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5"/>
              <p:cNvSpPr/>
              <p:nvPr/>
            </p:nvSpPr>
            <p:spPr>
              <a:xfrm>
                <a:off x="4121313" y="3667416"/>
                <a:ext cx="160546" cy="593348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37823" extrusionOk="0">
                    <a:moveTo>
                      <a:pt x="3892" y="0"/>
                    </a:moveTo>
                    <a:cubicBezTo>
                      <a:pt x="3635" y="0"/>
                      <a:pt x="3372" y="46"/>
                      <a:pt x="3106" y="147"/>
                    </a:cubicBezTo>
                    <a:cubicBezTo>
                      <a:pt x="2248" y="473"/>
                      <a:pt x="1687" y="1271"/>
                      <a:pt x="1332" y="2040"/>
                    </a:cubicBezTo>
                    <a:cubicBezTo>
                      <a:pt x="1" y="4761"/>
                      <a:pt x="238" y="8013"/>
                      <a:pt x="740" y="11059"/>
                    </a:cubicBezTo>
                    <a:cubicBezTo>
                      <a:pt x="2248" y="20256"/>
                      <a:pt x="5679" y="29010"/>
                      <a:pt x="9080" y="37704"/>
                    </a:cubicBezTo>
                    <a:lnTo>
                      <a:pt x="10233" y="37822"/>
                    </a:lnTo>
                    <a:cubicBezTo>
                      <a:pt x="8754" y="32174"/>
                      <a:pt x="8222" y="26260"/>
                      <a:pt x="8784" y="20404"/>
                    </a:cubicBezTo>
                    <a:cubicBezTo>
                      <a:pt x="9021" y="18216"/>
                      <a:pt x="9346" y="16057"/>
                      <a:pt x="9405" y="13869"/>
                    </a:cubicBezTo>
                    <a:cubicBezTo>
                      <a:pt x="9523" y="10350"/>
                      <a:pt x="8902" y="6801"/>
                      <a:pt x="7601" y="3548"/>
                    </a:cubicBezTo>
                    <a:cubicBezTo>
                      <a:pt x="6937" y="1862"/>
                      <a:pt x="5523" y="0"/>
                      <a:pt x="3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4264211" y="3618063"/>
                <a:ext cx="237995" cy="390336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24882" extrusionOk="0">
                    <a:moveTo>
                      <a:pt x="13128" y="1"/>
                    </a:moveTo>
                    <a:cubicBezTo>
                      <a:pt x="13059" y="1"/>
                      <a:pt x="12991" y="4"/>
                      <a:pt x="12923" y="11"/>
                    </a:cubicBezTo>
                    <a:cubicBezTo>
                      <a:pt x="12066" y="40"/>
                      <a:pt x="11238" y="484"/>
                      <a:pt x="10558" y="957"/>
                    </a:cubicBezTo>
                    <a:cubicBezTo>
                      <a:pt x="7305" y="3175"/>
                      <a:pt x="4968" y="6546"/>
                      <a:pt x="3372" y="10184"/>
                    </a:cubicBezTo>
                    <a:cubicBezTo>
                      <a:pt x="1775" y="13791"/>
                      <a:pt x="887" y="17636"/>
                      <a:pt x="0" y="21480"/>
                    </a:cubicBezTo>
                    <a:lnTo>
                      <a:pt x="355" y="24881"/>
                    </a:lnTo>
                    <a:cubicBezTo>
                      <a:pt x="1982" y="20120"/>
                      <a:pt x="4643" y="15684"/>
                      <a:pt x="8103" y="11988"/>
                    </a:cubicBezTo>
                    <a:cubicBezTo>
                      <a:pt x="10794" y="9149"/>
                      <a:pt x="14106" y="6487"/>
                      <a:pt x="14993" y="2643"/>
                    </a:cubicBezTo>
                    <a:cubicBezTo>
                      <a:pt x="15082" y="2140"/>
                      <a:pt x="15171" y="1667"/>
                      <a:pt x="15023" y="1223"/>
                    </a:cubicBezTo>
                    <a:cubicBezTo>
                      <a:pt x="14777" y="486"/>
                      <a:pt x="13951" y="1"/>
                      <a:pt x="13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5"/>
              <p:cNvSpPr/>
              <p:nvPr/>
            </p:nvSpPr>
            <p:spPr>
              <a:xfrm>
                <a:off x="4320811" y="3332848"/>
                <a:ext cx="117374" cy="386054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24609" extrusionOk="0">
                    <a:moveTo>
                      <a:pt x="5334" y="1"/>
                    </a:moveTo>
                    <a:cubicBezTo>
                      <a:pt x="5311" y="1"/>
                      <a:pt x="5287" y="2"/>
                      <a:pt x="5264" y="5"/>
                    </a:cubicBezTo>
                    <a:cubicBezTo>
                      <a:pt x="4968" y="34"/>
                      <a:pt x="4732" y="212"/>
                      <a:pt x="4495" y="448"/>
                    </a:cubicBezTo>
                    <a:cubicBezTo>
                      <a:pt x="1213" y="3465"/>
                      <a:pt x="385" y="8315"/>
                      <a:pt x="178" y="12780"/>
                    </a:cubicBezTo>
                    <a:cubicBezTo>
                      <a:pt x="0" y="16743"/>
                      <a:pt x="59" y="20705"/>
                      <a:pt x="444" y="24609"/>
                    </a:cubicBezTo>
                    <a:lnTo>
                      <a:pt x="1834" y="20291"/>
                    </a:lnTo>
                    <a:cubicBezTo>
                      <a:pt x="4022" y="15441"/>
                      <a:pt x="5708" y="10414"/>
                      <a:pt x="6890" y="5239"/>
                    </a:cubicBezTo>
                    <a:cubicBezTo>
                      <a:pt x="7305" y="3524"/>
                      <a:pt x="7482" y="1335"/>
                      <a:pt x="6062" y="271"/>
                    </a:cubicBezTo>
                    <a:cubicBezTo>
                      <a:pt x="5846" y="136"/>
                      <a:pt x="5581" y="1"/>
                      <a:pt x="5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5"/>
              <p:cNvSpPr/>
              <p:nvPr/>
            </p:nvSpPr>
            <p:spPr>
              <a:xfrm>
                <a:off x="4407093" y="3242033"/>
                <a:ext cx="295537" cy="332136"/>
              </a:xfrm>
              <a:custGeom>
                <a:avLst/>
                <a:gdLst/>
                <a:ahLst/>
                <a:cxnLst/>
                <a:rect l="l" t="t" r="r" b="b"/>
                <a:pathLst>
                  <a:path w="18839" h="21172" extrusionOk="0">
                    <a:moveTo>
                      <a:pt x="14971" y="0"/>
                    </a:moveTo>
                    <a:cubicBezTo>
                      <a:pt x="13258" y="0"/>
                      <a:pt x="11543" y="1266"/>
                      <a:pt x="10262" y="2570"/>
                    </a:cubicBezTo>
                    <a:cubicBezTo>
                      <a:pt x="5627" y="7316"/>
                      <a:pt x="2289" y="13231"/>
                      <a:pt x="602" y="19656"/>
                    </a:cubicBezTo>
                    <a:lnTo>
                      <a:pt x="602" y="19656"/>
                    </a:lnTo>
                    <a:cubicBezTo>
                      <a:pt x="4191" y="16472"/>
                      <a:pt x="8067" y="13609"/>
                      <a:pt x="12155" y="11117"/>
                    </a:cubicBezTo>
                    <a:cubicBezTo>
                      <a:pt x="14225" y="9845"/>
                      <a:pt x="16472" y="8603"/>
                      <a:pt x="17655" y="6444"/>
                    </a:cubicBezTo>
                    <a:cubicBezTo>
                      <a:pt x="18838" y="4345"/>
                      <a:pt x="18395" y="1062"/>
                      <a:pt x="16118" y="204"/>
                    </a:cubicBezTo>
                    <a:cubicBezTo>
                      <a:pt x="15739" y="64"/>
                      <a:pt x="15355" y="0"/>
                      <a:pt x="14971" y="0"/>
                    </a:cubicBezTo>
                    <a:close/>
                    <a:moveTo>
                      <a:pt x="602" y="19656"/>
                    </a:moveTo>
                    <a:cubicBezTo>
                      <a:pt x="401" y="19835"/>
                      <a:pt x="200" y="20015"/>
                      <a:pt x="1" y="20195"/>
                    </a:cubicBezTo>
                    <a:lnTo>
                      <a:pt x="237" y="21171"/>
                    </a:lnTo>
                    <a:cubicBezTo>
                      <a:pt x="349" y="20663"/>
                      <a:pt x="470" y="20158"/>
                      <a:pt x="602" y="196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4247974" y="3317396"/>
                <a:ext cx="377065" cy="987214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62930" extrusionOk="0">
                    <a:moveTo>
                      <a:pt x="23521" y="0"/>
                    </a:moveTo>
                    <a:cubicBezTo>
                      <a:pt x="23453" y="0"/>
                      <a:pt x="23380" y="22"/>
                      <a:pt x="23303" y="73"/>
                    </a:cubicBezTo>
                    <a:cubicBezTo>
                      <a:pt x="16472" y="4864"/>
                      <a:pt x="11090" y="11547"/>
                      <a:pt x="7364" y="19029"/>
                    </a:cubicBezTo>
                    <a:cubicBezTo>
                      <a:pt x="3224" y="27368"/>
                      <a:pt x="1124" y="36595"/>
                      <a:pt x="414" y="45821"/>
                    </a:cubicBezTo>
                    <a:cubicBezTo>
                      <a:pt x="0" y="51381"/>
                      <a:pt x="59" y="56941"/>
                      <a:pt x="414" y="62530"/>
                    </a:cubicBezTo>
                    <a:cubicBezTo>
                      <a:pt x="459" y="62796"/>
                      <a:pt x="673" y="62929"/>
                      <a:pt x="876" y="62929"/>
                    </a:cubicBezTo>
                    <a:cubicBezTo>
                      <a:pt x="1080" y="62929"/>
                      <a:pt x="1272" y="62796"/>
                      <a:pt x="1272" y="62530"/>
                    </a:cubicBezTo>
                    <a:cubicBezTo>
                      <a:pt x="592" y="52801"/>
                      <a:pt x="887" y="42953"/>
                      <a:pt x="3105" y="33401"/>
                    </a:cubicBezTo>
                    <a:cubicBezTo>
                      <a:pt x="5028" y="25121"/>
                      <a:pt x="8488" y="17136"/>
                      <a:pt x="13692" y="10423"/>
                    </a:cubicBezTo>
                    <a:cubicBezTo>
                      <a:pt x="16531" y="6727"/>
                      <a:pt x="19902" y="3415"/>
                      <a:pt x="23717" y="753"/>
                    </a:cubicBezTo>
                    <a:cubicBezTo>
                      <a:pt x="24036" y="508"/>
                      <a:pt x="23847" y="0"/>
                      <a:pt x="23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5"/>
              <p:cNvSpPr/>
              <p:nvPr/>
            </p:nvSpPr>
            <p:spPr>
              <a:xfrm>
                <a:off x="3581318" y="4116486"/>
                <a:ext cx="196721" cy="31081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19813" extrusionOk="0">
                    <a:moveTo>
                      <a:pt x="8340" y="1"/>
                    </a:moveTo>
                    <a:cubicBezTo>
                      <a:pt x="8193" y="1"/>
                      <a:pt x="8044" y="10"/>
                      <a:pt x="7897" y="29"/>
                    </a:cubicBezTo>
                    <a:cubicBezTo>
                      <a:pt x="5915" y="295"/>
                      <a:pt x="4437" y="2070"/>
                      <a:pt x="3431" y="3785"/>
                    </a:cubicBezTo>
                    <a:cubicBezTo>
                      <a:pt x="740" y="8605"/>
                      <a:pt x="1" y="14431"/>
                      <a:pt x="1361" y="19813"/>
                    </a:cubicBezTo>
                    <a:lnTo>
                      <a:pt x="1686" y="19369"/>
                    </a:lnTo>
                    <a:cubicBezTo>
                      <a:pt x="2396" y="15762"/>
                      <a:pt x="5058" y="12893"/>
                      <a:pt x="7808" y="10498"/>
                    </a:cubicBezTo>
                    <a:cubicBezTo>
                      <a:pt x="8991" y="9463"/>
                      <a:pt x="10203" y="8487"/>
                      <a:pt x="11090" y="7186"/>
                    </a:cubicBezTo>
                    <a:cubicBezTo>
                      <a:pt x="11978" y="5943"/>
                      <a:pt x="12539" y="4287"/>
                      <a:pt x="12096" y="2809"/>
                    </a:cubicBezTo>
                    <a:cubicBezTo>
                      <a:pt x="11634" y="1205"/>
                      <a:pt x="10022" y="1"/>
                      <a:pt x="8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5"/>
              <p:cNvSpPr/>
              <p:nvPr/>
            </p:nvSpPr>
            <p:spPr>
              <a:xfrm>
                <a:off x="3334052" y="4008838"/>
                <a:ext cx="266311" cy="407797"/>
              </a:xfrm>
              <a:custGeom>
                <a:avLst/>
                <a:gdLst/>
                <a:ahLst/>
                <a:cxnLst/>
                <a:rect l="l" t="t" r="r" b="b"/>
                <a:pathLst>
                  <a:path w="16976" h="25995" extrusionOk="0">
                    <a:moveTo>
                      <a:pt x="4021" y="1"/>
                    </a:moveTo>
                    <a:cubicBezTo>
                      <a:pt x="3802" y="1"/>
                      <a:pt x="3585" y="19"/>
                      <a:pt x="3372" y="60"/>
                    </a:cubicBezTo>
                    <a:cubicBezTo>
                      <a:pt x="858" y="533"/>
                      <a:pt x="1" y="3993"/>
                      <a:pt x="1124" y="6300"/>
                    </a:cubicBezTo>
                    <a:cubicBezTo>
                      <a:pt x="2278" y="8577"/>
                      <a:pt x="4555" y="10026"/>
                      <a:pt x="6625" y="11534"/>
                    </a:cubicBezTo>
                    <a:cubicBezTo>
                      <a:pt x="11268" y="14935"/>
                      <a:pt x="15319" y="19578"/>
                      <a:pt x="16620" y="25137"/>
                    </a:cubicBezTo>
                    <a:lnTo>
                      <a:pt x="16975" y="25995"/>
                    </a:lnTo>
                    <a:cubicBezTo>
                      <a:pt x="16058" y="21115"/>
                      <a:pt x="16058" y="16088"/>
                      <a:pt x="14728" y="11327"/>
                    </a:cubicBezTo>
                    <a:cubicBezTo>
                      <a:pt x="13426" y="6566"/>
                      <a:pt x="10440" y="1834"/>
                      <a:pt x="5708" y="296"/>
                    </a:cubicBezTo>
                    <a:cubicBezTo>
                      <a:pt x="5173" y="125"/>
                      <a:pt x="4592" y="1"/>
                      <a:pt x="4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3436962" y="4094806"/>
                <a:ext cx="173363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1550" extrusionOk="0">
                    <a:moveTo>
                      <a:pt x="584" y="0"/>
                    </a:moveTo>
                    <a:cubicBezTo>
                      <a:pt x="279" y="0"/>
                      <a:pt x="1" y="417"/>
                      <a:pt x="301" y="672"/>
                    </a:cubicBezTo>
                    <a:cubicBezTo>
                      <a:pt x="4649" y="4841"/>
                      <a:pt x="7783" y="10253"/>
                      <a:pt x="9321" y="16108"/>
                    </a:cubicBezTo>
                    <a:cubicBezTo>
                      <a:pt x="9765" y="17794"/>
                      <a:pt x="10060" y="19480"/>
                      <a:pt x="10208" y="21195"/>
                    </a:cubicBezTo>
                    <a:cubicBezTo>
                      <a:pt x="10238" y="21432"/>
                      <a:pt x="10460" y="21550"/>
                      <a:pt x="10663" y="21550"/>
                    </a:cubicBezTo>
                    <a:cubicBezTo>
                      <a:pt x="10866" y="21550"/>
                      <a:pt x="11051" y="21432"/>
                      <a:pt x="11007" y="21195"/>
                    </a:cubicBezTo>
                    <a:cubicBezTo>
                      <a:pt x="10415" y="15014"/>
                      <a:pt x="8079" y="9011"/>
                      <a:pt x="4353" y="4073"/>
                    </a:cubicBezTo>
                    <a:cubicBezTo>
                      <a:pt x="3288" y="2653"/>
                      <a:pt x="2135" y="1322"/>
                      <a:pt x="834" y="110"/>
                    </a:cubicBezTo>
                    <a:cubicBezTo>
                      <a:pt x="756" y="32"/>
                      <a:pt x="669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3595939" y="4203928"/>
                <a:ext cx="105702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3840" extrusionOk="0">
                    <a:moveTo>
                      <a:pt x="6205" y="0"/>
                    </a:moveTo>
                    <a:cubicBezTo>
                      <a:pt x="6112" y="0"/>
                      <a:pt x="6016" y="39"/>
                      <a:pt x="5930" y="133"/>
                    </a:cubicBezTo>
                    <a:cubicBezTo>
                      <a:pt x="2706" y="3918"/>
                      <a:pt x="695" y="8561"/>
                      <a:pt x="15" y="13440"/>
                    </a:cubicBezTo>
                    <a:cubicBezTo>
                      <a:pt x="0" y="13707"/>
                      <a:pt x="200" y="13840"/>
                      <a:pt x="407" y="13840"/>
                    </a:cubicBezTo>
                    <a:cubicBezTo>
                      <a:pt x="614" y="13840"/>
                      <a:pt x="828" y="13707"/>
                      <a:pt x="843" y="13440"/>
                    </a:cubicBezTo>
                    <a:cubicBezTo>
                      <a:pt x="1464" y="8768"/>
                      <a:pt x="3445" y="4273"/>
                      <a:pt x="6491" y="695"/>
                    </a:cubicBezTo>
                    <a:cubicBezTo>
                      <a:pt x="6738" y="381"/>
                      <a:pt x="6492" y="0"/>
                      <a:pt x="62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217149" y="4232228"/>
                <a:ext cx="1735524" cy="263738"/>
              </a:xfrm>
              <a:custGeom>
                <a:avLst/>
                <a:gdLst/>
                <a:ahLst/>
                <a:cxnLst/>
                <a:rect l="l" t="t" r="r" b="b"/>
                <a:pathLst>
                  <a:path w="110631" h="16812" extrusionOk="0">
                    <a:moveTo>
                      <a:pt x="65797" y="1"/>
                    </a:moveTo>
                    <a:cubicBezTo>
                      <a:pt x="61461" y="1"/>
                      <a:pt x="57100" y="1818"/>
                      <a:pt x="54384" y="5131"/>
                    </a:cubicBezTo>
                    <a:cubicBezTo>
                      <a:pt x="53279" y="4427"/>
                      <a:pt x="51971" y="4081"/>
                      <a:pt x="50660" y="4081"/>
                    </a:cubicBezTo>
                    <a:cubicBezTo>
                      <a:pt x="48884" y="4081"/>
                      <a:pt x="47101" y="4717"/>
                      <a:pt x="45808" y="5959"/>
                    </a:cubicBezTo>
                    <a:cubicBezTo>
                      <a:pt x="44506" y="3852"/>
                      <a:pt x="41935" y="2844"/>
                      <a:pt x="39414" y="2844"/>
                    </a:cubicBezTo>
                    <a:cubicBezTo>
                      <a:pt x="38785" y="2844"/>
                      <a:pt x="38159" y="2907"/>
                      <a:pt x="37557" y="3031"/>
                    </a:cubicBezTo>
                    <a:cubicBezTo>
                      <a:pt x="34482" y="3652"/>
                      <a:pt x="31909" y="5515"/>
                      <a:pt x="29454" y="7467"/>
                    </a:cubicBezTo>
                    <a:cubicBezTo>
                      <a:pt x="28301" y="8384"/>
                      <a:pt x="27059" y="9389"/>
                      <a:pt x="25581" y="9389"/>
                    </a:cubicBezTo>
                    <a:cubicBezTo>
                      <a:pt x="24220" y="9359"/>
                      <a:pt x="22978" y="8472"/>
                      <a:pt x="21618" y="8236"/>
                    </a:cubicBezTo>
                    <a:cubicBezTo>
                      <a:pt x="21379" y="8196"/>
                      <a:pt x="21144" y="8178"/>
                      <a:pt x="20912" y="8178"/>
                    </a:cubicBezTo>
                    <a:cubicBezTo>
                      <a:pt x="17504" y="8178"/>
                      <a:pt x="14840" y="12197"/>
                      <a:pt x="11267" y="12612"/>
                    </a:cubicBezTo>
                    <a:cubicBezTo>
                      <a:pt x="11019" y="12644"/>
                      <a:pt x="10766" y="12657"/>
                      <a:pt x="10511" y="12657"/>
                    </a:cubicBezTo>
                    <a:cubicBezTo>
                      <a:pt x="9826" y="12657"/>
                      <a:pt x="9126" y="12567"/>
                      <a:pt x="8458" y="12524"/>
                    </a:cubicBezTo>
                    <a:cubicBezTo>
                      <a:pt x="8397" y="12523"/>
                      <a:pt x="8336" y="12522"/>
                      <a:pt x="8275" y="12522"/>
                    </a:cubicBezTo>
                    <a:cubicBezTo>
                      <a:pt x="5112" y="12522"/>
                      <a:pt x="1944" y="14020"/>
                      <a:pt x="0" y="16486"/>
                    </a:cubicBezTo>
                    <a:lnTo>
                      <a:pt x="110631" y="16812"/>
                    </a:lnTo>
                    <a:cubicBezTo>
                      <a:pt x="109300" y="15185"/>
                      <a:pt x="107348" y="14121"/>
                      <a:pt x="105278" y="13854"/>
                    </a:cubicBezTo>
                    <a:cubicBezTo>
                      <a:pt x="104095" y="13707"/>
                      <a:pt x="102824" y="13795"/>
                      <a:pt x="101877" y="13115"/>
                    </a:cubicBezTo>
                    <a:cubicBezTo>
                      <a:pt x="100724" y="12317"/>
                      <a:pt x="100340" y="10631"/>
                      <a:pt x="99097" y="10040"/>
                    </a:cubicBezTo>
                    <a:cubicBezTo>
                      <a:pt x="98780" y="9883"/>
                      <a:pt x="98454" y="9820"/>
                      <a:pt x="98123" y="9820"/>
                    </a:cubicBezTo>
                    <a:cubicBezTo>
                      <a:pt x="96697" y="9820"/>
                      <a:pt x="95157" y="10997"/>
                      <a:pt x="93597" y="11045"/>
                    </a:cubicBezTo>
                    <a:cubicBezTo>
                      <a:pt x="93542" y="11048"/>
                      <a:pt x="93486" y="11049"/>
                      <a:pt x="93432" y="11049"/>
                    </a:cubicBezTo>
                    <a:cubicBezTo>
                      <a:pt x="90049" y="11049"/>
                      <a:pt x="87793" y="6186"/>
                      <a:pt x="84724" y="6186"/>
                    </a:cubicBezTo>
                    <a:cubicBezTo>
                      <a:pt x="84446" y="6186"/>
                      <a:pt x="84161" y="6226"/>
                      <a:pt x="83868" y="6313"/>
                    </a:cubicBezTo>
                    <a:cubicBezTo>
                      <a:pt x="83107" y="6539"/>
                      <a:pt x="82427" y="7086"/>
                      <a:pt x="81622" y="7086"/>
                    </a:cubicBezTo>
                    <a:cubicBezTo>
                      <a:pt x="81582" y="7086"/>
                      <a:pt x="81542" y="7085"/>
                      <a:pt x="81502" y="7082"/>
                    </a:cubicBezTo>
                    <a:cubicBezTo>
                      <a:pt x="80703" y="7053"/>
                      <a:pt x="80053" y="6432"/>
                      <a:pt x="79461" y="5870"/>
                    </a:cubicBezTo>
                    <a:cubicBezTo>
                      <a:pt x="76061" y="2617"/>
                      <a:pt x="71625" y="369"/>
                      <a:pt x="66952" y="44"/>
                    </a:cubicBezTo>
                    <a:cubicBezTo>
                      <a:pt x="66568" y="15"/>
                      <a:pt x="66182" y="1"/>
                      <a:pt x="6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4226624" y="4231601"/>
                <a:ext cx="726520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46312" h="16823" extrusionOk="0">
                    <a:moveTo>
                      <a:pt x="1514" y="1"/>
                    </a:moveTo>
                    <a:cubicBezTo>
                      <a:pt x="1008" y="1"/>
                      <a:pt x="499" y="33"/>
                      <a:pt x="1" y="84"/>
                    </a:cubicBezTo>
                    <a:cubicBezTo>
                      <a:pt x="4437" y="1770"/>
                      <a:pt x="8222" y="5171"/>
                      <a:pt x="10233" y="9518"/>
                    </a:cubicBezTo>
                    <a:cubicBezTo>
                      <a:pt x="11077" y="9220"/>
                      <a:pt x="11962" y="9078"/>
                      <a:pt x="12847" y="9078"/>
                    </a:cubicBezTo>
                    <a:cubicBezTo>
                      <a:pt x="15651" y="9078"/>
                      <a:pt x="18456" y="10499"/>
                      <a:pt x="19962" y="12859"/>
                    </a:cubicBezTo>
                    <a:cubicBezTo>
                      <a:pt x="20647" y="12593"/>
                      <a:pt x="21378" y="12466"/>
                      <a:pt x="22112" y="12466"/>
                    </a:cubicBezTo>
                    <a:cubicBezTo>
                      <a:pt x="24070" y="12466"/>
                      <a:pt x="26046" y="13375"/>
                      <a:pt x="27208" y="14989"/>
                    </a:cubicBezTo>
                    <a:cubicBezTo>
                      <a:pt x="27681" y="15639"/>
                      <a:pt x="28065" y="16408"/>
                      <a:pt x="28804" y="16763"/>
                    </a:cubicBezTo>
                    <a:cubicBezTo>
                      <a:pt x="28834" y="16793"/>
                      <a:pt x="28923" y="16793"/>
                      <a:pt x="28952" y="16793"/>
                    </a:cubicBezTo>
                    <a:lnTo>
                      <a:pt x="46311" y="16822"/>
                    </a:lnTo>
                    <a:cubicBezTo>
                      <a:pt x="44951" y="15196"/>
                      <a:pt x="42999" y="14131"/>
                      <a:pt x="40929" y="13865"/>
                    </a:cubicBezTo>
                    <a:cubicBezTo>
                      <a:pt x="39776" y="13717"/>
                      <a:pt x="38475" y="13776"/>
                      <a:pt x="37528" y="13126"/>
                    </a:cubicBezTo>
                    <a:cubicBezTo>
                      <a:pt x="36375" y="12298"/>
                      <a:pt x="36020" y="10641"/>
                      <a:pt x="34748" y="10050"/>
                    </a:cubicBezTo>
                    <a:cubicBezTo>
                      <a:pt x="34419" y="9894"/>
                      <a:pt x="34086" y="9830"/>
                      <a:pt x="33749" y="9830"/>
                    </a:cubicBezTo>
                    <a:cubicBezTo>
                      <a:pt x="32300" y="9830"/>
                      <a:pt x="30784" y="11007"/>
                      <a:pt x="29248" y="11055"/>
                    </a:cubicBezTo>
                    <a:cubicBezTo>
                      <a:pt x="29193" y="11058"/>
                      <a:pt x="29139" y="11059"/>
                      <a:pt x="29085" y="11059"/>
                    </a:cubicBezTo>
                    <a:cubicBezTo>
                      <a:pt x="25754" y="11059"/>
                      <a:pt x="23502" y="6197"/>
                      <a:pt x="20388" y="6197"/>
                    </a:cubicBezTo>
                    <a:cubicBezTo>
                      <a:pt x="20106" y="6197"/>
                      <a:pt x="19817" y="6237"/>
                      <a:pt x="19519" y="6324"/>
                    </a:cubicBezTo>
                    <a:cubicBezTo>
                      <a:pt x="18773" y="6545"/>
                      <a:pt x="18079" y="7101"/>
                      <a:pt x="17315" y="7101"/>
                    </a:cubicBezTo>
                    <a:cubicBezTo>
                      <a:pt x="17262" y="7101"/>
                      <a:pt x="17207" y="7099"/>
                      <a:pt x="17153" y="7093"/>
                    </a:cubicBezTo>
                    <a:cubicBezTo>
                      <a:pt x="16354" y="7063"/>
                      <a:pt x="15704" y="6442"/>
                      <a:pt x="15112" y="5880"/>
                    </a:cubicBezTo>
                    <a:cubicBezTo>
                      <a:pt x="11712" y="2657"/>
                      <a:pt x="7276" y="380"/>
                      <a:pt x="2603" y="55"/>
                    </a:cubicBezTo>
                    <a:cubicBezTo>
                      <a:pt x="2244" y="17"/>
                      <a:pt x="1880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îṩ1iďê">
            <a:extLst>
              <a:ext uri="{FF2B5EF4-FFF2-40B4-BE49-F238E27FC236}">
                <a16:creationId xmlns:a16="http://schemas.microsoft.com/office/drawing/2014/main" xmlns="" id="{F0091716-A44D-45A4-97A4-3CFFEF443679}"/>
              </a:ext>
            </a:extLst>
          </p:cNvPr>
          <p:cNvSpPr/>
          <p:nvPr/>
        </p:nvSpPr>
        <p:spPr bwMode="auto">
          <a:xfrm>
            <a:off x="5975538" y="-440059"/>
            <a:ext cx="3339801" cy="1234845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 defTabSz="914377">
              <a:defRPr/>
            </a:pPr>
            <a:endParaRPr kern="0" dirty="0">
              <a:solidFill>
                <a:srgbClr val="000000"/>
              </a:solidFill>
              <a:latin typeface="zihun7hao-wennuantongzhiti" panose="020F0502020204030204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0D9ACF1-5976-4879-89BA-2C5C02F0D6ED}"/>
              </a:ext>
            </a:extLst>
          </p:cNvPr>
          <p:cNvSpPr txBox="1"/>
          <p:nvPr/>
        </p:nvSpPr>
        <p:spPr>
          <a:xfrm>
            <a:off x="5027320" y="872853"/>
            <a:ext cx="5698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b="1" dirty="0">
                <a:solidFill>
                  <a:srgbClr val="002060"/>
                </a:solidFill>
                <a:latin typeface="#9Slide05 SVNVanilla Daisy Pro" panose="00000500000000000000" pitchFamily="2" charset="0"/>
                <a:ea typeface="Cambria" panose="02040503050406030204" pitchFamily="18" charset="0"/>
                <a:cs typeface="Arial"/>
                <a:sym typeface="Arial"/>
              </a:rPr>
              <a:t>Luyện tập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BFDAD62-DDF4-4D88-908A-E24BF59C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060" y="-698090"/>
            <a:ext cx="6454091" cy="7712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C8276F-FB0E-4B61-8B69-7EE41BBE2503}"/>
              </a:ext>
            </a:extLst>
          </p:cNvPr>
          <p:cNvSpPr txBox="1"/>
          <p:nvPr/>
        </p:nvSpPr>
        <p:spPr>
          <a:xfrm>
            <a:off x="7112543" y="20229"/>
            <a:ext cx="28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84B100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C5F0FD-B27F-41C0-836A-F386206366D6}"/>
              </a:ext>
            </a:extLst>
          </p:cNvPr>
          <p:cNvSpPr txBox="1"/>
          <p:nvPr/>
        </p:nvSpPr>
        <p:spPr>
          <a:xfrm>
            <a:off x="6500347" y="2729121"/>
            <a:ext cx="31429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E33B3A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Trang 165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DFA602F-9517-4D3D-844A-C7363708DE5D}"/>
              </a:ext>
            </a:extLst>
          </p:cNvPr>
          <p:cNvSpPr/>
          <p:nvPr/>
        </p:nvSpPr>
        <p:spPr>
          <a:xfrm>
            <a:off x="1307187" y="398796"/>
            <a:ext cx="9693894" cy="153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E26BE0-2B29-4ECB-926A-A181AFB2A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4741837"/>
            <a:ext cx="2755768" cy="236789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AD65127E-B375-4EC2-A284-177328BC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63" y="626551"/>
            <a:ext cx="898281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Muốn thực hiện phép tính cộng, trừ các tỉ số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làm thế nào?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88DE9B67-1988-4173-B6EC-A7B9A06A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7" y="2416414"/>
            <a:ext cx="9618479" cy="29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	Muốn thực hiện các phép tính cộng, trừ các tỉ số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thực hiện phép tính như đối với số tự nhiên, số thập phân sau đó viết kí hiệu phần trăm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kết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quả.</a:t>
            </a:r>
          </a:p>
        </p:txBody>
      </p:sp>
    </p:spTree>
    <p:extLst>
      <p:ext uri="{BB962C8B-B14F-4D97-AF65-F5344CB8AC3E}">
        <p14:creationId xmlns:p14="http://schemas.microsoft.com/office/powerpoint/2010/main" val="117487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67768" y="58016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2086383" y="338206"/>
            <a:ext cx="919349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pic>
        <p:nvPicPr>
          <p:cNvPr id="243" name="Picture 24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48C6A05-E6BD-4159-81AF-B53861693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563251" y="1936394"/>
            <a:ext cx="10004196" cy="312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cà phê 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cao su 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50ACB72-1040-4824-AE73-01DD6886F62A}"/>
              </a:ext>
            </a:extLst>
          </p:cNvPr>
          <p:cNvCxnSpPr/>
          <p:nvPr/>
        </p:nvCxnSpPr>
        <p:spPr>
          <a:xfrm>
            <a:off x="4647615" y="995666"/>
            <a:ext cx="4600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667E6EC0-FF91-4009-8563-17B06C24201E}"/>
              </a:ext>
            </a:extLst>
          </p:cNvPr>
          <p:cNvCxnSpPr>
            <a:cxnSpLocks/>
          </p:cNvCxnSpPr>
          <p:nvPr/>
        </p:nvCxnSpPr>
        <p:spPr>
          <a:xfrm>
            <a:off x="9817673" y="995666"/>
            <a:ext cx="10730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383B37A1-14B9-4DF8-B4B1-B7D9CBFC1467}"/>
              </a:ext>
            </a:extLst>
          </p:cNvPr>
          <p:cNvCxnSpPr>
            <a:cxnSpLocks/>
          </p:cNvCxnSpPr>
          <p:nvPr/>
        </p:nvCxnSpPr>
        <p:spPr>
          <a:xfrm>
            <a:off x="2236032" y="1759259"/>
            <a:ext cx="3439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3141EDF4-17D9-479E-84D4-6C4C8873844E}"/>
              </a:ext>
            </a:extLst>
          </p:cNvPr>
          <p:cNvCxnSpPr>
            <a:cxnSpLocks/>
          </p:cNvCxnSpPr>
          <p:nvPr/>
        </p:nvCxnSpPr>
        <p:spPr>
          <a:xfrm>
            <a:off x="1019609" y="2631671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8E45FEF7-86D3-471D-89B5-47B84818FA03}"/>
              </a:ext>
            </a:extLst>
          </p:cNvPr>
          <p:cNvCxnSpPr>
            <a:cxnSpLocks/>
          </p:cNvCxnSpPr>
          <p:nvPr/>
        </p:nvCxnSpPr>
        <p:spPr>
          <a:xfrm>
            <a:off x="632945" y="3359105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2F6C1E02-5943-4EB0-B2C1-4662DFB10902}"/>
              </a:ext>
            </a:extLst>
          </p:cNvPr>
          <p:cNvCxnSpPr>
            <a:cxnSpLocks/>
          </p:cNvCxnSpPr>
          <p:nvPr/>
        </p:nvCxnSpPr>
        <p:spPr>
          <a:xfrm>
            <a:off x="1019609" y="4218515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4152EAFC-4175-4231-BFEA-FEA851ABF3D4}"/>
              </a:ext>
            </a:extLst>
          </p:cNvPr>
          <p:cNvCxnSpPr>
            <a:cxnSpLocks/>
          </p:cNvCxnSpPr>
          <p:nvPr/>
        </p:nvCxnSpPr>
        <p:spPr>
          <a:xfrm>
            <a:off x="632945" y="4964804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289F0D4C-7DC5-44F3-9EB9-D959DAAE2EB0}"/>
              </a:ext>
            </a:extLst>
          </p:cNvPr>
          <p:cNvCxnSpPr>
            <a:cxnSpLocks/>
          </p:cNvCxnSpPr>
          <p:nvPr/>
        </p:nvCxnSpPr>
        <p:spPr>
          <a:xfrm>
            <a:off x="8167348" y="2631671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034B093F-DCB9-4660-93C4-731678739D33}"/>
              </a:ext>
            </a:extLst>
          </p:cNvPr>
          <p:cNvCxnSpPr>
            <a:cxnSpLocks/>
          </p:cNvCxnSpPr>
          <p:nvPr/>
        </p:nvCxnSpPr>
        <p:spPr>
          <a:xfrm>
            <a:off x="8227799" y="4218515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2" grpId="0"/>
      <p:bldP spid="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125419A-899A-4364-B1F3-6BFB1E7392BA}"/>
              </a:ext>
            </a:extLst>
          </p:cNvPr>
          <p:cNvSpPr/>
          <p:nvPr/>
        </p:nvSpPr>
        <p:spPr>
          <a:xfrm>
            <a:off x="430991" y="2474360"/>
            <a:ext cx="9481509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1818867" y="357882"/>
            <a:ext cx="972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346434" y="1311989"/>
            <a:ext cx="10268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tích trồng cây cà phê ?</a:t>
            </a:r>
          </a:p>
        </p:txBody>
      </p:sp>
      <p:sp>
        <p:nvSpPr>
          <p:cNvPr id="246" name="Text Box 7">
            <a:extLst>
              <a:ext uri="{FF2B5EF4-FFF2-40B4-BE49-F238E27FC236}">
                <a16:creationId xmlns:a16="http://schemas.microsoft.com/office/drawing/2014/main" xmlns="" id="{084E764A-A8EC-4777-BFD2-4C56617C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4" y="2564157"/>
            <a:ext cx="8705552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của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so với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là: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xmlns="" id="{C7A73F5B-55A6-4C85-84C4-81B88B0F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00" y="4251388"/>
            <a:ext cx="475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  :  320 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150%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73458548-BB9B-4C01-95DD-12461F6F6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0" grpId="0"/>
      <p:bldP spid="242" grpId="0"/>
      <p:bldP spid="245" grpId="0"/>
      <p:bldP spid="246" grpId="0"/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6463E19A-4084-48F3-89AF-0347CF8ACC4F}"/>
              </a:ext>
            </a:extLst>
          </p:cNvPr>
          <p:cNvSpPr/>
          <p:nvPr/>
        </p:nvSpPr>
        <p:spPr>
          <a:xfrm>
            <a:off x="558094" y="2747137"/>
            <a:ext cx="9257116" cy="34866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90D0448E-6B33-4093-A8BD-EEED183C847F}"/>
              </a:ext>
            </a:extLst>
          </p:cNvPr>
          <p:cNvSpPr txBox="1"/>
          <p:nvPr/>
        </p:nvSpPr>
        <p:spPr>
          <a:xfrm>
            <a:off x="1955055" y="316496"/>
            <a:ext cx="9766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18F62B45-64E9-4CA8-AD02-F8412B56F64B}"/>
              </a:ext>
            </a:extLst>
          </p:cNvPr>
          <p:cNvSpPr txBox="1"/>
          <p:nvPr/>
        </p:nvSpPr>
        <p:spPr>
          <a:xfrm>
            <a:off x="346434" y="1531817"/>
            <a:ext cx="1056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?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BF3E2D8D-F3E4-454C-9975-185DD9BB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46" y="2919834"/>
            <a:ext cx="900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so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là: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7A5AB6DC-A046-4685-B24C-088A717D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055" y="4184101"/>
            <a:ext cx="5360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480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0,6666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= 66,66%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A3AC0BB2-178B-4E56-A749-F0CB7190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2" y="5033795"/>
            <a:ext cx="5146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a) 150%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66,66%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77C1EA9-997F-4985-B78F-2415D605A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D7F56F7-2F66-4469-BD1B-2CF510DDE509}"/>
              </a:ext>
            </a:extLst>
          </p:cNvPr>
          <p:cNvSpPr/>
          <p:nvPr/>
        </p:nvSpPr>
        <p:spPr>
          <a:xfrm>
            <a:off x="3732690" y="2344234"/>
            <a:ext cx="6692745" cy="3617247"/>
          </a:xfrm>
          <a:custGeom>
            <a:avLst/>
            <a:gdLst>
              <a:gd name="connsiteX0" fmla="*/ 0 w 6692745"/>
              <a:gd name="connsiteY0" fmla="*/ 602887 h 3617247"/>
              <a:gd name="connsiteX1" fmla="*/ 602887 w 6692745"/>
              <a:gd name="connsiteY1" fmla="*/ 0 h 3617247"/>
              <a:gd name="connsiteX2" fmla="*/ 1096714 w 6692745"/>
              <a:gd name="connsiteY2" fmla="*/ 0 h 3617247"/>
              <a:gd name="connsiteX3" fmla="*/ 1535672 w 6692745"/>
              <a:gd name="connsiteY3" fmla="*/ 0 h 3617247"/>
              <a:gd name="connsiteX4" fmla="*/ 2029499 w 6692745"/>
              <a:gd name="connsiteY4" fmla="*/ 0 h 3617247"/>
              <a:gd name="connsiteX5" fmla="*/ 2413587 w 6692745"/>
              <a:gd name="connsiteY5" fmla="*/ 0 h 3617247"/>
              <a:gd name="connsiteX6" fmla="*/ 2852545 w 6692745"/>
              <a:gd name="connsiteY6" fmla="*/ 0 h 3617247"/>
              <a:gd name="connsiteX7" fmla="*/ 3510982 w 6692745"/>
              <a:gd name="connsiteY7" fmla="*/ 0 h 3617247"/>
              <a:gd name="connsiteX8" fmla="*/ 4169418 w 6692745"/>
              <a:gd name="connsiteY8" fmla="*/ 0 h 3617247"/>
              <a:gd name="connsiteX9" fmla="*/ 4608376 w 6692745"/>
              <a:gd name="connsiteY9" fmla="*/ 0 h 3617247"/>
              <a:gd name="connsiteX10" fmla="*/ 5157073 w 6692745"/>
              <a:gd name="connsiteY10" fmla="*/ 0 h 3617247"/>
              <a:gd name="connsiteX11" fmla="*/ 6089858 w 6692745"/>
              <a:gd name="connsiteY11" fmla="*/ 0 h 3617247"/>
              <a:gd name="connsiteX12" fmla="*/ 6692745 w 6692745"/>
              <a:gd name="connsiteY12" fmla="*/ 602887 h 3617247"/>
              <a:gd name="connsiteX13" fmla="*/ 6692745 w 6692745"/>
              <a:gd name="connsiteY13" fmla="*/ 1109296 h 3617247"/>
              <a:gd name="connsiteX14" fmla="*/ 6692745 w 6692745"/>
              <a:gd name="connsiteY14" fmla="*/ 1639820 h 3617247"/>
              <a:gd name="connsiteX15" fmla="*/ 6692745 w 6692745"/>
              <a:gd name="connsiteY15" fmla="*/ 2146230 h 3617247"/>
              <a:gd name="connsiteX16" fmla="*/ 6692745 w 6692745"/>
              <a:gd name="connsiteY16" fmla="*/ 3014360 h 3617247"/>
              <a:gd name="connsiteX17" fmla="*/ 6089858 w 6692745"/>
              <a:gd name="connsiteY17" fmla="*/ 3617247 h 3617247"/>
              <a:gd name="connsiteX18" fmla="*/ 5705770 w 6692745"/>
              <a:gd name="connsiteY18" fmla="*/ 3617247 h 3617247"/>
              <a:gd name="connsiteX19" fmla="*/ 5102203 w 6692745"/>
              <a:gd name="connsiteY19" fmla="*/ 3617247 h 3617247"/>
              <a:gd name="connsiteX20" fmla="*/ 4718115 w 6692745"/>
              <a:gd name="connsiteY20" fmla="*/ 3617247 h 3617247"/>
              <a:gd name="connsiteX21" fmla="*/ 4279158 w 6692745"/>
              <a:gd name="connsiteY21" fmla="*/ 3617247 h 3617247"/>
              <a:gd name="connsiteX22" fmla="*/ 3895070 w 6692745"/>
              <a:gd name="connsiteY22" fmla="*/ 3617247 h 3617247"/>
              <a:gd name="connsiteX23" fmla="*/ 3236633 w 6692745"/>
              <a:gd name="connsiteY23" fmla="*/ 3617247 h 3617247"/>
              <a:gd name="connsiteX24" fmla="*/ 2852545 w 6692745"/>
              <a:gd name="connsiteY24" fmla="*/ 3617247 h 3617247"/>
              <a:gd name="connsiteX25" fmla="*/ 2303848 w 6692745"/>
              <a:gd name="connsiteY25" fmla="*/ 3617247 h 3617247"/>
              <a:gd name="connsiteX26" fmla="*/ 1700281 w 6692745"/>
              <a:gd name="connsiteY26" fmla="*/ 3617247 h 3617247"/>
              <a:gd name="connsiteX27" fmla="*/ 1261324 w 6692745"/>
              <a:gd name="connsiteY27" fmla="*/ 3617247 h 3617247"/>
              <a:gd name="connsiteX28" fmla="*/ 602887 w 6692745"/>
              <a:gd name="connsiteY28" fmla="*/ 3617247 h 3617247"/>
              <a:gd name="connsiteX29" fmla="*/ 0 w 6692745"/>
              <a:gd name="connsiteY29" fmla="*/ 3014360 h 3617247"/>
              <a:gd name="connsiteX30" fmla="*/ 0 w 6692745"/>
              <a:gd name="connsiteY30" fmla="*/ 2483836 h 3617247"/>
              <a:gd name="connsiteX31" fmla="*/ 0 w 6692745"/>
              <a:gd name="connsiteY31" fmla="*/ 2073886 h 3617247"/>
              <a:gd name="connsiteX32" fmla="*/ 0 w 6692745"/>
              <a:gd name="connsiteY32" fmla="*/ 1663935 h 3617247"/>
              <a:gd name="connsiteX33" fmla="*/ 0 w 6692745"/>
              <a:gd name="connsiteY33" fmla="*/ 1229870 h 3617247"/>
              <a:gd name="connsiteX34" fmla="*/ 0 w 6692745"/>
              <a:gd name="connsiteY34" fmla="*/ 602887 h 36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92745" h="3617247" extrusionOk="0">
                <a:moveTo>
                  <a:pt x="0" y="602887"/>
                </a:moveTo>
                <a:cubicBezTo>
                  <a:pt x="32085" y="312230"/>
                  <a:pt x="281561" y="-44835"/>
                  <a:pt x="602887" y="0"/>
                </a:cubicBezTo>
                <a:cubicBezTo>
                  <a:pt x="847957" y="-2651"/>
                  <a:pt x="952012" y="17247"/>
                  <a:pt x="1096714" y="0"/>
                </a:cubicBezTo>
                <a:cubicBezTo>
                  <a:pt x="1241416" y="-17247"/>
                  <a:pt x="1373657" y="23087"/>
                  <a:pt x="1535672" y="0"/>
                </a:cubicBezTo>
                <a:cubicBezTo>
                  <a:pt x="1697687" y="-23087"/>
                  <a:pt x="1839134" y="47845"/>
                  <a:pt x="2029499" y="0"/>
                </a:cubicBezTo>
                <a:cubicBezTo>
                  <a:pt x="2219864" y="-47845"/>
                  <a:pt x="2301586" y="3195"/>
                  <a:pt x="2413587" y="0"/>
                </a:cubicBezTo>
                <a:cubicBezTo>
                  <a:pt x="2525588" y="-3195"/>
                  <a:pt x="2727545" y="15538"/>
                  <a:pt x="2852545" y="0"/>
                </a:cubicBezTo>
                <a:cubicBezTo>
                  <a:pt x="2977545" y="-15538"/>
                  <a:pt x="3207693" y="9807"/>
                  <a:pt x="3510982" y="0"/>
                </a:cubicBezTo>
                <a:cubicBezTo>
                  <a:pt x="3814271" y="-9807"/>
                  <a:pt x="3872842" y="39382"/>
                  <a:pt x="4169418" y="0"/>
                </a:cubicBezTo>
                <a:cubicBezTo>
                  <a:pt x="4465994" y="-39382"/>
                  <a:pt x="4425563" y="48900"/>
                  <a:pt x="4608376" y="0"/>
                </a:cubicBezTo>
                <a:cubicBezTo>
                  <a:pt x="4791189" y="-48900"/>
                  <a:pt x="4944614" y="30860"/>
                  <a:pt x="5157073" y="0"/>
                </a:cubicBezTo>
                <a:cubicBezTo>
                  <a:pt x="5369532" y="-30860"/>
                  <a:pt x="5803391" y="43913"/>
                  <a:pt x="6089858" y="0"/>
                </a:cubicBezTo>
                <a:cubicBezTo>
                  <a:pt x="6406681" y="-95480"/>
                  <a:pt x="6685527" y="274294"/>
                  <a:pt x="6692745" y="602887"/>
                </a:cubicBezTo>
                <a:cubicBezTo>
                  <a:pt x="6706059" y="846692"/>
                  <a:pt x="6656765" y="896731"/>
                  <a:pt x="6692745" y="1109296"/>
                </a:cubicBezTo>
                <a:cubicBezTo>
                  <a:pt x="6728725" y="1321861"/>
                  <a:pt x="6673413" y="1515404"/>
                  <a:pt x="6692745" y="1639820"/>
                </a:cubicBezTo>
                <a:cubicBezTo>
                  <a:pt x="6712077" y="1764236"/>
                  <a:pt x="6660183" y="1961070"/>
                  <a:pt x="6692745" y="2146230"/>
                </a:cubicBezTo>
                <a:cubicBezTo>
                  <a:pt x="6725307" y="2331390"/>
                  <a:pt x="6630519" y="2670397"/>
                  <a:pt x="6692745" y="3014360"/>
                </a:cubicBezTo>
                <a:cubicBezTo>
                  <a:pt x="6705197" y="3408737"/>
                  <a:pt x="6328012" y="3593777"/>
                  <a:pt x="6089858" y="3617247"/>
                </a:cubicBezTo>
                <a:cubicBezTo>
                  <a:pt x="5969885" y="3653788"/>
                  <a:pt x="5889329" y="3602242"/>
                  <a:pt x="5705770" y="3617247"/>
                </a:cubicBezTo>
                <a:cubicBezTo>
                  <a:pt x="5522211" y="3632252"/>
                  <a:pt x="5267909" y="3589969"/>
                  <a:pt x="5102203" y="3617247"/>
                </a:cubicBezTo>
                <a:cubicBezTo>
                  <a:pt x="4936497" y="3644525"/>
                  <a:pt x="4830368" y="3590268"/>
                  <a:pt x="4718115" y="3617247"/>
                </a:cubicBezTo>
                <a:cubicBezTo>
                  <a:pt x="4605862" y="3644226"/>
                  <a:pt x="4386611" y="3579789"/>
                  <a:pt x="4279158" y="3617247"/>
                </a:cubicBezTo>
                <a:cubicBezTo>
                  <a:pt x="4171705" y="3654705"/>
                  <a:pt x="3993906" y="3613467"/>
                  <a:pt x="3895070" y="3617247"/>
                </a:cubicBezTo>
                <a:cubicBezTo>
                  <a:pt x="3796234" y="3621027"/>
                  <a:pt x="3523896" y="3554073"/>
                  <a:pt x="3236633" y="3617247"/>
                </a:cubicBezTo>
                <a:cubicBezTo>
                  <a:pt x="2949370" y="3680421"/>
                  <a:pt x="2978946" y="3588870"/>
                  <a:pt x="2852545" y="3617247"/>
                </a:cubicBezTo>
                <a:cubicBezTo>
                  <a:pt x="2726144" y="3645624"/>
                  <a:pt x="2521521" y="3557892"/>
                  <a:pt x="2303848" y="3617247"/>
                </a:cubicBezTo>
                <a:cubicBezTo>
                  <a:pt x="2086175" y="3676602"/>
                  <a:pt x="1959461" y="3550161"/>
                  <a:pt x="1700281" y="3617247"/>
                </a:cubicBezTo>
                <a:cubicBezTo>
                  <a:pt x="1441101" y="3684333"/>
                  <a:pt x="1354140" y="3613219"/>
                  <a:pt x="1261324" y="3617247"/>
                </a:cubicBezTo>
                <a:cubicBezTo>
                  <a:pt x="1168508" y="3621275"/>
                  <a:pt x="825193" y="3547196"/>
                  <a:pt x="602887" y="3617247"/>
                </a:cubicBezTo>
                <a:cubicBezTo>
                  <a:pt x="277045" y="3619216"/>
                  <a:pt x="37821" y="3331314"/>
                  <a:pt x="0" y="3014360"/>
                </a:cubicBezTo>
                <a:cubicBezTo>
                  <a:pt x="-3611" y="2891656"/>
                  <a:pt x="13151" y="2700326"/>
                  <a:pt x="0" y="2483836"/>
                </a:cubicBezTo>
                <a:cubicBezTo>
                  <a:pt x="-13151" y="2267346"/>
                  <a:pt x="8254" y="2253181"/>
                  <a:pt x="0" y="2073886"/>
                </a:cubicBezTo>
                <a:cubicBezTo>
                  <a:pt x="-8254" y="1894591"/>
                  <a:pt x="32349" y="1806401"/>
                  <a:pt x="0" y="1663935"/>
                </a:cubicBezTo>
                <a:cubicBezTo>
                  <a:pt x="-32349" y="1521469"/>
                  <a:pt x="26674" y="1387093"/>
                  <a:pt x="0" y="1229870"/>
                </a:cubicBezTo>
                <a:cubicBezTo>
                  <a:pt x="-26674" y="1072648"/>
                  <a:pt x="25870" y="836489"/>
                  <a:pt x="0" y="60288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024815-A457-454A-865B-FAA4838C0C44}"/>
              </a:ext>
            </a:extLst>
          </p:cNvPr>
          <p:cNvSpPr txBox="1"/>
          <p:nvPr/>
        </p:nvSpPr>
        <p:spPr>
          <a:xfrm>
            <a:off x="160130" y="610151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xmlns="" id="{9693D40C-BE3E-47DE-985B-2CFA13F4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3013202"/>
            <a:ext cx="5306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đã trồng được là: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xmlns="" id="{6482593B-C41E-4754-8640-75897500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3634463"/>
            <a:ext cx="4945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:  100   x   45  =   81 (cây)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xmlns="" id="{88DFB3A0-52F0-4894-BF3D-5F67170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4263627"/>
            <a:ext cx="6127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xmlns="" id="{7986ECF9-9AD3-4448-B977-7E2BADA7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4840102"/>
            <a:ext cx="4617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 -    81       =     99  (cây)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xmlns="" id="{563B18E3-B76A-4DCB-AAB5-9FB7097F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60" y="5390056"/>
            <a:ext cx="24753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xmlns="" id="{EA00C017-189B-402A-A2B0-75B15CE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695" y="2344234"/>
            <a:ext cx="133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xmlns="" id="{0E22C22B-965A-4DBC-9E14-F66B4531E27E}"/>
              </a:ext>
            </a:extLst>
          </p:cNvPr>
          <p:cNvSpPr/>
          <p:nvPr/>
        </p:nvSpPr>
        <p:spPr>
          <a:xfrm>
            <a:off x="8126371" y="602874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BE384A82-A86E-4325-A668-520A6A7A3B8D}"/>
              </a:ext>
            </a:extLst>
          </p:cNvPr>
          <p:cNvCxnSpPr>
            <a:cxnSpLocks/>
          </p:cNvCxnSpPr>
          <p:nvPr/>
        </p:nvCxnSpPr>
        <p:spPr>
          <a:xfrm>
            <a:off x="2229040" y="2121806"/>
            <a:ext cx="31698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D7F56F7-2F66-4469-BD1B-2CF510DDE509}"/>
              </a:ext>
            </a:extLst>
          </p:cNvPr>
          <p:cNvSpPr/>
          <p:nvPr/>
        </p:nvSpPr>
        <p:spPr>
          <a:xfrm>
            <a:off x="4147672" y="2484505"/>
            <a:ext cx="6176490" cy="3525590"/>
          </a:xfrm>
          <a:custGeom>
            <a:avLst/>
            <a:gdLst>
              <a:gd name="connsiteX0" fmla="*/ 0 w 6176490"/>
              <a:gd name="connsiteY0" fmla="*/ 587610 h 3525590"/>
              <a:gd name="connsiteX1" fmla="*/ 587610 w 6176490"/>
              <a:gd name="connsiteY1" fmla="*/ 0 h 3525590"/>
              <a:gd name="connsiteX2" fmla="*/ 1093294 w 6176490"/>
              <a:gd name="connsiteY2" fmla="*/ 0 h 3525590"/>
              <a:gd name="connsiteX3" fmla="*/ 1548965 w 6176490"/>
              <a:gd name="connsiteY3" fmla="*/ 0 h 3525590"/>
              <a:gd name="connsiteX4" fmla="*/ 2054649 w 6176490"/>
              <a:gd name="connsiteY4" fmla="*/ 0 h 3525590"/>
              <a:gd name="connsiteX5" fmla="*/ 2460308 w 6176490"/>
              <a:gd name="connsiteY5" fmla="*/ 0 h 3525590"/>
              <a:gd name="connsiteX6" fmla="*/ 2915979 w 6176490"/>
              <a:gd name="connsiteY6" fmla="*/ 0 h 3525590"/>
              <a:gd name="connsiteX7" fmla="*/ 3571701 w 6176490"/>
              <a:gd name="connsiteY7" fmla="*/ 0 h 3525590"/>
              <a:gd name="connsiteX8" fmla="*/ 4227423 w 6176490"/>
              <a:gd name="connsiteY8" fmla="*/ 0 h 3525590"/>
              <a:gd name="connsiteX9" fmla="*/ 4683094 w 6176490"/>
              <a:gd name="connsiteY9" fmla="*/ 0 h 3525590"/>
              <a:gd name="connsiteX10" fmla="*/ 5588880 w 6176490"/>
              <a:gd name="connsiteY10" fmla="*/ 0 h 3525590"/>
              <a:gd name="connsiteX11" fmla="*/ 6176490 w 6176490"/>
              <a:gd name="connsiteY11" fmla="*/ 587610 h 3525590"/>
              <a:gd name="connsiteX12" fmla="*/ 6176490 w 6176490"/>
              <a:gd name="connsiteY12" fmla="*/ 1175203 h 3525590"/>
              <a:gd name="connsiteX13" fmla="*/ 6176490 w 6176490"/>
              <a:gd name="connsiteY13" fmla="*/ 1715788 h 3525590"/>
              <a:gd name="connsiteX14" fmla="*/ 6176490 w 6176490"/>
              <a:gd name="connsiteY14" fmla="*/ 2350388 h 3525590"/>
              <a:gd name="connsiteX15" fmla="*/ 6176490 w 6176490"/>
              <a:gd name="connsiteY15" fmla="*/ 2937980 h 3525590"/>
              <a:gd name="connsiteX16" fmla="*/ 5588880 w 6176490"/>
              <a:gd name="connsiteY16" fmla="*/ 3525590 h 3525590"/>
              <a:gd name="connsiteX17" fmla="*/ 4983171 w 6176490"/>
              <a:gd name="connsiteY17" fmla="*/ 3525590 h 3525590"/>
              <a:gd name="connsiteX18" fmla="*/ 4427474 w 6176490"/>
              <a:gd name="connsiteY18" fmla="*/ 3525590 h 3525590"/>
              <a:gd name="connsiteX19" fmla="*/ 3821765 w 6176490"/>
              <a:gd name="connsiteY19" fmla="*/ 3525590 h 3525590"/>
              <a:gd name="connsiteX20" fmla="*/ 3416106 w 6176490"/>
              <a:gd name="connsiteY20" fmla="*/ 3525590 h 3525590"/>
              <a:gd name="connsiteX21" fmla="*/ 2960435 w 6176490"/>
              <a:gd name="connsiteY21" fmla="*/ 3525590 h 3525590"/>
              <a:gd name="connsiteX22" fmla="*/ 2554776 w 6176490"/>
              <a:gd name="connsiteY22" fmla="*/ 3525590 h 3525590"/>
              <a:gd name="connsiteX23" fmla="*/ 1899054 w 6176490"/>
              <a:gd name="connsiteY23" fmla="*/ 3525590 h 3525590"/>
              <a:gd name="connsiteX24" fmla="*/ 1493396 w 6176490"/>
              <a:gd name="connsiteY24" fmla="*/ 3525590 h 3525590"/>
              <a:gd name="connsiteX25" fmla="*/ 587610 w 6176490"/>
              <a:gd name="connsiteY25" fmla="*/ 3525590 h 3525590"/>
              <a:gd name="connsiteX26" fmla="*/ 0 w 6176490"/>
              <a:gd name="connsiteY26" fmla="*/ 2937980 h 3525590"/>
              <a:gd name="connsiteX27" fmla="*/ 0 w 6176490"/>
              <a:gd name="connsiteY27" fmla="*/ 2350388 h 3525590"/>
              <a:gd name="connsiteX28" fmla="*/ 0 w 6176490"/>
              <a:gd name="connsiteY28" fmla="*/ 1786299 h 3525590"/>
              <a:gd name="connsiteX29" fmla="*/ 0 w 6176490"/>
              <a:gd name="connsiteY29" fmla="*/ 1151699 h 3525590"/>
              <a:gd name="connsiteX30" fmla="*/ 0 w 6176490"/>
              <a:gd name="connsiteY30" fmla="*/ 587610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76490" h="3525590" extrusionOk="0">
                <a:moveTo>
                  <a:pt x="0" y="587610"/>
                </a:moveTo>
                <a:cubicBezTo>
                  <a:pt x="20149" y="289650"/>
                  <a:pt x="272437" y="-36037"/>
                  <a:pt x="587610" y="0"/>
                </a:cubicBezTo>
                <a:cubicBezTo>
                  <a:pt x="782589" y="-46709"/>
                  <a:pt x="951530" y="50363"/>
                  <a:pt x="1093294" y="0"/>
                </a:cubicBezTo>
                <a:cubicBezTo>
                  <a:pt x="1235058" y="-50363"/>
                  <a:pt x="1375999" y="38826"/>
                  <a:pt x="1548965" y="0"/>
                </a:cubicBezTo>
                <a:cubicBezTo>
                  <a:pt x="1721931" y="-38826"/>
                  <a:pt x="1902700" y="34285"/>
                  <a:pt x="2054649" y="0"/>
                </a:cubicBezTo>
                <a:cubicBezTo>
                  <a:pt x="2206598" y="-34285"/>
                  <a:pt x="2379151" y="7058"/>
                  <a:pt x="2460308" y="0"/>
                </a:cubicBezTo>
                <a:cubicBezTo>
                  <a:pt x="2541465" y="-7058"/>
                  <a:pt x="2802873" y="5585"/>
                  <a:pt x="2915979" y="0"/>
                </a:cubicBezTo>
                <a:cubicBezTo>
                  <a:pt x="3029085" y="-5585"/>
                  <a:pt x="3394854" y="38003"/>
                  <a:pt x="3571701" y="0"/>
                </a:cubicBezTo>
                <a:cubicBezTo>
                  <a:pt x="3748548" y="-38003"/>
                  <a:pt x="4071403" y="26143"/>
                  <a:pt x="4227423" y="0"/>
                </a:cubicBezTo>
                <a:cubicBezTo>
                  <a:pt x="4383443" y="-26143"/>
                  <a:pt x="4502219" y="11243"/>
                  <a:pt x="4683094" y="0"/>
                </a:cubicBezTo>
                <a:cubicBezTo>
                  <a:pt x="4863969" y="-11243"/>
                  <a:pt x="5315030" y="37629"/>
                  <a:pt x="5588880" y="0"/>
                </a:cubicBezTo>
                <a:cubicBezTo>
                  <a:pt x="5952578" y="-36202"/>
                  <a:pt x="6202805" y="237736"/>
                  <a:pt x="6176490" y="587610"/>
                </a:cubicBezTo>
                <a:cubicBezTo>
                  <a:pt x="6239105" y="777555"/>
                  <a:pt x="6116364" y="979767"/>
                  <a:pt x="6176490" y="1175203"/>
                </a:cubicBezTo>
                <a:cubicBezTo>
                  <a:pt x="6236616" y="1370639"/>
                  <a:pt x="6151862" y="1568787"/>
                  <a:pt x="6176490" y="1715788"/>
                </a:cubicBezTo>
                <a:cubicBezTo>
                  <a:pt x="6201118" y="1862790"/>
                  <a:pt x="6138989" y="2132162"/>
                  <a:pt x="6176490" y="2350388"/>
                </a:cubicBezTo>
                <a:cubicBezTo>
                  <a:pt x="6213991" y="2568614"/>
                  <a:pt x="6172307" y="2730995"/>
                  <a:pt x="6176490" y="2937980"/>
                </a:cubicBezTo>
                <a:cubicBezTo>
                  <a:pt x="6177097" y="3324766"/>
                  <a:pt x="5983656" y="3511705"/>
                  <a:pt x="5588880" y="3525590"/>
                </a:cubicBezTo>
                <a:cubicBezTo>
                  <a:pt x="5314889" y="3560394"/>
                  <a:pt x="5172186" y="3481038"/>
                  <a:pt x="4983171" y="3525590"/>
                </a:cubicBezTo>
                <a:cubicBezTo>
                  <a:pt x="4794156" y="3570142"/>
                  <a:pt x="4593358" y="3459446"/>
                  <a:pt x="4427474" y="3525590"/>
                </a:cubicBezTo>
                <a:cubicBezTo>
                  <a:pt x="4261590" y="3591734"/>
                  <a:pt x="4094595" y="3522641"/>
                  <a:pt x="3821765" y="3525590"/>
                </a:cubicBezTo>
                <a:cubicBezTo>
                  <a:pt x="3548935" y="3528539"/>
                  <a:pt x="3523782" y="3490178"/>
                  <a:pt x="3416106" y="3525590"/>
                </a:cubicBezTo>
                <a:cubicBezTo>
                  <a:pt x="3308430" y="3561002"/>
                  <a:pt x="3173405" y="3503869"/>
                  <a:pt x="2960435" y="3525590"/>
                </a:cubicBezTo>
                <a:cubicBezTo>
                  <a:pt x="2747465" y="3547311"/>
                  <a:pt x="2755756" y="3525395"/>
                  <a:pt x="2554776" y="3525590"/>
                </a:cubicBezTo>
                <a:cubicBezTo>
                  <a:pt x="2353796" y="3525785"/>
                  <a:pt x="2143991" y="3497219"/>
                  <a:pt x="1899054" y="3525590"/>
                </a:cubicBezTo>
                <a:cubicBezTo>
                  <a:pt x="1654117" y="3553961"/>
                  <a:pt x="1633060" y="3477661"/>
                  <a:pt x="1493396" y="3525590"/>
                </a:cubicBezTo>
                <a:cubicBezTo>
                  <a:pt x="1353732" y="3573519"/>
                  <a:pt x="999220" y="3493163"/>
                  <a:pt x="587610" y="3525590"/>
                </a:cubicBezTo>
                <a:cubicBezTo>
                  <a:pt x="268855" y="3521879"/>
                  <a:pt x="11611" y="3245278"/>
                  <a:pt x="0" y="2937980"/>
                </a:cubicBezTo>
                <a:cubicBezTo>
                  <a:pt x="-2405" y="2713246"/>
                  <a:pt x="19314" y="2526527"/>
                  <a:pt x="0" y="2350388"/>
                </a:cubicBezTo>
                <a:cubicBezTo>
                  <a:pt x="-19314" y="2174249"/>
                  <a:pt x="28972" y="1926634"/>
                  <a:pt x="0" y="1786299"/>
                </a:cubicBezTo>
                <a:cubicBezTo>
                  <a:pt x="-28972" y="1645964"/>
                  <a:pt x="55844" y="1429106"/>
                  <a:pt x="0" y="1151699"/>
                </a:cubicBezTo>
                <a:cubicBezTo>
                  <a:pt x="-55844" y="874292"/>
                  <a:pt x="45666" y="845557"/>
                  <a:pt x="0" y="58761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0024815-A457-454A-865B-FAA4838C0C44}"/>
              </a:ext>
            </a:extLst>
          </p:cNvPr>
          <p:cNvSpPr txBox="1"/>
          <p:nvPr/>
        </p:nvSpPr>
        <p:spPr>
          <a:xfrm>
            <a:off x="140520" y="583934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xmlns="" id="{0E22C22B-965A-4DBC-9E14-F66B4531E27E}"/>
              </a:ext>
            </a:extLst>
          </p:cNvPr>
          <p:cNvSpPr/>
          <p:nvPr/>
        </p:nvSpPr>
        <p:spPr>
          <a:xfrm>
            <a:off x="8204192" y="594585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>
            <a:extLst>
              <a:ext uri="{FF2B5EF4-FFF2-40B4-BE49-F238E27FC236}">
                <a16:creationId xmlns:a16="http://schemas.microsoft.com/office/drawing/2014/main" xmlns="" id="{90E81470-BC12-4CC2-B0C1-D5CBE7DF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3071448"/>
            <a:ext cx="56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xmlns="" id="{77828179-BD79-4F6D-80D7-D78B8A60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4815574"/>
            <a:ext cx="424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:  100  x  55  =  99 (cây)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xmlns="" id="{57DD3AA8-3177-479A-B0F7-DEFB5394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4219019"/>
            <a:ext cx="5743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xmlns="" id="{B928F7F6-B286-4C14-B913-37D3FEBB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3642088"/>
            <a:ext cx="481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  -   45%   =  55 % (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xmlns="" id="{D360E2B5-B619-4703-A208-CB4A9710C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739" y="5486875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334451C0-B254-46C8-8EAF-4F5AE209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663" y="2484505"/>
            <a:ext cx="125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xmlns="" id="{98E7DD23-E0CD-4DB4-AE23-6EB18503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3" y="2592679"/>
            <a:ext cx="220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#9Slide07 IcielKoni" pitchFamily="2" charset="0"/>
                <a:cs typeface="Calibri" panose="020F0502020204030204" pitchFamily="34" charset="0"/>
              </a:rPr>
              <a:t>Cách khác</a:t>
            </a:r>
          </a:p>
        </p:txBody>
      </p:sp>
    </p:spTree>
    <p:extLst>
      <p:ext uri="{BB962C8B-B14F-4D97-AF65-F5344CB8AC3E}">
        <p14:creationId xmlns:p14="http://schemas.microsoft.com/office/powerpoint/2010/main" val="424623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67" grpId="0"/>
      <p:bldP spid="70" grpId="0"/>
      <p:bldP spid="73" grpId="0"/>
      <p:bldP spid="75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438;p63">
            <a:extLst>
              <a:ext uri="{FF2B5EF4-FFF2-40B4-BE49-F238E27FC236}">
                <a16:creationId xmlns:a16="http://schemas.microsoft.com/office/drawing/2014/main" xmlns="" id="{A2F75AFB-8690-4BC0-B688-B8715BB34B47}"/>
              </a:ext>
            </a:extLst>
          </p:cNvPr>
          <p:cNvSpPr/>
          <p:nvPr/>
        </p:nvSpPr>
        <p:spPr>
          <a:xfrm>
            <a:off x="6098798" y="2188631"/>
            <a:ext cx="6093202" cy="331158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7" name="Google Shape;1437;p63"/>
          <p:cNvGrpSpPr/>
          <p:nvPr/>
        </p:nvGrpSpPr>
        <p:grpSpPr>
          <a:xfrm>
            <a:off x="586018" y="62845"/>
            <a:ext cx="10512135" cy="1903440"/>
            <a:chOff x="314229" y="354003"/>
            <a:chExt cx="7884101" cy="1705275"/>
          </a:xfrm>
        </p:grpSpPr>
        <p:sp>
          <p:nvSpPr>
            <p:cNvPr id="1438" name="Google Shape;1438;p63"/>
            <p:cNvSpPr/>
            <p:nvPr/>
          </p:nvSpPr>
          <p:spPr>
            <a:xfrm>
              <a:off x="710325" y="846703"/>
              <a:ext cx="1424898" cy="900117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3"/>
            <p:cNvSpPr/>
            <p:nvPr/>
          </p:nvSpPr>
          <p:spPr>
            <a:xfrm>
              <a:off x="314229" y="426642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3"/>
            <p:cNvSpPr/>
            <p:nvPr/>
          </p:nvSpPr>
          <p:spPr>
            <a:xfrm>
              <a:off x="5083351" y="931575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3"/>
            <p:cNvSpPr/>
            <p:nvPr/>
          </p:nvSpPr>
          <p:spPr>
            <a:xfrm>
              <a:off x="7609000" y="699499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2135226" y="354003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63"/>
          <p:cNvSpPr/>
          <p:nvPr/>
        </p:nvSpPr>
        <p:spPr>
          <a:xfrm flipH="1">
            <a:off x="-391671" y="5909604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63"/>
          <p:cNvGrpSpPr/>
          <p:nvPr/>
        </p:nvGrpSpPr>
        <p:grpSpPr>
          <a:xfrm>
            <a:off x="-345142" y="2968366"/>
            <a:ext cx="5465000" cy="3543881"/>
            <a:chOff x="4301000" y="1310013"/>
            <a:chExt cx="4494243" cy="2914376"/>
          </a:xfrm>
        </p:grpSpPr>
        <p:sp>
          <p:nvSpPr>
            <p:cNvPr id="1447" name="Google Shape;1447;p63"/>
            <p:cNvSpPr/>
            <p:nvPr/>
          </p:nvSpPr>
          <p:spPr>
            <a:xfrm>
              <a:off x="4888746" y="3127646"/>
              <a:ext cx="159432" cy="1096743"/>
            </a:xfrm>
            <a:custGeom>
              <a:avLst/>
              <a:gdLst/>
              <a:ahLst/>
              <a:cxnLst/>
              <a:rect l="l" t="t" r="r" b="b"/>
              <a:pathLst>
                <a:path w="4192" h="28837" extrusionOk="0">
                  <a:moveTo>
                    <a:pt x="1" y="0"/>
                  </a:moveTo>
                  <a:lnTo>
                    <a:pt x="1" y="28837"/>
                  </a:lnTo>
                  <a:lnTo>
                    <a:pt x="4192" y="28837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3"/>
            <p:cNvSpPr/>
            <p:nvPr/>
          </p:nvSpPr>
          <p:spPr>
            <a:xfrm>
              <a:off x="4301000" y="2087733"/>
              <a:ext cx="1319576" cy="1202283"/>
            </a:xfrm>
            <a:custGeom>
              <a:avLst/>
              <a:gdLst/>
              <a:ahLst/>
              <a:cxnLst/>
              <a:rect l="l" t="t" r="r" b="b"/>
              <a:pathLst>
                <a:path w="34696" h="31612" extrusionOk="0">
                  <a:moveTo>
                    <a:pt x="17348" y="0"/>
                  </a:moveTo>
                  <a:cubicBezTo>
                    <a:pt x="13303" y="0"/>
                    <a:pt x="9257" y="1542"/>
                    <a:pt x="6168" y="4626"/>
                  </a:cubicBezTo>
                  <a:cubicBezTo>
                    <a:pt x="0" y="10805"/>
                    <a:pt x="0" y="20807"/>
                    <a:pt x="6168" y="26986"/>
                  </a:cubicBezTo>
                  <a:cubicBezTo>
                    <a:pt x="9257" y="30070"/>
                    <a:pt x="13303" y="31611"/>
                    <a:pt x="17348" y="31611"/>
                  </a:cubicBezTo>
                  <a:cubicBezTo>
                    <a:pt x="21393" y="31611"/>
                    <a:pt x="25438" y="30070"/>
                    <a:pt x="28528" y="26986"/>
                  </a:cubicBezTo>
                  <a:cubicBezTo>
                    <a:pt x="34695" y="20807"/>
                    <a:pt x="34695" y="10805"/>
                    <a:pt x="28528" y="4626"/>
                  </a:cubicBezTo>
                  <a:cubicBezTo>
                    <a:pt x="25438" y="1542"/>
                    <a:pt x="21393" y="0"/>
                    <a:pt x="17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3"/>
            <p:cNvSpPr/>
            <p:nvPr/>
          </p:nvSpPr>
          <p:spPr>
            <a:xfrm>
              <a:off x="4387028" y="2317067"/>
              <a:ext cx="1285613" cy="972871"/>
            </a:xfrm>
            <a:custGeom>
              <a:avLst/>
              <a:gdLst/>
              <a:ahLst/>
              <a:cxnLst/>
              <a:rect l="l" t="t" r="r" b="b"/>
              <a:pathLst>
                <a:path w="33803" h="25580" extrusionOk="0">
                  <a:moveTo>
                    <a:pt x="27647" y="1"/>
                  </a:moveTo>
                  <a:cubicBezTo>
                    <a:pt x="29683" y="7264"/>
                    <a:pt x="26301" y="14955"/>
                    <a:pt x="19574" y="18360"/>
                  </a:cubicBezTo>
                  <a:cubicBezTo>
                    <a:pt x="17298" y="19513"/>
                    <a:pt x="14854" y="20068"/>
                    <a:pt x="12436" y="20068"/>
                  </a:cubicBezTo>
                  <a:cubicBezTo>
                    <a:pt x="7709" y="20068"/>
                    <a:pt x="3081" y="17945"/>
                    <a:pt x="1" y="14015"/>
                  </a:cubicBezTo>
                  <a:lnTo>
                    <a:pt x="1" y="14015"/>
                  </a:lnTo>
                  <a:cubicBezTo>
                    <a:pt x="1984" y="21129"/>
                    <a:pt x="8419" y="25580"/>
                    <a:pt x="15231" y="25580"/>
                  </a:cubicBezTo>
                  <a:cubicBezTo>
                    <a:pt x="17620" y="25580"/>
                    <a:pt x="20055" y="25032"/>
                    <a:pt x="22361" y="23861"/>
                  </a:cubicBezTo>
                  <a:cubicBezTo>
                    <a:pt x="31254" y="19360"/>
                    <a:pt x="33802" y="7847"/>
                    <a:pt x="27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3"/>
            <p:cNvSpPr/>
            <p:nvPr/>
          </p:nvSpPr>
          <p:spPr>
            <a:xfrm>
              <a:off x="5173110" y="2750443"/>
              <a:ext cx="1420552" cy="1450864"/>
            </a:xfrm>
            <a:custGeom>
              <a:avLst/>
              <a:gdLst/>
              <a:ahLst/>
              <a:cxnLst/>
              <a:rect l="l" t="t" r="r" b="b"/>
              <a:pathLst>
                <a:path w="37351" h="38148" extrusionOk="0">
                  <a:moveTo>
                    <a:pt x="25850" y="0"/>
                  </a:moveTo>
                  <a:cubicBezTo>
                    <a:pt x="24908" y="0"/>
                    <a:pt x="23948" y="119"/>
                    <a:pt x="22992" y="369"/>
                  </a:cubicBezTo>
                  <a:cubicBezTo>
                    <a:pt x="18920" y="1441"/>
                    <a:pt x="16050" y="4584"/>
                    <a:pt x="15312" y="8227"/>
                  </a:cubicBezTo>
                  <a:cubicBezTo>
                    <a:pt x="14098" y="8239"/>
                    <a:pt x="12883" y="8394"/>
                    <a:pt x="11717" y="8704"/>
                  </a:cubicBezTo>
                  <a:cubicBezTo>
                    <a:pt x="4382" y="10621"/>
                    <a:pt x="1" y="17729"/>
                    <a:pt x="1930" y="24587"/>
                  </a:cubicBezTo>
                  <a:cubicBezTo>
                    <a:pt x="2418" y="26277"/>
                    <a:pt x="3251" y="27849"/>
                    <a:pt x="4394" y="29194"/>
                  </a:cubicBezTo>
                  <a:cubicBezTo>
                    <a:pt x="3835" y="30933"/>
                    <a:pt x="3799" y="32790"/>
                    <a:pt x="4287" y="34552"/>
                  </a:cubicBezTo>
                  <a:cubicBezTo>
                    <a:pt x="4620" y="35743"/>
                    <a:pt x="5192" y="36850"/>
                    <a:pt x="5954" y="37826"/>
                  </a:cubicBezTo>
                  <a:lnTo>
                    <a:pt x="24004" y="38148"/>
                  </a:lnTo>
                  <a:cubicBezTo>
                    <a:pt x="24111" y="37243"/>
                    <a:pt x="25087" y="31004"/>
                    <a:pt x="24921" y="30075"/>
                  </a:cubicBezTo>
                  <a:cubicBezTo>
                    <a:pt x="27850" y="27277"/>
                    <a:pt x="29385" y="23336"/>
                    <a:pt x="28838" y="19312"/>
                  </a:cubicBezTo>
                  <a:cubicBezTo>
                    <a:pt x="34196" y="17669"/>
                    <a:pt x="37351" y="12371"/>
                    <a:pt x="35910" y="7239"/>
                  </a:cubicBezTo>
                  <a:cubicBezTo>
                    <a:pt x="34674" y="2868"/>
                    <a:pt x="30472" y="0"/>
                    <a:pt x="25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3"/>
            <p:cNvSpPr/>
            <p:nvPr/>
          </p:nvSpPr>
          <p:spPr>
            <a:xfrm>
              <a:off x="5173110" y="2750443"/>
              <a:ext cx="1224951" cy="1438655"/>
            </a:xfrm>
            <a:custGeom>
              <a:avLst/>
              <a:gdLst/>
              <a:ahLst/>
              <a:cxnLst/>
              <a:rect l="l" t="t" r="r" b="b"/>
              <a:pathLst>
                <a:path w="32208" h="37827" extrusionOk="0">
                  <a:moveTo>
                    <a:pt x="25846" y="1"/>
                  </a:moveTo>
                  <a:cubicBezTo>
                    <a:pt x="24891" y="1"/>
                    <a:pt x="23931" y="126"/>
                    <a:pt x="22992" y="381"/>
                  </a:cubicBezTo>
                  <a:cubicBezTo>
                    <a:pt x="18920" y="1441"/>
                    <a:pt x="16039" y="4584"/>
                    <a:pt x="15300" y="8239"/>
                  </a:cubicBezTo>
                  <a:cubicBezTo>
                    <a:pt x="14086" y="8239"/>
                    <a:pt x="12883" y="8406"/>
                    <a:pt x="11705" y="8704"/>
                  </a:cubicBezTo>
                  <a:cubicBezTo>
                    <a:pt x="4370" y="10621"/>
                    <a:pt x="1" y="17729"/>
                    <a:pt x="1930" y="24587"/>
                  </a:cubicBezTo>
                  <a:cubicBezTo>
                    <a:pt x="2406" y="26277"/>
                    <a:pt x="3251" y="27849"/>
                    <a:pt x="4382" y="29194"/>
                  </a:cubicBezTo>
                  <a:cubicBezTo>
                    <a:pt x="3823" y="30933"/>
                    <a:pt x="3787" y="32790"/>
                    <a:pt x="4287" y="34552"/>
                  </a:cubicBezTo>
                  <a:cubicBezTo>
                    <a:pt x="4620" y="35743"/>
                    <a:pt x="5192" y="36850"/>
                    <a:pt x="5966" y="37826"/>
                  </a:cubicBezTo>
                  <a:lnTo>
                    <a:pt x="7657" y="37624"/>
                  </a:lnTo>
                  <a:cubicBezTo>
                    <a:pt x="6549" y="35457"/>
                    <a:pt x="6359" y="32921"/>
                    <a:pt x="7109" y="30611"/>
                  </a:cubicBezTo>
                  <a:cubicBezTo>
                    <a:pt x="5978" y="29266"/>
                    <a:pt x="5132" y="27694"/>
                    <a:pt x="4656" y="25992"/>
                  </a:cubicBezTo>
                  <a:cubicBezTo>
                    <a:pt x="2727" y="19145"/>
                    <a:pt x="7097" y="12037"/>
                    <a:pt x="14431" y="10121"/>
                  </a:cubicBezTo>
                  <a:cubicBezTo>
                    <a:pt x="15610" y="9811"/>
                    <a:pt x="16812" y="9656"/>
                    <a:pt x="18027" y="9644"/>
                  </a:cubicBezTo>
                  <a:cubicBezTo>
                    <a:pt x="18765" y="6001"/>
                    <a:pt x="21646" y="2858"/>
                    <a:pt x="25718" y="1786"/>
                  </a:cubicBezTo>
                  <a:cubicBezTo>
                    <a:pt x="26646" y="1543"/>
                    <a:pt x="27598" y="1421"/>
                    <a:pt x="28551" y="1421"/>
                  </a:cubicBezTo>
                  <a:cubicBezTo>
                    <a:pt x="29787" y="1421"/>
                    <a:pt x="31024" y="1626"/>
                    <a:pt x="32207" y="2036"/>
                  </a:cubicBezTo>
                  <a:cubicBezTo>
                    <a:pt x="30326" y="698"/>
                    <a:pt x="28098" y="1"/>
                    <a:pt x="25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3"/>
            <p:cNvSpPr/>
            <p:nvPr/>
          </p:nvSpPr>
          <p:spPr>
            <a:xfrm>
              <a:off x="4756547" y="3751145"/>
              <a:ext cx="1331784" cy="76597"/>
            </a:xfrm>
            <a:custGeom>
              <a:avLst/>
              <a:gdLst/>
              <a:ahLst/>
              <a:cxnLst/>
              <a:rect l="l" t="t" r="r" b="b"/>
              <a:pathLst>
                <a:path w="35017" h="2014" extrusionOk="0">
                  <a:moveTo>
                    <a:pt x="0" y="1"/>
                  </a:moveTo>
                  <a:lnTo>
                    <a:pt x="0" y="2013"/>
                  </a:lnTo>
                  <a:lnTo>
                    <a:pt x="35016" y="2013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3"/>
            <p:cNvSpPr/>
            <p:nvPr/>
          </p:nvSpPr>
          <p:spPr>
            <a:xfrm>
              <a:off x="4743844" y="3734411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3"/>
            <p:cNvSpPr/>
            <p:nvPr/>
          </p:nvSpPr>
          <p:spPr>
            <a:xfrm>
              <a:off x="4756547" y="3963973"/>
              <a:ext cx="1331784" cy="76141"/>
            </a:xfrm>
            <a:custGeom>
              <a:avLst/>
              <a:gdLst/>
              <a:ahLst/>
              <a:cxnLst/>
              <a:rect l="l" t="t" r="r" b="b"/>
              <a:pathLst>
                <a:path w="35017" h="2002" extrusionOk="0">
                  <a:moveTo>
                    <a:pt x="0" y="1"/>
                  </a:moveTo>
                  <a:lnTo>
                    <a:pt x="0" y="2001"/>
                  </a:lnTo>
                  <a:lnTo>
                    <a:pt x="35016" y="2001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3"/>
            <p:cNvSpPr/>
            <p:nvPr/>
          </p:nvSpPr>
          <p:spPr>
            <a:xfrm>
              <a:off x="4743844" y="3947239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3"/>
            <p:cNvSpPr/>
            <p:nvPr/>
          </p:nvSpPr>
          <p:spPr>
            <a:xfrm>
              <a:off x="4781876" y="3533373"/>
              <a:ext cx="139085" cy="659788"/>
            </a:xfrm>
            <a:custGeom>
              <a:avLst/>
              <a:gdLst/>
              <a:ahLst/>
              <a:cxnLst/>
              <a:rect l="l" t="t" r="r" b="b"/>
              <a:pathLst>
                <a:path w="3657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3"/>
            <p:cNvSpPr/>
            <p:nvPr/>
          </p:nvSpPr>
          <p:spPr>
            <a:xfrm>
              <a:off x="4838049" y="3533373"/>
              <a:ext cx="82911" cy="659788"/>
            </a:xfrm>
            <a:custGeom>
              <a:avLst/>
              <a:gdLst/>
              <a:ahLst/>
              <a:cxnLst/>
              <a:rect l="l" t="t" r="r" b="b"/>
              <a:pathLst>
                <a:path w="2180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79" y="17347"/>
                  </a:lnTo>
                  <a:lnTo>
                    <a:pt x="2179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3"/>
            <p:cNvSpPr/>
            <p:nvPr/>
          </p:nvSpPr>
          <p:spPr>
            <a:xfrm>
              <a:off x="4990177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3"/>
            <p:cNvSpPr/>
            <p:nvPr/>
          </p:nvSpPr>
          <p:spPr>
            <a:xfrm>
              <a:off x="5046350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3"/>
            <p:cNvSpPr/>
            <p:nvPr/>
          </p:nvSpPr>
          <p:spPr>
            <a:xfrm>
              <a:off x="519802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3"/>
            <p:cNvSpPr/>
            <p:nvPr/>
          </p:nvSpPr>
          <p:spPr>
            <a:xfrm>
              <a:off x="5254194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3"/>
            <p:cNvSpPr/>
            <p:nvPr/>
          </p:nvSpPr>
          <p:spPr>
            <a:xfrm>
              <a:off x="5405866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3"/>
            <p:cNvSpPr/>
            <p:nvPr/>
          </p:nvSpPr>
          <p:spPr>
            <a:xfrm>
              <a:off x="5462039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3"/>
            <p:cNvSpPr/>
            <p:nvPr/>
          </p:nvSpPr>
          <p:spPr>
            <a:xfrm>
              <a:off x="5613710" y="3533373"/>
              <a:ext cx="139047" cy="659788"/>
            </a:xfrm>
            <a:custGeom>
              <a:avLst/>
              <a:gdLst/>
              <a:ahLst/>
              <a:cxnLst/>
              <a:rect l="l" t="t" r="r" b="b"/>
              <a:pathLst>
                <a:path w="3656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3"/>
            <p:cNvSpPr/>
            <p:nvPr/>
          </p:nvSpPr>
          <p:spPr>
            <a:xfrm>
              <a:off x="5670302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34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3"/>
            <p:cNvSpPr/>
            <p:nvPr/>
          </p:nvSpPr>
          <p:spPr>
            <a:xfrm>
              <a:off x="582201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0" y="2584"/>
                  </a:lnTo>
                  <a:lnTo>
                    <a:pt x="0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3"/>
            <p:cNvSpPr/>
            <p:nvPr/>
          </p:nvSpPr>
          <p:spPr>
            <a:xfrm>
              <a:off x="5878146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46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3"/>
            <p:cNvSpPr/>
            <p:nvPr/>
          </p:nvSpPr>
          <p:spPr>
            <a:xfrm>
              <a:off x="6036664" y="1451303"/>
              <a:ext cx="2702019" cy="2754998"/>
            </a:xfrm>
            <a:custGeom>
              <a:avLst/>
              <a:gdLst/>
              <a:ahLst/>
              <a:cxnLst/>
              <a:rect l="l" t="t" r="r" b="b"/>
              <a:pathLst>
                <a:path w="71045" h="72438" extrusionOk="0">
                  <a:moveTo>
                    <a:pt x="35516" y="0"/>
                  </a:moveTo>
                  <a:lnTo>
                    <a:pt x="14823" y="12061"/>
                  </a:lnTo>
                  <a:lnTo>
                    <a:pt x="14823" y="31278"/>
                  </a:lnTo>
                  <a:lnTo>
                    <a:pt x="14811" y="31278"/>
                  </a:lnTo>
                  <a:lnTo>
                    <a:pt x="0" y="42422"/>
                  </a:lnTo>
                  <a:lnTo>
                    <a:pt x="0" y="72438"/>
                  </a:lnTo>
                  <a:lnTo>
                    <a:pt x="71045" y="72438"/>
                  </a:lnTo>
                  <a:lnTo>
                    <a:pt x="71045" y="42422"/>
                  </a:lnTo>
                  <a:lnTo>
                    <a:pt x="56293" y="31278"/>
                  </a:lnTo>
                  <a:lnTo>
                    <a:pt x="56221" y="31278"/>
                  </a:lnTo>
                  <a:lnTo>
                    <a:pt x="56221" y="12061"/>
                  </a:lnTo>
                  <a:lnTo>
                    <a:pt x="35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3"/>
            <p:cNvSpPr/>
            <p:nvPr/>
          </p:nvSpPr>
          <p:spPr>
            <a:xfrm>
              <a:off x="6852182" y="1451303"/>
              <a:ext cx="1070957" cy="312019"/>
            </a:xfrm>
            <a:custGeom>
              <a:avLst/>
              <a:gdLst/>
              <a:ahLst/>
              <a:cxnLst/>
              <a:rect l="l" t="t" r="r" b="b"/>
              <a:pathLst>
                <a:path w="28159" h="8204" extrusionOk="0">
                  <a:moveTo>
                    <a:pt x="14073" y="0"/>
                  </a:moveTo>
                  <a:lnTo>
                    <a:pt x="0" y="8204"/>
                  </a:lnTo>
                  <a:lnTo>
                    <a:pt x="28158" y="8204"/>
                  </a:lnTo>
                  <a:lnTo>
                    <a:pt x="14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3"/>
            <p:cNvSpPr/>
            <p:nvPr/>
          </p:nvSpPr>
          <p:spPr>
            <a:xfrm>
              <a:off x="6852182" y="1748334"/>
              <a:ext cx="1070957" cy="29475"/>
            </a:xfrm>
            <a:custGeom>
              <a:avLst/>
              <a:gdLst/>
              <a:ahLst/>
              <a:cxnLst/>
              <a:rect l="l" t="t" r="r" b="b"/>
              <a:pathLst>
                <a:path w="28159" h="775" extrusionOk="0">
                  <a:moveTo>
                    <a:pt x="0" y="1"/>
                  </a:moveTo>
                  <a:lnTo>
                    <a:pt x="0" y="775"/>
                  </a:lnTo>
                  <a:lnTo>
                    <a:pt x="28158" y="775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3"/>
            <p:cNvSpPr/>
            <p:nvPr/>
          </p:nvSpPr>
          <p:spPr>
            <a:xfrm>
              <a:off x="6036207" y="1808120"/>
              <a:ext cx="2702475" cy="2408598"/>
            </a:xfrm>
            <a:custGeom>
              <a:avLst/>
              <a:gdLst/>
              <a:ahLst/>
              <a:cxnLst/>
              <a:rect l="l" t="t" r="r" b="b"/>
              <a:pathLst>
                <a:path w="71057" h="63330" extrusionOk="0">
                  <a:moveTo>
                    <a:pt x="19407" y="0"/>
                  </a:moveTo>
                  <a:lnTo>
                    <a:pt x="17800" y="941"/>
                  </a:lnTo>
                  <a:lnTo>
                    <a:pt x="53269" y="941"/>
                  </a:lnTo>
                  <a:lnTo>
                    <a:pt x="51649" y="0"/>
                  </a:lnTo>
                  <a:close/>
                  <a:moveTo>
                    <a:pt x="14835" y="4465"/>
                  </a:moveTo>
                  <a:lnTo>
                    <a:pt x="14835" y="5406"/>
                  </a:lnTo>
                  <a:lnTo>
                    <a:pt x="56233" y="5406"/>
                  </a:lnTo>
                  <a:lnTo>
                    <a:pt x="56233" y="4465"/>
                  </a:lnTo>
                  <a:close/>
                  <a:moveTo>
                    <a:pt x="14835" y="8918"/>
                  </a:moveTo>
                  <a:lnTo>
                    <a:pt x="14835" y="9859"/>
                  </a:lnTo>
                  <a:lnTo>
                    <a:pt x="56233" y="9859"/>
                  </a:lnTo>
                  <a:lnTo>
                    <a:pt x="56233" y="8918"/>
                  </a:lnTo>
                  <a:close/>
                  <a:moveTo>
                    <a:pt x="14835" y="13383"/>
                  </a:moveTo>
                  <a:lnTo>
                    <a:pt x="14835" y="14324"/>
                  </a:lnTo>
                  <a:lnTo>
                    <a:pt x="56233" y="14324"/>
                  </a:lnTo>
                  <a:lnTo>
                    <a:pt x="56233" y="13383"/>
                  </a:lnTo>
                  <a:close/>
                  <a:moveTo>
                    <a:pt x="14835" y="17836"/>
                  </a:moveTo>
                  <a:lnTo>
                    <a:pt x="14835" y="18765"/>
                  </a:lnTo>
                  <a:lnTo>
                    <a:pt x="56233" y="18765"/>
                  </a:lnTo>
                  <a:lnTo>
                    <a:pt x="56233" y="17836"/>
                  </a:lnTo>
                  <a:close/>
                  <a:moveTo>
                    <a:pt x="14835" y="21551"/>
                  </a:moveTo>
                  <a:lnTo>
                    <a:pt x="14835" y="21896"/>
                  </a:lnTo>
                  <a:lnTo>
                    <a:pt x="14823" y="21896"/>
                  </a:lnTo>
                  <a:lnTo>
                    <a:pt x="14026" y="22491"/>
                  </a:lnTo>
                  <a:lnTo>
                    <a:pt x="57091" y="22491"/>
                  </a:lnTo>
                  <a:lnTo>
                    <a:pt x="56293" y="21884"/>
                  </a:lnTo>
                  <a:lnTo>
                    <a:pt x="56233" y="21884"/>
                  </a:lnTo>
                  <a:lnTo>
                    <a:pt x="56233" y="21551"/>
                  </a:lnTo>
                  <a:close/>
                  <a:moveTo>
                    <a:pt x="10335" y="25253"/>
                  </a:moveTo>
                  <a:lnTo>
                    <a:pt x="9097" y="26194"/>
                  </a:lnTo>
                  <a:lnTo>
                    <a:pt x="62008" y="26194"/>
                  </a:lnTo>
                  <a:lnTo>
                    <a:pt x="60758" y="25253"/>
                  </a:lnTo>
                  <a:close/>
                  <a:moveTo>
                    <a:pt x="5406" y="28968"/>
                  </a:moveTo>
                  <a:lnTo>
                    <a:pt x="4167" y="29909"/>
                  </a:lnTo>
                  <a:lnTo>
                    <a:pt x="66913" y="29909"/>
                  </a:lnTo>
                  <a:lnTo>
                    <a:pt x="65663" y="28968"/>
                  </a:lnTo>
                  <a:close/>
                  <a:moveTo>
                    <a:pt x="0" y="32695"/>
                  </a:moveTo>
                  <a:lnTo>
                    <a:pt x="0" y="33040"/>
                  </a:lnTo>
                  <a:lnTo>
                    <a:pt x="476" y="32695"/>
                  </a:lnTo>
                  <a:close/>
                  <a:moveTo>
                    <a:pt x="476" y="32695"/>
                  </a:moveTo>
                  <a:lnTo>
                    <a:pt x="12" y="33040"/>
                  </a:lnTo>
                  <a:lnTo>
                    <a:pt x="12" y="33624"/>
                  </a:lnTo>
                  <a:lnTo>
                    <a:pt x="71057" y="33624"/>
                  </a:lnTo>
                  <a:lnTo>
                    <a:pt x="71057" y="33040"/>
                  </a:lnTo>
                  <a:lnTo>
                    <a:pt x="71057" y="32695"/>
                  </a:lnTo>
                  <a:lnTo>
                    <a:pt x="70592" y="32695"/>
                  </a:lnTo>
                  <a:lnTo>
                    <a:pt x="71057" y="33040"/>
                  </a:lnTo>
                  <a:lnTo>
                    <a:pt x="70580" y="32695"/>
                  </a:lnTo>
                  <a:close/>
                  <a:moveTo>
                    <a:pt x="12" y="36398"/>
                  </a:moveTo>
                  <a:lnTo>
                    <a:pt x="12" y="37338"/>
                  </a:lnTo>
                  <a:lnTo>
                    <a:pt x="71057" y="37338"/>
                  </a:lnTo>
                  <a:lnTo>
                    <a:pt x="71057" y="36398"/>
                  </a:lnTo>
                  <a:close/>
                  <a:moveTo>
                    <a:pt x="12" y="40112"/>
                  </a:moveTo>
                  <a:lnTo>
                    <a:pt x="12" y="41053"/>
                  </a:lnTo>
                  <a:lnTo>
                    <a:pt x="71057" y="41053"/>
                  </a:lnTo>
                  <a:lnTo>
                    <a:pt x="71057" y="40112"/>
                  </a:lnTo>
                  <a:close/>
                  <a:moveTo>
                    <a:pt x="12" y="43827"/>
                  </a:moveTo>
                  <a:lnTo>
                    <a:pt x="12" y="44768"/>
                  </a:lnTo>
                  <a:lnTo>
                    <a:pt x="71057" y="44768"/>
                  </a:lnTo>
                  <a:lnTo>
                    <a:pt x="71057" y="43827"/>
                  </a:lnTo>
                  <a:close/>
                  <a:moveTo>
                    <a:pt x="12" y="47542"/>
                  </a:moveTo>
                  <a:lnTo>
                    <a:pt x="12" y="48483"/>
                  </a:lnTo>
                  <a:lnTo>
                    <a:pt x="71057" y="48483"/>
                  </a:lnTo>
                  <a:lnTo>
                    <a:pt x="71057" y="47542"/>
                  </a:lnTo>
                  <a:close/>
                  <a:moveTo>
                    <a:pt x="12" y="51257"/>
                  </a:moveTo>
                  <a:lnTo>
                    <a:pt x="12" y="52185"/>
                  </a:lnTo>
                  <a:lnTo>
                    <a:pt x="71057" y="52185"/>
                  </a:lnTo>
                  <a:lnTo>
                    <a:pt x="71057" y="51257"/>
                  </a:lnTo>
                  <a:close/>
                  <a:moveTo>
                    <a:pt x="12" y="54971"/>
                  </a:moveTo>
                  <a:lnTo>
                    <a:pt x="12" y="55900"/>
                  </a:lnTo>
                  <a:lnTo>
                    <a:pt x="71057" y="55900"/>
                  </a:lnTo>
                  <a:lnTo>
                    <a:pt x="71057" y="54971"/>
                  </a:lnTo>
                  <a:close/>
                  <a:moveTo>
                    <a:pt x="12" y="58674"/>
                  </a:moveTo>
                  <a:lnTo>
                    <a:pt x="12" y="59615"/>
                  </a:lnTo>
                  <a:lnTo>
                    <a:pt x="71057" y="59615"/>
                  </a:lnTo>
                  <a:lnTo>
                    <a:pt x="71057" y="58674"/>
                  </a:lnTo>
                  <a:close/>
                  <a:moveTo>
                    <a:pt x="12" y="62389"/>
                  </a:moveTo>
                  <a:lnTo>
                    <a:pt x="12" y="63056"/>
                  </a:lnTo>
                  <a:lnTo>
                    <a:pt x="0" y="63330"/>
                  </a:lnTo>
                  <a:lnTo>
                    <a:pt x="71057" y="63330"/>
                  </a:lnTo>
                  <a:lnTo>
                    <a:pt x="71057" y="63068"/>
                  </a:lnTo>
                  <a:lnTo>
                    <a:pt x="71057" y="623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63"/>
            <p:cNvSpPr/>
            <p:nvPr/>
          </p:nvSpPr>
          <p:spPr>
            <a:xfrm>
              <a:off x="7042799" y="2049472"/>
              <a:ext cx="694207" cy="422047"/>
            </a:xfrm>
            <a:custGeom>
              <a:avLst/>
              <a:gdLst/>
              <a:ahLst/>
              <a:cxnLst/>
              <a:rect l="l" t="t" r="r" b="b"/>
              <a:pathLst>
                <a:path w="18253" h="11097" extrusionOk="0">
                  <a:moveTo>
                    <a:pt x="1" y="0"/>
                  </a:moveTo>
                  <a:lnTo>
                    <a:pt x="1" y="11097"/>
                  </a:lnTo>
                  <a:lnTo>
                    <a:pt x="18253" y="11097"/>
                  </a:lnTo>
                  <a:lnTo>
                    <a:pt x="18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63"/>
            <p:cNvSpPr/>
            <p:nvPr/>
          </p:nvSpPr>
          <p:spPr>
            <a:xfrm>
              <a:off x="7033747" y="2034982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41" y="11228"/>
                  </a:lnTo>
                  <a:lnTo>
                    <a:pt x="941" y="941"/>
                  </a:lnTo>
                  <a:close/>
                  <a:moveTo>
                    <a:pt x="1" y="0"/>
                  </a:moveTo>
                  <a:lnTo>
                    <a:pt x="1" y="12169"/>
                  </a:lnTo>
                  <a:lnTo>
                    <a:pt x="18908" y="12169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63"/>
            <p:cNvSpPr/>
            <p:nvPr/>
          </p:nvSpPr>
          <p:spPr>
            <a:xfrm>
              <a:off x="7029221" y="2030456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29" y="11228"/>
                  </a:lnTo>
                  <a:lnTo>
                    <a:pt x="929" y="941"/>
                  </a:lnTo>
                  <a:close/>
                  <a:moveTo>
                    <a:pt x="1" y="0"/>
                  </a:moveTo>
                  <a:lnTo>
                    <a:pt x="1" y="12168"/>
                  </a:lnTo>
                  <a:lnTo>
                    <a:pt x="18908" y="12168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63"/>
            <p:cNvSpPr/>
            <p:nvPr/>
          </p:nvSpPr>
          <p:spPr>
            <a:xfrm>
              <a:off x="7042799" y="2742266"/>
              <a:ext cx="694207" cy="259990"/>
            </a:xfrm>
            <a:custGeom>
              <a:avLst/>
              <a:gdLst/>
              <a:ahLst/>
              <a:cxnLst/>
              <a:rect l="l" t="t" r="r" b="b"/>
              <a:pathLst>
                <a:path w="18253" h="6836" extrusionOk="0">
                  <a:moveTo>
                    <a:pt x="1" y="1"/>
                  </a:moveTo>
                  <a:lnTo>
                    <a:pt x="1" y="6835"/>
                  </a:lnTo>
                  <a:lnTo>
                    <a:pt x="18253" y="6835"/>
                  </a:lnTo>
                  <a:lnTo>
                    <a:pt x="182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7032834" y="2733671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70" y="739"/>
                  </a:moveTo>
                  <a:lnTo>
                    <a:pt x="18170" y="6763"/>
                  </a:lnTo>
                  <a:lnTo>
                    <a:pt x="739" y="6763"/>
                  </a:lnTo>
                  <a:lnTo>
                    <a:pt x="739" y="739"/>
                  </a:lnTo>
                  <a:close/>
                  <a:moveTo>
                    <a:pt x="1" y="1"/>
                  </a:moveTo>
                  <a:lnTo>
                    <a:pt x="1" y="7502"/>
                  </a:lnTo>
                  <a:lnTo>
                    <a:pt x="18908" y="7502"/>
                  </a:lnTo>
                  <a:lnTo>
                    <a:pt x="18908" y="1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7029221" y="2730058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69" y="751"/>
                  </a:moveTo>
                  <a:lnTo>
                    <a:pt x="18169" y="6763"/>
                  </a:lnTo>
                  <a:lnTo>
                    <a:pt x="739" y="6763"/>
                  </a:lnTo>
                  <a:lnTo>
                    <a:pt x="739" y="751"/>
                  </a:lnTo>
                  <a:close/>
                  <a:moveTo>
                    <a:pt x="1" y="0"/>
                  </a:moveTo>
                  <a:lnTo>
                    <a:pt x="1" y="7501"/>
                  </a:lnTo>
                  <a:lnTo>
                    <a:pt x="18908" y="7501"/>
                  </a:lnTo>
                  <a:lnTo>
                    <a:pt x="18908" y="12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6524347" y="1310013"/>
              <a:ext cx="1713973" cy="654387"/>
            </a:xfrm>
            <a:custGeom>
              <a:avLst/>
              <a:gdLst/>
              <a:ahLst/>
              <a:cxnLst/>
              <a:rect l="l" t="t" r="r" b="b"/>
              <a:pathLst>
                <a:path w="45066" h="17206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7205"/>
                  </a:lnTo>
                  <a:lnTo>
                    <a:pt x="22693" y="4168"/>
                  </a:lnTo>
                  <a:lnTo>
                    <a:pt x="45065" y="17015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6524347" y="1386990"/>
              <a:ext cx="1713973" cy="577409"/>
            </a:xfrm>
            <a:custGeom>
              <a:avLst/>
              <a:gdLst/>
              <a:ahLst/>
              <a:cxnLst/>
              <a:rect l="l" t="t" r="r" b="b"/>
              <a:pathLst>
                <a:path w="45066" h="15182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5181"/>
                  </a:lnTo>
                  <a:lnTo>
                    <a:pt x="22693" y="2144"/>
                  </a:lnTo>
                  <a:lnTo>
                    <a:pt x="45065" y="14991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63"/>
            <p:cNvSpPr/>
            <p:nvPr/>
          </p:nvSpPr>
          <p:spPr>
            <a:xfrm>
              <a:off x="6567361" y="1910008"/>
              <a:ext cx="33088" cy="739048"/>
            </a:xfrm>
            <a:custGeom>
              <a:avLst/>
              <a:gdLst/>
              <a:ahLst/>
              <a:cxnLst/>
              <a:rect l="l" t="t" r="r" b="b"/>
              <a:pathLst>
                <a:path w="870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69" y="1943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8175314" y="1910008"/>
              <a:ext cx="32632" cy="739048"/>
            </a:xfrm>
            <a:custGeom>
              <a:avLst/>
              <a:gdLst/>
              <a:ahLst/>
              <a:cxnLst/>
              <a:rect l="l" t="t" r="r" b="b"/>
              <a:pathLst>
                <a:path w="858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58" y="1943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8722327" y="3033897"/>
              <a:ext cx="32632" cy="1165620"/>
            </a:xfrm>
            <a:custGeom>
              <a:avLst/>
              <a:gdLst/>
              <a:ahLst/>
              <a:cxnLst/>
              <a:rect l="l" t="t" r="r" b="b"/>
              <a:pathLst>
                <a:path w="858" h="30648" extrusionOk="0">
                  <a:moveTo>
                    <a:pt x="0" y="1"/>
                  </a:moveTo>
                  <a:lnTo>
                    <a:pt x="0" y="30647"/>
                  </a:lnTo>
                  <a:lnTo>
                    <a:pt x="857" y="3064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63"/>
            <p:cNvSpPr/>
            <p:nvPr/>
          </p:nvSpPr>
          <p:spPr>
            <a:xfrm>
              <a:off x="6019891" y="3033897"/>
              <a:ext cx="33088" cy="1165620"/>
            </a:xfrm>
            <a:custGeom>
              <a:avLst/>
              <a:gdLst/>
              <a:ahLst/>
              <a:cxnLst/>
              <a:rect l="l" t="t" r="r" b="b"/>
              <a:pathLst>
                <a:path w="870" h="30648" extrusionOk="0">
                  <a:moveTo>
                    <a:pt x="1" y="1"/>
                  </a:moveTo>
                  <a:lnTo>
                    <a:pt x="1" y="30647"/>
                  </a:lnTo>
                  <a:lnTo>
                    <a:pt x="870" y="30647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5978703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16312" y="0"/>
                  </a:moveTo>
                  <a:lnTo>
                    <a:pt x="0" y="12419"/>
                  </a:lnTo>
                  <a:lnTo>
                    <a:pt x="0" y="16086"/>
                  </a:lnTo>
                  <a:lnTo>
                    <a:pt x="16312" y="409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5978703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16312" y="0"/>
                  </a:moveTo>
                  <a:lnTo>
                    <a:pt x="0" y="11990"/>
                  </a:lnTo>
                  <a:lnTo>
                    <a:pt x="0" y="13645"/>
                  </a:lnTo>
                  <a:lnTo>
                    <a:pt x="16312" y="1655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8174857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0" y="0"/>
                  </a:moveTo>
                  <a:lnTo>
                    <a:pt x="0" y="4096"/>
                  </a:lnTo>
                  <a:lnTo>
                    <a:pt x="16312" y="16086"/>
                  </a:lnTo>
                  <a:lnTo>
                    <a:pt x="16312" y="12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8174857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0" y="0"/>
                  </a:moveTo>
                  <a:lnTo>
                    <a:pt x="0" y="1655"/>
                  </a:lnTo>
                  <a:lnTo>
                    <a:pt x="16312" y="13645"/>
                  </a:lnTo>
                  <a:lnTo>
                    <a:pt x="16312" y="11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906" y="27861"/>
                  </a:lnTo>
                  <a:lnTo>
                    <a:pt x="1906" y="1834"/>
                  </a:lnTo>
                  <a:lnTo>
                    <a:pt x="22170" y="1834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303D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21134" y="1037"/>
                  </a:moveTo>
                  <a:lnTo>
                    <a:pt x="21134" y="26826"/>
                  </a:lnTo>
                  <a:lnTo>
                    <a:pt x="1036" y="26826"/>
                  </a:lnTo>
                  <a:lnTo>
                    <a:pt x="1036" y="1037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0740" y="930"/>
                  </a:moveTo>
                  <a:lnTo>
                    <a:pt x="10740" y="26921"/>
                  </a:lnTo>
                  <a:lnTo>
                    <a:pt x="918" y="26921"/>
                  </a:lnTo>
                  <a:lnTo>
                    <a:pt x="918" y="930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6572800" y="3162483"/>
              <a:ext cx="402118" cy="1011208"/>
            </a:xfrm>
            <a:custGeom>
              <a:avLst/>
              <a:gdLst/>
              <a:ahLst/>
              <a:cxnLst/>
              <a:rect l="l" t="t" r="r" b="b"/>
              <a:pathLst>
                <a:path w="10573" h="26588" extrusionOk="0">
                  <a:moveTo>
                    <a:pt x="881" y="1"/>
                  </a:moveTo>
                  <a:lnTo>
                    <a:pt x="0" y="334"/>
                  </a:lnTo>
                  <a:lnTo>
                    <a:pt x="9692" y="26587"/>
                  </a:lnTo>
                  <a:lnTo>
                    <a:pt x="10573" y="26254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6573218" y="3162483"/>
              <a:ext cx="401243" cy="1011208"/>
            </a:xfrm>
            <a:custGeom>
              <a:avLst/>
              <a:gdLst/>
              <a:ahLst/>
              <a:cxnLst/>
              <a:rect l="l" t="t" r="r" b="b"/>
              <a:pathLst>
                <a:path w="10550" h="26588" extrusionOk="0">
                  <a:moveTo>
                    <a:pt x="9681" y="1"/>
                  </a:moveTo>
                  <a:lnTo>
                    <a:pt x="1" y="26266"/>
                  </a:lnTo>
                  <a:lnTo>
                    <a:pt x="870" y="26587"/>
                  </a:lnTo>
                  <a:lnTo>
                    <a:pt x="10550" y="334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0157" y="930"/>
                  </a:moveTo>
                  <a:lnTo>
                    <a:pt x="5918" y="12443"/>
                  </a:lnTo>
                  <a:lnTo>
                    <a:pt x="1668" y="930"/>
                  </a:lnTo>
                  <a:close/>
                  <a:moveTo>
                    <a:pt x="10752" y="2025"/>
                  </a:moveTo>
                  <a:lnTo>
                    <a:pt x="10752" y="25552"/>
                  </a:lnTo>
                  <a:lnTo>
                    <a:pt x="6406" y="13800"/>
                  </a:lnTo>
                  <a:lnTo>
                    <a:pt x="10752" y="2025"/>
                  </a:lnTo>
                  <a:close/>
                  <a:moveTo>
                    <a:pt x="941" y="1656"/>
                  </a:moveTo>
                  <a:lnTo>
                    <a:pt x="5418" y="13788"/>
                  </a:lnTo>
                  <a:lnTo>
                    <a:pt x="941" y="25933"/>
                  </a:lnTo>
                  <a:lnTo>
                    <a:pt x="941" y="1656"/>
                  </a:lnTo>
                  <a:close/>
                  <a:moveTo>
                    <a:pt x="941" y="26873"/>
                  </a:moveTo>
                  <a:lnTo>
                    <a:pt x="1084" y="26921"/>
                  </a:lnTo>
                  <a:lnTo>
                    <a:pt x="941" y="26921"/>
                  </a:lnTo>
                  <a:lnTo>
                    <a:pt x="941" y="26873"/>
                  </a:lnTo>
                  <a:close/>
                  <a:moveTo>
                    <a:pt x="5918" y="15146"/>
                  </a:moveTo>
                  <a:lnTo>
                    <a:pt x="10264" y="26921"/>
                  </a:lnTo>
                  <a:lnTo>
                    <a:pt x="1573" y="26921"/>
                  </a:lnTo>
                  <a:lnTo>
                    <a:pt x="5918" y="15146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6631179" y="3581597"/>
              <a:ext cx="16810" cy="141519"/>
            </a:xfrm>
            <a:custGeom>
              <a:avLst/>
              <a:gdLst/>
              <a:ahLst/>
              <a:cxnLst/>
              <a:rect l="l" t="t" r="r" b="b"/>
              <a:pathLst>
                <a:path w="442" h="3721" extrusionOk="0">
                  <a:moveTo>
                    <a:pt x="221" y="0"/>
                  </a:moveTo>
                  <a:cubicBezTo>
                    <a:pt x="120" y="0"/>
                    <a:pt x="19" y="66"/>
                    <a:pt x="1" y="197"/>
                  </a:cubicBezTo>
                  <a:lnTo>
                    <a:pt x="1" y="3495"/>
                  </a:lnTo>
                  <a:cubicBezTo>
                    <a:pt x="1" y="3626"/>
                    <a:pt x="96" y="3721"/>
                    <a:pt x="227" y="3721"/>
                  </a:cubicBezTo>
                  <a:cubicBezTo>
                    <a:pt x="346" y="3721"/>
                    <a:pt x="441" y="3614"/>
                    <a:pt x="441" y="3495"/>
                  </a:cubicBezTo>
                  <a:lnTo>
                    <a:pt x="441" y="197"/>
                  </a:lnTo>
                  <a:cubicBezTo>
                    <a:pt x="424" y="66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3"/>
            <p:cNvSpPr/>
            <p:nvPr/>
          </p:nvSpPr>
          <p:spPr>
            <a:xfrm>
              <a:off x="8106476" y="3581597"/>
              <a:ext cx="17229" cy="141519"/>
            </a:xfrm>
            <a:custGeom>
              <a:avLst/>
              <a:gdLst/>
              <a:ahLst/>
              <a:cxnLst/>
              <a:rect l="l" t="t" r="r" b="b"/>
              <a:pathLst>
                <a:path w="453" h="3721" extrusionOk="0">
                  <a:moveTo>
                    <a:pt x="233" y="0"/>
                  </a:moveTo>
                  <a:cubicBezTo>
                    <a:pt x="131" y="0"/>
                    <a:pt x="30" y="66"/>
                    <a:pt x="12" y="197"/>
                  </a:cubicBezTo>
                  <a:lnTo>
                    <a:pt x="12" y="3495"/>
                  </a:lnTo>
                  <a:cubicBezTo>
                    <a:pt x="1" y="3626"/>
                    <a:pt x="108" y="3721"/>
                    <a:pt x="227" y="3721"/>
                  </a:cubicBezTo>
                  <a:cubicBezTo>
                    <a:pt x="358" y="3721"/>
                    <a:pt x="453" y="3614"/>
                    <a:pt x="453" y="3495"/>
                  </a:cubicBezTo>
                  <a:lnTo>
                    <a:pt x="453" y="197"/>
                  </a:lnTo>
                  <a:cubicBezTo>
                    <a:pt x="435" y="66"/>
                    <a:pt x="334" y="0"/>
                    <a:pt x="233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9" name="Google Shape;1499;p63"/>
          <p:cNvSpPr/>
          <p:nvPr/>
        </p:nvSpPr>
        <p:spPr>
          <a:xfrm>
            <a:off x="10848744" y="738949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1"/>
                </a:moveTo>
                <a:cubicBezTo>
                  <a:pt x="631" y="1"/>
                  <a:pt x="0" y="1525"/>
                  <a:pt x="893" y="2406"/>
                </a:cubicBezTo>
                <a:cubicBezTo>
                  <a:pt x="1183" y="2695"/>
                  <a:pt x="1537" y="2825"/>
                  <a:pt x="1884" y="2825"/>
                </a:cubicBezTo>
                <a:cubicBezTo>
                  <a:pt x="2608" y="2825"/>
                  <a:pt x="3298" y="2263"/>
                  <a:pt x="3298" y="1418"/>
                </a:cubicBezTo>
                <a:cubicBezTo>
                  <a:pt x="3298" y="632"/>
                  <a:pt x="2667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63"/>
          <p:cNvSpPr/>
          <p:nvPr/>
        </p:nvSpPr>
        <p:spPr>
          <a:xfrm>
            <a:off x="10503525" y="111558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1" y="1"/>
                  <a:pt x="0" y="632"/>
                  <a:pt x="0" y="1406"/>
                </a:cubicBezTo>
                <a:cubicBezTo>
                  <a:pt x="0" y="2192"/>
                  <a:pt x="631" y="2823"/>
                  <a:pt x="1405" y="2823"/>
                </a:cubicBezTo>
                <a:cubicBezTo>
                  <a:pt x="2191" y="2823"/>
                  <a:pt x="2822" y="2192"/>
                  <a:pt x="2822" y="1406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63"/>
          <p:cNvSpPr/>
          <p:nvPr/>
        </p:nvSpPr>
        <p:spPr>
          <a:xfrm>
            <a:off x="11082753" y="1000522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0"/>
                </a:moveTo>
                <a:cubicBezTo>
                  <a:pt x="632" y="0"/>
                  <a:pt x="1" y="1524"/>
                  <a:pt x="894" y="2405"/>
                </a:cubicBezTo>
                <a:cubicBezTo>
                  <a:pt x="1183" y="2695"/>
                  <a:pt x="1538" y="2824"/>
                  <a:pt x="1885" y="2824"/>
                </a:cubicBezTo>
                <a:cubicBezTo>
                  <a:pt x="2608" y="2824"/>
                  <a:pt x="3299" y="2262"/>
                  <a:pt x="3299" y="1417"/>
                </a:cubicBezTo>
                <a:cubicBezTo>
                  <a:pt x="3299" y="631"/>
                  <a:pt x="2668" y="0"/>
                  <a:pt x="1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63"/>
          <p:cNvSpPr/>
          <p:nvPr/>
        </p:nvSpPr>
        <p:spPr>
          <a:xfrm>
            <a:off x="10546488" y="425116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3" y="0"/>
                </a:moveTo>
                <a:cubicBezTo>
                  <a:pt x="631" y="0"/>
                  <a:pt x="0" y="1524"/>
                  <a:pt x="893" y="2405"/>
                </a:cubicBezTo>
                <a:cubicBezTo>
                  <a:pt x="1183" y="2695"/>
                  <a:pt x="1537" y="2824"/>
                  <a:pt x="1884" y="2824"/>
                </a:cubicBezTo>
                <a:cubicBezTo>
                  <a:pt x="2608" y="2824"/>
                  <a:pt x="3298" y="2262"/>
                  <a:pt x="3298" y="1417"/>
                </a:cubicBezTo>
                <a:cubicBezTo>
                  <a:pt x="3298" y="631"/>
                  <a:pt x="2667" y="0"/>
                  <a:pt x="1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63"/>
          <p:cNvSpPr/>
          <p:nvPr/>
        </p:nvSpPr>
        <p:spPr>
          <a:xfrm>
            <a:off x="10492537" y="770376"/>
            <a:ext cx="152571" cy="130603"/>
          </a:xfrm>
          <a:custGeom>
            <a:avLst/>
            <a:gdLst/>
            <a:ahLst/>
            <a:cxnLst/>
            <a:rect l="l" t="t" r="r" b="b"/>
            <a:pathLst>
              <a:path w="3299" h="2824" extrusionOk="0">
                <a:moveTo>
                  <a:pt x="1894" y="1"/>
                </a:moveTo>
                <a:cubicBezTo>
                  <a:pt x="632" y="1"/>
                  <a:pt x="1" y="1513"/>
                  <a:pt x="894" y="2406"/>
                </a:cubicBezTo>
                <a:cubicBezTo>
                  <a:pt x="1183" y="2695"/>
                  <a:pt x="1536" y="2824"/>
                  <a:pt x="1883" y="2824"/>
                </a:cubicBezTo>
                <a:cubicBezTo>
                  <a:pt x="2607" y="2824"/>
                  <a:pt x="3299" y="2259"/>
                  <a:pt x="3299" y="1405"/>
                </a:cubicBezTo>
                <a:cubicBezTo>
                  <a:pt x="3299" y="632"/>
                  <a:pt x="2668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63"/>
          <p:cNvSpPr/>
          <p:nvPr/>
        </p:nvSpPr>
        <p:spPr>
          <a:xfrm>
            <a:off x="11335492" y="1246094"/>
            <a:ext cx="152016" cy="130372"/>
          </a:xfrm>
          <a:custGeom>
            <a:avLst/>
            <a:gdLst/>
            <a:ahLst/>
            <a:cxnLst/>
            <a:rect l="l" t="t" r="r" b="b"/>
            <a:pathLst>
              <a:path w="3287" h="2819" extrusionOk="0">
                <a:moveTo>
                  <a:pt x="1882" y="1"/>
                </a:moveTo>
                <a:cubicBezTo>
                  <a:pt x="620" y="1"/>
                  <a:pt x="1" y="1513"/>
                  <a:pt x="882" y="2406"/>
                </a:cubicBezTo>
                <a:cubicBezTo>
                  <a:pt x="1171" y="2691"/>
                  <a:pt x="1524" y="2819"/>
                  <a:pt x="1871" y="2819"/>
                </a:cubicBezTo>
                <a:cubicBezTo>
                  <a:pt x="2595" y="2819"/>
                  <a:pt x="3287" y="2259"/>
                  <a:pt x="3287" y="1406"/>
                </a:cubicBezTo>
                <a:cubicBezTo>
                  <a:pt x="3287" y="632"/>
                  <a:pt x="2656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63"/>
          <p:cNvSpPr/>
          <p:nvPr/>
        </p:nvSpPr>
        <p:spPr>
          <a:xfrm>
            <a:off x="11098153" y="26431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18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18" y="2823"/>
                </a:cubicBezTo>
                <a:cubicBezTo>
                  <a:pt x="2192" y="2823"/>
                  <a:pt x="2823" y="2192"/>
                  <a:pt x="2823" y="1418"/>
                </a:cubicBezTo>
                <a:cubicBezTo>
                  <a:pt x="2823" y="632"/>
                  <a:pt x="2192" y="1"/>
                  <a:pt x="14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63"/>
          <p:cNvSpPr/>
          <p:nvPr/>
        </p:nvSpPr>
        <p:spPr>
          <a:xfrm>
            <a:off x="11400469" y="600761"/>
            <a:ext cx="152571" cy="130835"/>
          </a:xfrm>
          <a:custGeom>
            <a:avLst/>
            <a:gdLst/>
            <a:ahLst/>
            <a:cxnLst/>
            <a:rect l="l" t="t" r="r" b="b"/>
            <a:pathLst>
              <a:path w="3299" h="2829" extrusionOk="0">
                <a:moveTo>
                  <a:pt x="1882" y="0"/>
                </a:moveTo>
                <a:cubicBezTo>
                  <a:pt x="632" y="0"/>
                  <a:pt x="1" y="1524"/>
                  <a:pt x="893" y="2417"/>
                </a:cubicBezTo>
                <a:cubicBezTo>
                  <a:pt x="1177" y="2701"/>
                  <a:pt x="1527" y="2828"/>
                  <a:pt x="1872" y="2828"/>
                </a:cubicBezTo>
                <a:cubicBezTo>
                  <a:pt x="2598" y="2828"/>
                  <a:pt x="3299" y="2265"/>
                  <a:pt x="3299" y="1417"/>
                </a:cubicBezTo>
                <a:cubicBezTo>
                  <a:pt x="3299" y="632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63"/>
          <p:cNvSpPr/>
          <p:nvPr/>
        </p:nvSpPr>
        <p:spPr>
          <a:xfrm>
            <a:off x="11575560" y="908028"/>
            <a:ext cx="152571" cy="130233"/>
          </a:xfrm>
          <a:custGeom>
            <a:avLst/>
            <a:gdLst/>
            <a:ahLst/>
            <a:cxnLst/>
            <a:rect l="l" t="t" r="r" b="b"/>
            <a:pathLst>
              <a:path w="3299" h="2816" extrusionOk="0">
                <a:moveTo>
                  <a:pt x="1882" y="0"/>
                </a:moveTo>
                <a:cubicBezTo>
                  <a:pt x="632" y="0"/>
                  <a:pt x="1" y="1512"/>
                  <a:pt x="882" y="2405"/>
                </a:cubicBezTo>
                <a:cubicBezTo>
                  <a:pt x="1169" y="2689"/>
                  <a:pt x="1522" y="2816"/>
                  <a:pt x="1869" y="2816"/>
                </a:cubicBezTo>
                <a:cubicBezTo>
                  <a:pt x="2598" y="2816"/>
                  <a:pt x="3299" y="2253"/>
                  <a:pt x="3299" y="1405"/>
                </a:cubicBezTo>
                <a:cubicBezTo>
                  <a:pt x="3299" y="619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63"/>
          <p:cNvSpPr/>
          <p:nvPr/>
        </p:nvSpPr>
        <p:spPr>
          <a:xfrm>
            <a:off x="10936289" y="1402455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05" y="2823"/>
                </a:cubicBezTo>
                <a:cubicBezTo>
                  <a:pt x="2191" y="2823"/>
                  <a:pt x="2822" y="2192"/>
                  <a:pt x="2822" y="1418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E1FDDD-7857-4FD6-917A-B6E1AB8DDA29}"/>
              </a:ext>
            </a:extLst>
          </p:cNvPr>
          <p:cNvSpPr txBox="1"/>
          <p:nvPr/>
        </p:nvSpPr>
        <p:spPr>
          <a:xfrm>
            <a:off x="3626747" y="130037"/>
            <a:ext cx="5246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75417F-B714-4EB1-97C5-43BF3280428C}"/>
              </a:ext>
            </a:extLst>
          </p:cNvPr>
          <p:cNvSpPr txBox="1"/>
          <p:nvPr/>
        </p:nvSpPr>
        <p:spPr>
          <a:xfrm>
            <a:off x="6229187" y="3140175"/>
            <a:ext cx="5498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Chuẩn bị bài: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Ôn tập các phép tính với số đo thời gian (trang 165)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xmlns="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#9Slide07 Hillda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9454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83871DE-41E9-4ADC-B69E-9C020036E1A7}"/>
              </a:ext>
            </a:extLst>
          </p:cNvPr>
          <p:cNvSpPr/>
          <p:nvPr/>
        </p:nvSpPr>
        <p:spPr>
          <a:xfrm>
            <a:off x="502920" y="996229"/>
            <a:ext cx="11186159" cy="609834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3D38AB3-CFE4-4CDA-BAC5-2E91B1F8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141" y="186634"/>
            <a:ext cx="8062785" cy="8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61BE7F12-F8F3-42AD-B3D6-B5791CD1E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" y="5415686"/>
            <a:ext cx="1658062" cy="1282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2B94F52-BCB3-45A8-B356-3B2BA1B5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312" y="673730"/>
            <a:ext cx="1257025" cy="7931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9C7952A0-DFC5-4F1B-98D0-1E9A903FFE3E}"/>
              </a:ext>
            </a:extLst>
          </p:cNvPr>
          <p:cNvGrpSpPr/>
          <p:nvPr/>
        </p:nvGrpSpPr>
        <p:grpSpPr>
          <a:xfrm>
            <a:off x="2152542" y="3938785"/>
            <a:ext cx="2828742" cy="1257301"/>
            <a:chOff x="2551654" y="3889866"/>
            <a:chExt cx="2828742" cy="12573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EEED12E-43A4-42A9-AD94-5AFEE94AFED5}"/>
                </a:ext>
              </a:extLst>
            </p:cNvPr>
            <p:cNvGrpSpPr/>
            <p:nvPr/>
          </p:nvGrpSpPr>
          <p:grpSpPr>
            <a:xfrm>
              <a:off x="2551654" y="3889866"/>
              <a:ext cx="2828742" cy="1257301"/>
              <a:chOff x="2517325" y="3486150"/>
              <a:chExt cx="2828742" cy="1257301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xmlns="" id="{C1A5B398-F1AC-4039-AC48-CC14152ED535}"/>
                  </a:ext>
                </a:extLst>
              </p:cNvPr>
              <p:cNvSpPr/>
              <p:nvPr/>
            </p:nvSpPr>
            <p:spPr>
              <a:xfrm>
                <a:off x="2517325" y="3507750"/>
                <a:ext cx="2828742" cy="1174593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18908326-7E09-4259-9223-1FD34AE2636C}"/>
                  </a:ext>
                </a:extLst>
              </p:cNvPr>
              <p:cNvGrpSpPr/>
              <p:nvPr/>
            </p:nvGrpSpPr>
            <p:grpSpPr>
              <a:xfrm>
                <a:off x="2762236" y="3486150"/>
                <a:ext cx="2037787" cy="1257301"/>
                <a:chOff x="2851886" y="2930666"/>
                <a:chExt cx="2037787" cy="1257301"/>
              </a:xfrm>
            </p:grpSpPr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xmlns="" id="{053AB3EE-CD55-492E-B75F-898A6F135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8521" y="2935428"/>
                  <a:ext cx="751152" cy="1252538"/>
                  <a:chOff x="4692" y="1200"/>
                  <a:chExt cx="313" cy="789"/>
                </a:xfrm>
              </p:grpSpPr>
              <p:sp>
                <p:nvSpPr>
                  <p:cNvPr id="20" name="Text Box 13">
                    <a:extLst>
                      <a:ext uri="{FF2B5EF4-FFF2-40B4-BE49-F238E27FC236}">
                        <a16:creationId xmlns:a16="http://schemas.microsoft.com/office/drawing/2014/main" xmlns="" id="{541E1B9C-68A7-44B4-B3B0-D9FFB6E26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6" y="1582"/>
                    <a:ext cx="2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3</a:t>
                    </a:r>
                  </a:p>
                </p:txBody>
              </p:sp>
              <p:grpSp>
                <p:nvGrpSpPr>
                  <p:cNvPr id="21" name="Group 14">
                    <a:extLst>
                      <a:ext uri="{FF2B5EF4-FFF2-40B4-BE49-F238E27FC236}">
                        <a16:creationId xmlns:a16="http://schemas.microsoft.com/office/drawing/2014/main" xmlns="" id="{6EF62DB4-258A-4E68-9766-58FDE97F08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2" y="1200"/>
                    <a:ext cx="313" cy="407"/>
                    <a:chOff x="2043" y="1608"/>
                    <a:chExt cx="313" cy="407"/>
                  </a:xfrm>
                </p:grpSpPr>
                <p:sp>
                  <p:nvSpPr>
                    <p:cNvPr id="22" name="Text Box 15">
                      <a:extLst>
                        <a:ext uri="{FF2B5EF4-FFF2-40B4-BE49-F238E27FC236}">
                          <a16:creationId xmlns:a16="http://schemas.microsoft.com/office/drawing/2014/main" xmlns="" id="{24216BD7-DC43-40B9-BABE-461D84A9B8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2" y="1608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5</a:t>
                      </a:r>
                    </a:p>
                  </p:txBody>
                </p:sp>
                <p:sp>
                  <p:nvSpPr>
                    <p:cNvPr id="25" name="Line 16">
                      <a:extLst>
                        <a:ext uri="{FF2B5EF4-FFF2-40B4-BE49-F238E27FC236}">
                          <a16:creationId xmlns:a16="http://schemas.microsoft.com/office/drawing/2014/main" xmlns="" id="{DEA0BED2-C6A6-4492-8B06-41DE3340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3" y="1987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grpSp>
              <p:nvGrpSpPr>
                <p:cNvPr id="26" name="Group 17">
                  <a:extLst>
                    <a:ext uri="{FF2B5EF4-FFF2-40B4-BE49-F238E27FC236}">
                      <a16:creationId xmlns:a16="http://schemas.microsoft.com/office/drawing/2014/main" xmlns="" id="{BA98AD23-8827-4DD5-90E4-5486FAAE0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1886" y="2930666"/>
                  <a:ext cx="691157" cy="1257301"/>
                  <a:chOff x="4740" y="1189"/>
                  <a:chExt cx="288" cy="792"/>
                </a:xfrm>
              </p:grpSpPr>
              <p:sp>
                <p:nvSpPr>
                  <p:cNvPr id="27" name="Text Box 18">
                    <a:extLst>
                      <a:ext uri="{FF2B5EF4-FFF2-40B4-BE49-F238E27FC236}">
                        <a16:creationId xmlns:a16="http://schemas.microsoft.com/office/drawing/2014/main" xmlns="" id="{110BB11E-6E50-4CA2-926A-4CE5ABA98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4" y="1574"/>
                    <a:ext cx="26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7</a:t>
                    </a:r>
                  </a:p>
                </p:txBody>
              </p:sp>
              <p:grpSp>
                <p:nvGrpSpPr>
                  <p:cNvPr id="28" name="Group 19">
                    <a:extLst>
                      <a:ext uri="{FF2B5EF4-FFF2-40B4-BE49-F238E27FC236}">
                        <a16:creationId xmlns:a16="http://schemas.microsoft.com/office/drawing/2014/main" xmlns="" id="{AB972727-E30D-4E84-A395-4DB127F0B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0" y="1189"/>
                    <a:ext cx="285" cy="407"/>
                    <a:chOff x="2091" y="1597"/>
                    <a:chExt cx="285" cy="407"/>
                  </a:xfrm>
                </p:grpSpPr>
                <p:sp>
                  <p:nvSpPr>
                    <p:cNvPr id="29" name="Text Box 20">
                      <a:extLst>
                        <a:ext uri="{FF2B5EF4-FFF2-40B4-BE49-F238E27FC236}">
                          <a16:creationId xmlns:a16="http://schemas.microsoft.com/office/drawing/2014/main" xmlns="" id="{CE52D37C-1D34-480E-9490-936AB82EA7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1597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3</a:t>
                      </a:r>
                    </a:p>
                  </p:txBody>
                </p:sp>
                <p:sp>
                  <p:nvSpPr>
                    <p:cNvPr id="30" name="Line 21">
                      <a:extLst>
                        <a:ext uri="{FF2B5EF4-FFF2-40B4-BE49-F238E27FC236}">
                          <a16:creationId xmlns:a16="http://schemas.microsoft.com/office/drawing/2014/main" xmlns="" id="{2652BA73-16F8-4871-AF4A-3A98D4AA22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1" y="1979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31" name="Text Box 22">
                  <a:extLst>
                    <a:ext uri="{FF2B5EF4-FFF2-40B4-BE49-F238E27FC236}">
                      <a16:creationId xmlns:a16="http://schemas.microsoft.com/office/drawing/2014/main" xmlns="" id="{1D7B72FB-15A5-483A-BE4B-A477DF015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598" y="3187917"/>
                  <a:ext cx="46575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:</a:t>
                  </a:r>
                </a:p>
              </p:txBody>
            </p:sp>
          </p:grpSp>
        </p:grpSp>
        <p:sp>
          <p:nvSpPr>
            <p:cNvPr id="70" name="Text Box 40">
              <a:extLst>
                <a:ext uri="{FF2B5EF4-FFF2-40B4-BE49-F238E27FC236}">
                  <a16:creationId xmlns:a16="http://schemas.microsoft.com/office/drawing/2014/main" xmlns="" id="{193BE009-3A17-43CB-9BDE-021286D98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483" y="4173125"/>
              <a:ext cx="5109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D74D7-D29E-464A-B46A-35CA3B339BA6}"/>
              </a:ext>
            </a:extLst>
          </p:cNvPr>
          <p:cNvSpPr txBox="1"/>
          <p:nvPr/>
        </p:nvSpPr>
        <p:spPr>
          <a:xfrm>
            <a:off x="2365492" y="339968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thích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hợp với mỗi phép tính sau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75B66F84-AC62-4799-B568-C031B64E2CE8}"/>
              </a:ext>
            </a:extLst>
          </p:cNvPr>
          <p:cNvGrpSpPr/>
          <p:nvPr/>
        </p:nvGrpSpPr>
        <p:grpSpPr>
          <a:xfrm>
            <a:off x="2191811" y="1996979"/>
            <a:ext cx="2693130" cy="1173732"/>
            <a:chOff x="2254029" y="1661914"/>
            <a:chExt cx="2693130" cy="11737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EEA9B59-9DA7-4576-8EB6-352B8E69C9E9}"/>
                </a:ext>
              </a:extLst>
            </p:cNvPr>
            <p:cNvGrpSpPr/>
            <p:nvPr/>
          </p:nvGrpSpPr>
          <p:grpSpPr>
            <a:xfrm>
              <a:off x="2254029" y="1661914"/>
              <a:ext cx="2693130" cy="1173732"/>
              <a:chOff x="2572237" y="1553896"/>
              <a:chExt cx="2936756" cy="117373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2F6693CA-DC68-407D-B771-1BAB888866B4}"/>
                  </a:ext>
                </a:extLst>
              </p:cNvPr>
              <p:cNvSpPr/>
              <p:nvPr/>
            </p:nvSpPr>
            <p:spPr>
              <a:xfrm>
                <a:off x="2572237" y="1553896"/>
                <a:ext cx="2936756" cy="1149647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xmlns="" id="{08391577-777E-4DF0-BC64-FC3F7447C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125" y="1553896"/>
                <a:ext cx="2107068" cy="1173732"/>
                <a:chOff x="693" y="1746"/>
                <a:chExt cx="878" cy="798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xmlns="" id="{7C46CD1D-F254-4218-A159-852E85326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3" y="1746"/>
                  <a:ext cx="358" cy="798"/>
                  <a:chOff x="4697" y="1202"/>
                  <a:chExt cx="358" cy="798"/>
                </a:xfrm>
              </p:grpSpPr>
              <p:sp>
                <p:nvSpPr>
                  <p:cNvPr id="12" name="Text Box 7">
                    <a:extLst>
                      <a:ext uri="{FF2B5EF4-FFF2-40B4-BE49-F238E27FC236}">
                        <a16:creationId xmlns:a16="http://schemas.microsoft.com/office/drawing/2014/main" xmlns="" id="{35402A40-DFBB-4253-8C82-F2F309910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3" y="1561"/>
                    <a:ext cx="332" cy="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11</a:t>
                    </a:r>
                  </a:p>
                </p:txBody>
              </p:sp>
              <p:grpSp>
                <p:nvGrpSpPr>
                  <p:cNvPr id="14" name="Group 8">
                    <a:extLst>
                      <a:ext uri="{FF2B5EF4-FFF2-40B4-BE49-F238E27FC236}">
                        <a16:creationId xmlns:a16="http://schemas.microsoft.com/office/drawing/2014/main" xmlns="" id="{B6E742E5-5820-4E8E-916D-3140DE5E85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7" y="1202"/>
                    <a:ext cx="333" cy="413"/>
                    <a:chOff x="2048" y="1610"/>
                    <a:chExt cx="333" cy="413"/>
                  </a:xfrm>
                </p:grpSpPr>
                <p:sp>
                  <p:nvSpPr>
                    <p:cNvPr id="15" name="Text Box 9">
                      <a:extLst>
                        <a:ext uri="{FF2B5EF4-FFF2-40B4-BE49-F238E27FC236}">
                          <a16:creationId xmlns:a16="http://schemas.microsoft.com/office/drawing/2014/main" xmlns="" id="{6C6A9865-8507-4265-A3CF-B2B10BDA36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7" y="1610"/>
                      <a:ext cx="264" cy="4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8</a:t>
                      </a:r>
                    </a:p>
                  </p:txBody>
                </p:sp>
                <p:sp>
                  <p:nvSpPr>
                    <p:cNvPr id="17" name="Line 10">
                      <a:extLst>
                        <a:ext uri="{FF2B5EF4-FFF2-40B4-BE49-F238E27FC236}">
                          <a16:creationId xmlns:a16="http://schemas.microsoft.com/office/drawing/2014/main" xmlns="" id="{ECA5D183-572A-4195-B9AD-CC3037819D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8" y="2003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xmlns="" id="{B5E737C7-40D9-4573-AE2A-0C97CEE61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" y="1889"/>
                  <a:ext cx="53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   :</a:t>
                  </a:r>
                </a:p>
              </p:txBody>
            </p:sp>
          </p:grpSp>
        </p:grp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xmlns="" id="{EB126301-4C61-469E-A62C-ECBAFEAEB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87" y="1909811"/>
              <a:ext cx="436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0B99392B-D1EA-4F0E-9F57-2CA70A39FA92}"/>
              </a:ext>
            </a:extLst>
          </p:cNvPr>
          <p:cNvGrpSpPr/>
          <p:nvPr/>
        </p:nvGrpSpPr>
        <p:grpSpPr>
          <a:xfrm>
            <a:off x="7791324" y="2313410"/>
            <a:ext cx="713932" cy="1277450"/>
            <a:chOff x="7530770" y="1823209"/>
            <a:chExt cx="713932" cy="127745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032D1F76-E816-4F89-A44A-A7EBB62B76E8}"/>
                </a:ext>
              </a:extLst>
            </p:cNvPr>
            <p:cNvSpPr/>
            <p:nvPr/>
          </p:nvSpPr>
          <p:spPr>
            <a:xfrm>
              <a:off x="7530770" y="1823209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xmlns="" id="{277182A6-A7CD-468D-87BE-74B59BBBE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0702" y="1898920"/>
              <a:ext cx="694000" cy="1201739"/>
              <a:chOff x="3873" y="1537"/>
              <a:chExt cx="314" cy="757"/>
            </a:xfrm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xmlns="" id="{EB63EA5F-65E2-4B0A-93EF-732E0D16D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3" y="1537"/>
                <a:ext cx="314" cy="407"/>
                <a:chOff x="1967" y="2761"/>
                <a:chExt cx="314" cy="407"/>
              </a:xfrm>
            </p:grpSpPr>
            <p:sp>
              <p:nvSpPr>
                <p:cNvPr id="42" name="Text Box 32">
                  <a:extLst>
                    <a:ext uri="{FF2B5EF4-FFF2-40B4-BE49-F238E27FC236}">
                      <a16:creationId xmlns:a16="http://schemas.microsoft.com/office/drawing/2014/main" xmlns="" id="{0B887054-F873-49CD-ADF4-584B9527FC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7" y="2761"/>
                  <a:ext cx="31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22</a:t>
                  </a:r>
                </a:p>
              </p:txBody>
            </p:sp>
            <p:sp>
              <p:nvSpPr>
                <p:cNvPr id="43" name="Line 33">
                  <a:extLst>
                    <a:ext uri="{FF2B5EF4-FFF2-40B4-BE49-F238E27FC236}">
                      <a16:creationId xmlns:a16="http://schemas.microsoft.com/office/drawing/2014/main" xmlns="" id="{F21055F6-476B-4CF1-AEF9-867CAAE71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xmlns="" id="{BA78B068-E580-4C69-A8F8-65F63FD3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2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8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326C066D-EAFC-4337-B18B-FFC50BAF0F9C}"/>
              </a:ext>
            </a:extLst>
          </p:cNvPr>
          <p:cNvGrpSpPr/>
          <p:nvPr/>
        </p:nvGrpSpPr>
        <p:grpSpPr>
          <a:xfrm>
            <a:off x="8954993" y="3197991"/>
            <a:ext cx="711321" cy="1246186"/>
            <a:chOff x="9022635" y="1634085"/>
            <a:chExt cx="711321" cy="124618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xmlns="" id="{9AC79840-AD74-449D-A775-5FC915098A92}"/>
                </a:ext>
              </a:extLst>
            </p:cNvPr>
            <p:cNvSpPr/>
            <p:nvPr/>
          </p:nvSpPr>
          <p:spPr>
            <a:xfrm>
              <a:off x="9022635" y="1661914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xmlns="" id="{64E9DBC9-A0C7-443E-9D40-BD4BB73F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1917" y="1634085"/>
              <a:ext cx="657559" cy="1246186"/>
              <a:chOff x="3877" y="1509"/>
              <a:chExt cx="274" cy="785"/>
            </a:xfrm>
          </p:grpSpPr>
          <p:grpSp>
            <p:nvGrpSpPr>
              <p:cNvPr id="45" name="Group 36">
                <a:extLst>
                  <a:ext uri="{FF2B5EF4-FFF2-40B4-BE49-F238E27FC236}">
                    <a16:creationId xmlns:a16="http://schemas.microsoft.com/office/drawing/2014/main" xmlns="" id="{A4CB19A3-56A5-475A-B952-D5071AC0A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7" y="1509"/>
                <a:ext cx="274" cy="407"/>
                <a:chOff x="1971" y="2733"/>
                <a:chExt cx="274" cy="407"/>
              </a:xfrm>
            </p:grpSpPr>
            <p:sp>
              <p:nvSpPr>
                <p:cNvPr id="47" name="Text Box 37">
                  <a:extLst>
                    <a:ext uri="{FF2B5EF4-FFF2-40B4-BE49-F238E27FC236}">
                      <a16:creationId xmlns:a16="http://schemas.microsoft.com/office/drawing/2014/main" xmlns="" id="{7DFE0765-7D8E-45FB-A0EE-867FB8E85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1" y="2733"/>
                  <a:ext cx="27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11</a:t>
                  </a:r>
                </a:p>
              </p:txBody>
            </p:sp>
            <p:sp>
              <p:nvSpPr>
                <p:cNvPr id="48" name="Line 38">
                  <a:extLst>
                    <a:ext uri="{FF2B5EF4-FFF2-40B4-BE49-F238E27FC236}">
                      <a16:creationId xmlns:a16="http://schemas.microsoft.com/office/drawing/2014/main" xmlns="" id="{40F3451B-586A-4DCD-9554-1C3D2180C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xmlns="" id="{3AC0DEC1-4ADB-47CB-B295-874419CCF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4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98C16516-6367-447A-AE97-0E91A7DFE94B}"/>
              </a:ext>
            </a:extLst>
          </p:cNvPr>
          <p:cNvGrpSpPr/>
          <p:nvPr/>
        </p:nvGrpSpPr>
        <p:grpSpPr>
          <a:xfrm>
            <a:off x="7812746" y="4373133"/>
            <a:ext cx="711321" cy="1215137"/>
            <a:chOff x="7538633" y="3400348"/>
            <a:chExt cx="711321" cy="121513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9D1BB6AA-B2E7-4773-9B8D-72C404FB0EA0}"/>
                </a:ext>
              </a:extLst>
            </p:cNvPr>
            <p:cNvSpPr/>
            <p:nvPr/>
          </p:nvSpPr>
          <p:spPr>
            <a:xfrm>
              <a:off x="7538633" y="3413746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54">
              <a:extLst>
                <a:ext uri="{FF2B5EF4-FFF2-40B4-BE49-F238E27FC236}">
                  <a16:creationId xmlns:a16="http://schemas.microsoft.com/office/drawing/2014/main" xmlns="" id="{52D927F8-9CC1-4ABE-9E62-5CFFC5B1A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252" y="3400348"/>
              <a:ext cx="679159" cy="1206500"/>
              <a:chOff x="4729" y="1200"/>
              <a:chExt cx="283" cy="760"/>
            </a:xfrm>
          </p:grpSpPr>
          <p:sp>
            <p:nvSpPr>
              <p:cNvPr id="64" name="Text Box 55">
                <a:extLst>
                  <a:ext uri="{FF2B5EF4-FFF2-40B4-BE49-F238E27FC236}">
                    <a16:creationId xmlns:a16="http://schemas.microsoft.com/office/drawing/2014/main" xmlns="" id="{009F5AB8-082C-44FC-B1FC-02B7E522A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1553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35</a:t>
                </a:r>
              </a:p>
            </p:txBody>
          </p:sp>
          <p:grpSp>
            <p:nvGrpSpPr>
              <p:cNvPr id="65" name="Group 56">
                <a:extLst>
                  <a:ext uri="{FF2B5EF4-FFF2-40B4-BE49-F238E27FC236}">
                    <a16:creationId xmlns:a16="http://schemas.microsoft.com/office/drawing/2014/main" xmlns="" id="{814F9166-B934-437E-829D-A0FCC6714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200"/>
                <a:ext cx="272" cy="407"/>
                <a:chOff x="2091" y="1608"/>
                <a:chExt cx="272" cy="407"/>
              </a:xfrm>
            </p:grpSpPr>
            <p:sp>
              <p:nvSpPr>
                <p:cNvPr id="66" name="Text Box 57">
                  <a:extLst>
                    <a:ext uri="{FF2B5EF4-FFF2-40B4-BE49-F238E27FC236}">
                      <a16:creationId xmlns:a16="http://schemas.microsoft.com/office/drawing/2014/main" xmlns="" id="{E4F11804-FD1B-45F0-B4E5-0C46145A90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67" name="Line 58">
                  <a:extLst>
                    <a:ext uri="{FF2B5EF4-FFF2-40B4-BE49-F238E27FC236}">
                      <a16:creationId xmlns:a16="http://schemas.microsoft.com/office/drawing/2014/main" xmlns="" id="{40FF252E-8D4A-41EB-874E-C11EFA4D7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5E9E8FDB-4EB6-4901-BE26-BA48CED03985}"/>
              </a:ext>
            </a:extLst>
          </p:cNvPr>
          <p:cNvGrpSpPr/>
          <p:nvPr/>
        </p:nvGrpSpPr>
        <p:grpSpPr>
          <a:xfrm>
            <a:off x="10134993" y="2276447"/>
            <a:ext cx="711321" cy="1244600"/>
            <a:chOff x="10199284" y="2806700"/>
            <a:chExt cx="711321" cy="124460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xmlns="" id="{2E895E48-76EB-4602-A4C2-089FB309E0F5}"/>
                </a:ext>
              </a:extLst>
            </p:cNvPr>
            <p:cNvSpPr/>
            <p:nvPr/>
          </p:nvSpPr>
          <p:spPr>
            <a:xfrm>
              <a:off x="10199284" y="2843663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xmlns="" id="{A410A40F-5726-4380-9C25-135B66C36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9739" y="2806700"/>
              <a:ext cx="525569" cy="1244600"/>
              <a:chOff x="4752" y="1200"/>
              <a:chExt cx="219" cy="784"/>
            </a:xfrm>
          </p:grpSpPr>
          <p:sp>
            <p:nvSpPr>
              <p:cNvPr id="77" name="Text Box 55">
                <a:extLst>
                  <a:ext uri="{FF2B5EF4-FFF2-40B4-BE49-F238E27FC236}">
                    <a16:creationId xmlns:a16="http://schemas.microsoft.com/office/drawing/2014/main" xmlns="" id="{7C49936B-3CD3-4BE6-B6CC-FC9E4D640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5</a:t>
                </a:r>
              </a:p>
            </p:txBody>
          </p:sp>
          <p:grpSp>
            <p:nvGrpSpPr>
              <p:cNvPr id="78" name="Group 56">
                <a:extLst>
                  <a:ext uri="{FF2B5EF4-FFF2-40B4-BE49-F238E27FC236}">
                    <a16:creationId xmlns:a16="http://schemas.microsoft.com/office/drawing/2014/main" xmlns="" id="{E7ECA6A5-EB80-471A-930E-42E68CF2A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79" name="Text Box 57">
                  <a:extLst>
                    <a:ext uri="{FF2B5EF4-FFF2-40B4-BE49-F238E27FC236}">
                      <a16:creationId xmlns:a16="http://schemas.microsoft.com/office/drawing/2014/main" xmlns="" id="{6E27F70A-2552-4CC0-B350-9031E783C3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80" name="Line 58">
                  <a:extLst>
                    <a:ext uri="{FF2B5EF4-FFF2-40B4-BE49-F238E27FC236}">
                      <a16:creationId xmlns:a16="http://schemas.microsoft.com/office/drawing/2014/main" xmlns="" id="{E5453C4B-F1CC-4820-BA3E-4272C53E7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A4CE862-FAEB-4662-B4E0-268C600B7FC7}"/>
              </a:ext>
            </a:extLst>
          </p:cNvPr>
          <p:cNvGrpSpPr/>
          <p:nvPr/>
        </p:nvGrpSpPr>
        <p:grpSpPr>
          <a:xfrm>
            <a:off x="10138307" y="4386977"/>
            <a:ext cx="711321" cy="1244600"/>
            <a:chOff x="8701496" y="4385767"/>
            <a:chExt cx="711321" cy="12446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xmlns="" id="{0859639F-4130-4F50-8E0B-5B1245F7BCE8}"/>
                </a:ext>
              </a:extLst>
            </p:cNvPr>
            <p:cNvSpPr/>
            <p:nvPr/>
          </p:nvSpPr>
          <p:spPr>
            <a:xfrm>
              <a:off x="8701496" y="4385767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54">
              <a:extLst>
                <a:ext uri="{FF2B5EF4-FFF2-40B4-BE49-F238E27FC236}">
                  <a16:creationId xmlns:a16="http://schemas.microsoft.com/office/drawing/2014/main" xmlns="" id="{82F846DD-F38B-45F0-8F3A-0FF249A46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832" y="4385767"/>
              <a:ext cx="525569" cy="1244600"/>
              <a:chOff x="4752" y="1200"/>
              <a:chExt cx="219" cy="784"/>
            </a:xfrm>
          </p:grpSpPr>
          <p:sp>
            <p:nvSpPr>
              <p:cNvPr id="89" name="Text Box 55">
                <a:extLst>
                  <a:ext uri="{FF2B5EF4-FFF2-40B4-BE49-F238E27FC236}">
                    <a16:creationId xmlns:a16="http://schemas.microsoft.com/office/drawing/2014/main" xmlns="" id="{43130F16-00DC-4739-8254-56CCAABCC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7</a:t>
                </a:r>
              </a:p>
            </p:txBody>
          </p:sp>
          <p:grpSp>
            <p:nvGrpSpPr>
              <p:cNvPr id="90" name="Group 56">
                <a:extLst>
                  <a:ext uri="{FF2B5EF4-FFF2-40B4-BE49-F238E27FC236}">
                    <a16:creationId xmlns:a16="http://schemas.microsoft.com/office/drawing/2014/main" xmlns="" id="{BE787F12-AD7E-43EF-8555-B7C820FAB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91" name="Text Box 57">
                  <a:extLst>
                    <a:ext uri="{FF2B5EF4-FFF2-40B4-BE49-F238E27FC236}">
                      <a16:creationId xmlns:a16="http://schemas.microsoft.com/office/drawing/2014/main" xmlns="" id="{526DE241-034A-41A5-9F28-C1C7386F7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92" name="Line 58">
                  <a:extLst>
                    <a:ext uri="{FF2B5EF4-FFF2-40B4-BE49-F238E27FC236}">
                      <a16:creationId xmlns:a16="http://schemas.microsoft.com/office/drawing/2014/main" xmlns="" id="{CDC60775-5E9E-43CC-BAB6-4309A8A8A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FA0CB78-8224-4E71-8AEE-09673FBF2F21}"/>
              </a:ext>
            </a:extLst>
          </p:cNvPr>
          <p:cNvSpPr txBox="1"/>
          <p:nvPr/>
        </p:nvSpPr>
        <p:spPr>
          <a:xfrm>
            <a:off x="6125234" y="2221077"/>
            <a:ext cx="49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045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21693 -0.05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7995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21002 -0.06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xmlns="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#9Slide07 Hillda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4595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CE2F79-977A-4CFB-B3FB-E655BE491171}"/>
              </a:ext>
            </a:extLst>
          </p:cNvPr>
          <p:cNvSpPr txBox="1"/>
          <p:nvPr/>
        </p:nvSpPr>
        <p:spPr>
          <a:xfrm>
            <a:off x="1089209" y="3110792"/>
            <a:ext cx="103098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Chú ý: Nếu tỉ số phần trăm là số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thì chỉ lấy đến hai chữ số ở phần thập phân.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dụ: 		1: 6 = 0,16666…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 số phần trăm của 1 và 6 là : 16,66% </a:t>
            </a:r>
          </a:p>
        </p:txBody>
      </p:sp>
      <p:pic>
        <p:nvPicPr>
          <p:cNvPr id="30" name="Picture 29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A671CEB5-457C-49F7-85DC-8F9A9D351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>
            <a:extLst>
              <a:ext uri="{FF2B5EF4-FFF2-40B4-BE49-F238E27FC236}">
                <a16:creationId xmlns:a16="http://schemas.microsoft.com/office/drawing/2014/main" xmlns="" id="{E66DFB8E-A676-4A25-9E99-A9B4F4C1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1871835"/>
            <a:ext cx="10619278" cy="3698961"/>
          </a:xfrm>
          <a:custGeom>
            <a:avLst/>
            <a:gdLst>
              <a:gd name="connsiteX0" fmla="*/ 0 w 10435517"/>
              <a:gd name="connsiteY0" fmla="*/ 545881 h 3275223"/>
              <a:gd name="connsiteX1" fmla="*/ 545881 w 10435517"/>
              <a:gd name="connsiteY1" fmla="*/ 0 h 3275223"/>
              <a:gd name="connsiteX2" fmla="*/ 1223303 w 10435517"/>
              <a:gd name="connsiteY2" fmla="*/ 0 h 3275223"/>
              <a:gd name="connsiteX3" fmla="*/ 1900725 w 10435517"/>
              <a:gd name="connsiteY3" fmla="*/ 0 h 3275223"/>
              <a:gd name="connsiteX4" fmla="*/ 2391273 w 10435517"/>
              <a:gd name="connsiteY4" fmla="*/ 0 h 3275223"/>
              <a:gd name="connsiteX5" fmla="*/ 2975257 w 10435517"/>
              <a:gd name="connsiteY5" fmla="*/ 0 h 3275223"/>
              <a:gd name="connsiteX6" fmla="*/ 3559242 w 10435517"/>
              <a:gd name="connsiteY6" fmla="*/ 0 h 3275223"/>
              <a:gd name="connsiteX7" fmla="*/ 4236664 w 10435517"/>
              <a:gd name="connsiteY7" fmla="*/ 0 h 3275223"/>
              <a:gd name="connsiteX8" fmla="*/ 4727211 w 10435517"/>
              <a:gd name="connsiteY8" fmla="*/ 0 h 3275223"/>
              <a:gd name="connsiteX9" fmla="*/ 5030883 w 10435517"/>
              <a:gd name="connsiteY9" fmla="*/ 0 h 3275223"/>
              <a:gd name="connsiteX10" fmla="*/ 5801743 w 10435517"/>
              <a:gd name="connsiteY10" fmla="*/ 0 h 3275223"/>
              <a:gd name="connsiteX11" fmla="*/ 6292290 w 10435517"/>
              <a:gd name="connsiteY11" fmla="*/ 0 h 3275223"/>
              <a:gd name="connsiteX12" fmla="*/ 6782837 w 10435517"/>
              <a:gd name="connsiteY12" fmla="*/ 0 h 3275223"/>
              <a:gd name="connsiteX13" fmla="*/ 7273385 w 10435517"/>
              <a:gd name="connsiteY13" fmla="*/ 0 h 3275223"/>
              <a:gd name="connsiteX14" fmla="*/ 7950807 w 10435517"/>
              <a:gd name="connsiteY14" fmla="*/ 0 h 3275223"/>
              <a:gd name="connsiteX15" fmla="*/ 8441354 w 10435517"/>
              <a:gd name="connsiteY15" fmla="*/ 0 h 3275223"/>
              <a:gd name="connsiteX16" fmla="*/ 8838464 w 10435517"/>
              <a:gd name="connsiteY16" fmla="*/ 0 h 3275223"/>
              <a:gd name="connsiteX17" fmla="*/ 9142136 w 10435517"/>
              <a:gd name="connsiteY17" fmla="*/ 0 h 3275223"/>
              <a:gd name="connsiteX18" fmla="*/ 9889636 w 10435517"/>
              <a:gd name="connsiteY18" fmla="*/ 0 h 3275223"/>
              <a:gd name="connsiteX19" fmla="*/ 10435517 w 10435517"/>
              <a:gd name="connsiteY19" fmla="*/ 545881 h 3275223"/>
              <a:gd name="connsiteX20" fmla="*/ 10435517 w 10435517"/>
              <a:gd name="connsiteY20" fmla="*/ 1113581 h 3275223"/>
              <a:gd name="connsiteX21" fmla="*/ 10435517 w 10435517"/>
              <a:gd name="connsiteY21" fmla="*/ 1637612 h 3275223"/>
              <a:gd name="connsiteX22" fmla="*/ 10435517 w 10435517"/>
              <a:gd name="connsiteY22" fmla="*/ 2117973 h 3275223"/>
              <a:gd name="connsiteX23" fmla="*/ 10435517 w 10435517"/>
              <a:gd name="connsiteY23" fmla="*/ 2729342 h 3275223"/>
              <a:gd name="connsiteX24" fmla="*/ 9889636 w 10435517"/>
              <a:gd name="connsiteY24" fmla="*/ 3275223 h 3275223"/>
              <a:gd name="connsiteX25" fmla="*/ 9399089 w 10435517"/>
              <a:gd name="connsiteY25" fmla="*/ 3275223 h 3275223"/>
              <a:gd name="connsiteX26" fmla="*/ 9095417 w 10435517"/>
              <a:gd name="connsiteY26" fmla="*/ 3275223 h 3275223"/>
              <a:gd name="connsiteX27" fmla="*/ 8511432 w 10435517"/>
              <a:gd name="connsiteY27" fmla="*/ 3275223 h 3275223"/>
              <a:gd name="connsiteX28" fmla="*/ 7740572 w 10435517"/>
              <a:gd name="connsiteY28" fmla="*/ 3275223 h 3275223"/>
              <a:gd name="connsiteX29" fmla="*/ 7250025 w 10435517"/>
              <a:gd name="connsiteY29" fmla="*/ 3275223 h 3275223"/>
              <a:gd name="connsiteX30" fmla="*/ 6946353 w 10435517"/>
              <a:gd name="connsiteY30" fmla="*/ 3275223 h 3275223"/>
              <a:gd name="connsiteX31" fmla="*/ 6455806 w 10435517"/>
              <a:gd name="connsiteY31" fmla="*/ 3275223 h 3275223"/>
              <a:gd name="connsiteX32" fmla="*/ 5778384 w 10435517"/>
              <a:gd name="connsiteY32" fmla="*/ 3275223 h 3275223"/>
              <a:gd name="connsiteX33" fmla="*/ 5007524 w 10435517"/>
              <a:gd name="connsiteY33" fmla="*/ 3275223 h 3275223"/>
              <a:gd name="connsiteX34" fmla="*/ 4236664 w 10435517"/>
              <a:gd name="connsiteY34" fmla="*/ 3275223 h 3275223"/>
              <a:gd name="connsiteX35" fmla="*/ 3559242 w 10435517"/>
              <a:gd name="connsiteY35" fmla="*/ 3275223 h 3275223"/>
              <a:gd name="connsiteX36" fmla="*/ 2788382 w 10435517"/>
              <a:gd name="connsiteY36" fmla="*/ 3275223 h 3275223"/>
              <a:gd name="connsiteX37" fmla="*/ 2297835 w 10435517"/>
              <a:gd name="connsiteY37" fmla="*/ 3275223 h 3275223"/>
              <a:gd name="connsiteX38" fmla="*/ 1620413 w 10435517"/>
              <a:gd name="connsiteY38" fmla="*/ 3275223 h 3275223"/>
              <a:gd name="connsiteX39" fmla="*/ 545881 w 10435517"/>
              <a:gd name="connsiteY39" fmla="*/ 3275223 h 3275223"/>
              <a:gd name="connsiteX40" fmla="*/ 0 w 10435517"/>
              <a:gd name="connsiteY40" fmla="*/ 2729342 h 3275223"/>
              <a:gd name="connsiteX41" fmla="*/ 0 w 10435517"/>
              <a:gd name="connsiteY41" fmla="*/ 2227146 h 3275223"/>
              <a:gd name="connsiteX42" fmla="*/ 0 w 10435517"/>
              <a:gd name="connsiteY42" fmla="*/ 1724950 h 3275223"/>
              <a:gd name="connsiteX43" fmla="*/ 0 w 10435517"/>
              <a:gd name="connsiteY43" fmla="*/ 1179085 h 3275223"/>
              <a:gd name="connsiteX44" fmla="*/ 0 w 10435517"/>
              <a:gd name="connsiteY44" fmla="*/ 545881 h 3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35517" h="3275223" extrusionOk="0">
                <a:moveTo>
                  <a:pt x="0" y="545881"/>
                </a:moveTo>
                <a:cubicBezTo>
                  <a:pt x="26707" y="269812"/>
                  <a:pt x="235820" y="41770"/>
                  <a:pt x="545881" y="0"/>
                </a:cubicBezTo>
                <a:cubicBezTo>
                  <a:pt x="684177" y="-21449"/>
                  <a:pt x="1028713" y="8083"/>
                  <a:pt x="1223303" y="0"/>
                </a:cubicBezTo>
                <a:cubicBezTo>
                  <a:pt x="1417893" y="-8083"/>
                  <a:pt x="1580974" y="16119"/>
                  <a:pt x="1900725" y="0"/>
                </a:cubicBezTo>
                <a:cubicBezTo>
                  <a:pt x="2220476" y="-16119"/>
                  <a:pt x="2198441" y="54570"/>
                  <a:pt x="2391273" y="0"/>
                </a:cubicBezTo>
                <a:cubicBezTo>
                  <a:pt x="2584105" y="-54570"/>
                  <a:pt x="2716523" y="29367"/>
                  <a:pt x="2975257" y="0"/>
                </a:cubicBezTo>
                <a:cubicBezTo>
                  <a:pt x="3233991" y="-29367"/>
                  <a:pt x="3276006" y="39647"/>
                  <a:pt x="3559242" y="0"/>
                </a:cubicBezTo>
                <a:cubicBezTo>
                  <a:pt x="3842479" y="-39647"/>
                  <a:pt x="3898477" y="31841"/>
                  <a:pt x="4236664" y="0"/>
                </a:cubicBezTo>
                <a:cubicBezTo>
                  <a:pt x="4574851" y="-31841"/>
                  <a:pt x="4620298" y="40390"/>
                  <a:pt x="4727211" y="0"/>
                </a:cubicBezTo>
                <a:cubicBezTo>
                  <a:pt x="4834124" y="-40390"/>
                  <a:pt x="4923172" y="28083"/>
                  <a:pt x="5030883" y="0"/>
                </a:cubicBezTo>
                <a:cubicBezTo>
                  <a:pt x="5138594" y="-28083"/>
                  <a:pt x="5538155" y="28620"/>
                  <a:pt x="5801743" y="0"/>
                </a:cubicBezTo>
                <a:cubicBezTo>
                  <a:pt x="6065331" y="-28620"/>
                  <a:pt x="6156095" y="56197"/>
                  <a:pt x="6292290" y="0"/>
                </a:cubicBezTo>
                <a:cubicBezTo>
                  <a:pt x="6428485" y="-56197"/>
                  <a:pt x="6551597" y="54818"/>
                  <a:pt x="6782837" y="0"/>
                </a:cubicBezTo>
                <a:cubicBezTo>
                  <a:pt x="7014077" y="-54818"/>
                  <a:pt x="7028789" y="47550"/>
                  <a:pt x="7273385" y="0"/>
                </a:cubicBezTo>
                <a:cubicBezTo>
                  <a:pt x="7517981" y="-47550"/>
                  <a:pt x="7755212" y="62359"/>
                  <a:pt x="7950807" y="0"/>
                </a:cubicBezTo>
                <a:cubicBezTo>
                  <a:pt x="8146402" y="-62359"/>
                  <a:pt x="8231727" y="13028"/>
                  <a:pt x="8441354" y="0"/>
                </a:cubicBezTo>
                <a:cubicBezTo>
                  <a:pt x="8650981" y="-13028"/>
                  <a:pt x="8675782" y="18909"/>
                  <a:pt x="8838464" y="0"/>
                </a:cubicBezTo>
                <a:cubicBezTo>
                  <a:pt x="9001146" y="-18909"/>
                  <a:pt x="9069840" y="9761"/>
                  <a:pt x="9142136" y="0"/>
                </a:cubicBezTo>
                <a:cubicBezTo>
                  <a:pt x="9214432" y="-9761"/>
                  <a:pt x="9648204" y="35955"/>
                  <a:pt x="9889636" y="0"/>
                </a:cubicBezTo>
                <a:cubicBezTo>
                  <a:pt x="10165001" y="-12843"/>
                  <a:pt x="10449711" y="309438"/>
                  <a:pt x="10435517" y="545881"/>
                </a:cubicBezTo>
                <a:cubicBezTo>
                  <a:pt x="10465824" y="770380"/>
                  <a:pt x="10430608" y="951430"/>
                  <a:pt x="10435517" y="1113581"/>
                </a:cubicBezTo>
                <a:cubicBezTo>
                  <a:pt x="10440426" y="1275732"/>
                  <a:pt x="10386231" y="1409783"/>
                  <a:pt x="10435517" y="1637612"/>
                </a:cubicBezTo>
                <a:cubicBezTo>
                  <a:pt x="10484803" y="1865441"/>
                  <a:pt x="10420297" y="1960497"/>
                  <a:pt x="10435517" y="2117973"/>
                </a:cubicBezTo>
                <a:cubicBezTo>
                  <a:pt x="10450737" y="2275449"/>
                  <a:pt x="10392398" y="2537494"/>
                  <a:pt x="10435517" y="2729342"/>
                </a:cubicBezTo>
                <a:cubicBezTo>
                  <a:pt x="10506757" y="3053502"/>
                  <a:pt x="10160660" y="3212760"/>
                  <a:pt x="9889636" y="3275223"/>
                </a:cubicBezTo>
                <a:cubicBezTo>
                  <a:pt x="9697012" y="3313126"/>
                  <a:pt x="9582302" y="3258761"/>
                  <a:pt x="9399089" y="3275223"/>
                </a:cubicBezTo>
                <a:cubicBezTo>
                  <a:pt x="9215876" y="3291685"/>
                  <a:pt x="9201519" y="3242691"/>
                  <a:pt x="9095417" y="3275223"/>
                </a:cubicBezTo>
                <a:cubicBezTo>
                  <a:pt x="8989315" y="3307755"/>
                  <a:pt x="8696538" y="3216050"/>
                  <a:pt x="8511432" y="3275223"/>
                </a:cubicBezTo>
                <a:cubicBezTo>
                  <a:pt x="8326327" y="3334396"/>
                  <a:pt x="7933225" y="3251497"/>
                  <a:pt x="7740572" y="3275223"/>
                </a:cubicBezTo>
                <a:cubicBezTo>
                  <a:pt x="7547919" y="3298949"/>
                  <a:pt x="7431461" y="3267209"/>
                  <a:pt x="7250025" y="3275223"/>
                </a:cubicBezTo>
                <a:cubicBezTo>
                  <a:pt x="7068589" y="3283237"/>
                  <a:pt x="7021191" y="3272251"/>
                  <a:pt x="6946353" y="3275223"/>
                </a:cubicBezTo>
                <a:cubicBezTo>
                  <a:pt x="6871515" y="3278195"/>
                  <a:pt x="6696480" y="3236431"/>
                  <a:pt x="6455806" y="3275223"/>
                </a:cubicBezTo>
                <a:cubicBezTo>
                  <a:pt x="6215132" y="3314015"/>
                  <a:pt x="6038294" y="3199485"/>
                  <a:pt x="5778384" y="3275223"/>
                </a:cubicBezTo>
                <a:cubicBezTo>
                  <a:pt x="5518474" y="3350961"/>
                  <a:pt x="5232479" y="3190332"/>
                  <a:pt x="5007524" y="3275223"/>
                </a:cubicBezTo>
                <a:cubicBezTo>
                  <a:pt x="4782569" y="3360114"/>
                  <a:pt x="4611425" y="3252148"/>
                  <a:pt x="4236664" y="3275223"/>
                </a:cubicBezTo>
                <a:cubicBezTo>
                  <a:pt x="3861903" y="3298298"/>
                  <a:pt x="3851265" y="3219048"/>
                  <a:pt x="3559242" y="3275223"/>
                </a:cubicBezTo>
                <a:cubicBezTo>
                  <a:pt x="3267219" y="3331398"/>
                  <a:pt x="3070197" y="3264810"/>
                  <a:pt x="2788382" y="3275223"/>
                </a:cubicBezTo>
                <a:cubicBezTo>
                  <a:pt x="2506567" y="3285636"/>
                  <a:pt x="2497131" y="3247390"/>
                  <a:pt x="2297835" y="3275223"/>
                </a:cubicBezTo>
                <a:cubicBezTo>
                  <a:pt x="2098539" y="3303056"/>
                  <a:pt x="1908116" y="3225582"/>
                  <a:pt x="1620413" y="3275223"/>
                </a:cubicBezTo>
                <a:cubicBezTo>
                  <a:pt x="1332710" y="3324864"/>
                  <a:pt x="865827" y="3226842"/>
                  <a:pt x="545881" y="3275223"/>
                </a:cubicBezTo>
                <a:cubicBezTo>
                  <a:pt x="191283" y="3238414"/>
                  <a:pt x="39844" y="3015431"/>
                  <a:pt x="0" y="2729342"/>
                </a:cubicBezTo>
                <a:cubicBezTo>
                  <a:pt x="-46878" y="2586859"/>
                  <a:pt x="2516" y="2428726"/>
                  <a:pt x="0" y="2227146"/>
                </a:cubicBezTo>
                <a:cubicBezTo>
                  <a:pt x="-2516" y="2025566"/>
                  <a:pt x="50649" y="1974245"/>
                  <a:pt x="0" y="1724950"/>
                </a:cubicBezTo>
                <a:cubicBezTo>
                  <a:pt x="-50649" y="1475655"/>
                  <a:pt x="47200" y="1419935"/>
                  <a:pt x="0" y="1179085"/>
                </a:cubicBezTo>
                <a:cubicBezTo>
                  <a:pt x="-47200" y="938236"/>
                  <a:pt x="65468" y="674491"/>
                  <a:pt x="0" y="545881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2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2159942388">
                  <a:custGeom>
                    <a:avLst/>
                    <a:gdLst>
                      <a:gd name="connsiteX0" fmla="*/ 0 w 10619278"/>
                      <a:gd name="connsiteY0" fmla="*/ 616505 h 3698961"/>
                      <a:gd name="connsiteX1" fmla="*/ 555493 w 10619278"/>
                      <a:gd name="connsiteY1" fmla="*/ 0 h 3698961"/>
                      <a:gd name="connsiteX2" fmla="*/ 1244844 w 10619278"/>
                      <a:gd name="connsiteY2" fmla="*/ 0 h 3698961"/>
                      <a:gd name="connsiteX3" fmla="*/ 1934195 w 10619278"/>
                      <a:gd name="connsiteY3" fmla="*/ 0 h 3698961"/>
                      <a:gd name="connsiteX4" fmla="*/ 2433381 w 10619278"/>
                      <a:gd name="connsiteY4" fmla="*/ 0 h 3698961"/>
                      <a:gd name="connsiteX5" fmla="*/ 3027648 w 10619278"/>
                      <a:gd name="connsiteY5" fmla="*/ 0 h 3698961"/>
                      <a:gd name="connsiteX6" fmla="*/ 3621917 w 10619278"/>
                      <a:gd name="connsiteY6" fmla="*/ 0 h 3698961"/>
                      <a:gd name="connsiteX7" fmla="*/ 4311268 w 10619278"/>
                      <a:gd name="connsiteY7" fmla="*/ 0 h 3698961"/>
                      <a:gd name="connsiteX8" fmla="*/ 4810453 w 10619278"/>
                      <a:gd name="connsiteY8" fmla="*/ 0 h 3698961"/>
                      <a:gd name="connsiteX9" fmla="*/ 5119472 w 10619278"/>
                      <a:gd name="connsiteY9" fmla="*/ 0 h 3698961"/>
                      <a:gd name="connsiteX10" fmla="*/ 5903906 w 10619278"/>
                      <a:gd name="connsiteY10" fmla="*/ 0 h 3698961"/>
                      <a:gd name="connsiteX11" fmla="*/ 6403092 w 10619278"/>
                      <a:gd name="connsiteY11" fmla="*/ 0 h 3698961"/>
                      <a:gd name="connsiteX12" fmla="*/ 6902277 w 10619278"/>
                      <a:gd name="connsiteY12" fmla="*/ 0 h 3698961"/>
                      <a:gd name="connsiteX13" fmla="*/ 7401463 w 10619278"/>
                      <a:gd name="connsiteY13" fmla="*/ 0 h 3698961"/>
                      <a:gd name="connsiteX14" fmla="*/ 8090814 w 10619278"/>
                      <a:gd name="connsiteY14" fmla="*/ 0 h 3698961"/>
                      <a:gd name="connsiteX15" fmla="*/ 8589999 w 10619278"/>
                      <a:gd name="connsiteY15" fmla="*/ 0 h 3698961"/>
                      <a:gd name="connsiteX16" fmla="*/ 8994102 w 10619278"/>
                      <a:gd name="connsiteY16" fmla="*/ 0 h 3698961"/>
                      <a:gd name="connsiteX17" fmla="*/ 9303121 w 10619278"/>
                      <a:gd name="connsiteY17" fmla="*/ 0 h 3698961"/>
                      <a:gd name="connsiteX18" fmla="*/ 10063784 w 10619278"/>
                      <a:gd name="connsiteY18" fmla="*/ 0 h 3698961"/>
                      <a:gd name="connsiteX19" fmla="*/ 10619278 w 10619278"/>
                      <a:gd name="connsiteY19" fmla="*/ 616505 h 3698961"/>
                      <a:gd name="connsiteX20" fmla="*/ 10619278 w 10619278"/>
                      <a:gd name="connsiteY20" fmla="*/ 1257652 h 3698961"/>
                      <a:gd name="connsiteX21" fmla="*/ 10619278 w 10619278"/>
                      <a:gd name="connsiteY21" fmla="*/ 1849481 h 3698961"/>
                      <a:gd name="connsiteX22" fmla="*/ 10619278 w 10619278"/>
                      <a:gd name="connsiteY22" fmla="*/ 2391989 h 3698961"/>
                      <a:gd name="connsiteX23" fmla="*/ 10619278 w 10619278"/>
                      <a:gd name="connsiteY23" fmla="*/ 3082455 h 3698961"/>
                      <a:gd name="connsiteX24" fmla="*/ 10063784 w 10619278"/>
                      <a:gd name="connsiteY24" fmla="*/ 3698961 h 3698961"/>
                      <a:gd name="connsiteX25" fmla="*/ 9564599 w 10619278"/>
                      <a:gd name="connsiteY25" fmla="*/ 3698961 h 3698961"/>
                      <a:gd name="connsiteX26" fmla="*/ 9255579 w 10619278"/>
                      <a:gd name="connsiteY26" fmla="*/ 3698961 h 3698961"/>
                      <a:gd name="connsiteX27" fmla="*/ 8661311 w 10619278"/>
                      <a:gd name="connsiteY27" fmla="*/ 3698961 h 3698961"/>
                      <a:gd name="connsiteX28" fmla="*/ 7876877 w 10619278"/>
                      <a:gd name="connsiteY28" fmla="*/ 3698961 h 3698961"/>
                      <a:gd name="connsiteX29" fmla="*/ 7377692 w 10619278"/>
                      <a:gd name="connsiteY29" fmla="*/ 3698961 h 3698961"/>
                      <a:gd name="connsiteX30" fmla="*/ 7068672 w 10619278"/>
                      <a:gd name="connsiteY30" fmla="*/ 3698961 h 3698961"/>
                      <a:gd name="connsiteX31" fmla="*/ 6569487 w 10619278"/>
                      <a:gd name="connsiteY31" fmla="*/ 3698961 h 3698961"/>
                      <a:gd name="connsiteX32" fmla="*/ 5880136 w 10619278"/>
                      <a:gd name="connsiteY32" fmla="*/ 3698961 h 3698961"/>
                      <a:gd name="connsiteX33" fmla="*/ 5095702 w 10619278"/>
                      <a:gd name="connsiteY33" fmla="*/ 3698961 h 3698961"/>
                      <a:gd name="connsiteX34" fmla="*/ 4311268 w 10619278"/>
                      <a:gd name="connsiteY34" fmla="*/ 3698961 h 3698961"/>
                      <a:gd name="connsiteX35" fmla="*/ 3621917 w 10619278"/>
                      <a:gd name="connsiteY35" fmla="*/ 3698961 h 3698961"/>
                      <a:gd name="connsiteX36" fmla="*/ 2837483 w 10619278"/>
                      <a:gd name="connsiteY36" fmla="*/ 3698961 h 3698961"/>
                      <a:gd name="connsiteX37" fmla="*/ 2338298 w 10619278"/>
                      <a:gd name="connsiteY37" fmla="*/ 3698961 h 3698961"/>
                      <a:gd name="connsiteX38" fmla="*/ 1648947 w 10619278"/>
                      <a:gd name="connsiteY38" fmla="*/ 3698961 h 3698961"/>
                      <a:gd name="connsiteX39" fmla="*/ 555493 w 10619278"/>
                      <a:gd name="connsiteY39" fmla="*/ 3698961 h 3698961"/>
                      <a:gd name="connsiteX40" fmla="*/ 0 w 10619278"/>
                      <a:gd name="connsiteY40" fmla="*/ 3082455 h 3698961"/>
                      <a:gd name="connsiteX41" fmla="*/ 0 w 10619278"/>
                      <a:gd name="connsiteY41" fmla="*/ 2515287 h 3698961"/>
                      <a:gd name="connsiteX42" fmla="*/ 0 w 10619278"/>
                      <a:gd name="connsiteY42" fmla="*/ 1948118 h 3698961"/>
                      <a:gd name="connsiteX43" fmla="*/ 0 w 10619278"/>
                      <a:gd name="connsiteY43" fmla="*/ 1331631 h 3698961"/>
                      <a:gd name="connsiteX44" fmla="*/ 0 w 10619278"/>
                      <a:gd name="connsiteY44" fmla="*/ 616505 h 3698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619278" h="3698961" extrusionOk="0">
                        <a:moveTo>
                          <a:pt x="0" y="616505"/>
                        </a:moveTo>
                        <a:cubicBezTo>
                          <a:pt x="79977" y="354961"/>
                          <a:pt x="235217" y="70327"/>
                          <a:pt x="555493" y="0"/>
                        </a:cubicBezTo>
                        <a:cubicBezTo>
                          <a:pt x="696421" y="3622"/>
                          <a:pt x="1040706" y="22992"/>
                          <a:pt x="1244844" y="0"/>
                        </a:cubicBezTo>
                        <a:cubicBezTo>
                          <a:pt x="1424590" y="-36915"/>
                          <a:pt x="1629001" y="30114"/>
                          <a:pt x="1934195" y="0"/>
                        </a:cubicBezTo>
                        <a:cubicBezTo>
                          <a:pt x="2258767" y="-13155"/>
                          <a:pt x="2250644" y="50300"/>
                          <a:pt x="2433381" y="0"/>
                        </a:cubicBezTo>
                        <a:cubicBezTo>
                          <a:pt x="2610758" y="-81221"/>
                          <a:pt x="2755409" y="47118"/>
                          <a:pt x="3027648" y="0"/>
                        </a:cubicBezTo>
                        <a:cubicBezTo>
                          <a:pt x="3276040" y="-27292"/>
                          <a:pt x="3342255" y="47627"/>
                          <a:pt x="3621917" y="0"/>
                        </a:cubicBezTo>
                        <a:cubicBezTo>
                          <a:pt x="3922776" y="-35657"/>
                          <a:pt x="3964621" y="28919"/>
                          <a:pt x="4311268" y="0"/>
                        </a:cubicBezTo>
                        <a:cubicBezTo>
                          <a:pt x="4675242" y="-34421"/>
                          <a:pt x="4714995" y="39572"/>
                          <a:pt x="4810453" y="0"/>
                        </a:cubicBezTo>
                        <a:cubicBezTo>
                          <a:pt x="4921762" y="-39959"/>
                          <a:pt x="5002888" y="55769"/>
                          <a:pt x="5119472" y="0"/>
                        </a:cubicBezTo>
                        <a:cubicBezTo>
                          <a:pt x="5236432" y="17460"/>
                          <a:pt x="5579301" y="-14288"/>
                          <a:pt x="5903906" y="0"/>
                        </a:cubicBezTo>
                        <a:cubicBezTo>
                          <a:pt x="6170103" y="-27879"/>
                          <a:pt x="6255730" y="24545"/>
                          <a:pt x="6403092" y="0"/>
                        </a:cubicBezTo>
                        <a:cubicBezTo>
                          <a:pt x="6528879" y="-99591"/>
                          <a:pt x="6658593" y="95215"/>
                          <a:pt x="6902277" y="0"/>
                        </a:cubicBezTo>
                        <a:cubicBezTo>
                          <a:pt x="7106827" y="-63432"/>
                          <a:pt x="7132539" y="37933"/>
                          <a:pt x="7401463" y="0"/>
                        </a:cubicBezTo>
                        <a:cubicBezTo>
                          <a:pt x="7697403" y="-61074"/>
                          <a:pt x="7893196" y="133656"/>
                          <a:pt x="8090814" y="0"/>
                        </a:cubicBezTo>
                        <a:cubicBezTo>
                          <a:pt x="8286086" y="-59716"/>
                          <a:pt x="8388102" y="-5822"/>
                          <a:pt x="8589999" y="0"/>
                        </a:cubicBezTo>
                        <a:cubicBezTo>
                          <a:pt x="8805579" y="-16306"/>
                          <a:pt x="8827751" y="26640"/>
                          <a:pt x="8994102" y="0"/>
                        </a:cubicBezTo>
                        <a:cubicBezTo>
                          <a:pt x="9149082" y="-25605"/>
                          <a:pt x="9227166" y="13510"/>
                          <a:pt x="9303121" y="0"/>
                        </a:cubicBezTo>
                        <a:cubicBezTo>
                          <a:pt x="9413036" y="27208"/>
                          <a:pt x="9827206" y="40020"/>
                          <a:pt x="10063784" y="0"/>
                        </a:cubicBezTo>
                        <a:cubicBezTo>
                          <a:pt x="10338944" y="38630"/>
                          <a:pt x="10622539" y="323499"/>
                          <a:pt x="10619278" y="616505"/>
                        </a:cubicBezTo>
                        <a:cubicBezTo>
                          <a:pt x="10667058" y="891128"/>
                          <a:pt x="10591916" y="1037835"/>
                          <a:pt x="10619278" y="1257652"/>
                        </a:cubicBezTo>
                        <a:cubicBezTo>
                          <a:pt x="10622168" y="1445547"/>
                          <a:pt x="10590366" y="1556298"/>
                          <a:pt x="10619278" y="1849481"/>
                        </a:cubicBezTo>
                        <a:cubicBezTo>
                          <a:pt x="10705978" y="2101983"/>
                          <a:pt x="10584366" y="2205189"/>
                          <a:pt x="10619278" y="2391989"/>
                        </a:cubicBezTo>
                        <a:cubicBezTo>
                          <a:pt x="10680215" y="2545909"/>
                          <a:pt x="10532610" y="2899494"/>
                          <a:pt x="10619278" y="3082455"/>
                        </a:cubicBezTo>
                        <a:cubicBezTo>
                          <a:pt x="10680005" y="3459179"/>
                          <a:pt x="10398183" y="3615280"/>
                          <a:pt x="10063784" y="3698961"/>
                        </a:cubicBezTo>
                        <a:cubicBezTo>
                          <a:pt x="9879353" y="3719071"/>
                          <a:pt x="9760069" y="3692565"/>
                          <a:pt x="9564599" y="3698961"/>
                        </a:cubicBezTo>
                        <a:cubicBezTo>
                          <a:pt x="9378508" y="3710883"/>
                          <a:pt x="9361121" y="3677755"/>
                          <a:pt x="9255579" y="3698961"/>
                        </a:cubicBezTo>
                        <a:cubicBezTo>
                          <a:pt x="9171906" y="3703799"/>
                          <a:pt x="8820202" y="3678462"/>
                          <a:pt x="8661311" y="3698961"/>
                        </a:cubicBezTo>
                        <a:cubicBezTo>
                          <a:pt x="8461460" y="3789469"/>
                          <a:pt x="8042833" y="3713343"/>
                          <a:pt x="7876877" y="3698961"/>
                        </a:cubicBezTo>
                        <a:cubicBezTo>
                          <a:pt x="7670715" y="3719488"/>
                          <a:pt x="7565584" y="3690181"/>
                          <a:pt x="7377692" y="3698961"/>
                        </a:cubicBezTo>
                        <a:cubicBezTo>
                          <a:pt x="7188526" y="3721664"/>
                          <a:pt x="7135952" y="3694492"/>
                          <a:pt x="7068672" y="3698961"/>
                        </a:cubicBezTo>
                        <a:cubicBezTo>
                          <a:pt x="6983229" y="3667250"/>
                          <a:pt x="6776975" y="3647531"/>
                          <a:pt x="6569487" y="3698961"/>
                        </a:cubicBezTo>
                        <a:cubicBezTo>
                          <a:pt x="6349440" y="3754149"/>
                          <a:pt x="6098989" y="3581800"/>
                          <a:pt x="5880136" y="3698961"/>
                        </a:cubicBezTo>
                        <a:cubicBezTo>
                          <a:pt x="5672804" y="3762416"/>
                          <a:pt x="5269233" y="3619318"/>
                          <a:pt x="5095702" y="3698961"/>
                        </a:cubicBezTo>
                        <a:cubicBezTo>
                          <a:pt x="4863686" y="3804755"/>
                          <a:pt x="4693993" y="3678423"/>
                          <a:pt x="4311268" y="3698961"/>
                        </a:cubicBezTo>
                        <a:cubicBezTo>
                          <a:pt x="3932569" y="3718683"/>
                          <a:pt x="3921543" y="3640539"/>
                          <a:pt x="3621917" y="3698961"/>
                        </a:cubicBezTo>
                        <a:cubicBezTo>
                          <a:pt x="3362497" y="3754355"/>
                          <a:pt x="3146435" y="3695685"/>
                          <a:pt x="2837483" y="3698961"/>
                        </a:cubicBezTo>
                        <a:cubicBezTo>
                          <a:pt x="2561655" y="3710265"/>
                          <a:pt x="2539671" y="3666991"/>
                          <a:pt x="2338298" y="3698961"/>
                        </a:cubicBezTo>
                        <a:cubicBezTo>
                          <a:pt x="2119817" y="3749709"/>
                          <a:pt x="1922247" y="3662953"/>
                          <a:pt x="1648947" y="3698961"/>
                        </a:cubicBezTo>
                        <a:cubicBezTo>
                          <a:pt x="1307589" y="3816918"/>
                          <a:pt x="973967" y="3671347"/>
                          <a:pt x="555493" y="3698961"/>
                        </a:cubicBezTo>
                        <a:cubicBezTo>
                          <a:pt x="201063" y="3683734"/>
                          <a:pt x="60610" y="3389675"/>
                          <a:pt x="0" y="3082455"/>
                        </a:cubicBezTo>
                        <a:cubicBezTo>
                          <a:pt x="-78420" y="2953257"/>
                          <a:pt x="8173" y="2743596"/>
                          <a:pt x="0" y="2515287"/>
                        </a:cubicBezTo>
                        <a:cubicBezTo>
                          <a:pt x="10412" y="2269765"/>
                          <a:pt x="28748" y="2235850"/>
                          <a:pt x="0" y="1948118"/>
                        </a:cubicBezTo>
                        <a:cubicBezTo>
                          <a:pt x="-47444" y="1646982"/>
                          <a:pt x="82061" y="1607197"/>
                          <a:pt x="0" y="1331631"/>
                        </a:cubicBezTo>
                        <a:cubicBezTo>
                          <a:pt x="-27660" y="1066825"/>
                          <a:pt x="54007" y="763881"/>
                          <a:pt x="0" y="61650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tỉ số phần trăm của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1: Tìm thương của hai số.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2: Nhân nhẩm thương đó với 100 và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thêm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phần trăm vào bên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phải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tích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vừa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xmlns="" id="{7DB75C9B-514D-49A9-9D8B-E7FD1A15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596" y="566613"/>
            <a:ext cx="8348807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Muốn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tỉ số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trăm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của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hai số, ta làm thế nào?</a:t>
            </a:r>
          </a:p>
        </p:txBody>
      </p:sp>
      <p:pic>
        <p:nvPicPr>
          <p:cNvPr id="82" name="Picture 81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E03474F4-3BE6-414E-8710-B4A9CB7FBF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02A024-75A1-493E-84F2-3C6229C52772}"/>
              </a:ext>
            </a:extLst>
          </p:cNvPr>
          <p:cNvSpPr/>
          <p:nvPr/>
        </p:nvSpPr>
        <p:spPr>
          <a:xfrm>
            <a:off x="3000651" y="3000740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563" y="45572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872839" y="1090150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xmlns="" id="{4748EA9E-427A-498B-9E00-EF246E54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28" y="4023756"/>
            <a:ext cx="3108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5 = 0,4  =  40%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4AD14B63-84E7-4204-9793-15B25CA9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93" y="4743249"/>
            <a:ext cx="5550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số phần trăm của 2 và 3 là: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02FBFB45-B12E-441E-BA72-5A80810A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93" y="5480823"/>
            <a:ext cx="4397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3 = 0,6666… = 66,66%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xmlns="" id="{EDA4B097-98B4-4974-86EB-AB953990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43" y="3296672"/>
            <a:ext cx="5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số phần trăm của 2 và 5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pic>
        <p:nvPicPr>
          <p:cNvPr id="33" name="Picture 32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396E3D-1884-4EEE-A85D-45DA1B561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/>
      <p:bldP spid="3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02A024-75A1-493E-84F2-3C6229C52772}"/>
              </a:ext>
            </a:extLst>
          </p:cNvPr>
          <p:cNvSpPr/>
          <p:nvPr/>
        </p:nvSpPr>
        <p:spPr>
          <a:xfrm>
            <a:off x="2903461" y="2999081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4923E82B-E967-4D6E-A073-0049D0AD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13" y="3234830"/>
            <a:ext cx="5816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Tỉ số phần trăm của 3,2 và 4 là: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98443F1F-2D6F-4D7C-B783-B2492143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955" y="3961395"/>
            <a:ext cx="3794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: 4  =   0,8  =   80%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xmlns="" id="{C2FA67FB-A2C7-4226-B8F9-787FB1B3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75" y="4746130"/>
            <a:ext cx="6179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Tỉ số phần trăm của 7,2 và 3,2 là: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xmlns="" id="{37E8DE52-C75A-4EF6-B057-96A2D25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07" y="5436418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7,2  :  3,2  =  2,25  =  225%</a:t>
            </a:r>
          </a:p>
        </p:txBody>
      </p:sp>
      <p:pic>
        <p:nvPicPr>
          <p:cNvPr id="5" name="Picture 4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F0E5C963-A45B-4709-84C5-30F7DA7AA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35EE7C8-661B-4F28-A0D3-D7F17A7A5089}"/>
              </a:ext>
            </a:extLst>
          </p:cNvPr>
          <p:cNvSpPr/>
          <p:nvPr/>
        </p:nvSpPr>
        <p:spPr>
          <a:xfrm>
            <a:off x="1055802" y="1762812"/>
            <a:ext cx="8050491" cy="3553906"/>
          </a:xfrm>
          <a:custGeom>
            <a:avLst/>
            <a:gdLst>
              <a:gd name="connsiteX0" fmla="*/ 0 w 8050491"/>
              <a:gd name="connsiteY0" fmla="*/ 592330 h 3553906"/>
              <a:gd name="connsiteX1" fmla="*/ 592330 w 8050491"/>
              <a:gd name="connsiteY1" fmla="*/ 0 h 3553906"/>
              <a:gd name="connsiteX2" fmla="*/ 1210255 w 8050491"/>
              <a:gd name="connsiteY2" fmla="*/ 0 h 3553906"/>
              <a:gd name="connsiteX3" fmla="*/ 1896838 w 8050491"/>
              <a:gd name="connsiteY3" fmla="*/ 0 h 3553906"/>
              <a:gd name="connsiteX4" fmla="*/ 2583421 w 8050491"/>
              <a:gd name="connsiteY4" fmla="*/ 0 h 3553906"/>
              <a:gd name="connsiteX5" fmla="*/ 3201346 w 8050491"/>
              <a:gd name="connsiteY5" fmla="*/ 0 h 3553906"/>
              <a:gd name="connsiteX6" fmla="*/ 3750612 w 8050491"/>
              <a:gd name="connsiteY6" fmla="*/ 0 h 3553906"/>
              <a:gd name="connsiteX7" fmla="*/ 4437195 w 8050491"/>
              <a:gd name="connsiteY7" fmla="*/ 0 h 3553906"/>
              <a:gd name="connsiteX8" fmla="*/ 4917804 w 8050491"/>
              <a:gd name="connsiteY8" fmla="*/ 0 h 3553906"/>
              <a:gd name="connsiteX9" fmla="*/ 5604387 w 8050491"/>
              <a:gd name="connsiteY9" fmla="*/ 0 h 3553906"/>
              <a:gd name="connsiteX10" fmla="*/ 6359628 w 8050491"/>
              <a:gd name="connsiteY10" fmla="*/ 0 h 3553906"/>
              <a:gd name="connsiteX11" fmla="*/ 7458161 w 8050491"/>
              <a:gd name="connsiteY11" fmla="*/ 0 h 3553906"/>
              <a:gd name="connsiteX12" fmla="*/ 8050491 w 8050491"/>
              <a:gd name="connsiteY12" fmla="*/ 592330 h 3553906"/>
              <a:gd name="connsiteX13" fmla="*/ 8050491 w 8050491"/>
              <a:gd name="connsiteY13" fmla="*/ 1184642 h 3553906"/>
              <a:gd name="connsiteX14" fmla="*/ 8050491 w 8050491"/>
              <a:gd name="connsiteY14" fmla="*/ 1729568 h 3553906"/>
              <a:gd name="connsiteX15" fmla="*/ 8050491 w 8050491"/>
              <a:gd name="connsiteY15" fmla="*/ 2369265 h 3553906"/>
              <a:gd name="connsiteX16" fmla="*/ 8050491 w 8050491"/>
              <a:gd name="connsiteY16" fmla="*/ 2961576 h 3553906"/>
              <a:gd name="connsiteX17" fmla="*/ 7458161 w 8050491"/>
              <a:gd name="connsiteY17" fmla="*/ 3553906 h 3553906"/>
              <a:gd name="connsiteX18" fmla="*/ 6840236 w 8050491"/>
              <a:gd name="connsiteY18" fmla="*/ 3553906 h 3553906"/>
              <a:gd name="connsiteX19" fmla="*/ 6359628 w 8050491"/>
              <a:gd name="connsiteY19" fmla="*/ 3553906 h 3553906"/>
              <a:gd name="connsiteX20" fmla="*/ 5604387 w 8050491"/>
              <a:gd name="connsiteY20" fmla="*/ 3553906 h 3553906"/>
              <a:gd name="connsiteX21" fmla="*/ 4917804 w 8050491"/>
              <a:gd name="connsiteY21" fmla="*/ 3553906 h 3553906"/>
              <a:gd name="connsiteX22" fmla="*/ 4231220 w 8050491"/>
              <a:gd name="connsiteY22" fmla="*/ 3553906 h 3553906"/>
              <a:gd name="connsiteX23" fmla="*/ 3407321 w 8050491"/>
              <a:gd name="connsiteY23" fmla="*/ 3553906 h 3553906"/>
              <a:gd name="connsiteX24" fmla="*/ 2789396 w 8050491"/>
              <a:gd name="connsiteY24" fmla="*/ 3553906 h 3553906"/>
              <a:gd name="connsiteX25" fmla="*/ 2240129 w 8050491"/>
              <a:gd name="connsiteY25" fmla="*/ 3553906 h 3553906"/>
              <a:gd name="connsiteX26" fmla="*/ 1690863 w 8050491"/>
              <a:gd name="connsiteY26" fmla="*/ 3553906 h 3553906"/>
              <a:gd name="connsiteX27" fmla="*/ 1210255 w 8050491"/>
              <a:gd name="connsiteY27" fmla="*/ 3553906 h 3553906"/>
              <a:gd name="connsiteX28" fmla="*/ 592330 w 8050491"/>
              <a:gd name="connsiteY28" fmla="*/ 3553906 h 3553906"/>
              <a:gd name="connsiteX29" fmla="*/ 0 w 8050491"/>
              <a:gd name="connsiteY29" fmla="*/ 2961576 h 3553906"/>
              <a:gd name="connsiteX30" fmla="*/ 0 w 8050491"/>
              <a:gd name="connsiteY30" fmla="*/ 2345572 h 3553906"/>
              <a:gd name="connsiteX31" fmla="*/ 0 w 8050491"/>
              <a:gd name="connsiteY31" fmla="*/ 1753261 h 3553906"/>
              <a:gd name="connsiteX32" fmla="*/ 0 w 8050491"/>
              <a:gd name="connsiteY32" fmla="*/ 1232026 h 3553906"/>
              <a:gd name="connsiteX33" fmla="*/ 0 w 8050491"/>
              <a:gd name="connsiteY33" fmla="*/ 592330 h 35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0491" h="3553906" fill="none" extrusionOk="0">
                <a:moveTo>
                  <a:pt x="0" y="592330"/>
                </a:moveTo>
                <a:cubicBezTo>
                  <a:pt x="15427" y="238677"/>
                  <a:pt x="312395" y="42138"/>
                  <a:pt x="592330" y="0"/>
                </a:cubicBezTo>
                <a:cubicBezTo>
                  <a:pt x="740813" y="-11716"/>
                  <a:pt x="1016231" y="14657"/>
                  <a:pt x="1210255" y="0"/>
                </a:cubicBezTo>
                <a:cubicBezTo>
                  <a:pt x="1404279" y="-14657"/>
                  <a:pt x="1629886" y="-31215"/>
                  <a:pt x="1896838" y="0"/>
                </a:cubicBezTo>
                <a:cubicBezTo>
                  <a:pt x="2163790" y="31215"/>
                  <a:pt x="2344873" y="-22106"/>
                  <a:pt x="2583421" y="0"/>
                </a:cubicBezTo>
                <a:cubicBezTo>
                  <a:pt x="2821969" y="22106"/>
                  <a:pt x="3056974" y="18632"/>
                  <a:pt x="3201346" y="0"/>
                </a:cubicBezTo>
                <a:cubicBezTo>
                  <a:pt x="3345718" y="-18632"/>
                  <a:pt x="3503293" y="-8674"/>
                  <a:pt x="3750612" y="0"/>
                </a:cubicBezTo>
                <a:cubicBezTo>
                  <a:pt x="3997931" y="8674"/>
                  <a:pt x="4147574" y="31725"/>
                  <a:pt x="4437195" y="0"/>
                </a:cubicBezTo>
                <a:cubicBezTo>
                  <a:pt x="4726816" y="-31725"/>
                  <a:pt x="4787944" y="18862"/>
                  <a:pt x="4917804" y="0"/>
                </a:cubicBezTo>
                <a:cubicBezTo>
                  <a:pt x="5047664" y="-18862"/>
                  <a:pt x="5391755" y="-1384"/>
                  <a:pt x="5604387" y="0"/>
                </a:cubicBezTo>
                <a:cubicBezTo>
                  <a:pt x="5817019" y="1384"/>
                  <a:pt x="6194854" y="-8355"/>
                  <a:pt x="6359628" y="0"/>
                </a:cubicBezTo>
                <a:cubicBezTo>
                  <a:pt x="6524402" y="8355"/>
                  <a:pt x="7161829" y="9516"/>
                  <a:pt x="7458161" y="0"/>
                </a:cubicBezTo>
                <a:cubicBezTo>
                  <a:pt x="7724611" y="46192"/>
                  <a:pt x="8057369" y="287558"/>
                  <a:pt x="8050491" y="592330"/>
                </a:cubicBezTo>
                <a:cubicBezTo>
                  <a:pt x="8055116" y="825270"/>
                  <a:pt x="8067988" y="994191"/>
                  <a:pt x="8050491" y="1184642"/>
                </a:cubicBezTo>
                <a:cubicBezTo>
                  <a:pt x="8032994" y="1375093"/>
                  <a:pt x="8030285" y="1490351"/>
                  <a:pt x="8050491" y="1729568"/>
                </a:cubicBezTo>
                <a:cubicBezTo>
                  <a:pt x="8070697" y="1968785"/>
                  <a:pt x="8065689" y="2062146"/>
                  <a:pt x="8050491" y="2369265"/>
                </a:cubicBezTo>
                <a:cubicBezTo>
                  <a:pt x="8035293" y="2676384"/>
                  <a:pt x="8046319" y="2763128"/>
                  <a:pt x="8050491" y="2961576"/>
                </a:cubicBezTo>
                <a:cubicBezTo>
                  <a:pt x="8030306" y="3349750"/>
                  <a:pt x="7749743" y="3556218"/>
                  <a:pt x="7458161" y="3553906"/>
                </a:cubicBezTo>
                <a:cubicBezTo>
                  <a:pt x="7282089" y="3529062"/>
                  <a:pt x="6980740" y="3537672"/>
                  <a:pt x="6840236" y="3553906"/>
                </a:cubicBezTo>
                <a:cubicBezTo>
                  <a:pt x="6699732" y="3570140"/>
                  <a:pt x="6591175" y="3538038"/>
                  <a:pt x="6359628" y="3553906"/>
                </a:cubicBezTo>
                <a:cubicBezTo>
                  <a:pt x="6128081" y="3569774"/>
                  <a:pt x="5886993" y="3536563"/>
                  <a:pt x="5604387" y="3553906"/>
                </a:cubicBezTo>
                <a:cubicBezTo>
                  <a:pt x="5321781" y="3571249"/>
                  <a:pt x="5196549" y="3525054"/>
                  <a:pt x="4917804" y="3553906"/>
                </a:cubicBezTo>
                <a:cubicBezTo>
                  <a:pt x="4639059" y="3582758"/>
                  <a:pt x="4481862" y="3558934"/>
                  <a:pt x="4231220" y="3553906"/>
                </a:cubicBezTo>
                <a:cubicBezTo>
                  <a:pt x="3980578" y="3548878"/>
                  <a:pt x="3697664" y="3593135"/>
                  <a:pt x="3407321" y="3553906"/>
                </a:cubicBezTo>
                <a:cubicBezTo>
                  <a:pt x="3116978" y="3514677"/>
                  <a:pt x="3046267" y="3579571"/>
                  <a:pt x="2789396" y="3553906"/>
                </a:cubicBezTo>
                <a:cubicBezTo>
                  <a:pt x="2532526" y="3528241"/>
                  <a:pt x="2426390" y="3552016"/>
                  <a:pt x="2240129" y="3553906"/>
                </a:cubicBezTo>
                <a:cubicBezTo>
                  <a:pt x="2053868" y="3555796"/>
                  <a:pt x="1820790" y="3528289"/>
                  <a:pt x="1690863" y="3553906"/>
                </a:cubicBezTo>
                <a:cubicBezTo>
                  <a:pt x="1560936" y="3579523"/>
                  <a:pt x="1405597" y="3549716"/>
                  <a:pt x="1210255" y="3553906"/>
                </a:cubicBezTo>
                <a:cubicBezTo>
                  <a:pt x="1014913" y="3558096"/>
                  <a:pt x="852005" y="3574249"/>
                  <a:pt x="592330" y="3553906"/>
                </a:cubicBezTo>
                <a:cubicBezTo>
                  <a:pt x="326738" y="3570614"/>
                  <a:pt x="-36355" y="3297188"/>
                  <a:pt x="0" y="2961576"/>
                </a:cubicBezTo>
                <a:cubicBezTo>
                  <a:pt x="22025" y="2758824"/>
                  <a:pt x="27813" y="2515895"/>
                  <a:pt x="0" y="2345572"/>
                </a:cubicBezTo>
                <a:cubicBezTo>
                  <a:pt x="-27813" y="2175249"/>
                  <a:pt x="8603" y="1928226"/>
                  <a:pt x="0" y="1753261"/>
                </a:cubicBezTo>
                <a:cubicBezTo>
                  <a:pt x="-8603" y="1578296"/>
                  <a:pt x="6890" y="1346363"/>
                  <a:pt x="0" y="1232026"/>
                </a:cubicBezTo>
                <a:cubicBezTo>
                  <a:pt x="-6890" y="1117690"/>
                  <a:pt x="6917" y="831663"/>
                  <a:pt x="0" y="592330"/>
                </a:cubicBezTo>
                <a:close/>
              </a:path>
              <a:path w="8050491" h="3553906" stroke="0" extrusionOk="0">
                <a:moveTo>
                  <a:pt x="0" y="592330"/>
                </a:moveTo>
                <a:cubicBezTo>
                  <a:pt x="51853" y="240961"/>
                  <a:pt x="197241" y="-31024"/>
                  <a:pt x="592330" y="0"/>
                </a:cubicBezTo>
                <a:cubicBezTo>
                  <a:pt x="831856" y="4253"/>
                  <a:pt x="1075163" y="32745"/>
                  <a:pt x="1347571" y="0"/>
                </a:cubicBezTo>
                <a:cubicBezTo>
                  <a:pt x="1619979" y="-32745"/>
                  <a:pt x="1858061" y="27592"/>
                  <a:pt x="2034155" y="0"/>
                </a:cubicBezTo>
                <a:cubicBezTo>
                  <a:pt x="2210249" y="-27592"/>
                  <a:pt x="2359528" y="26559"/>
                  <a:pt x="2652079" y="0"/>
                </a:cubicBezTo>
                <a:cubicBezTo>
                  <a:pt x="2944630" y="-26559"/>
                  <a:pt x="3062564" y="-131"/>
                  <a:pt x="3201346" y="0"/>
                </a:cubicBezTo>
                <a:cubicBezTo>
                  <a:pt x="3340128" y="131"/>
                  <a:pt x="3562869" y="-27346"/>
                  <a:pt x="3750612" y="0"/>
                </a:cubicBezTo>
                <a:cubicBezTo>
                  <a:pt x="3938355" y="27346"/>
                  <a:pt x="4111621" y="22269"/>
                  <a:pt x="4299879" y="0"/>
                </a:cubicBezTo>
                <a:cubicBezTo>
                  <a:pt x="4488137" y="-22269"/>
                  <a:pt x="4739773" y="35761"/>
                  <a:pt x="5123778" y="0"/>
                </a:cubicBezTo>
                <a:cubicBezTo>
                  <a:pt x="5507783" y="-35761"/>
                  <a:pt x="5662505" y="22102"/>
                  <a:pt x="5810362" y="0"/>
                </a:cubicBezTo>
                <a:cubicBezTo>
                  <a:pt x="5958219" y="-22102"/>
                  <a:pt x="6331959" y="-25502"/>
                  <a:pt x="6565603" y="0"/>
                </a:cubicBezTo>
                <a:cubicBezTo>
                  <a:pt x="6799247" y="25502"/>
                  <a:pt x="7231657" y="31632"/>
                  <a:pt x="7458161" y="0"/>
                </a:cubicBezTo>
                <a:cubicBezTo>
                  <a:pt x="7746470" y="10930"/>
                  <a:pt x="8009594" y="317034"/>
                  <a:pt x="8050491" y="592330"/>
                </a:cubicBezTo>
                <a:cubicBezTo>
                  <a:pt x="8052161" y="725882"/>
                  <a:pt x="8080366" y="996977"/>
                  <a:pt x="8050491" y="1208334"/>
                </a:cubicBezTo>
                <a:cubicBezTo>
                  <a:pt x="8020616" y="1419691"/>
                  <a:pt x="8021958" y="1663950"/>
                  <a:pt x="8050491" y="1824338"/>
                </a:cubicBezTo>
                <a:cubicBezTo>
                  <a:pt x="8079024" y="1984726"/>
                  <a:pt x="8052257" y="2281424"/>
                  <a:pt x="8050491" y="2416649"/>
                </a:cubicBezTo>
                <a:cubicBezTo>
                  <a:pt x="8048725" y="2551874"/>
                  <a:pt x="8044178" y="2802365"/>
                  <a:pt x="8050491" y="2961576"/>
                </a:cubicBezTo>
                <a:cubicBezTo>
                  <a:pt x="8100409" y="3306416"/>
                  <a:pt x="7786487" y="3498133"/>
                  <a:pt x="7458161" y="3553906"/>
                </a:cubicBezTo>
                <a:cubicBezTo>
                  <a:pt x="7308502" y="3578343"/>
                  <a:pt x="7068106" y="3540967"/>
                  <a:pt x="6908895" y="3553906"/>
                </a:cubicBezTo>
                <a:cubicBezTo>
                  <a:pt x="6749684" y="3566845"/>
                  <a:pt x="6563322" y="3559873"/>
                  <a:pt x="6428286" y="3553906"/>
                </a:cubicBezTo>
                <a:cubicBezTo>
                  <a:pt x="6293250" y="3547939"/>
                  <a:pt x="5982908" y="3532300"/>
                  <a:pt x="5741703" y="3553906"/>
                </a:cubicBezTo>
                <a:cubicBezTo>
                  <a:pt x="5500498" y="3575512"/>
                  <a:pt x="5340086" y="3540809"/>
                  <a:pt x="4986462" y="3553906"/>
                </a:cubicBezTo>
                <a:cubicBezTo>
                  <a:pt x="4632838" y="3567003"/>
                  <a:pt x="4715683" y="3558439"/>
                  <a:pt x="4505854" y="3553906"/>
                </a:cubicBezTo>
                <a:cubicBezTo>
                  <a:pt x="4296025" y="3549373"/>
                  <a:pt x="3926701" y="3567239"/>
                  <a:pt x="3681954" y="3553906"/>
                </a:cubicBezTo>
                <a:cubicBezTo>
                  <a:pt x="3437207" y="3540573"/>
                  <a:pt x="3371432" y="3553300"/>
                  <a:pt x="3201346" y="3553906"/>
                </a:cubicBezTo>
                <a:cubicBezTo>
                  <a:pt x="3031260" y="3554512"/>
                  <a:pt x="2746992" y="3537298"/>
                  <a:pt x="2514763" y="3553906"/>
                </a:cubicBezTo>
                <a:cubicBezTo>
                  <a:pt x="2282534" y="3570514"/>
                  <a:pt x="2161334" y="3550051"/>
                  <a:pt x="1896838" y="3553906"/>
                </a:cubicBezTo>
                <a:cubicBezTo>
                  <a:pt x="1632342" y="3557761"/>
                  <a:pt x="1037025" y="3605256"/>
                  <a:pt x="592330" y="3553906"/>
                </a:cubicBezTo>
                <a:cubicBezTo>
                  <a:pt x="251421" y="3627207"/>
                  <a:pt x="3436" y="3266710"/>
                  <a:pt x="0" y="2961576"/>
                </a:cubicBezTo>
                <a:cubicBezTo>
                  <a:pt x="4193" y="2748011"/>
                  <a:pt x="-966" y="2643562"/>
                  <a:pt x="0" y="2440342"/>
                </a:cubicBezTo>
                <a:cubicBezTo>
                  <a:pt x="966" y="2237122"/>
                  <a:pt x="-6621" y="2106695"/>
                  <a:pt x="0" y="1824338"/>
                </a:cubicBezTo>
                <a:cubicBezTo>
                  <a:pt x="6621" y="1541981"/>
                  <a:pt x="22514" y="1392485"/>
                  <a:pt x="0" y="1184642"/>
                </a:cubicBezTo>
                <a:cubicBezTo>
                  <a:pt x="-22514" y="976799"/>
                  <a:pt x="18244" y="726734"/>
                  <a:pt x="0" y="5923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1340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DD474B9-ECEA-4974-A538-92B940FAA139}"/>
              </a:ext>
            </a:extLst>
          </p:cNvPr>
          <p:cNvSpPr txBox="1"/>
          <p:nvPr/>
        </p:nvSpPr>
        <p:spPr>
          <a:xfrm>
            <a:off x="663382" y="385850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Bài 2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xmlns="" id="{8AF3CF3D-64D2-4663-8667-35C62A3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692" y="432016"/>
            <a:ext cx="2217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Tính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xmlns="" id="{7A0F783D-A27C-4B9B-A7F1-63C55139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45" y="1876271"/>
            <a:ext cx="4206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2,5%  +  10,34%</a:t>
            </a:r>
          </a:p>
        </p:txBody>
      </p:sp>
      <p:sp>
        <p:nvSpPr>
          <p:cNvPr id="107" name="Text Box 6">
            <a:extLst>
              <a:ext uri="{FF2B5EF4-FFF2-40B4-BE49-F238E27FC236}">
                <a16:creationId xmlns:a16="http://schemas.microsoft.com/office/drawing/2014/main" xmlns="" id="{EA880C1C-941D-4F6C-8ED4-AE43DBF8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652" y="3099440"/>
            <a:ext cx="4400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56,9%  -  34,25%</a:t>
            </a:r>
          </a:p>
        </p:txBody>
      </p:sp>
      <p:sp>
        <p:nvSpPr>
          <p:cNvPr id="108" name="Text Box 7">
            <a:extLst>
              <a:ext uri="{FF2B5EF4-FFF2-40B4-BE49-F238E27FC236}">
                <a16:creationId xmlns:a16="http://schemas.microsoft.com/office/drawing/2014/main" xmlns="" id="{7F95FD67-A3C5-4DCB-BE7F-1684B27C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83" y="4378364"/>
            <a:ext cx="5512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100%  -  23%  -  47,5%</a:t>
            </a:r>
          </a:p>
        </p:txBody>
      </p:sp>
      <p:sp>
        <p:nvSpPr>
          <p:cNvPr id="109" name="Text Box 8">
            <a:extLst>
              <a:ext uri="{FF2B5EF4-FFF2-40B4-BE49-F238E27FC236}">
                <a16:creationId xmlns:a16="http://schemas.microsoft.com/office/drawing/2014/main" xmlns="" id="{1F234506-04B7-4EED-A21A-C4028507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1867181"/>
            <a:ext cx="2329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12,84%</a:t>
            </a:r>
          </a:p>
        </p:txBody>
      </p:sp>
      <p:sp>
        <p:nvSpPr>
          <p:cNvPr id="110" name="Text Box 9">
            <a:extLst>
              <a:ext uri="{FF2B5EF4-FFF2-40B4-BE49-F238E27FC236}">
                <a16:creationId xmlns:a16="http://schemas.microsoft.com/office/drawing/2014/main" xmlns="" id="{D4478AB7-64EF-46F7-AE9F-5CDC370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3130191"/>
            <a:ext cx="245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22, 65%</a:t>
            </a:r>
          </a:p>
        </p:txBody>
      </p:sp>
      <p:sp>
        <p:nvSpPr>
          <p:cNvPr id="111" name="Text Box 10">
            <a:extLst>
              <a:ext uri="{FF2B5EF4-FFF2-40B4-BE49-F238E27FC236}">
                <a16:creationId xmlns:a16="http://schemas.microsoft.com/office/drawing/2014/main" xmlns="" id="{D4982CD0-DB9D-4D33-AE4B-1BD5A564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35" y="4357236"/>
            <a:ext cx="2056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29,5%</a:t>
            </a:r>
          </a:p>
        </p:txBody>
      </p:sp>
      <p:pic>
        <p:nvPicPr>
          <p:cNvPr id="117" name="Picture 116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7C072ED2-52D8-445D-B1D6-F7918A228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31" y="4357236"/>
            <a:ext cx="3203369" cy="2752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" grpId="0"/>
      <p:bldP spid="105" grpId="0"/>
      <p:bldP spid="106" grpId="0"/>
      <p:bldP spid="107" grpId="0"/>
      <p:bldP spid="108" grpId="0"/>
      <p:bldP spid="109" grpId="0"/>
      <p:bldP spid="111" grpId="0"/>
    </p:bldLst>
  </p:timing>
</p:sld>
</file>

<file path=ppt/theme/theme1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728</Words>
  <Application>Microsoft Office PowerPoint</Application>
  <PresentationFormat>Widescreen</PresentationFormat>
  <Paragraphs>109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#9Slide03 AllRoundGothic</vt:lpstr>
      <vt:lpstr>#9Slide05 SVNVanilla Daisy Pro</vt:lpstr>
      <vt:lpstr>#9Slide07 Hillda</vt:lpstr>
      <vt:lpstr>#9Slide07 IcielKoni</vt:lpstr>
      <vt:lpstr>Arial</vt:lpstr>
      <vt:lpstr>Cabin Sketch</vt:lpstr>
      <vt:lpstr>Calibri</vt:lpstr>
      <vt:lpstr>Calibri Light</vt:lpstr>
      <vt:lpstr>Cambria</vt:lpstr>
      <vt:lpstr>Montserrat</vt:lpstr>
      <vt:lpstr>Patrick Hand</vt:lpstr>
      <vt:lpstr>Poppins</vt:lpstr>
      <vt:lpstr>Times New Roman</vt:lpstr>
      <vt:lpstr>zihun7hao-wennuantongzhiti</vt:lpstr>
      <vt:lpstr> Farm Production Thesis XL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Microsoft account</cp:lastModifiedBy>
  <cp:revision>8</cp:revision>
  <dcterms:created xsi:type="dcterms:W3CDTF">2022-03-29T01:53:25Z</dcterms:created>
  <dcterms:modified xsi:type="dcterms:W3CDTF">2024-04-19T03:48:15Z</dcterms:modified>
</cp:coreProperties>
</file>