
<file path=[Content_Types].xml><?xml version="1.0" encoding="utf-8"?>
<Types xmlns="http://schemas.openxmlformats.org/package/2006/content-types">
  <Default Extension="png" ContentType="image/png"/>
  <Default Extension="mp3" ContentType="audio/mpeg"/>
  <Default Extension="jfif" ContentType="image/jpe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30"/>
  </p:notesMasterIdLst>
  <p:sldIdLst>
    <p:sldId id="353" r:id="rId2"/>
    <p:sldId id="320" r:id="rId3"/>
    <p:sldId id="321" r:id="rId4"/>
    <p:sldId id="327" r:id="rId5"/>
    <p:sldId id="322" r:id="rId6"/>
    <p:sldId id="325" r:id="rId7"/>
    <p:sldId id="326" r:id="rId8"/>
    <p:sldId id="256" r:id="rId9"/>
    <p:sldId id="258" r:id="rId10"/>
    <p:sldId id="346" r:id="rId11"/>
    <p:sldId id="329" r:id="rId12"/>
    <p:sldId id="347" r:id="rId13"/>
    <p:sldId id="330" r:id="rId14"/>
    <p:sldId id="289" r:id="rId15"/>
    <p:sldId id="332" r:id="rId16"/>
    <p:sldId id="350" r:id="rId17"/>
    <p:sldId id="333" r:id="rId18"/>
    <p:sldId id="337" r:id="rId19"/>
    <p:sldId id="334" r:id="rId20"/>
    <p:sldId id="338" r:id="rId21"/>
    <p:sldId id="335" r:id="rId22"/>
    <p:sldId id="339" r:id="rId23"/>
    <p:sldId id="340" r:id="rId24"/>
    <p:sldId id="341" r:id="rId25"/>
    <p:sldId id="342" r:id="rId26"/>
    <p:sldId id="343" r:id="rId27"/>
    <p:sldId id="352" r:id="rId28"/>
    <p:sldId id="314" r:id="rId29"/>
  </p:sldIdLst>
  <p:sldSz cx="9144000" cy="5143500" type="screen16x9"/>
  <p:notesSz cx="6858000" cy="9144000"/>
  <p:embeddedFontLst>
    <p:embeddedFont>
      <p:font typeface="Tahoma" panose="020B0604030504040204" pitchFamily="34" charset="0"/>
      <p:regular r:id="rId31"/>
      <p:bold r:id="rId32"/>
    </p:embeddedFont>
    <p:embeddedFont>
      <p:font typeface="Pattaya" panose="020B0604020202020204" charset="-34"/>
      <p:regular r:id="rId33"/>
    </p:embeddedFont>
    <p:embeddedFont>
      <p:font typeface="Anaheim" panose="020B0604020202020204" charset="0"/>
      <p:regular r:id="rId34"/>
    </p:embeddedFont>
    <p:embeddedFont>
      <p:font typeface="Calibri" panose="020F0502020204030204" pitchFamily="34" charset="0"/>
      <p:regular r:id="rId35"/>
      <p:bold r:id="rId36"/>
      <p:italic r:id="rId37"/>
      <p:boldItalic r:id="rId38"/>
    </p:embeddedFont>
    <p:embeddedFont>
      <p:font typeface="Londrina Solid" panose="020B0604020202020204" charset="0"/>
      <p:regular r:id="rId39"/>
    </p:embeddedFont>
    <p:embeddedFont>
      <p:font typeface="#9Slide07 Cadena" panose="020B0604020202020204" charset="0"/>
      <p:bold r:id="rId40"/>
    </p:embeddedFont>
    <p:embeddedFont>
      <p:font typeface="Great Vibes" panose="020B0604020202020204" charset="0"/>
      <p:regular r:id="rId41"/>
    </p:embeddedFont>
  </p:embeddedFontLst>
  <p:custDataLst>
    <p:tags r:id="rId4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5F01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4974B5-3E91-4478-9AA8-94332A8D6D14}">
  <a:tblStyle styleId="{914974B5-3E91-4478-9AA8-94332A8D6D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5" autoAdjust="0"/>
    <p:restoredTop sz="94660"/>
  </p:normalViewPr>
  <p:slideViewPr>
    <p:cSldViewPr snapToGrid="0">
      <p:cViewPr varScale="1">
        <p:scale>
          <a:sx n="86" d="100"/>
          <a:sy n="86" d="100"/>
        </p:scale>
        <p:origin x="74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842512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D95568-98E1-4F58-8C39-BFC148F1895C}" type="slidenum">
              <a:rPr lang="en-US" smtClean="0"/>
              <a:t>3</a:t>
            </a:fld>
            <a:endParaRPr lang="en-US"/>
          </a:p>
        </p:txBody>
      </p:sp>
    </p:spTree>
    <p:extLst>
      <p:ext uri="{BB962C8B-B14F-4D97-AF65-F5344CB8AC3E}">
        <p14:creationId xmlns:p14="http://schemas.microsoft.com/office/powerpoint/2010/main" val="3373322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gf64608ee65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8" name="Google Shape;1308;gf64608ee65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4052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8252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t>
            </a:r>
            <a:r>
              <a:rPr lang="vi-VN" dirty="0"/>
              <a:t>ư</a:t>
            </a:r>
            <a:r>
              <a:rPr lang="en-US" dirty="0" err="1"/>
              <a:t>ớng</a:t>
            </a:r>
            <a:r>
              <a:rPr lang="en-US" dirty="0"/>
              <a:t> </a:t>
            </a:r>
            <a:r>
              <a:rPr lang="en-US" dirty="0" err="1"/>
              <a:t>dẫn</a:t>
            </a:r>
            <a:r>
              <a:rPr lang="en-US" dirty="0"/>
              <a:t> </a:t>
            </a:r>
            <a:r>
              <a:rPr lang="en-US" dirty="0" err="1"/>
              <a:t>thay</a:t>
            </a:r>
            <a:r>
              <a:rPr lang="en-US" dirty="0"/>
              <a:t> </a:t>
            </a:r>
            <a:r>
              <a:rPr lang="en-US" dirty="0" err="1"/>
              <a:t>đổi</a:t>
            </a:r>
            <a:r>
              <a:rPr lang="en-US" dirty="0"/>
              <a:t> </a:t>
            </a:r>
            <a:r>
              <a:rPr lang="en-US" dirty="0" err="1"/>
              <a:t>thời</a:t>
            </a:r>
            <a:r>
              <a:rPr lang="en-US" dirty="0"/>
              <a:t> </a:t>
            </a:r>
            <a:r>
              <a:rPr lang="en-US" dirty="0" err="1"/>
              <a:t>gian</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Nhấp</a:t>
            </a:r>
            <a:r>
              <a:rPr lang="en-US" dirty="0"/>
              <a:t> </a:t>
            </a:r>
            <a:r>
              <a:rPr lang="en-US" b="1" dirty="0"/>
              <a:t>Animation</a:t>
            </a:r>
            <a:r>
              <a:rPr lang="en-US" dirty="0"/>
              <a:t> -&gt; </a:t>
            </a:r>
            <a:r>
              <a:rPr lang="en-US" dirty="0" err="1"/>
              <a:t>Nhấp</a:t>
            </a:r>
            <a:r>
              <a:rPr lang="en-US" dirty="0"/>
              <a:t> </a:t>
            </a:r>
            <a:r>
              <a:rPr lang="en-US" b="1" dirty="0"/>
              <a:t>Animation Pane </a:t>
            </a:r>
            <a:r>
              <a:rPr lang="en-US" dirty="0"/>
              <a:t>-&gt; </a:t>
            </a:r>
            <a:r>
              <a:rPr lang="en-US" dirty="0" err="1"/>
              <a:t>Giữ</a:t>
            </a:r>
            <a:r>
              <a:rPr lang="en-US" dirty="0"/>
              <a:t> </a:t>
            </a:r>
            <a:r>
              <a:rPr lang="en-US" b="1" dirty="0" err="1"/>
              <a:t>phím</a:t>
            </a:r>
            <a:r>
              <a:rPr lang="en-US" b="1" dirty="0"/>
              <a:t> Ctrl </a:t>
            </a:r>
            <a:r>
              <a:rPr lang="en-US" dirty="0" err="1"/>
              <a:t>chọn</a:t>
            </a:r>
            <a:r>
              <a:rPr lang="en-US" dirty="0"/>
              <a:t> </a:t>
            </a:r>
            <a:r>
              <a:rPr lang="en-US" b="1" dirty="0"/>
              <a:t>Content </a:t>
            </a:r>
            <a:r>
              <a:rPr lang="en-US" b="1" dirty="0" err="1"/>
              <a:t>Placehoder</a:t>
            </a:r>
            <a:r>
              <a:rPr lang="en-US" b="1" dirty="0"/>
              <a:t> 12 </a:t>
            </a:r>
            <a:r>
              <a:rPr lang="en-US" dirty="0" err="1"/>
              <a:t>và</a:t>
            </a:r>
            <a:r>
              <a:rPr lang="en-US" dirty="0"/>
              <a:t> </a:t>
            </a:r>
            <a:r>
              <a:rPr lang="en-US" b="1" dirty="0"/>
              <a:t>Picture 26 </a:t>
            </a:r>
            <a:r>
              <a:rPr lang="en-US" dirty="0"/>
              <a:t>-&gt; </a:t>
            </a:r>
            <a:r>
              <a:rPr lang="en-US" dirty="0" err="1"/>
              <a:t>Nhìn</a:t>
            </a:r>
            <a:r>
              <a:rPr lang="en-US" dirty="0"/>
              <a:t> </a:t>
            </a:r>
            <a:r>
              <a:rPr lang="en-US" dirty="0" err="1"/>
              <a:t>lên</a:t>
            </a:r>
            <a:r>
              <a:rPr lang="en-US" dirty="0"/>
              <a:t> </a:t>
            </a:r>
            <a:r>
              <a:rPr lang="en-US" dirty="0" err="1"/>
              <a:t>thanh</a:t>
            </a:r>
            <a:r>
              <a:rPr lang="en-US" dirty="0"/>
              <a:t> </a:t>
            </a:r>
            <a:r>
              <a:rPr lang="en-US" dirty="0" err="1"/>
              <a:t>công</a:t>
            </a:r>
            <a:r>
              <a:rPr lang="en-US" dirty="0"/>
              <a:t> </a:t>
            </a:r>
            <a:r>
              <a:rPr lang="en-US" dirty="0" err="1"/>
              <a:t>cụ</a:t>
            </a:r>
            <a:r>
              <a:rPr lang="en-US" dirty="0"/>
              <a:t>, </a:t>
            </a:r>
            <a:r>
              <a:rPr lang="en-US" dirty="0" err="1"/>
              <a:t>tìm</a:t>
            </a:r>
            <a:r>
              <a:rPr lang="en-US" dirty="0"/>
              <a:t> </a:t>
            </a:r>
            <a:r>
              <a:rPr lang="en-US" b="1" dirty="0"/>
              <a:t>Duration</a:t>
            </a:r>
            <a:r>
              <a:rPr lang="en-US" dirty="0"/>
              <a:t>: </a:t>
            </a:r>
            <a:r>
              <a:rPr lang="en-US" dirty="0" err="1"/>
              <a:t>Chỉnh</a:t>
            </a:r>
            <a:r>
              <a:rPr lang="en-US" dirty="0"/>
              <a:t> </a:t>
            </a:r>
            <a:r>
              <a:rPr lang="en-US" dirty="0" err="1"/>
              <a:t>thời</a:t>
            </a:r>
            <a:r>
              <a:rPr lang="en-US" dirty="0"/>
              <a:t> </a:t>
            </a:r>
            <a:r>
              <a:rPr lang="en-US" dirty="0" err="1"/>
              <a:t>gian</a:t>
            </a:r>
            <a:r>
              <a:rPr lang="en-US" dirty="0"/>
              <a:t> </a:t>
            </a:r>
            <a:r>
              <a:rPr lang="en-US" dirty="0" err="1"/>
              <a:t>lại</a:t>
            </a:r>
            <a:r>
              <a:rPr lang="en-US" dirty="0"/>
              <a:t> </a:t>
            </a:r>
            <a:r>
              <a:rPr lang="en-US" dirty="0" err="1"/>
              <a:t>theo</a:t>
            </a:r>
            <a:r>
              <a:rPr lang="en-US" dirty="0"/>
              <a:t> ý </a:t>
            </a:r>
            <a:r>
              <a:rPr lang="en-US" dirty="0" err="1"/>
              <a:t>muốn</a:t>
            </a:r>
            <a:r>
              <a:rPr lang="en-US" dirty="0"/>
              <a:t> (VD: 10s, 20s, … l</a:t>
            </a:r>
            <a:r>
              <a:rPr lang="vi-VN" dirty="0"/>
              <a:t>ư</a:t>
            </a:r>
            <a:r>
              <a:rPr lang="en-US" dirty="0"/>
              <a:t>u ý </a:t>
            </a:r>
            <a:r>
              <a:rPr lang="en-US" dirty="0" err="1"/>
              <a:t>hiệu</a:t>
            </a:r>
            <a:r>
              <a:rPr lang="en-US" dirty="0"/>
              <a:t> </a:t>
            </a:r>
            <a:r>
              <a:rPr lang="en-US" dirty="0" err="1"/>
              <a:t>ứng</a:t>
            </a:r>
            <a:r>
              <a:rPr lang="en-US" dirty="0"/>
              <a:t> </a:t>
            </a:r>
            <a:r>
              <a:rPr lang="en-US" dirty="0" err="1"/>
              <a:t>chỉ</a:t>
            </a:r>
            <a:r>
              <a:rPr lang="en-US" dirty="0"/>
              <a:t> </a:t>
            </a:r>
            <a:r>
              <a:rPr lang="en-US" dirty="0" err="1"/>
              <a:t>đếm</a:t>
            </a:r>
            <a:r>
              <a:rPr lang="en-US" dirty="0"/>
              <a:t> </a:t>
            </a:r>
            <a:r>
              <a:rPr lang="en-US" dirty="0" err="1"/>
              <a:t>tối</a:t>
            </a:r>
            <a:r>
              <a:rPr lang="en-US" dirty="0"/>
              <a:t> </a:t>
            </a:r>
            <a:r>
              <a:rPr lang="en-US" dirty="0" err="1"/>
              <a:t>đa</a:t>
            </a:r>
            <a:r>
              <a:rPr lang="en-US" dirty="0"/>
              <a:t> 60s</a:t>
            </a:r>
            <a:r>
              <a:rPr lang="en-US" i="1" dirty="0"/>
              <a:t>). </a:t>
            </a:r>
            <a:r>
              <a:rPr lang="en-US" i="1" dirty="0" err="1"/>
              <a:t>Làm</a:t>
            </a:r>
            <a:r>
              <a:rPr lang="en-US" i="1" dirty="0"/>
              <a:t> t</a:t>
            </a:r>
            <a:r>
              <a:rPr lang="vi-VN" i="1" dirty="0"/>
              <a:t>ư</a:t>
            </a:r>
            <a:r>
              <a:rPr lang="en-US" i="1" dirty="0" err="1"/>
              <a:t>ơng</a:t>
            </a:r>
            <a:r>
              <a:rPr lang="en-US" i="1" dirty="0"/>
              <a:t> </a:t>
            </a:r>
            <a:r>
              <a:rPr lang="en-US" i="1" dirty="0" err="1"/>
              <a:t>tự</a:t>
            </a:r>
            <a:r>
              <a:rPr lang="en-US" i="1" dirty="0"/>
              <a:t> </a:t>
            </a:r>
            <a:r>
              <a:rPr lang="en-US" i="1" dirty="0" err="1"/>
              <a:t>với</a:t>
            </a:r>
            <a:r>
              <a:rPr lang="en-US" i="1" dirty="0"/>
              <a:t> </a:t>
            </a:r>
            <a:r>
              <a:rPr lang="en-US" i="1" dirty="0" err="1"/>
              <a:t>các</a:t>
            </a:r>
            <a:r>
              <a:rPr lang="en-US" i="1" dirty="0"/>
              <a:t> slide </a:t>
            </a:r>
            <a:r>
              <a:rPr lang="en-US" i="1" dirty="0" err="1"/>
              <a:t>câu</a:t>
            </a:r>
            <a:r>
              <a:rPr lang="en-US" i="1" dirty="0"/>
              <a:t> </a:t>
            </a:r>
            <a:r>
              <a:rPr lang="en-US" i="1" dirty="0" err="1"/>
              <a:t>hỏi</a:t>
            </a:r>
            <a:r>
              <a:rPr lang="en-US" i="1" dirty="0"/>
              <a:t> </a:t>
            </a:r>
            <a:r>
              <a:rPr lang="en-US" i="1" dirty="0" err="1"/>
              <a:t>còn</a:t>
            </a:r>
            <a:r>
              <a:rPr lang="en-US" i="1" dirty="0"/>
              <a:t> </a:t>
            </a:r>
            <a:r>
              <a:rPr lang="en-US" i="1" dirty="0" err="1"/>
              <a:t>lại</a:t>
            </a:r>
            <a:r>
              <a:rPr lang="en-US" i="1" dirty="0"/>
              <a:t>.</a:t>
            </a:r>
            <a:br>
              <a:rPr lang="en-US" i="1" dirty="0"/>
            </a:br>
            <a:r>
              <a:rPr lang="en-US" dirty="0"/>
              <a:t>Sau </a:t>
            </a:r>
            <a:r>
              <a:rPr lang="en-US" dirty="0" err="1"/>
              <a:t>khi</a:t>
            </a:r>
            <a:r>
              <a:rPr lang="en-US" dirty="0"/>
              <a:t> HS </a:t>
            </a:r>
            <a:r>
              <a:rPr lang="en-US" dirty="0" err="1"/>
              <a:t>trả</a:t>
            </a:r>
            <a:r>
              <a:rPr lang="en-US" dirty="0"/>
              <a:t> </a:t>
            </a:r>
            <a:r>
              <a:rPr lang="en-US" dirty="0" err="1"/>
              <a:t>lời</a:t>
            </a:r>
            <a:r>
              <a:rPr lang="en-US" dirty="0"/>
              <a:t>, </a:t>
            </a:r>
            <a:r>
              <a:rPr lang="en-US" dirty="0" err="1"/>
              <a:t>nhấp</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học</a:t>
            </a:r>
            <a:r>
              <a:rPr lang="en-US" dirty="0"/>
              <a:t> </a:t>
            </a:r>
            <a:r>
              <a:rPr lang="en-US" dirty="0" err="1"/>
              <a:t>sinh</a:t>
            </a:r>
            <a:r>
              <a:rPr lang="en-US" dirty="0"/>
              <a:t> </a:t>
            </a:r>
            <a:r>
              <a:rPr lang="en-US" dirty="0" err="1"/>
              <a:t>chọn</a:t>
            </a:r>
            <a:r>
              <a:rPr lang="en-US" dirty="0"/>
              <a:t> </a:t>
            </a:r>
            <a:r>
              <a:rPr lang="en-US" dirty="0" err="1"/>
              <a:t>để</a:t>
            </a:r>
            <a:r>
              <a:rPr lang="en-US" dirty="0"/>
              <a:t> </a:t>
            </a:r>
            <a:r>
              <a:rPr lang="en-US" dirty="0" err="1"/>
              <a:t>kiểm</a:t>
            </a:r>
            <a:r>
              <a:rPr lang="en-US" dirty="0"/>
              <a:t> </a:t>
            </a:r>
            <a:r>
              <a:rPr lang="en-US" dirty="0" err="1"/>
              <a:t>tra</a:t>
            </a:r>
            <a:r>
              <a:rPr lang="en-US" dirty="0"/>
              <a:t> </a:t>
            </a:r>
            <a:r>
              <a:rPr lang="en-US" dirty="0" err="1"/>
              <a:t>đúng</a:t>
            </a:r>
            <a:r>
              <a:rPr lang="en-US" dirty="0"/>
              <a:t> </a:t>
            </a:r>
            <a:r>
              <a:rPr lang="en-US" dirty="0" err="1"/>
              <a:t>sai</a:t>
            </a:r>
            <a:r>
              <a:rPr lang="en-US" dirty="0"/>
              <a:t>. </a:t>
            </a:r>
            <a:br>
              <a:rPr lang="en-US" dirty="0"/>
            </a:br>
            <a:r>
              <a:rPr lang="en-US" dirty="0" err="1"/>
              <a:t>Nhấp</a:t>
            </a:r>
            <a:r>
              <a:rPr lang="en-US" dirty="0"/>
              <a:t> </a:t>
            </a:r>
            <a:r>
              <a:rPr lang="en-US" dirty="0" err="1"/>
              <a:t>vào</a:t>
            </a:r>
            <a:r>
              <a:rPr lang="en-US" dirty="0"/>
              <a:t> </a:t>
            </a:r>
            <a:r>
              <a:rPr lang="en-US" b="1" i="1" dirty="0" err="1"/>
              <a:t>hình</a:t>
            </a:r>
            <a:r>
              <a:rPr lang="en-US" b="1" i="1" dirty="0"/>
              <a:t> </a:t>
            </a:r>
            <a:r>
              <a:rPr lang="en-US" b="1" i="1" dirty="0" err="1"/>
              <a:t>tên</a:t>
            </a:r>
            <a:r>
              <a:rPr lang="en-US" b="1" i="1" dirty="0"/>
              <a:t> </a:t>
            </a:r>
            <a:r>
              <a:rPr lang="en-US" b="1" i="1" dirty="0" err="1"/>
              <a:t>lửa</a:t>
            </a:r>
            <a:r>
              <a:rPr lang="en-US" b="1" i="1" dirty="0"/>
              <a:t> </a:t>
            </a:r>
            <a:r>
              <a:rPr lang="en-US" b="1" i="1" dirty="0" err="1"/>
              <a:t>để</a:t>
            </a:r>
            <a:r>
              <a:rPr lang="en-US" b="1" i="1" dirty="0"/>
              <a:t> quay </a:t>
            </a:r>
            <a:r>
              <a:rPr lang="en-US" b="1" i="1" dirty="0" err="1"/>
              <a:t>về</a:t>
            </a:r>
            <a:r>
              <a:rPr lang="en-US" b="1" i="1" dirty="0"/>
              <a:t> </a:t>
            </a:r>
            <a:r>
              <a:rPr lang="en-US" b="1" i="1" dirty="0" err="1"/>
              <a:t>trang</a:t>
            </a:r>
            <a:r>
              <a:rPr lang="en-US" b="1" i="1" dirty="0"/>
              <a:t> </a:t>
            </a:r>
            <a:r>
              <a:rPr lang="en-US" b="1" i="1" dirty="0" err="1"/>
              <a:t>chính</a:t>
            </a:r>
            <a:r>
              <a:rPr lang="en-US" dirty="0"/>
              <a:t>.</a:t>
            </a:r>
          </a:p>
        </p:txBody>
      </p:sp>
      <p:sp>
        <p:nvSpPr>
          <p:cNvPr id="4" name="Slide Number Placeholder 3"/>
          <p:cNvSpPr>
            <a:spLocks noGrp="1"/>
          </p:cNvSpPr>
          <p:nvPr>
            <p:ph type="sldNum" sz="quarter" idx="5"/>
          </p:nvPr>
        </p:nvSpPr>
        <p:spPr/>
        <p:txBody>
          <a:bodyPr/>
          <a:lstStyle/>
          <a:p>
            <a:fld id="{1BD95568-98E1-4F58-8C39-BFC148F1895C}" type="slidenum">
              <a:rPr lang="en-US" smtClean="0"/>
              <a:t>4</a:t>
            </a:fld>
            <a:endParaRPr lang="en-US"/>
          </a:p>
        </p:txBody>
      </p:sp>
    </p:spTree>
    <p:extLst>
      <p:ext uri="{BB962C8B-B14F-4D97-AF65-F5344CB8AC3E}">
        <p14:creationId xmlns:p14="http://schemas.microsoft.com/office/powerpoint/2010/main" val="251293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t>
            </a:r>
            <a:r>
              <a:rPr lang="vi-VN" dirty="0"/>
              <a:t>ư</a:t>
            </a:r>
            <a:r>
              <a:rPr lang="en-US" dirty="0" err="1"/>
              <a:t>ớng</a:t>
            </a:r>
            <a:r>
              <a:rPr lang="en-US" dirty="0"/>
              <a:t> </a:t>
            </a:r>
            <a:r>
              <a:rPr lang="en-US" dirty="0" err="1"/>
              <a:t>dẫn</a:t>
            </a:r>
            <a:r>
              <a:rPr lang="en-US" dirty="0"/>
              <a:t> </a:t>
            </a:r>
            <a:r>
              <a:rPr lang="en-US" dirty="0" err="1"/>
              <a:t>thay</a:t>
            </a:r>
            <a:r>
              <a:rPr lang="en-US" dirty="0"/>
              <a:t> </a:t>
            </a:r>
            <a:r>
              <a:rPr lang="en-US" dirty="0" err="1"/>
              <a:t>đổi</a:t>
            </a:r>
            <a:r>
              <a:rPr lang="en-US" dirty="0"/>
              <a:t> </a:t>
            </a:r>
            <a:r>
              <a:rPr lang="en-US" dirty="0" err="1"/>
              <a:t>thời</a:t>
            </a:r>
            <a:r>
              <a:rPr lang="en-US" dirty="0"/>
              <a:t> </a:t>
            </a:r>
            <a:r>
              <a:rPr lang="en-US" dirty="0" err="1"/>
              <a:t>gian</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Nhấp</a:t>
            </a:r>
            <a:r>
              <a:rPr lang="en-US" dirty="0"/>
              <a:t> </a:t>
            </a:r>
            <a:r>
              <a:rPr lang="en-US" b="1" dirty="0"/>
              <a:t>Animation</a:t>
            </a:r>
            <a:r>
              <a:rPr lang="en-US" dirty="0"/>
              <a:t> -&gt; </a:t>
            </a:r>
            <a:r>
              <a:rPr lang="en-US" dirty="0" err="1"/>
              <a:t>Nhấp</a:t>
            </a:r>
            <a:r>
              <a:rPr lang="en-US" dirty="0"/>
              <a:t> </a:t>
            </a:r>
            <a:r>
              <a:rPr lang="en-US" b="1" dirty="0"/>
              <a:t>Animation Pane </a:t>
            </a:r>
            <a:r>
              <a:rPr lang="en-US" dirty="0"/>
              <a:t>-&gt; </a:t>
            </a:r>
            <a:r>
              <a:rPr lang="en-US" dirty="0" err="1"/>
              <a:t>Giữ</a:t>
            </a:r>
            <a:r>
              <a:rPr lang="en-US" dirty="0"/>
              <a:t> </a:t>
            </a:r>
            <a:r>
              <a:rPr lang="en-US" b="1" dirty="0" err="1"/>
              <a:t>phím</a:t>
            </a:r>
            <a:r>
              <a:rPr lang="en-US" b="1" dirty="0"/>
              <a:t> Ctrl </a:t>
            </a:r>
            <a:r>
              <a:rPr lang="en-US" dirty="0" err="1"/>
              <a:t>chọn</a:t>
            </a:r>
            <a:r>
              <a:rPr lang="en-US" dirty="0"/>
              <a:t> </a:t>
            </a:r>
            <a:r>
              <a:rPr lang="en-US" b="1" dirty="0"/>
              <a:t>Content </a:t>
            </a:r>
            <a:r>
              <a:rPr lang="en-US" b="1" dirty="0" err="1"/>
              <a:t>Placehoder</a:t>
            </a:r>
            <a:r>
              <a:rPr lang="en-US" b="1" dirty="0"/>
              <a:t> 12 </a:t>
            </a:r>
            <a:r>
              <a:rPr lang="en-US" dirty="0" err="1"/>
              <a:t>và</a:t>
            </a:r>
            <a:r>
              <a:rPr lang="en-US" dirty="0"/>
              <a:t> </a:t>
            </a:r>
            <a:r>
              <a:rPr lang="en-US" b="1" dirty="0"/>
              <a:t>Picture 26 </a:t>
            </a:r>
            <a:r>
              <a:rPr lang="en-US" dirty="0"/>
              <a:t>-&gt; </a:t>
            </a:r>
            <a:r>
              <a:rPr lang="en-US" dirty="0" err="1"/>
              <a:t>Nhìn</a:t>
            </a:r>
            <a:r>
              <a:rPr lang="en-US" dirty="0"/>
              <a:t> </a:t>
            </a:r>
            <a:r>
              <a:rPr lang="en-US" dirty="0" err="1"/>
              <a:t>lên</a:t>
            </a:r>
            <a:r>
              <a:rPr lang="en-US" dirty="0"/>
              <a:t> </a:t>
            </a:r>
            <a:r>
              <a:rPr lang="en-US" dirty="0" err="1"/>
              <a:t>thanh</a:t>
            </a:r>
            <a:r>
              <a:rPr lang="en-US" dirty="0"/>
              <a:t> </a:t>
            </a:r>
            <a:r>
              <a:rPr lang="en-US" dirty="0" err="1"/>
              <a:t>công</a:t>
            </a:r>
            <a:r>
              <a:rPr lang="en-US" dirty="0"/>
              <a:t> </a:t>
            </a:r>
            <a:r>
              <a:rPr lang="en-US" dirty="0" err="1"/>
              <a:t>cụ</a:t>
            </a:r>
            <a:r>
              <a:rPr lang="en-US" dirty="0"/>
              <a:t>, </a:t>
            </a:r>
            <a:r>
              <a:rPr lang="en-US" dirty="0" err="1"/>
              <a:t>tìm</a:t>
            </a:r>
            <a:r>
              <a:rPr lang="en-US" dirty="0"/>
              <a:t> </a:t>
            </a:r>
            <a:r>
              <a:rPr lang="en-US" b="1" dirty="0"/>
              <a:t>Duration</a:t>
            </a:r>
            <a:r>
              <a:rPr lang="en-US" dirty="0"/>
              <a:t>: </a:t>
            </a:r>
            <a:r>
              <a:rPr lang="en-US" dirty="0" err="1"/>
              <a:t>Chỉnh</a:t>
            </a:r>
            <a:r>
              <a:rPr lang="en-US" dirty="0"/>
              <a:t> </a:t>
            </a:r>
            <a:r>
              <a:rPr lang="en-US" dirty="0" err="1"/>
              <a:t>thời</a:t>
            </a:r>
            <a:r>
              <a:rPr lang="en-US" dirty="0"/>
              <a:t> </a:t>
            </a:r>
            <a:r>
              <a:rPr lang="en-US" dirty="0" err="1"/>
              <a:t>gian</a:t>
            </a:r>
            <a:r>
              <a:rPr lang="en-US" dirty="0"/>
              <a:t> </a:t>
            </a:r>
            <a:r>
              <a:rPr lang="en-US" dirty="0" err="1"/>
              <a:t>lại</a:t>
            </a:r>
            <a:r>
              <a:rPr lang="en-US" dirty="0"/>
              <a:t> </a:t>
            </a:r>
            <a:r>
              <a:rPr lang="en-US" dirty="0" err="1"/>
              <a:t>theo</a:t>
            </a:r>
            <a:r>
              <a:rPr lang="en-US" dirty="0"/>
              <a:t> ý </a:t>
            </a:r>
            <a:r>
              <a:rPr lang="en-US" dirty="0" err="1"/>
              <a:t>muốn</a:t>
            </a:r>
            <a:r>
              <a:rPr lang="en-US" dirty="0"/>
              <a:t> (VD: 10s, 20s, … l</a:t>
            </a:r>
            <a:r>
              <a:rPr lang="vi-VN" dirty="0"/>
              <a:t>ư</a:t>
            </a:r>
            <a:r>
              <a:rPr lang="en-US" dirty="0"/>
              <a:t>u ý </a:t>
            </a:r>
            <a:r>
              <a:rPr lang="en-US" dirty="0" err="1"/>
              <a:t>hiệu</a:t>
            </a:r>
            <a:r>
              <a:rPr lang="en-US" dirty="0"/>
              <a:t> </a:t>
            </a:r>
            <a:r>
              <a:rPr lang="en-US" dirty="0" err="1"/>
              <a:t>ứng</a:t>
            </a:r>
            <a:r>
              <a:rPr lang="en-US" dirty="0"/>
              <a:t> </a:t>
            </a:r>
            <a:r>
              <a:rPr lang="en-US" dirty="0" err="1"/>
              <a:t>chỉ</a:t>
            </a:r>
            <a:r>
              <a:rPr lang="en-US" dirty="0"/>
              <a:t> </a:t>
            </a:r>
            <a:r>
              <a:rPr lang="en-US" dirty="0" err="1"/>
              <a:t>đếm</a:t>
            </a:r>
            <a:r>
              <a:rPr lang="en-US" dirty="0"/>
              <a:t> </a:t>
            </a:r>
            <a:r>
              <a:rPr lang="en-US" dirty="0" err="1"/>
              <a:t>tối</a:t>
            </a:r>
            <a:r>
              <a:rPr lang="en-US" dirty="0"/>
              <a:t> </a:t>
            </a:r>
            <a:r>
              <a:rPr lang="en-US" dirty="0" err="1"/>
              <a:t>đa</a:t>
            </a:r>
            <a:r>
              <a:rPr lang="en-US" dirty="0"/>
              <a:t> 60s</a:t>
            </a:r>
            <a:r>
              <a:rPr lang="en-US" i="1" dirty="0"/>
              <a:t>). </a:t>
            </a:r>
            <a:r>
              <a:rPr lang="en-US" i="1" dirty="0" err="1"/>
              <a:t>Làm</a:t>
            </a:r>
            <a:r>
              <a:rPr lang="en-US" i="1" dirty="0"/>
              <a:t> t</a:t>
            </a:r>
            <a:r>
              <a:rPr lang="vi-VN" i="1" dirty="0"/>
              <a:t>ư</a:t>
            </a:r>
            <a:r>
              <a:rPr lang="en-US" i="1" dirty="0" err="1"/>
              <a:t>ơng</a:t>
            </a:r>
            <a:r>
              <a:rPr lang="en-US" i="1" dirty="0"/>
              <a:t> </a:t>
            </a:r>
            <a:r>
              <a:rPr lang="en-US" i="1" dirty="0" err="1"/>
              <a:t>tự</a:t>
            </a:r>
            <a:r>
              <a:rPr lang="en-US" i="1" dirty="0"/>
              <a:t> </a:t>
            </a:r>
            <a:r>
              <a:rPr lang="en-US" i="1" dirty="0" err="1"/>
              <a:t>với</a:t>
            </a:r>
            <a:r>
              <a:rPr lang="en-US" i="1" dirty="0"/>
              <a:t> </a:t>
            </a:r>
            <a:r>
              <a:rPr lang="en-US" i="1" dirty="0" err="1"/>
              <a:t>các</a:t>
            </a:r>
            <a:r>
              <a:rPr lang="en-US" i="1" dirty="0"/>
              <a:t> slide </a:t>
            </a:r>
            <a:r>
              <a:rPr lang="en-US" i="1" dirty="0" err="1"/>
              <a:t>câu</a:t>
            </a:r>
            <a:r>
              <a:rPr lang="en-US" i="1" dirty="0"/>
              <a:t> </a:t>
            </a:r>
            <a:r>
              <a:rPr lang="en-US" i="1" dirty="0" err="1"/>
              <a:t>hỏi</a:t>
            </a:r>
            <a:r>
              <a:rPr lang="en-US" i="1" dirty="0"/>
              <a:t> </a:t>
            </a:r>
            <a:r>
              <a:rPr lang="en-US" i="1" dirty="0" err="1"/>
              <a:t>còn</a:t>
            </a:r>
            <a:r>
              <a:rPr lang="en-US" i="1" dirty="0"/>
              <a:t> </a:t>
            </a:r>
            <a:r>
              <a:rPr lang="en-US" i="1" dirty="0" err="1"/>
              <a:t>lại</a:t>
            </a:r>
            <a:r>
              <a:rPr lang="en-US" i="1" dirty="0"/>
              <a:t>.</a:t>
            </a:r>
            <a:br>
              <a:rPr lang="en-US" i="1" dirty="0"/>
            </a:br>
            <a:r>
              <a:rPr lang="en-US" dirty="0"/>
              <a:t>Sau </a:t>
            </a:r>
            <a:r>
              <a:rPr lang="en-US" dirty="0" err="1"/>
              <a:t>khi</a:t>
            </a:r>
            <a:r>
              <a:rPr lang="en-US" dirty="0"/>
              <a:t> HS </a:t>
            </a:r>
            <a:r>
              <a:rPr lang="en-US" dirty="0" err="1"/>
              <a:t>trả</a:t>
            </a:r>
            <a:r>
              <a:rPr lang="en-US" dirty="0"/>
              <a:t> </a:t>
            </a:r>
            <a:r>
              <a:rPr lang="en-US" dirty="0" err="1"/>
              <a:t>lời</a:t>
            </a:r>
            <a:r>
              <a:rPr lang="en-US" dirty="0"/>
              <a:t>, </a:t>
            </a:r>
            <a:r>
              <a:rPr lang="en-US" dirty="0" err="1"/>
              <a:t>nhấp</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học</a:t>
            </a:r>
            <a:r>
              <a:rPr lang="en-US" dirty="0"/>
              <a:t> </a:t>
            </a:r>
            <a:r>
              <a:rPr lang="en-US" dirty="0" err="1"/>
              <a:t>sinh</a:t>
            </a:r>
            <a:r>
              <a:rPr lang="en-US" dirty="0"/>
              <a:t> </a:t>
            </a:r>
            <a:r>
              <a:rPr lang="en-US" dirty="0" err="1"/>
              <a:t>chọn</a:t>
            </a:r>
            <a:r>
              <a:rPr lang="en-US" dirty="0"/>
              <a:t> </a:t>
            </a:r>
            <a:r>
              <a:rPr lang="en-US" dirty="0" err="1"/>
              <a:t>để</a:t>
            </a:r>
            <a:r>
              <a:rPr lang="en-US" dirty="0"/>
              <a:t> </a:t>
            </a:r>
            <a:r>
              <a:rPr lang="en-US" dirty="0" err="1"/>
              <a:t>kiểm</a:t>
            </a:r>
            <a:r>
              <a:rPr lang="en-US" dirty="0"/>
              <a:t> </a:t>
            </a:r>
            <a:r>
              <a:rPr lang="en-US" dirty="0" err="1"/>
              <a:t>tra</a:t>
            </a:r>
            <a:r>
              <a:rPr lang="en-US" dirty="0"/>
              <a:t> </a:t>
            </a:r>
            <a:r>
              <a:rPr lang="en-US" dirty="0" err="1"/>
              <a:t>đúng</a:t>
            </a:r>
            <a:r>
              <a:rPr lang="en-US" dirty="0"/>
              <a:t> </a:t>
            </a:r>
            <a:r>
              <a:rPr lang="en-US" dirty="0" err="1"/>
              <a:t>sai</a:t>
            </a:r>
            <a:r>
              <a:rPr lang="en-US" dirty="0"/>
              <a:t>. </a:t>
            </a:r>
            <a:br>
              <a:rPr lang="en-US" dirty="0"/>
            </a:br>
            <a:r>
              <a:rPr lang="en-US" dirty="0" err="1"/>
              <a:t>Nhấp</a:t>
            </a:r>
            <a:r>
              <a:rPr lang="en-US" dirty="0"/>
              <a:t> </a:t>
            </a:r>
            <a:r>
              <a:rPr lang="en-US" dirty="0" err="1"/>
              <a:t>vào</a:t>
            </a:r>
            <a:r>
              <a:rPr lang="en-US" dirty="0"/>
              <a:t> </a:t>
            </a:r>
            <a:r>
              <a:rPr lang="en-US" b="1" i="1" dirty="0" err="1"/>
              <a:t>hình</a:t>
            </a:r>
            <a:r>
              <a:rPr lang="en-US" b="1" i="1" dirty="0"/>
              <a:t> </a:t>
            </a:r>
            <a:r>
              <a:rPr lang="en-US" b="1" i="1" dirty="0" err="1"/>
              <a:t>tên</a:t>
            </a:r>
            <a:r>
              <a:rPr lang="en-US" b="1" i="1" dirty="0"/>
              <a:t> </a:t>
            </a:r>
            <a:r>
              <a:rPr lang="en-US" b="1" i="1" dirty="0" err="1"/>
              <a:t>lửa</a:t>
            </a:r>
            <a:r>
              <a:rPr lang="en-US" b="1" i="1" dirty="0"/>
              <a:t> </a:t>
            </a:r>
            <a:r>
              <a:rPr lang="en-US" b="1" i="1" dirty="0" err="1"/>
              <a:t>để</a:t>
            </a:r>
            <a:r>
              <a:rPr lang="en-US" b="1" i="1" dirty="0"/>
              <a:t> quay </a:t>
            </a:r>
            <a:r>
              <a:rPr lang="en-US" b="1" i="1" dirty="0" err="1"/>
              <a:t>về</a:t>
            </a:r>
            <a:r>
              <a:rPr lang="en-US" b="1" i="1" dirty="0"/>
              <a:t> </a:t>
            </a:r>
            <a:r>
              <a:rPr lang="en-US" b="1" i="1" dirty="0" err="1"/>
              <a:t>trang</a:t>
            </a:r>
            <a:r>
              <a:rPr lang="en-US" b="1" i="1" dirty="0"/>
              <a:t> </a:t>
            </a:r>
            <a:r>
              <a:rPr lang="en-US" b="1" i="1" dirty="0" err="1"/>
              <a:t>chính</a:t>
            </a:r>
            <a:r>
              <a:rPr lang="en-US" dirty="0"/>
              <a:t>.</a:t>
            </a:r>
          </a:p>
        </p:txBody>
      </p:sp>
      <p:sp>
        <p:nvSpPr>
          <p:cNvPr id="4" name="Slide Number Placeholder 3"/>
          <p:cNvSpPr>
            <a:spLocks noGrp="1"/>
          </p:cNvSpPr>
          <p:nvPr>
            <p:ph type="sldNum" sz="quarter" idx="5"/>
          </p:nvPr>
        </p:nvSpPr>
        <p:spPr/>
        <p:txBody>
          <a:bodyPr/>
          <a:lstStyle/>
          <a:p>
            <a:fld id="{1BD95568-98E1-4F58-8C39-BFC148F1895C}" type="slidenum">
              <a:rPr lang="en-US" smtClean="0"/>
              <a:t>6</a:t>
            </a:fld>
            <a:endParaRPr lang="en-US"/>
          </a:p>
        </p:txBody>
      </p:sp>
    </p:spTree>
    <p:extLst>
      <p:ext uri="{BB962C8B-B14F-4D97-AF65-F5344CB8AC3E}">
        <p14:creationId xmlns:p14="http://schemas.microsoft.com/office/powerpoint/2010/main" val="627692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gf64608ee65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8" name="Google Shape;1308;gf64608ee65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6542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fa1a07f17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5" name="Google Shape;1475;gfa1a07f17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1178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0467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78202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0"/>
        <p:cNvGrpSpPr/>
        <p:nvPr/>
      </p:nvGrpSpPr>
      <p:grpSpPr>
        <a:xfrm>
          <a:off x="0" y="0"/>
          <a:ext cx="0" cy="0"/>
          <a:chOff x="0" y="0"/>
          <a:chExt cx="0" cy="0"/>
        </a:xfrm>
      </p:grpSpPr>
      <p:sp>
        <p:nvSpPr>
          <p:cNvPr id="5191" name="Google Shape;5191;gfa1a07f17b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2" name="Google Shape;5192;gfa1a07f17b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2864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0"/>
        <p:cNvGrpSpPr/>
        <p:nvPr/>
      </p:nvGrpSpPr>
      <p:grpSpPr>
        <a:xfrm>
          <a:off x="0" y="0"/>
          <a:ext cx="0" cy="0"/>
          <a:chOff x="0" y="0"/>
          <a:chExt cx="0" cy="0"/>
        </a:xfrm>
      </p:grpSpPr>
      <p:sp>
        <p:nvSpPr>
          <p:cNvPr id="5191" name="Google Shape;5191;gfa1a07f17b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2" name="Google Shape;5192;gfa1a07f17b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0950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61500" y="273825"/>
            <a:ext cx="8708575" cy="4611600"/>
            <a:chOff x="161500" y="273825"/>
            <a:chExt cx="8708575" cy="4611600"/>
          </a:xfrm>
        </p:grpSpPr>
        <p:sp>
          <p:nvSpPr>
            <p:cNvPr id="10" name="Google Shape;10;p2"/>
            <p:cNvSpPr/>
            <p:nvPr/>
          </p:nvSpPr>
          <p:spPr>
            <a:xfrm>
              <a:off x="341975" y="273825"/>
              <a:ext cx="8528100" cy="4611600"/>
            </a:xfrm>
            <a:prstGeom prst="roundRect">
              <a:avLst>
                <a:gd name="adj" fmla="val 4554"/>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991" y="78581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35991" y="126624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35991" y="174666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5991" y="224749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35991" y="270751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35991" y="318794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5991" y="366836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35991" y="416919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a:off x="1243016" y="946100"/>
            <a:ext cx="6878360" cy="3267300"/>
            <a:chOff x="1243016" y="946100"/>
            <a:chExt cx="6878360" cy="3267300"/>
          </a:xfrm>
        </p:grpSpPr>
        <p:sp>
          <p:nvSpPr>
            <p:cNvPr id="28" name="Google Shape;28;p2"/>
            <p:cNvSpPr/>
            <p:nvPr/>
          </p:nvSpPr>
          <p:spPr>
            <a:xfrm>
              <a:off x="1282876" y="946100"/>
              <a:ext cx="6838500" cy="3267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2"/>
            <p:cNvGrpSpPr/>
            <p:nvPr/>
          </p:nvGrpSpPr>
          <p:grpSpPr>
            <a:xfrm>
              <a:off x="1243016" y="1124944"/>
              <a:ext cx="155400" cy="2878072"/>
              <a:chOff x="1243016" y="1124944"/>
              <a:chExt cx="155400" cy="2878072"/>
            </a:xfrm>
          </p:grpSpPr>
          <p:sp>
            <p:nvSpPr>
              <p:cNvPr id="30" name="Google Shape;30;p2"/>
              <p:cNvSpPr/>
              <p:nvPr/>
            </p:nvSpPr>
            <p:spPr>
              <a:xfrm>
                <a:off x="1243016" y="1124944"/>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243016" y="1513897"/>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243016" y="1902850"/>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243016" y="2291803"/>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243016" y="2680756"/>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243016" y="3069709"/>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243016" y="3458663"/>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243016" y="3847616"/>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 name="Google Shape;38;p2"/>
          <p:cNvSpPr txBox="1">
            <a:spLocks noGrp="1"/>
          </p:cNvSpPr>
          <p:nvPr>
            <p:ph type="ctrTitle"/>
          </p:nvPr>
        </p:nvSpPr>
        <p:spPr>
          <a:xfrm>
            <a:off x="1869946" y="1439575"/>
            <a:ext cx="5673300" cy="16722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6000">
                <a:latin typeface="Londrina Solid"/>
                <a:ea typeface="Londrina Solid"/>
                <a:cs typeface="Londrina Solid"/>
                <a:sym typeface="Londrina Soli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9" name="Google Shape;39;p2"/>
          <p:cNvSpPr txBox="1">
            <a:spLocks noGrp="1"/>
          </p:cNvSpPr>
          <p:nvPr>
            <p:ph type="subTitle" idx="1"/>
          </p:nvPr>
        </p:nvSpPr>
        <p:spPr>
          <a:xfrm>
            <a:off x="2519908" y="3354825"/>
            <a:ext cx="4366200" cy="3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398"/>
        <p:cNvGrpSpPr/>
        <p:nvPr/>
      </p:nvGrpSpPr>
      <p:grpSpPr>
        <a:xfrm>
          <a:off x="0" y="0"/>
          <a:ext cx="0" cy="0"/>
          <a:chOff x="0" y="0"/>
          <a:chExt cx="0" cy="0"/>
        </a:xfrm>
      </p:grpSpPr>
    </p:spTree>
    <p:extLst>
      <p:ext uri="{BB962C8B-B14F-4D97-AF65-F5344CB8AC3E}">
        <p14:creationId xmlns:p14="http://schemas.microsoft.com/office/powerpoint/2010/main" val="182417838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398"/>
        <p:cNvGrpSpPr/>
        <p:nvPr/>
      </p:nvGrpSpPr>
      <p:grpSpPr>
        <a:xfrm>
          <a:off x="0" y="0"/>
          <a:ext cx="0" cy="0"/>
          <a:chOff x="0" y="0"/>
          <a:chExt cx="0" cy="0"/>
        </a:xfrm>
      </p:grpSpPr>
    </p:spTree>
    <p:extLst>
      <p:ext uri="{BB962C8B-B14F-4D97-AF65-F5344CB8AC3E}">
        <p14:creationId xmlns:p14="http://schemas.microsoft.com/office/powerpoint/2010/main" val="247407580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398"/>
        <p:cNvGrpSpPr/>
        <p:nvPr/>
      </p:nvGrpSpPr>
      <p:grpSpPr>
        <a:xfrm>
          <a:off x="0" y="0"/>
          <a:ext cx="0" cy="0"/>
          <a:chOff x="0" y="0"/>
          <a:chExt cx="0" cy="0"/>
        </a:xfrm>
      </p:grpSpPr>
    </p:spTree>
    <p:extLst>
      <p:ext uri="{BB962C8B-B14F-4D97-AF65-F5344CB8AC3E}">
        <p14:creationId xmlns:p14="http://schemas.microsoft.com/office/powerpoint/2010/main" val="40114972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398"/>
        <p:cNvGrpSpPr/>
        <p:nvPr/>
      </p:nvGrpSpPr>
      <p:grpSpPr>
        <a:xfrm>
          <a:off x="0" y="0"/>
          <a:ext cx="0" cy="0"/>
          <a:chOff x="0" y="0"/>
          <a:chExt cx="0" cy="0"/>
        </a:xfrm>
      </p:grpSpPr>
    </p:spTree>
    <p:extLst>
      <p:ext uri="{BB962C8B-B14F-4D97-AF65-F5344CB8AC3E}">
        <p14:creationId xmlns:p14="http://schemas.microsoft.com/office/powerpoint/2010/main" val="38741451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398"/>
        <p:cNvGrpSpPr/>
        <p:nvPr/>
      </p:nvGrpSpPr>
      <p:grpSpPr>
        <a:xfrm>
          <a:off x="0" y="0"/>
          <a:ext cx="0" cy="0"/>
          <a:chOff x="0" y="0"/>
          <a:chExt cx="0" cy="0"/>
        </a:xfrm>
      </p:grpSpPr>
    </p:spTree>
    <p:extLst>
      <p:ext uri="{BB962C8B-B14F-4D97-AF65-F5344CB8AC3E}">
        <p14:creationId xmlns:p14="http://schemas.microsoft.com/office/powerpoint/2010/main" val="26354328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398"/>
        <p:cNvGrpSpPr/>
        <p:nvPr/>
      </p:nvGrpSpPr>
      <p:grpSpPr>
        <a:xfrm>
          <a:off x="0" y="0"/>
          <a:ext cx="0" cy="0"/>
          <a:chOff x="0" y="0"/>
          <a:chExt cx="0" cy="0"/>
        </a:xfrm>
      </p:grpSpPr>
    </p:spTree>
    <p:extLst>
      <p:ext uri="{BB962C8B-B14F-4D97-AF65-F5344CB8AC3E}">
        <p14:creationId xmlns:p14="http://schemas.microsoft.com/office/powerpoint/2010/main" val="338291064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398"/>
        <p:cNvGrpSpPr/>
        <p:nvPr/>
      </p:nvGrpSpPr>
      <p:grpSpPr>
        <a:xfrm>
          <a:off x="0" y="0"/>
          <a:ext cx="0" cy="0"/>
          <a:chOff x="0" y="0"/>
          <a:chExt cx="0" cy="0"/>
        </a:xfrm>
      </p:grpSpPr>
    </p:spTree>
    <p:extLst>
      <p:ext uri="{BB962C8B-B14F-4D97-AF65-F5344CB8AC3E}">
        <p14:creationId xmlns:p14="http://schemas.microsoft.com/office/powerpoint/2010/main" val="195358049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398"/>
        <p:cNvGrpSpPr/>
        <p:nvPr/>
      </p:nvGrpSpPr>
      <p:grpSpPr>
        <a:xfrm>
          <a:off x="0" y="0"/>
          <a:ext cx="0" cy="0"/>
          <a:chOff x="0" y="0"/>
          <a:chExt cx="0" cy="0"/>
        </a:xfrm>
      </p:grpSpPr>
    </p:spTree>
    <p:extLst>
      <p:ext uri="{BB962C8B-B14F-4D97-AF65-F5344CB8AC3E}">
        <p14:creationId xmlns:p14="http://schemas.microsoft.com/office/powerpoint/2010/main" val="7274514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398"/>
        <p:cNvGrpSpPr/>
        <p:nvPr/>
      </p:nvGrpSpPr>
      <p:grpSpPr>
        <a:xfrm>
          <a:off x="0" y="0"/>
          <a:ext cx="0" cy="0"/>
          <a:chOff x="0" y="0"/>
          <a:chExt cx="0" cy="0"/>
        </a:xfrm>
      </p:grpSpPr>
    </p:spTree>
    <p:extLst>
      <p:ext uri="{BB962C8B-B14F-4D97-AF65-F5344CB8AC3E}">
        <p14:creationId xmlns:p14="http://schemas.microsoft.com/office/powerpoint/2010/main" val="426363854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398"/>
        <p:cNvGrpSpPr/>
        <p:nvPr/>
      </p:nvGrpSpPr>
      <p:grpSpPr>
        <a:xfrm>
          <a:off x="0" y="0"/>
          <a:ext cx="0" cy="0"/>
          <a:chOff x="0" y="0"/>
          <a:chExt cx="0" cy="0"/>
        </a:xfrm>
      </p:grpSpPr>
    </p:spTree>
    <p:extLst>
      <p:ext uri="{BB962C8B-B14F-4D97-AF65-F5344CB8AC3E}">
        <p14:creationId xmlns:p14="http://schemas.microsoft.com/office/powerpoint/2010/main" val="13348687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grpSp>
        <p:nvGrpSpPr>
          <p:cNvPr id="9" name="Google Shape;9;p2"/>
          <p:cNvGrpSpPr/>
          <p:nvPr/>
        </p:nvGrpSpPr>
        <p:grpSpPr>
          <a:xfrm>
            <a:off x="161500" y="273825"/>
            <a:ext cx="8708575" cy="4611600"/>
            <a:chOff x="161500" y="273825"/>
            <a:chExt cx="8708575" cy="4611600"/>
          </a:xfrm>
        </p:grpSpPr>
        <p:sp>
          <p:nvSpPr>
            <p:cNvPr id="10" name="Google Shape;10;p2"/>
            <p:cNvSpPr/>
            <p:nvPr/>
          </p:nvSpPr>
          <p:spPr>
            <a:xfrm>
              <a:off x="341975" y="273825"/>
              <a:ext cx="8528100" cy="4611600"/>
            </a:xfrm>
            <a:prstGeom prst="roundRect">
              <a:avLst>
                <a:gd name="adj" fmla="val 4554"/>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991" y="78581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35991" y="126624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35991" y="174666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5991" y="224749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35991" y="270751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35991" y="318794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5991" y="366836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35991" y="416919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a:off x="1243016" y="946100"/>
            <a:ext cx="6878360" cy="3267300"/>
            <a:chOff x="1243016" y="946100"/>
            <a:chExt cx="6878360" cy="3267300"/>
          </a:xfrm>
        </p:grpSpPr>
        <p:sp>
          <p:nvSpPr>
            <p:cNvPr id="28" name="Google Shape;28;p2"/>
            <p:cNvSpPr/>
            <p:nvPr/>
          </p:nvSpPr>
          <p:spPr>
            <a:xfrm>
              <a:off x="1282876" y="946100"/>
              <a:ext cx="6838500" cy="3267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2"/>
            <p:cNvGrpSpPr/>
            <p:nvPr/>
          </p:nvGrpSpPr>
          <p:grpSpPr>
            <a:xfrm>
              <a:off x="1243016" y="1124944"/>
              <a:ext cx="155400" cy="2878072"/>
              <a:chOff x="1243016" y="1124944"/>
              <a:chExt cx="155400" cy="2878072"/>
            </a:xfrm>
          </p:grpSpPr>
          <p:sp>
            <p:nvSpPr>
              <p:cNvPr id="30" name="Google Shape;30;p2"/>
              <p:cNvSpPr/>
              <p:nvPr/>
            </p:nvSpPr>
            <p:spPr>
              <a:xfrm>
                <a:off x="1243016" y="1124944"/>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243016" y="1513897"/>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243016" y="1902850"/>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243016" y="2291803"/>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243016" y="2680756"/>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243016" y="3069709"/>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243016" y="3458663"/>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243016" y="3847616"/>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 name="Google Shape;38;p2"/>
          <p:cNvSpPr txBox="1">
            <a:spLocks noGrp="1"/>
          </p:cNvSpPr>
          <p:nvPr>
            <p:ph type="ctrTitle"/>
          </p:nvPr>
        </p:nvSpPr>
        <p:spPr>
          <a:xfrm>
            <a:off x="1869946" y="1439575"/>
            <a:ext cx="5673300" cy="16722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6000">
                <a:latin typeface="Londrina Solid"/>
                <a:ea typeface="Londrina Solid"/>
                <a:cs typeface="Londrina Solid"/>
                <a:sym typeface="Londrina Soli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9" name="Google Shape;39;p2"/>
          <p:cNvSpPr txBox="1">
            <a:spLocks noGrp="1"/>
          </p:cNvSpPr>
          <p:nvPr>
            <p:ph type="subTitle" idx="1"/>
          </p:nvPr>
        </p:nvSpPr>
        <p:spPr>
          <a:xfrm>
            <a:off x="2519908" y="3354825"/>
            <a:ext cx="4366200" cy="3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6489361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able of contents">
  <p:cSld name="1_Table of contents">
    <p:bg>
      <p:bgPr>
        <a:solidFill>
          <a:schemeClr val="accent3"/>
        </a:solidFill>
        <a:effectLst/>
      </p:bgPr>
    </p:bg>
    <p:spTree>
      <p:nvGrpSpPr>
        <p:cNvPr id="1" name="Shape 399"/>
        <p:cNvGrpSpPr/>
        <p:nvPr/>
      </p:nvGrpSpPr>
      <p:grpSpPr>
        <a:xfrm>
          <a:off x="0" y="0"/>
          <a:ext cx="0" cy="0"/>
          <a:chOff x="0" y="0"/>
          <a:chExt cx="0" cy="0"/>
        </a:xfrm>
      </p:grpSpPr>
      <p:grpSp>
        <p:nvGrpSpPr>
          <p:cNvPr id="400" name="Google Shape;400;p13"/>
          <p:cNvGrpSpPr/>
          <p:nvPr/>
        </p:nvGrpSpPr>
        <p:grpSpPr>
          <a:xfrm>
            <a:off x="-851875" y="273825"/>
            <a:ext cx="9721950" cy="4611600"/>
            <a:chOff x="-851875" y="273825"/>
            <a:chExt cx="9721950" cy="4611600"/>
          </a:xfrm>
        </p:grpSpPr>
        <p:sp>
          <p:nvSpPr>
            <p:cNvPr id="401" name="Google Shape;401;p13"/>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 name="Google Shape;403;p13"/>
            <p:cNvGrpSpPr/>
            <p:nvPr/>
          </p:nvGrpSpPr>
          <p:grpSpPr>
            <a:xfrm>
              <a:off x="81691" y="785819"/>
              <a:ext cx="155400" cy="3538775"/>
              <a:chOff x="435991" y="785819"/>
              <a:chExt cx="155400" cy="3538775"/>
            </a:xfrm>
          </p:grpSpPr>
          <p:sp>
            <p:nvSpPr>
              <p:cNvPr id="404" name="Google Shape;404;p1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13"/>
            <p:cNvGrpSpPr/>
            <p:nvPr/>
          </p:nvGrpSpPr>
          <p:grpSpPr>
            <a:xfrm>
              <a:off x="435991" y="785819"/>
              <a:ext cx="155400" cy="3538775"/>
              <a:chOff x="435991" y="785819"/>
              <a:chExt cx="155400" cy="3538775"/>
            </a:xfrm>
          </p:grpSpPr>
          <p:sp>
            <p:nvSpPr>
              <p:cNvPr id="413" name="Google Shape;413;p1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13"/>
            <p:cNvGrpSpPr/>
            <p:nvPr/>
          </p:nvGrpSpPr>
          <p:grpSpPr>
            <a:xfrm>
              <a:off x="161500" y="826619"/>
              <a:ext cx="352200" cy="3457175"/>
              <a:chOff x="161500" y="826619"/>
              <a:chExt cx="352200" cy="3457175"/>
            </a:xfrm>
          </p:grpSpPr>
          <p:sp>
            <p:nvSpPr>
              <p:cNvPr id="422" name="Google Shape;422;p13"/>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30" name="Google Shape;430;p13"/>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431" name="Google Shape;431;p13"/>
          <p:cNvSpPr txBox="1">
            <a:spLocks noGrp="1"/>
          </p:cNvSpPr>
          <p:nvPr>
            <p:ph type="title"/>
          </p:nvPr>
        </p:nvSpPr>
        <p:spPr>
          <a:xfrm>
            <a:off x="790300" y="537000"/>
            <a:ext cx="7640700" cy="36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32" name="Google Shape;432;p13"/>
          <p:cNvSpPr txBox="1">
            <a:spLocks noGrp="1"/>
          </p:cNvSpPr>
          <p:nvPr>
            <p:ph type="title" idx="2"/>
          </p:nvPr>
        </p:nvSpPr>
        <p:spPr>
          <a:xfrm>
            <a:off x="2315560" y="1996407"/>
            <a:ext cx="2135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33" name="Google Shape;433;p13"/>
          <p:cNvSpPr txBox="1">
            <a:spLocks noGrp="1"/>
          </p:cNvSpPr>
          <p:nvPr>
            <p:ph type="subTitle" idx="1"/>
          </p:nvPr>
        </p:nvSpPr>
        <p:spPr>
          <a:xfrm>
            <a:off x="2315563" y="2389999"/>
            <a:ext cx="2135100" cy="4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4" name="Google Shape;434;p13"/>
          <p:cNvSpPr txBox="1">
            <a:spLocks noGrp="1"/>
          </p:cNvSpPr>
          <p:nvPr>
            <p:ph type="title" idx="3" hasCustomPrompt="1"/>
          </p:nvPr>
        </p:nvSpPr>
        <p:spPr>
          <a:xfrm>
            <a:off x="2905500" y="1576624"/>
            <a:ext cx="955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35" name="Google Shape;435;p13"/>
          <p:cNvSpPr txBox="1">
            <a:spLocks noGrp="1"/>
          </p:cNvSpPr>
          <p:nvPr>
            <p:ph type="title" idx="4"/>
          </p:nvPr>
        </p:nvSpPr>
        <p:spPr>
          <a:xfrm>
            <a:off x="4909686" y="1996407"/>
            <a:ext cx="2135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36" name="Google Shape;436;p13"/>
          <p:cNvSpPr txBox="1">
            <a:spLocks noGrp="1"/>
          </p:cNvSpPr>
          <p:nvPr>
            <p:ph type="subTitle" idx="5"/>
          </p:nvPr>
        </p:nvSpPr>
        <p:spPr>
          <a:xfrm>
            <a:off x="4909686" y="2389999"/>
            <a:ext cx="2135100" cy="4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7" name="Google Shape;437;p13"/>
          <p:cNvSpPr txBox="1">
            <a:spLocks noGrp="1"/>
          </p:cNvSpPr>
          <p:nvPr>
            <p:ph type="title" idx="6" hasCustomPrompt="1"/>
          </p:nvPr>
        </p:nvSpPr>
        <p:spPr>
          <a:xfrm>
            <a:off x="5499625" y="1576624"/>
            <a:ext cx="955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38" name="Google Shape;438;p13"/>
          <p:cNvSpPr txBox="1">
            <a:spLocks noGrp="1"/>
          </p:cNvSpPr>
          <p:nvPr>
            <p:ph type="title" idx="7"/>
          </p:nvPr>
        </p:nvSpPr>
        <p:spPr>
          <a:xfrm>
            <a:off x="2315560" y="3488217"/>
            <a:ext cx="2135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39" name="Google Shape;439;p13"/>
          <p:cNvSpPr txBox="1">
            <a:spLocks noGrp="1"/>
          </p:cNvSpPr>
          <p:nvPr>
            <p:ph type="subTitle" idx="8"/>
          </p:nvPr>
        </p:nvSpPr>
        <p:spPr>
          <a:xfrm>
            <a:off x="2315560" y="3881819"/>
            <a:ext cx="2135100" cy="4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0" name="Google Shape;440;p13"/>
          <p:cNvSpPr txBox="1">
            <a:spLocks noGrp="1"/>
          </p:cNvSpPr>
          <p:nvPr>
            <p:ph type="title" idx="9" hasCustomPrompt="1"/>
          </p:nvPr>
        </p:nvSpPr>
        <p:spPr>
          <a:xfrm>
            <a:off x="2905500" y="3061625"/>
            <a:ext cx="955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41" name="Google Shape;441;p13"/>
          <p:cNvSpPr txBox="1">
            <a:spLocks noGrp="1"/>
          </p:cNvSpPr>
          <p:nvPr>
            <p:ph type="title" idx="13"/>
          </p:nvPr>
        </p:nvSpPr>
        <p:spPr>
          <a:xfrm>
            <a:off x="4909686" y="3488217"/>
            <a:ext cx="2135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42" name="Google Shape;442;p13"/>
          <p:cNvSpPr txBox="1">
            <a:spLocks noGrp="1"/>
          </p:cNvSpPr>
          <p:nvPr>
            <p:ph type="subTitle" idx="14"/>
          </p:nvPr>
        </p:nvSpPr>
        <p:spPr>
          <a:xfrm>
            <a:off x="4909686" y="3881819"/>
            <a:ext cx="2135100" cy="4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3" name="Google Shape;443;p13"/>
          <p:cNvSpPr txBox="1">
            <a:spLocks noGrp="1"/>
          </p:cNvSpPr>
          <p:nvPr>
            <p:ph type="title" idx="15" hasCustomPrompt="1"/>
          </p:nvPr>
        </p:nvSpPr>
        <p:spPr>
          <a:xfrm>
            <a:off x="5499625" y="3061625"/>
            <a:ext cx="955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grpSp>
        <p:nvGrpSpPr>
          <p:cNvPr id="444" name="Google Shape;444;p13"/>
          <p:cNvGrpSpPr/>
          <p:nvPr/>
        </p:nvGrpSpPr>
        <p:grpSpPr>
          <a:xfrm>
            <a:off x="7802273" y="926183"/>
            <a:ext cx="155400" cy="155400"/>
            <a:chOff x="1666623" y="2623621"/>
            <a:chExt cx="155400" cy="155400"/>
          </a:xfrm>
        </p:grpSpPr>
        <p:sp>
          <p:nvSpPr>
            <p:cNvPr id="445" name="Google Shape;445;p1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6" name="Google Shape;446;p13"/>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7" name="Google Shape;447;p13"/>
          <p:cNvGrpSpPr/>
          <p:nvPr/>
        </p:nvGrpSpPr>
        <p:grpSpPr>
          <a:xfrm flipH="1">
            <a:off x="7868731" y="1022111"/>
            <a:ext cx="450609" cy="494091"/>
            <a:chOff x="1584644" y="2497374"/>
            <a:chExt cx="450609" cy="494091"/>
          </a:xfrm>
        </p:grpSpPr>
        <p:sp>
          <p:nvSpPr>
            <p:cNvPr id="448" name="Google Shape;448;p13"/>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7879634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1">
  <p:cSld name="BLANK_14">
    <p:bg>
      <p:bgPr>
        <a:solidFill>
          <a:schemeClr val="accent3"/>
        </a:solidFill>
        <a:effectLst/>
      </p:bgPr>
    </p:bg>
    <p:spTree>
      <p:nvGrpSpPr>
        <p:cNvPr id="1" name="Shape 551"/>
        <p:cNvGrpSpPr/>
        <p:nvPr/>
      </p:nvGrpSpPr>
      <p:grpSpPr>
        <a:xfrm>
          <a:off x="0" y="0"/>
          <a:ext cx="0" cy="0"/>
          <a:chOff x="0" y="0"/>
          <a:chExt cx="0" cy="0"/>
        </a:xfrm>
      </p:grpSpPr>
      <p:sp>
        <p:nvSpPr>
          <p:cNvPr id="552" name="Google Shape;552;p16"/>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16"/>
          <p:cNvGrpSpPr/>
          <p:nvPr/>
        </p:nvGrpSpPr>
        <p:grpSpPr>
          <a:xfrm>
            <a:off x="435991" y="785819"/>
            <a:ext cx="155400" cy="3538775"/>
            <a:chOff x="435991" y="785819"/>
            <a:chExt cx="155400" cy="3538775"/>
          </a:xfrm>
        </p:grpSpPr>
        <p:sp>
          <p:nvSpPr>
            <p:cNvPr id="554" name="Google Shape;554;p1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62" name="Google Shape;562;p16"/>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sp>
        <p:nvSpPr>
          <p:cNvPr id="563" name="Google Shape;563;p16"/>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64" name="Google Shape;564;p16"/>
          <p:cNvSpPr txBox="1">
            <a:spLocks noGrp="1"/>
          </p:cNvSpPr>
          <p:nvPr>
            <p:ph type="subTitle" idx="1"/>
          </p:nvPr>
        </p:nvSpPr>
        <p:spPr>
          <a:xfrm>
            <a:off x="986400"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565" name="Google Shape;565;p16"/>
          <p:cNvSpPr txBox="1">
            <a:spLocks noGrp="1"/>
          </p:cNvSpPr>
          <p:nvPr>
            <p:ph type="subTitle" idx="2"/>
          </p:nvPr>
        </p:nvSpPr>
        <p:spPr>
          <a:xfrm>
            <a:off x="4779475"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1">
  <p:cSld name="1_Title and two columns 1">
    <p:bg>
      <p:bgPr>
        <a:solidFill>
          <a:schemeClr val="accent3"/>
        </a:solidFill>
        <a:effectLst/>
      </p:bgPr>
    </p:bg>
    <p:spTree>
      <p:nvGrpSpPr>
        <p:cNvPr id="1" name="Shape 551"/>
        <p:cNvGrpSpPr/>
        <p:nvPr/>
      </p:nvGrpSpPr>
      <p:grpSpPr>
        <a:xfrm>
          <a:off x="0" y="0"/>
          <a:ext cx="0" cy="0"/>
          <a:chOff x="0" y="0"/>
          <a:chExt cx="0" cy="0"/>
        </a:xfrm>
      </p:grpSpPr>
      <p:sp>
        <p:nvSpPr>
          <p:cNvPr id="552" name="Google Shape;552;p16"/>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16"/>
          <p:cNvGrpSpPr/>
          <p:nvPr/>
        </p:nvGrpSpPr>
        <p:grpSpPr>
          <a:xfrm>
            <a:off x="435991" y="785819"/>
            <a:ext cx="155400" cy="3538775"/>
            <a:chOff x="435991" y="785819"/>
            <a:chExt cx="155400" cy="3538775"/>
          </a:xfrm>
        </p:grpSpPr>
        <p:sp>
          <p:nvSpPr>
            <p:cNvPr id="554" name="Google Shape;554;p1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62" name="Google Shape;562;p16"/>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sp>
        <p:nvSpPr>
          <p:cNvPr id="563" name="Google Shape;563;p16"/>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64" name="Google Shape;564;p16"/>
          <p:cNvSpPr txBox="1">
            <a:spLocks noGrp="1"/>
          </p:cNvSpPr>
          <p:nvPr>
            <p:ph type="subTitle" idx="1"/>
          </p:nvPr>
        </p:nvSpPr>
        <p:spPr>
          <a:xfrm>
            <a:off x="986400"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565" name="Google Shape;565;p16"/>
          <p:cNvSpPr txBox="1">
            <a:spLocks noGrp="1"/>
          </p:cNvSpPr>
          <p:nvPr>
            <p:ph type="subTitle" idx="2"/>
          </p:nvPr>
        </p:nvSpPr>
        <p:spPr>
          <a:xfrm>
            <a:off x="4779475"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25336233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BLANK_9">
    <p:bg>
      <p:bgPr>
        <a:solidFill>
          <a:schemeClr val="accent3"/>
        </a:solidFill>
        <a:effectLst/>
      </p:bgPr>
    </p:bg>
    <p:spTree>
      <p:nvGrpSpPr>
        <p:cNvPr id="1" name="Shape 896"/>
        <p:cNvGrpSpPr/>
        <p:nvPr/>
      </p:nvGrpSpPr>
      <p:grpSpPr>
        <a:xfrm>
          <a:off x="0" y="0"/>
          <a:ext cx="0" cy="0"/>
          <a:chOff x="0" y="0"/>
          <a:chExt cx="0" cy="0"/>
        </a:xfrm>
      </p:grpSpPr>
      <p:grpSp>
        <p:nvGrpSpPr>
          <p:cNvPr id="897" name="Google Shape;897;p25"/>
          <p:cNvGrpSpPr/>
          <p:nvPr/>
        </p:nvGrpSpPr>
        <p:grpSpPr>
          <a:xfrm>
            <a:off x="-851875" y="273825"/>
            <a:ext cx="9721950" cy="4611600"/>
            <a:chOff x="-851875" y="273825"/>
            <a:chExt cx="9721950" cy="4611600"/>
          </a:xfrm>
        </p:grpSpPr>
        <p:sp>
          <p:nvSpPr>
            <p:cNvPr id="898" name="Google Shape;898;p25"/>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5"/>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0" name="Google Shape;900;p25"/>
            <p:cNvGrpSpPr/>
            <p:nvPr/>
          </p:nvGrpSpPr>
          <p:grpSpPr>
            <a:xfrm>
              <a:off x="81691" y="785819"/>
              <a:ext cx="155400" cy="3538775"/>
              <a:chOff x="435991" y="785819"/>
              <a:chExt cx="155400" cy="3538775"/>
            </a:xfrm>
          </p:grpSpPr>
          <p:sp>
            <p:nvSpPr>
              <p:cNvPr id="901" name="Google Shape;901;p25"/>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5"/>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5"/>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5"/>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5"/>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5"/>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5"/>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5"/>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25"/>
            <p:cNvGrpSpPr/>
            <p:nvPr/>
          </p:nvGrpSpPr>
          <p:grpSpPr>
            <a:xfrm>
              <a:off x="435991" y="785819"/>
              <a:ext cx="155400" cy="3538775"/>
              <a:chOff x="435991" y="785819"/>
              <a:chExt cx="155400" cy="3538775"/>
            </a:xfrm>
          </p:grpSpPr>
          <p:sp>
            <p:nvSpPr>
              <p:cNvPr id="910" name="Google Shape;910;p25"/>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5"/>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5"/>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5"/>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5"/>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5"/>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5"/>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5"/>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25"/>
            <p:cNvGrpSpPr/>
            <p:nvPr/>
          </p:nvGrpSpPr>
          <p:grpSpPr>
            <a:xfrm>
              <a:off x="161500" y="826619"/>
              <a:ext cx="352200" cy="3457175"/>
              <a:chOff x="161500" y="826619"/>
              <a:chExt cx="352200" cy="3457175"/>
            </a:xfrm>
          </p:grpSpPr>
          <p:sp>
            <p:nvSpPr>
              <p:cNvPr id="919" name="Google Shape;919;p25"/>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5"/>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5"/>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5"/>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5"/>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5"/>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5"/>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5"/>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27" name="Google Shape;927;p25"/>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928" name="Google Shape;928;p25"/>
          <p:cNvSpPr txBox="1">
            <a:spLocks noGrp="1"/>
          </p:cNvSpPr>
          <p:nvPr>
            <p:ph type="title"/>
          </p:nvPr>
        </p:nvSpPr>
        <p:spPr>
          <a:xfrm>
            <a:off x="5203200" y="2057231"/>
            <a:ext cx="3228000" cy="539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9" name="Google Shape;929;p25"/>
          <p:cNvSpPr txBox="1">
            <a:spLocks noGrp="1"/>
          </p:cNvSpPr>
          <p:nvPr>
            <p:ph type="subTitle" idx="1"/>
          </p:nvPr>
        </p:nvSpPr>
        <p:spPr>
          <a:xfrm>
            <a:off x="5202900" y="2674206"/>
            <a:ext cx="3228000" cy="760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1">
  <p:cSld name="1_Title and text 1">
    <p:bg>
      <p:bgPr>
        <a:solidFill>
          <a:schemeClr val="accent3"/>
        </a:solidFill>
        <a:effectLst/>
      </p:bgPr>
    </p:bg>
    <p:spTree>
      <p:nvGrpSpPr>
        <p:cNvPr id="1" name="Shape 896"/>
        <p:cNvGrpSpPr/>
        <p:nvPr/>
      </p:nvGrpSpPr>
      <p:grpSpPr>
        <a:xfrm>
          <a:off x="0" y="0"/>
          <a:ext cx="0" cy="0"/>
          <a:chOff x="0" y="0"/>
          <a:chExt cx="0" cy="0"/>
        </a:xfrm>
      </p:grpSpPr>
      <p:grpSp>
        <p:nvGrpSpPr>
          <p:cNvPr id="897" name="Google Shape;897;p25"/>
          <p:cNvGrpSpPr/>
          <p:nvPr/>
        </p:nvGrpSpPr>
        <p:grpSpPr>
          <a:xfrm>
            <a:off x="-851875" y="273825"/>
            <a:ext cx="9721950" cy="4611600"/>
            <a:chOff x="-851875" y="273825"/>
            <a:chExt cx="9721950" cy="4611600"/>
          </a:xfrm>
        </p:grpSpPr>
        <p:sp>
          <p:nvSpPr>
            <p:cNvPr id="898" name="Google Shape;898;p25"/>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5"/>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0" name="Google Shape;900;p25"/>
            <p:cNvGrpSpPr/>
            <p:nvPr/>
          </p:nvGrpSpPr>
          <p:grpSpPr>
            <a:xfrm>
              <a:off x="81691" y="785819"/>
              <a:ext cx="155400" cy="3538775"/>
              <a:chOff x="435991" y="785819"/>
              <a:chExt cx="155400" cy="3538775"/>
            </a:xfrm>
          </p:grpSpPr>
          <p:sp>
            <p:nvSpPr>
              <p:cNvPr id="901" name="Google Shape;901;p25"/>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5"/>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5"/>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5"/>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5"/>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5"/>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5"/>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5"/>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25"/>
            <p:cNvGrpSpPr/>
            <p:nvPr/>
          </p:nvGrpSpPr>
          <p:grpSpPr>
            <a:xfrm>
              <a:off x="435991" y="785819"/>
              <a:ext cx="155400" cy="3538775"/>
              <a:chOff x="435991" y="785819"/>
              <a:chExt cx="155400" cy="3538775"/>
            </a:xfrm>
          </p:grpSpPr>
          <p:sp>
            <p:nvSpPr>
              <p:cNvPr id="910" name="Google Shape;910;p25"/>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5"/>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5"/>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5"/>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5"/>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5"/>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5"/>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5"/>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25"/>
            <p:cNvGrpSpPr/>
            <p:nvPr/>
          </p:nvGrpSpPr>
          <p:grpSpPr>
            <a:xfrm>
              <a:off x="161500" y="826619"/>
              <a:ext cx="352200" cy="3457175"/>
              <a:chOff x="161500" y="826619"/>
              <a:chExt cx="352200" cy="3457175"/>
            </a:xfrm>
          </p:grpSpPr>
          <p:sp>
            <p:nvSpPr>
              <p:cNvPr id="919" name="Google Shape;919;p25"/>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5"/>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5"/>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5"/>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5"/>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5"/>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5"/>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5"/>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27" name="Google Shape;927;p25"/>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928" name="Google Shape;928;p25"/>
          <p:cNvSpPr txBox="1">
            <a:spLocks noGrp="1"/>
          </p:cNvSpPr>
          <p:nvPr>
            <p:ph type="title"/>
          </p:nvPr>
        </p:nvSpPr>
        <p:spPr>
          <a:xfrm>
            <a:off x="5203200" y="2057231"/>
            <a:ext cx="3228000" cy="539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9" name="Google Shape;929;p25"/>
          <p:cNvSpPr txBox="1">
            <a:spLocks noGrp="1"/>
          </p:cNvSpPr>
          <p:nvPr>
            <p:ph type="subTitle" idx="1"/>
          </p:nvPr>
        </p:nvSpPr>
        <p:spPr>
          <a:xfrm>
            <a:off x="5202900" y="2674206"/>
            <a:ext cx="3228000" cy="760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7275063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1">
  <p:cSld name="1_Title and text 1">
    <p:bg>
      <p:bgPr>
        <a:solidFill>
          <a:schemeClr val="accent3"/>
        </a:solidFill>
        <a:effectLst/>
      </p:bgPr>
    </p:bg>
    <p:spTree>
      <p:nvGrpSpPr>
        <p:cNvPr id="1" name="Shape 896"/>
        <p:cNvGrpSpPr/>
        <p:nvPr/>
      </p:nvGrpSpPr>
      <p:grpSpPr>
        <a:xfrm>
          <a:off x="0" y="0"/>
          <a:ext cx="0" cy="0"/>
          <a:chOff x="0" y="0"/>
          <a:chExt cx="0" cy="0"/>
        </a:xfrm>
      </p:grpSpPr>
      <p:grpSp>
        <p:nvGrpSpPr>
          <p:cNvPr id="897" name="Google Shape;897;p25"/>
          <p:cNvGrpSpPr/>
          <p:nvPr/>
        </p:nvGrpSpPr>
        <p:grpSpPr>
          <a:xfrm>
            <a:off x="-851875" y="273825"/>
            <a:ext cx="9721950" cy="4611600"/>
            <a:chOff x="-851875" y="273825"/>
            <a:chExt cx="9721950" cy="4611600"/>
          </a:xfrm>
        </p:grpSpPr>
        <p:sp>
          <p:nvSpPr>
            <p:cNvPr id="898" name="Google Shape;898;p25"/>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5"/>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0" name="Google Shape;900;p25"/>
            <p:cNvGrpSpPr/>
            <p:nvPr/>
          </p:nvGrpSpPr>
          <p:grpSpPr>
            <a:xfrm>
              <a:off x="81691" y="785819"/>
              <a:ext cx="155400" cy="3538775"/>
              <a:chOff x="435991" y="785819"/>
              <a:chExt cx="155400" cy="3538775"/>
            </a:xfrm>
          </p:grpSpPr>
          <p:sp>
            <p:nvSpPr>
              <p:cNvPr id="901" name="Google Shape;901;p25"/>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5"/>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5"/>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5"/>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5"/>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5"/>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5"/>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5"/>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25"/>
            <p:cNvGrpSpPr/>
            <p:nvPr/>
          </p:nvGrpSpPr>
          <p:grpSpPr>
            <a:xfrm>
              <a:off x="435991" y="785819"/>
              <a:ext cx="155400" cy="3538775"/>
              <a:chOff x="435991" y="785819"/>
              <a:chExt cx="155400" cy="3538775"/>
            </a:xfrm>
          </p:grpSpPr>
          <p:sp>
            <p:nvSpPr>
              <p:cNvPr id="910" name="Google Shape;910;p25"/>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5"/>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5"/>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5"/>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5"/>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5"/>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5"/>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5"/>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25"/>
            <p:cNvGrpSpPr/>
            <p:nvPr/>
          </p:nvGrpSpPr>
          <p:grpSpPr>
            <a:xfrm>
              <a:off x="161500" y="826619"/>
              <a:ext cx="352200" cy="3457175"/>
              <a:chOff x="161500" y="826619"/>
              <a:chExt cx="352200" cy="3457175"/>
            </a:xfrm>
          </p:grpSpPr>
          <p:sp>
            <p:nvSpPr>
              <p:cNvPr id="919" name="Google Shape;919;p25"/>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5"/>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5"/>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5"/>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5"/>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5"/>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5"/>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5"/>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27" name="Google Shape;927;p25"/>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928" name="Google Shape;928;p25"/>
          <p:cNvSpPr txBox="1">
            <a:spLocks noGrp="1"/>
          </p:cNvSpPr>
          <p:nvPr>
            <p:ph type="title"/>
          </p:nvPr>
        </p:nvSpPr>
        <p:spPr>
          <a:xfrm>
            <a:off x="5203200" y="2057231"/>
            <a:ext cx="3228000" cy="539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9" name="Google Shape;929;p25"/>
          <p:cNvSpPr txBox="1">
            <a:spLocks noGrp="1"/>
          </p:cNvSpPr>
          <p:nvPr>
            <p:ph type="subTitle" idx="1"/>
          </p:nvPr>
        </p:nvSpPr>
        <p:spPr>
          <a:xfrm>
            <a:off x="5202900" y="2674206"/>
            <a:ext cx="3228000" cy="760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9084453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BLANK_19">
    <p:bg>
      <p:bgPr>
        <a:solidFill>
          <a:schemeClr val="accent3"/>
        </a:solidFill>
        <a:effectLst/>
      </p:bgPr>
    </p:bg>
    <p:spTree>
      <p:nvGrpSpPr>
        <p:cNvPr id="1" name="Shape 1181"/>
        <p:cNvGrpSpPr/>
        <p:nvPr/>
      </p:nvGrpSpPr>
      <p:grpSpPr>
        <a:xfrm>
          <a:off x="0" y="0"/>
          <a:ext cx="0" cy="0"/>
          <a:chOff x="0" y="0"/>
          <a:chExt cx="0" cy="0"/>
        </a:xfrm>
      </p:grpSpPr>
      <p:grpSp>
        <p:nvGrpSpPr>
          <p:cNvPr id="1182" name="Google Shape;1182;p32"/>
          <p:cNvGrpSpPr/>
          <p:nvPr/>
        </p:nvGrpSpPr>
        <p:grpSpPr>
          <a:xfrm>
            <a:off x="-851875" y="273825"/>
            <a:ext cx="9721950" cy="4611600"/>
            <a:chOff x="-851875" y="273825"/>
            <a:chExt cx="9721950" cy="4611600"/>
          </a:xfrm>
        </p:grpSpPr>
        <p:sp>
          <p:nvSpPr>
            <p:cNvPr id="1183" name="Google Shape;1183;p32"/>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2"/>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5" name="Google Shape;1185;p32"/>
            <p:cNvGrpSpPr/>
            <p:nvPr/>
          </p:nvGrpSpPr>
          <p:grpSpPr>
            <a:xfrm>
              <a:off x="81691" y="785819"/>
              <a:ext cx="155400" cy="3538775"/>
              <a:chOff x="435991" y="785819"/>
              <a:chExt cx="155400" cy="3538775"/>
            </a:xfrm>
          </p:grpSpPr>
          <p:sp>
            <p:nvSpPr>
              <p:cNvPr id="1186" name="Google Shape;1186;p3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4" name="Google Shape;1194;p32"/>
            <p:cNvGrpSpPr/>
            <p:nvPr/>
          </p:nvGrpSpPr>
          <p:grpSpPr>
            <a:xfrm>
              <a:off x="435991" y="785819"/>
              <a:ext cx="155400" cy="3538775"/>
              <a:chOff x="435991" y="785819"/>
              <a:chExt cx="155400" cy="3538775"/>
            </a:xfrm>
          </p:grpSpPr>
          <p:sp>
            <p:nvSpPr>
              <p:cNvPr id="1195" name="Google Shape;1195;p3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32"/>
            <p:cNvGrpSpPr/>
            <p:nvPr/>
          </p:nvGrpSpPr>
          <p:grpSpPr>
            <a:xfrm>
              <a:off x="161500" y="826619"/>
              <a:ext cx="352200" cy="3457175"/>
              <a:chOff x="161500" y="826619"/>
              <a:chExt cx="352200" cy="3457175"/>
            </a:xfrm>
          </p:grpSpPr>
          <p:sp>
            <p:nvSpPr>
              <p:cNvPr id="1204" name="Google Shape;1204;p32"/>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2"/>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2"/>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2"/>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2"/>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2"/>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2"/>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2"/>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12" name="Google Shape;1212;p32"/>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1213" name="Google Shape;1213;p32"/>
          <p:cNvGrpSpPr/>
          <p:nvPr/>
        </p:nvGrpSpPr>
        <p:grpSpPr>
          <a:xfrm>
            <a:off x="1139275" y="716120"/>
            <a:ext cx="7137900" cy="3724825"/>
            <a:chOff x="1139275" y="754825"/>
            <a:chExt cx="7137900" cy="3724825"/>
          </a:xfrm>
        </p:grpSpPr>
        <p:sp>
          <p:nvSpPr>
            <p:cNvPr id="1214" name="Google Shape;1214;p32"/>
            <p:cNvSpPr/>
            <p:nvPr/>
          </p:nvSpPr>
          <p:spPr>
            <a:xfrm rot="10800000">
              <a:off x="1139275" y="754825"/>
              <a:ext cx="7137900" cy="3680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2"/>
            <p:cNvSpPr/>
            <p:nvPr/>
          </p:nvSpPr>
          <p:spPr>
            <a:xfrm>
              <a:off x="27753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2"/>
            <p:cNvSpPr/>
            <p:nvPr/>
          </p:nvSpPr>
          <p:spPr>
            <a:xfrm>
              <a:off x="31871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2"/>
            <p:cNvSpPr/>
            <p:nvPr/>
          </p:nvSpPr>
          <p:spPr>
            <a:xfrm>
              <a:off x="35990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2"/>
            <p:cNvSpPr/>
            <p:nvPr/>
          </p:nvSpPr>
          <p:spPr>
            <a:xfrm>
              <a:off x="40108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2"/>
            <p:cNvSpPr/>
            <p:nvPr/>
          </p:nvSpPr>
          <p:spPr>
            <a:xfrm>
              <a:off x="44226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2"/>
            <p:cNvSpPr/>
            <p:nvPr/>
          </p:nvSpPr>
          <p:spPr>
            <a:xfrm>
              <a:off x="48344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2"/>
            <p:cNvSpPr/>
            <p:nvPr/>
          </p:nvSpPr>
          <p:spPr>
            <a:xfrm>
              <a:off x="52463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2"/>
            <p:cNvSpPr/>
            <p:nvPr/>
          </p:nvSpPr>
          <p:spPr>
            <a:xfrm>
              <a:off x="56581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2"/>
            <p:cNvSpPr/>
            <p:nvPr/>
          </p:nvSpPr>
          <p:spPr>
            <a:xfrm>
              <a:off x="60699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2"/>
            <p:cNvSpPr/>
            <p:nvPr/>
          </p:nvSpPr>
          <p:spPr>
            <a:xfrm>
              <a:off x="64817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2"/>
            <p:cNvSpPr/>
            <p:nvPr/>
          </p:nvSpPr>
          <p:spPr>
            <a:xfrm>
              <a:off x="68936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2"/>
            <p:cNvSpPr/>
            <p:nvPr/>
          </p:nvSpPr>
          <p:spPr>
            <a:xfrm>
              <a:off x="23635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2"/>
            <p:cNvSpPr/>
            <p:nvPr/>
          </p:nvSpPr>
          <p:spPr>
            <a:xfrm>
              <a:off x="73054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2"/>
            <p:cNvSpPr/>
            <p:nvPr/>
          </p:nvSpPr>
          <p:spPr>
            <a:xfrm>
              <a:off x="19517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2"/>
            <p:cNvSpPr/>
            <p:nvPr/>
          </p:nvSpPr>
          <p:spPr>
            <a:xfrm>
              <a:off x="77172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2"/>
            <p:cNvSpPr/>
            <p:nvPr/>
          </p:nvSpPr>
          <p:spPr>
            <a:xfrm>
              <a:off x="15398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1" name="Google Shape;1231;p32"/>
          <p:cNvGrpSpPr/>
          <p:nvPr/>
        </p:nvGrpSpPr>
        <p:grpSpPr>
          <a:xfrm>
            <a:off x="8152923" y="459304"/>
            <a:ext cx="155400" cy="155400"/>
            <a:chOff x="1666623" y="2623621"/>
            <a:chExt cx="155400" cy="155400"/>
          </a:xfrm>
        </p:grpSpPr>
        <p:sp>
          <p:nvSpPr>
            <p:cNvPr id="1232" name="Google Shape;1232;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33" name="Google Shape;1233;p32"/>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234" name="Google Shape;1234;p32"/>
          <p:cNvGrpSpPr/>
          <p:nvPr/>
        </p:nvGrpSpPr>
        <p:grpSpPr>
          <a:xfrm rot="433939">
            <a:off x="858157" y="4257068"/>
            <a:ext cx="450635" cy="494119"/>
            <a:chOff x="1584644" y="2497374"/>
            <a:chExt cx="450609" cy="494091"/>
          </a:xfrm>
        </p:grpSpPr>
        <p:sp>
          <p:nvSpPr>
            <p:cNvPr id="1235" name="Google Shape;1235;p32"/>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2"/>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7" name="Google Shape;1237;p32"/>
          <p:cNvGrpSpPr/>
          <p:nvPr/>
        </p:nvGrpSpPr>
        <p:grpSpPr>
          <a:xfrm>
            <a:off x="8113148" y="865216"/>
            <a:ext cx="155400" cy="155400"/>
            <a:chOff x="1666623" y="2623621"/>
            <a:chExt cx="155400" cy="155400"/>
          </a:xfrm>
        </p:grpSpPr>
        <p:sp>
          <p:nvSpPr>
            <p:cNvPr id="1238" name="Google Shape;1238;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39" name="Google Shape;1239;p32"/>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240" name="Google Shape;1240;p32"/>
          <p:cNvGrpSpPr/>
          <p:nvPr/>
        </p:nvGrpSpPr>
        <p:grpSpPr>
          <a:xfrm>
            <a:off x="8528323" y="709829"/>
            <a:ext cx="155400" cy="155400"/>
            <a:chOff x="1666623" y="2623621"/>
            <a:chExt cx="155400" cy="155400"/>
          </a:xfrm>
        </p:grpSpPr>
        <p:sp>
          <p:nvSpPr>
            <p:cNvPr id="1241" name="Google Shape;1241;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42" name="Google Shape;1242;p32"/>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BLANK_18">
    <p:bg>
      <p:bgPr>
        <a:solidFill>
          <a:schemeClr val="accent3"/>
        </a:solidFill>
        <a:effectLst/>
      </p:bgPr>
    </p:bg>
    <p:spTree>
      <p:nvGrpSpPr>
        <p:cNvPr id="1" name="Shape 1243"/>
        <p:cNvGrpSpPr/>
        <p:nvPr/>
      </p:nvGrpSpPr>
      <p:grpSpPr>
        <a:xfrm>
          <a:off x="0" y="0"/>
          <a:ext cx="0" cy="0"/>
          <a:chOff x="0" y="0"/>
          <a:chExt cx="0" cy="0"/>
        </a:xfrm>
      </p:grpSpPr>
      <p:grpSp>
        <p:nvGrpSpPr>
          <p:cNvPr id="1244" name="Google Shape;1244;p33"/>
          <p:cNvGrpSpPr/>
          <p:nvPr/>
        </p:nvGrpSpPr>
        <p:grpSpPr>
          <a:xfrm>
            <a:off x="-851875" y="273825"/>
            <a:ext cx="9721950" cy="4611600"/>
            <a:chOff x="-851875" y="273825"/>
            <a:chExt cx="9721950" cy="4611600"/>
          </a:xfrm>
        </p:grpSpPr>
        <p:sp>
          <p:nvSpPr>
            <p:cNvPr id="1245" name="Google Shape;1245;p33"/>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3"/>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7" name="Google Shape;1247;p33"/>
            <p:cNvGrpSpPr/>
            <p:nvPr/>
          </p:nvGrpSpPr>
          <p:grpSpPr>
            <a:xfrm>
              <a:off x="81691" y="785819"/>
              <a:ext cx="155400" cy="3538775"/>
              <a:chOff x="435991" y="785819"/>
              <a:chExt cx="155400" cy="3538775"/>
            </a:xfrm>
          </p:grpSpPr>
          <p:sp>
            <p:nvSpPr>
              <p:cNvPr id="1248" name="Google Shape;1248;p3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6" name="Google Shape;1256;p33"/>
            <p:cNvGrpSpPr/>
            <p:nvPr/>
          </p:nvGrpSpPr>
          <p:grpSpPr>
            <a:xfrm>
              <a:off x="435991" y="785819"/>
              <a:ext cx="155400" cy="3538775"/>
              <a:chOff x="435991" y="785819"/>
              <a:chExt cx="155400" cy="3538775"/>
            </a:xfrm>
          </p:grpSpPr>
          <p:sp>
            <p:nvSpPr>
              <p:cNvPr id="1257" name="Google Shape;1257;p3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5" name="Google Shape;1265;p33"/>
            <p:cNvGrpSpPr/>
            <p:nvPr/>
          </p:nvGrpSpPr>
          <p:grpSpPr>
            <a:xfrm>
              <a:off x="161500" y="826619"/>
              <a:ext cx="352200" cy="3457175"/>
              <a:chOff x="161500" y="826619"/>
              <a:chExt cx="352200" cy="3457175"/>
            </a:xfrm>
          </p:grpSpPr>
          <p:sp>
            <p:nvSpPr>
              <p:cNvPr id="1266" name="Google Shape;1266;p33"/>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3"/>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3"/>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3"/>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3"/>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3"/>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3"/>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3"/>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74" name="Google Shape;1274;p33"/>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1275" name="Google Shape;1275;p33"/>
          <p:cNvGrpSpPr/>
          <p:nvPr/>
        </p:nvGrpSpPr>
        <p:grpSpPr>
          <a:xfrm flipH="1">
            <a:off x="5833760" y="4402696"/>
            <a:ext cx="2597141" cy="317776"/>
            <a:chOff x="856150" y="4516775"/>
            <a:chExt cx="1427393" cy="174650"/>
          </a:xfrm>
        </p:grpSpPr>
        <p:sp>
          <p:nvSpPr>
            <p:cNvPr id="1276" name="Google Shape;1276;p33"/>
            <p:cNvSpPr/>
            <p:nvPr/>
          </p:nvSpPr>
          <p:spPr>
            <a:xfrm>
              <a:off x="856150" y="4516775"/>
              <a:ext cx="1427393" cy="174650"/>
            </a:xfrm>
            <a:custGeom>
              <a:avLst/>
              <a:gdLst/>
              <a:ahLst/>
              <a:cxnLst/>
              <a:rect l="l" t="t" r="r" b="b"/>
              <a:pathLst>
                <a:path w="29742" h="6986" extrusionOk="0">
                  <a:moveTo>
                    <a:pt x="0" y="0"/>
                  </a:moveTo>
                  <a:lnTo>
                    <a:pt x="1450" y="2899"/>
                  </a:lnTo>
                  <a:lnTo>
                    <a:pt x="1591" y="3902"/>
                  </a:lnTo>
                  <a:lnTo>
                    <a:pt x="131" y="6986"/>
                  </a:lnTo>
                  <a:lnTo>
                    <a:pt x="29741" y="6986"/>
                  </a:lnTo>
                  <a:lnTo>
                    <a:pt x="29196" y="4261"/>
                  </a:lnTo>
                  <a:lnTo>
                    <a:pt x="27605" y="2082"/>
                  </a:lnTo>
                  <a:lnTo>
                    <a:pt x="277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3"/>
            <p:cNvSpPr/>
            <p:nvPr/>
          </p:nvSpPr>
          <p:spPr>
            <a:xfrm>
              <a:off x="1009462" y="4551125"/>
              <a:ext cx="130250" cy="103250"/>
            </a:xfrm>
            <a:custGeom>
              <a:avLst/>
              <a:gdLst/>
              <a:ahLst/>
              <a:cxnLst/>
              <a:rect l="l" t="t" r="r" b="b"/>
              <a:pathLst>
                <a:path w="5210" h="4130" extrusionOk="0">
                  <a:moveTo>
                    <a:pt x="2435" y="0"/>
                  </a:moveTo>
                  <a:cubicBezTo>
                    <a:pt x="2339" y="0"/>
                    <a:pt x="2232" y="27"/>
                    <a:pt x="2114" y="87"/>
                  </a:cubicBezTo>
                  <a:cubicBezTo>
                    <a:pt x="1373" y="479"/>
                    <a:pt x="2430" y="1819"/>
                    <a:pt x="2114" y="1841"/>
                  </a:cubicBezTo>
                  <a:cubicBezTo>
                    <a:pt x="2111" y="1842"/>
                    <a:pt x="2107" y="1842"/>
                    <a:pt x="2103" y="1842"/>
                  </a:cubicBezTo>
                  <a:cubicBezTo>
                    <a:pt x="1862" y="1842"/>
                    <a:pt x="1388" y="1106"/>
                    <a:pt x="948" y="1106"/>
                  </a:cubicBezTo>
                  <a:cubicBezTo>
                    <a:pt x="799" y="1106"/>
                    <a:pt x="654" y="1190"/>
                    <a:pt x="523" y="1416"/>
                  </a:cubicBezTo>
                  <a:cubicBezTo>
                    <a:pt x="0" y="2332"/>
                    <a:pt x="1820" y="2234"/>
                    <a:pt x="1766" y="2484"/>
                  </a:cubicBezTo>
                  <a:cubicBezTo>
                    <a:pt x="1700" y="2735"/>
                    <a:pt x="262" y="3214"/>
                    <a:pt x="915" y="3890"/>
                  </a:cubicBezTo>
                  <a:cubicBezTo>
                    <a:pt x="1079" y="4061"/>
                    <a:pt x="1241" y="4130"/>
                    <a:pt x="1393" y="4130"/>
                  </a:cubicBezTo>
                  <a:cubicBezTo>
                    <a:pt x="1850" y="4130"/>
                    <a:pt x="2212" y="3514"/>
                    <a:pt x="2212" y="3236"/>
                  </a:cubicBezTo>
                  <a:cubicBezTo>
                    <a:pt x="2212" y="2960"/>
                    <a:pt x="2322" y="2683"/>
                    <a:pt x="2445" y="2683"/>
                  </a:cubicBezTo>
                  <a:cubicBezTo>
                    <a:pt x="2487" y="2683"/>
                    <a:pt x="2531" y="2715"/>
                    <a:pt x="2572" y="2789"/>
                  </a:cubicBezTo>
                  <a:cubicBezTo>
                    <a:pt x="2708" y="3034"/>
                    <a:pt x="2911" y="3992"/>
                    <a:pt x="3419" y="3992"/>
                  </a:cubicBezTo>
                  <a:cubicBezTo>
                    <a:pt x="3523" y="3992"/>
                    <a:pt x="3640" y="3952"/>
                    <a:pt x="3771" y="3857"/>
                  </a:cubicBezTo>
                  <a:cubicBezTo>
                    <a:pt x="4555" y="3312"/>
                    <a:pt x="3422" y="2691"/>
                    <a:pt x="3357" y="2484"/>
                  </a:cubicBezTo>
                  <a:cubicBezTo>
                    <a:pt x="3302" y="2277"/>
                    <a:pt x="3520" y="2364"/>
                    <a:pt x="3902" y="2201"/>
                  </a:cubicBezTo>
                  <a:cubicBezTo>
                    <a:pt x="4294" y="2037"/>
                    <a:pt x="5209" y="1809"/>
                    <a:pt x="4752" y="1067"/>
                  </a:cubicBezTo>
                  <a:cubicBezTo>
                    <a:pt x="4609" y="833"/>
                    <a:pt x="4445" y="745"/>
                    <a:pt x="4280" y="745"/>
                  </a:cubicBezTo>
                  <a:cubicBezTo>
                    <a:pt x="3916" y="745"/>
                    <a:pt x="3547" y="1176"/>
                    <a:pt x="3389" y="1416"/>
                  </a:cubicBezTo>
                  <a:cubicBezTo>
                    <a:pt x="3269" y="1606"/>
                    <a:pt x="3112" y="1750"/>
                    <a:pt x="3019" y="1750"/>
                  </a:cubicBezTo>
                  <a:cubicBezTo>
                    <a:pt x="2936" y="1750"/>
                    <a:pt x="2904" y="1633"/>
                    <a:pt x="2997" y="1329"/>
                  </a:cubicBezTo>
                  <a:cubicBezTo>
                    <a:pt x="3163" y="777"/>
                    <a:pt x="2956" y="0"/>
                    <a:pt x="2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3"/>
            <p:cNvSpPr/>
            <p:nvPr/>
          </p:nvSpPr>
          <p:spPr>
            <a:xfrm>
              <a:off x="957137" y="4577775"/>
              <a:ext cx="46575" cy="38525"/>
            </a:xfrm>
            <a:custGeom>
              <a:avLst/>
              <a:gdLst/>
              <a:ahLst/>
              <a:cxnLst/>
              <a:rect l="l" t="t" r="r" b="b"/>
              <a:pathLst>
                <a:path w="1863" h="1541" extrusionOk="0">
                  <a:moveTo>
                    <a:pt x="102" y="1"/>
                  </a:moveTo>
                  <a:cubicBezTo>
                    <a:pt x="83" y="1"/>
                    <a:pt x="64" y="1"/>
                    <a:pt x="44" y="1"/>
                  </a:cubicBezTo>
                  <a:cubicBezTo>
                    <a:pt x="44" y="1"/>
                    <a:pt x="0" y="1540"/>
                    <a:pt x="1291" y="1540"/>
                  </a:cubicBezTo>
                  <a:cubicBezTo>
                    <a:pt x="1442" y="1540"/>
                    <a:pt x="1610" y="1519"/>
                    <a:pt x="1799" y="1473"/>
                  </a:cubicBezTo>
                  <a:cubicBezTo>
                    <a:pt x="179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3"/>
            <p:cNvSpPr/>
            <p:nvPr/>
          </p:nvSpPr>
          <p:spPr>
            <a:xfrm>
              <a:off x="1200437" y="4551125"/>
              <a:ext cx="130000" cy="103250"/>
            </a:xfrm>
            <a:custGeom>
              <a:avLst/>
              <a:gdLst/>
              <a:ahLst/>
              <a:cxnLst/>
              <a:rect l="l" t="t" r="r" b="b"/>
              <a:pathLst>
                <a:path w="5200" h="4130" extrusionOk="0">
                  <a:moveTo>
                    <a:pt x="2425" y="0"/>
                  </a:moveTo>
                  <a:cubicBezTo>
                    <a:pt x="2329" y="0"/>
                    <a:pt x="2221" y="27"/>
                    <a:pt x="2104" y="87"/>
                  </a:cubicBezTo>
                  <a:cubicBezTo>
                    <a:pt x="1363" y="479"/>
                    <a:pt x="2420" y="1819"/>
                    <a:pt x="2104" y="1841"/>
                  </a:cubicBezTo>
                  <a:cubicBezTo>
                    <a:pt x="2100" y="1842"/>
                    <a:pt x="2096" y="1842"/>
                    <a:pt x="2093" y="1842"/>
                  </a:cubicBezTo>
                  <a:cubicBezTo>
                    <a:pt x="1852" y="1842"/>
                    <a:pt x="1378" y="1106"/>
                    <a:pt x="938" y="1106"/>
                  </a:cubicBezTo>
                  <a:cubicBezTo>
                    <a:pt x="789" y="1106"/>
                    <a:pt x="644" y="1190"/>
                    <a:pt x="513" y="1416"/>
                  </a:cubicBezTo>
                  <a:cubicBezTo>
                    <a:pt x="1" y="2332"/>
                    <a:pt x="1821" y="2234"/>
                    <a:pt x="1755" y="2484"/>
                  </a:cubicBezTo>
                  <a:cubicBezTo>
                    <a:pt x="1690" y="2735"/>
                    <a:pt x="251" y="3214"/>
                    <a:pt x="905" y="3890"/>
                  </a:cubicBezTo>
                  <a:cubicBezTo>
                    <a:pt x="1068" y="4061"/>
                    <a:pt x="1231" y="4130"/>
                    <a:pt x="1383" y="4130"/>
                  </a:cubicBezTo>
                  <a:cubicBezTo>
                    <a:pt x="1840" y="4130"/>
                    <a:pt x="2202" y="3514"/>
                    <a:pt x="2202" y="3236"/>
                  </a:cubicBezTo>
                  <a:cubicBezTo>
                    <a:pt x="2202" y="2960"/>
                    <a:pt x="2311" y="2683"/>
                    <a:pt x="2435" y="2683"/>
                  </a:cubicBezTo>
                  <a:cubicBezTo>
                    <a:pt x="2477" y="2683"/>
                    <a:pt x="2520" y="2715"/>
                    <a:pt x="2562" y="2789"/>
                  </a:cubicBezTo>
                  <a:cubicBezTo>
                    <a:pt x="2697" y="3034"/>
                    <a:pt x="2901" y="3992"/>
                    <a:pt x="3415" y="3992"/>
                  </a:cubicBezTo>
                  <a:cubicBezTo>
                    <a:pt x="3520" y="3992"/>
                    <a:pt x="3638" y="3952"/>
                    <a:pt x="3771" y="3857"/>
                  </a:cubicBezTo>
                  <a:cubicBezTo>
                    <a:pt x="4545" y="3312"/>
                    <a:pt x="3412" y="2691"/>
                    <a:pt x="3346" y="2484"/>
                  </a:cubicBezTo>
                  <a:cubicBezTo>
                    <a:pt x="3292" y="2277"/>
                    <a:pt x="3510" y="2364"/>
                    <a:pt x="3902" y="2201"/>
                  </a:cubicBezTo>
                  <a:cubicBezTo>
                    <a:pt x="4284" y="2037"/>
                    <a:pt x="5199" y="1809"/>
                    <a:pt x="4741" y="1067"/>
                  </a:cubicBezTo>
                  <a:cubicBezTo>
                    <a:pt x="4599" y="833"/>
                    <a:pt x="4435" y="745"/>
                    <a:pt x="4270" y="745"/>
                  </a:cubicBezTo>
                  <a:cubicBezTo>
                    <a:pt x="3906" y="745"/>
                    <a:pt x="3537" y="1176"/>
                    <a:pt x="3379" y="1416"/>
                  </a:cubicBezTo>
                  <a:cubicBezTo>
                    <a:pt x="3259" y="1606"/>
                    <a:pt x="3102" y="1750"/>
                    <a:pt x="3009" y="1750"/>
                  </a:cubicBezTo>
                  <a:cubicBezTo>
                    <a:pt x="2926" y="1750"/>
                    <a:pt x="2894" y="1633"/>
                    <a:pt x="2987" y="1329"/>
                  </a:cubicBezTo>
                  <a:cubicBezTo>
                    <a:pt x="3152" y="777"/>
                    <a:pt x="2945" y="0"/>
                    <a:pt x="2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3"/>
            <p:cNvSpPr/>
            <p:nvPr/>
          </p:nvSpPr>
          <p:spPr>
            <a:xfrm>
              <a:off x="1147862" y="4577775"/>
              <a:ext cx="46575" cy="38525"/>
            </a:xfrm>
            <a:custGeom>
              <a:avLst/>
              <a:gdLst/>
              <a:ahLst/>
              <a:cxnLst/>
              <a:rect l="l" t="t" r="r" b="b"/>
              <a:pathLst>
                <a:path w="1863" h="1541" extrusionOk="0">
                  <a:moveTo>
                    <a:pt x="102" y="1"/>
                  </a:moveTo>
                  <a:cubicBezTo>
                    <a:pt x="83" y="1"/>
                    <a:pt x="63" y="1"/>
                    <a:pt x="44" y="1"/>
                  </a:cubicBezTo>
                  <a:cubicBezTo>
                    <a:pt x="44" y="1"/>
                    <a:pt x="0" y="1540"/>
                    <a:pt x="1299" y="1540"/>
                  </a:cubicBezTo>
                  <a:cubicBezTo>
                    <a:pt x="1450" y="1540"/>
                    <a:pt x="1620" y="1519"/>
                    <a:pt x="1809" y="1473"/>
                  </a:cubicBezTo>
                  <a:cubicBezTo>
                    <a:pt x="180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3"/>
            <p:cNvSpPr/>
            <p:nvPr/>
          </p:nvSpPr>
          <p:spPr>
            <a:xfrm>
              <a:off x="1400687" y="4551125"/>
              <a:ext cx="130000" cy="103250"/>
            </a:xfrm>
            <a:custGeom>
              <a:avLst/>
              <a:gdLst/>
              <a:ahLst/>
              <a:cxnLst/>
              <a:rect l="l" t="t" r="r" b="b"/>
              <a:pathLst>
                <a:path w="5200" h="4130" extrusionOk="0">
                  <a:moveTo>
                    <a:pt x="2432" y="0"/>
                  </a:moveTo>
                  <a:cubicBezTo>
                    <a:pt x="2336" y="0"/>
                    <a:pt x="2231" y="27"/>
                    <a:pt x="2115" y="87"/>
                  </a:cubicBezTo>
                  <a:cubicBezTo>
                    <a:pt x="1363" y="479"/>
                    <a:pt x="2420" y="1819"/>
                    <a:pt x="2115" y="1841"/>
                  </a:cubicBezTo>
                  <a:cubicBezTo>
                    <a:pt x="2111" y="1842"/>
                    <a:pt x="2107" y="1842"/>
                    <a:pt x="2103" y="1842"/>
                  </a:cubicBezTo>
                  <a:cubicBezTo>
                    <a:pt x="1854" y="1842"/>
                    <a:pt x="1379" y="1106"/>
                    <a:pt x="943" y="1106"/>
                  </a:cubicBezTo>
                  <a:cubicBezTo>
                    <a:pt x="795" y="1106"/>
                    <a:pt x="652" y="1190"/>
                    <a:pt x="524" y="1416"/>
                  </a:cubicBezTo>
                  <a:cubicBezTo>
                    <a:pt x="1" y="2332"/>
                    <a:pt x="1821" y="2234"/>
                    <a:pt x="1755" y="2484"/>
                  </a:cubicBezTo>
                  <a:cubicBezTo>
                    <a:pt x="1690" y="2735"/>
                    <a:pt x="262" y="3214"/>
                    <a:pt x="905" y="3890"/>
                  </a:cubicBezTo>
                  <a:cubicBezTo>
                    <a:pt x="1069" y="4061"/>
                    <a:pt x="1232" y="4130"/>
                    <a:pt x="1385" y="4130"/>
                  </a:cubicBezTo>
                  <a:cubicBezTo>
                    <a:pt x="1845" y="4130"/>
                    <a:pt x="2213" y="3514"/>
                    <a:pt x="2213" y="3236"/>
                  </a:cubicBezTo>
                  <a:cubicBezTo>
                    <a:pt x="2213" y="2960"/>
                    <a:pt x="2322" y="2683"/>
                    <a:pt x="2446" y="2683"/>
                  </a:cubicBezTo>
                  <a:cubicBezTo>
                    <a:pt x="2488" y="2683"/>
                    <a:pt x="2531" y="2715"/>
                    <a:pt x="2573" y="2789"/>
                  </a:cubicBezTo>
                  <a:cubicBezTo>
                    <a:pt x="2699" y="3034"/>
                    <a:pt x="2901" y="3992"/>
                    <a:pt x="3415" y="3992"/>
                  </a:cubicBezTo>
                  <a:cubicBezTo>
                    <a:pt x="3520" y="3992"/>
                    <a:pt x="3638" y="3952"/>
                    <a:pt x="3772" y="3857"/>
                  </a:cubicBezTo>
                  <a:cubicBezTo>
                    <a:pt x="4556" y="3312"/>
                    <a:pt x="3412" y="2691"/>
                    <a:pt x="3357" y="2484"/>
                  </a:cubicBezTo>
                  <a:cubicBezTo>
                    <a:pt x="3292" y="2277"/>
                    <a:pt x="3510" y="2364"/>
                    <a:pt x="3902" y="2201"/>
                  </a:cubicBezTo>
                  <a:cubicBezTo>
                    <a:pt x="4295" y="2037"/>
                    <a:pt x="5199" y="1809"/>
                    <a:pt x="4742" y="1067"/>
                  </a:cubicBezTo>
                  <a:cubicBezTo>
                    <a:pt x="4602" y="833"/>
                    <a:pt x="4440" y="745"/>
                    <a:pt x="4275" y="745"/>
                  </a:cubicBezTo>
                  <a:cubicBezTo>
                    <a:pt x="3911" y="745"/>
                    <a:pt x="3537" y="1176"/>
                    <a:pt x="3379" y="1416"/>
                  </a:cubicBezTo>
                  <a:cubicBezTo>
                    <a:pt x="3259" y="1606"/>
                    <a:pt x="3102" y="1750"/>
                    <a:pt x="3009" y="1750"/>
                  </a:cubicBezTo>
                  <a:cubicBezTo>
                    <a:pt x="2926" y="1750"/>
                    <a:pt x="2894" y="1633"/>
                    <a:pt x="2987" y="1329"/>
                  </a:cubicBezTo>
                  <a:cubicBezTo>
                    <a:pt x="3152" y="777"/>
                    <a:pt x="2946" y="0"/>
                    <a:pt x="2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3"/>
            <p:cNvSpPr/>
            <p:nvPr/>
          </p:nvSpPr>
          <p:spPr>
            <a:xfrm>
              <a:off x="1348162"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3"/>
            <p:cNvSpPr/>
            <p:nvPr/>
          </p:nvSpPr>
          <p:spPr>
            <a:xfrm>
              <a:off x="1604543" y="4551125"/>
              <a:ext cx="130250" cy="103250"/>
            </a:xfrm>
            <a:custGeom>
              <a:avLst/>
              <a:gdLst/>
              <a:ahLst/>
              <a:cxnLst/>
              <a:rect l="l" t="t" r="r" b="b"/>
              <a:pathLst>
                <a:path w="5210" h="4130" extrusionOk="0">
                  <a:moveTo>
                    <a:pt x="2435" y="0"/>
                  </a:moveTo>
                  <a:cubicBezTo>
                    <a:pt x="2339" y="0"/>
                    <a:pt x="2232" y="27"/>
                    <a:pt x="2114" y="87"/>
                  </a:cubicBezTo>
                  <a:cubicBezTo>
                    <a:pt x="1373" y="479"/>
                    <a:pt x="2430" y="1819"/>
                    <a:pt x="2114" y="1841"/>
                  </a:cubicBezTo>
                  <a:cubicBezTo>
                    <a:pt x="2111" y="1842"/>
                    <a:pt x="2107" y="1842"/>
                    <a:pt x="2103" y="1842"/>
                  </a:cubicBezTo>
                  <a:cubicBezTo>
                    <a:pt x="1862" y="1842"/>
                    <a:pt x="1388" y="1106"/>
                    <a:pt x="948" y="1106"/>
                  </a:cubicBezTo>
                  <a:cubicBezTo>
                    <a:pt x="799" y="1106"/>
                    <a:pt x="654" y="1190"/>
                    <a:pt x="523" y="1416"/>
                  </a:cubicBezTo>
                  <a:cubicBezTo>
                    <a:pt x="0" y="2332"/>
                    <a:pt x="1820" y="2234"/>
                    <a:pt x="1766" y="2484"/>
                  </a:cubicBezTo>
                  <a:cubicBezTo>
                    <a:pt x="1700" y="2735"/>
                    <a:pt x="262" y="3214"/>
                    <a:pt x="915" y="3890"/>
                  </a:cubicBezTo>
                  <a:cubicBezTo>
                    <a:pt x="1079" y="4061"/>
                    <a:pt x="1241" y="4130"/>
                    <a:pt x="1393" y="4130"/>
                  </a:cubicBezTo>
                  <a:cubicBezTo>
                    <a:pt x="1850" y="4130"/>
                    <a:pt x="2212" y="3514"/>
                    <a:pt x="2212" y="3236"/>
                  </a:cubicBezTo>
                  <a:cubicBezTo>
                    <a:pt x="2212" y="2960"/>
                    <a:pt x="2322" y="2683"/>
                    <a:pt x="2445" y="2683"/>
                  </a:cubicBezTo>
                  <a:cubicBezTo>
                    <a:pt x="2487" y="2683"/>
                    <a:pt x="2531" y="2715"/>
                    <a:pt x="2572" y="2789"/>
                  </a:cubicBezTo>
                  <a:cubicBezTo>
                    <a:pt x="2708" y="3034"/>
                    <a:pt x="2911" y="3992"/>
                    <a:pt x="3419" y="3992"/>
                  </a:cubicBezTo>
                  <a:cubicBezTo>
                    <a:pt x="3523" y="3992"/>
                    <a:pt x="3640" y="3952"/>
                    <a:pt x="3771" y="3857"/>
                  </a:cubicBezTo>
                  <a:cubicBezTo>
                    <a:pt x="4555" y="3312"/>
                    <a:pt x="3422" y="2691"/>
                    <a:pt x="3357" y="2484"/>
                  </a:cubicBezTo>
                  <a:cubicBezTo>
                    <a:pt x="3302" y="2277"/>
                    <a:pt x="3520" y="2364"/>
                    <a:pt x="3902" y="2201"/>
                  </a:cubicBezTo>
                  <a:cubicBezTo>
                    <a:pt x="4294" y="2037"/>
                    <a:pt x="5209" y="1809"/>
                    <a:pt x="4752" y="1067"/>
                  </a:cubicBezTo>
                  <a:cubicBezTo>
                    <a:pt x="4609" y="833"/>
                    <a:pt x="4445" y="745"/>
                    <a:pt x="4280" y="745"/>
                  </a:cubicBezTo>
                  <a:cubicBezTo>
                    <a:pt x="3916" y="745"/>
                    <a:pt x="3547" y="1176"/>
                    <a:pt x="3389" y="1416"/>
                  </a:cubicBezTo>
                  <a:cubicBezTo>
                    <a:pt x="3269" y="1606"/>
                    <a:pt x="3112" y="1750"/>
                    <a:pt x="3019" y="1750"/>
                  </a:cubicBezTo>
                  <a:cubicBezTo>
                    <a:pt x="2936" y="1750"/>
                    <a:pt x="2904" y="1633"/>
                    <a:pt x="2997" y="1329"/>
                  </a:cubicBezTo>
                  <a:cubicBezTo>
                    <a:pt x="3163" y="777"/>
                    <a:pt x="2956" y="0"/>
                    <a:pt x="2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3"/>
            <p:cNvSpPr/>
            <p:nvPr/>
          </p:nvSpPr>
          <p:spPr>
            <a:xfrm>
              <a:off x="1552218" y="4577775"/>
              <a:ext cx="46575" cy="38525"/>
            </a:xfrm>
            <a:custGeom>
              <a:avLst/>
              <a:gdLst/>
              <a:ahLst/>
              <a:cxnLst/>
              <a:rect l="l" t="t" r="r" b="b"/>
              <a:pathLst>
                <a:path w="1863" h="1541" extrusionOk="0">
                  <a:moveTo>
                    <a:pt x="102" y="1"/>
                  </a:moveTo>
                  <a:cubicBezTo>
                    <a:pt x="83" y="1"/>
                    <a:pt x="64" y="1"/>
                    <a:pt x="44" y="1"/>
                  </a:cubicBezTo>
                  <a:cubicBezTo>
                    <a:pt x="44" y="1"/>
                    <a:pt x="0" y="1540"/>
                    <a:pt x="1291" y="1540"/>
                  </a:cubicBezTo>
                  <a:cubicBezTo>
                    <a:pt x="1442" y="1540"/>
                    <a:pt x="1610" y="1519"/>
                    <a:pt x="1799" y="1473"/>
                  </a:cubicBezTo>
                  <a:cubicBezTo>
                    <a:pt x="179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3"/>
            <p:cNvSpPr/>
            <p:nvPr/>
          </p:nvSpPr>
          <p:spPr>
            <a:xfrm>
              <a:off x="1795518" y="4551125"/>
              <a:ext cx="130000" cy="103250"/>
            </a:xfrm>
            <a:custGeom>
              <a:avLst/>
              <a:gdLst/>
              <a:ahLst/>
              <a:cxnLst/>
              <a:rect l="l" t="t" r="r" b="b"/>
              <a:pathLst>
                <a:path w="5200" h="4130" extrusionOk="0">
                  <a:moveTo>
                    <a:pt x="2425" y="0"/>
                  </a:moveTo>
                  <a:cubicBezTo>
                    <a:pt x="2329" y="0"/>
                    <a:pt x="2221" y="27"/>
                    <a:pt x="2104" y="87"/>
                  </a:cubicBezTo>
                  <a:cubicBezTo>
                    <a:pt x="1363" y="479"/>
                    <a:pt x="2420" y="1819"/>
                    <a:pt x="2104" y="1841"/>
                  </a:cubicBezTo>
                  <a:cubicBezTo>
                    <a:pt x="2100" y="1842"/>
                    <a:pt x="2096" y="1842"/>
                    <a:pt x="2093" y="1842"/>
                  </a:cubicBezTo>
                  <a:cubicBezTo>
                    <a:pt x="1852" y="1842"/>
                    <a:pt x="1378" y="1106"/>
                    <a:pt x="938" y="1106"/>
                  </a:cubicBezTo>
                  <a:cubicBezTo>
                    <a:pt x="789" y="1106"/>
                    <a:pt x="644" y="1190"/>
                    <a:pt x="513" y="1416"/>
                  </a:cubicBezTo>
                  <a:cubicBezTo>
                    <a:pt x="1" y="2332"/>
                    <a:pt x="1821" y="2234"/>
                    <a:pt x="1755" y="2484"/>
                  </a:cubicBezTo>
                  <a:cubicBezTo>
                    <a:pt x="1690" y="2735"/>
                    <a:pt x="251" y="3214"/>
                    <a:pt x="905" y="3890"/>
                  </a:cubicBezTo>
                  <a:cubicBezTo>
                    <a:pt x="1068" y="4061"/>
                    <a:pt x="1231" y="4130"/>
                    <a:pt x="1383" y="4130"/>
                  </a:cubicBezTo>
                  <a:cubicBezTo>
                    <a:pt x="1840" y="4130"/>
                    <a:pt x="2202" y="3514"/>
                    <a:pt x="2202" y="3236"/>
                  </a:cubicBezTo>
                  <a:cubicBezTo>
                    <a:pt x="2202" y="2960"/>
                    <a:pt x="2311" y="2683"/>
                    <a:pt x="2435" y="2683"/>
                  </a:cubicBezTo>
                  <a:cubicBezTo>
                    <a:pt x="2477" y="2683"/>
                    <a:pt x="2520" y="2715"/>
                    <a:pt x="2562" y="2789"/>
                  </a:cubicBezTo>
                  <a:cubicBezTo>
                    <a:pt x="2697" y="3034"/>
                    <a:pt x="2901" y="3992"/>
                    <a:pt x="3415" y="3992"/>
                  </a:cubicBezTo>
                  <a:cubicBezTo>
                    <a:pt x="3520" y="3992"/>
                    <a:pt x="3638" y="3952"/>
                    <a:pt x="3771" y="3857"/>
                  </a:cubicBezTo>
                  <a:cubicBezTo>
                    <a:pt x="4545" y="3312"/>
                    <a:pt x="3412" y="2691"/>
                    <a:pt x="3346" y="2484"/>
                  </a:cubicBezTo>
                  <a:cubicBezTo>
                    <a:pt x="3292" y="2277"/>
                    <a:pt x="3510" y="2364"/>
                    <a:pt x="3902" y="2201"/>
                  </a:cubicBezTo>
                  <a:cubicBezTo>
                    <a:pt x="4284" y="2037"/>
                    <a:pt x="5199" y="1809"/>
                    <a:pt x="4741" y="1067"/>
                  </a:cubicBezTo>
                  <a:cubicBezTo>
                    <a:pt x="4599" y="833"/>
                    <a:pt x="4435" y="745"/>
                    <a:pt x="4270" y="745"/>
                  </a:cubicBezTo>
                  <a:cubicBezTo>
                    <a:pt x="3906" y="745"/>
                    <a:pt x="3537" y="1176"/>
                    <a:pt x="3379" y="1416"/>
                  </a:cubicBezTo>
                  <a:cubicBezTo>
                    <a:pt x="3259" y="1606"/>
                    <a:pt x="3102" y="1750"/>
                    <a:pt x="3009" y="1750"/>
                  </a:cubicBezTo>
                  <a:cubicBezTo>
                    <a:pt x="2926" y="1750"/>
                    <a:pt x="2894" y="1633"/>
                    <a:pt x="2987" y="1329"/>
                  </a:cubicBezTo>
                  <a:cubicBezTo>
                    <a:pt x="3152" y="777"/>
                    <a:pt x="2945" y="0"/>
                    <a:pt x="2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3"/>
            <p:cNvSpPr/>
            <p:nvPr/>
          </p:nvSpPr>
          <p:spPr>
            <a:xfrm>
              <a:off x="1742943" y="4577775"/>
              <a:ext cx="46575" cy="38525"/>
            </a:xfrm>
            <a:custGeom>
              <a:avLst/>
              <a:gdLst/>
              <a:ahLst/>
              <a:cxnLst/>
              <a:rect l="l" t="t" r="r" b="b"/>
              <a:pathLst>
                <a:path w="1863" h="1541" extrusionOk="0">
                  <a:moveTo>
                    <a:pt x="102" y="1"/>
                  </a:moveTo>
                  <a:cubicBezTo>
                    <a:pt x="83" y="1"/>
                    <a:pt x="63" y="1"/>
                    <a:pt x="44" y="1"/>
                  </a:cubicBezTo>
                  <a:cubicBezTo>
                    <a:pt x="44" y="1"/>
                    <a:pt x="0" y="1540"/>
                    <a:pt x="1299" y="1540"/>
                  </a:cubicBezTo>
                  <a:cubicBezTo>
                    <a:pt x="1450" y="1540"/>
                    <a:pt x="1620" y="1519"/>
                    <a:pt x="1809" y="1473"/>
                  </a:cubicBezTo>
                  <a:cubicBezTo>
                    <a:pt x="180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3"/>
            <p:cNvSpPr/>
            <p:nvPr/>
          </p:nvSpPr>
          <p:spPr>
            <a:xfrm>
              <a:off x="1995768" y="4551125"/>
              <a:ext cx="130000" cy="103250"/>
            </a:xfrm>
            <a:custGeom>
              <a:avLst/>
              <a:gdLst/>
              <a:ahLst/>
              <a:cxnLst/>
              <a:rect l="l" t="t" r="r" b="b"/>
              <a:pathLst>
                <a:path w="5200" h="4130" extrusionOk="0">
                  <a:moveTo>
                    <a:pt x="2432" y="0"/>
                  </a:moveTo>
                  <a:cubicBezTo>
                    <a:pt x="2336" y="0"/>
                    <a:pt x="2231" y="27"/>
                    <a:pt x="2115" y="87"/>
                  </a:cubicBezTo>
                  <a:cubicBezTo>
                    <a:pt x="1363" y="479"/>
                    <a:pt x="2420" y="1819"/>
                    <a:pt x="2115" y="1841"/>
                  </a:cubicBezTo>
                  <a:cubicBezTo>
                    <a:pt x="2111" y="1842"/>
                    <a:pt x="2107" y="1842"/>
                    <a:pt x="2103" y="1842"/>
                  </a:cubicBezTo>
                  <a:cubicBezTo>
                    <a:pt x="1854" y="1842"/>
                    <a:pt x="1379" y="1106"/>
                    <a:pt x="943" y="1106"/>
                  </a:cubicBezTo>
                  <a:cubicBezTo>
                    <a:pt x="795" y="1106"/>
                    <a:pt x="652" y="1190"/>
                    <a:pt x="524" y="1416"/>
                  </a:cubicBezTo>
                  <a:cubicBezTo>
                    <a:pt x="1" y="2332"/>
                    <a:pt x="1821" y="2234"/>
                    <a:pt x="1755" y="2484"/>
                  </a:cubicBezTo>
                  <a:cubicBezTo>
                    <a:pt x="1690" y="2735"/>
                    <a:pt x="262" y="3214"/>
                    <a:pt x="905" y="3890"/>
                  </a:cubicBezTo>
                  <a:cubicBezTo>
                    <a:pt x="1069" y="4061"/>
                    <a:pt x="1232" y="4130"/>
                    <a:pt x="1385" y="4130"/>
                  </a:cubicBezTo>
                  <a:cubicBezTo>
                    <a:pt x="1845" y="4130"/>
                    <a:pt x="2213" y="3514"/>
                    <a:pt x="2213" y="3236"/>
                  </a:cubicBezTo>
                  <a:cubicBezTo>
                    <a:pt x="2213" y="2960"/>
                    <a:pt x="2322" y="2683"/>
                    <a:pt x="2446" y="2683"/>
                  </a:cubicBezTo>
                  <a:cubicBezTo>
                    <a:pt x="2488" y="2683"/>
                    <a:pt x="2531" y="2715"/>
                    <a:pt x="2573" y="2789"/>
                  </a:cubicBezTo>
                  <a:cubicBezTo>
                    <a:pt x="2699" y="3034"/>
                    <a:pt x="2901" y="3992"/>
                    <a:pt x="3415" y="3992"/>
                  </a:cubicBezTo>
                  <a:cubicBezTo>
                    <a:pt x="3520" y="3992"/>
                    <a:pt x="3638" y="3952"/>
                    <a:pt x="3772" y="3857"/>
                  </a:cubicBezTo>
                  <a:cubicBezTo>
                    <a:pt x="4556" y="3312"/>
                    <a:pt x="3412" y="2691"/>
                    <a:pt x="3357" y="2484"/>
                  </a:cubicBezTo>
                  <a:cubicBezTo>
                    <a:pt x="3292" y="2277"/>
                    <a:pt x="3510" y="2364"/>
                    <a:pt x="3902" y="2201"/>
                  </a:cubicBezTo>
                  <a:cubicBezTo>
                    <a:pt x="4295" y="2037"/>
                    <a:pt x="5199" y="1809"/>
                    <a:pt x="4742" y="1067"/>
                  </a:cubicBezTo>
                  <a:cubicBezTo>
                    <a:pt x="4602" y="833"/>
                    <a:pt x="4440" y="745"/>
                    <a:pt x="4275" y="745"/>
                  </a:cubicBezTo>
                  <a:cubicBezTo>
                    <a:pt x="3911" y="745"/>
                    <a:pt x="3537" y="1176"/>
                    <a:pt x="3379" y="1416"/>
                  </a:cubicBezTo>
                  <a:cubicBezTo>
                    <a:pt x="3259" y="1606"/>
                    <a:pt x="3102" y="1750"/>
                    <a:pt x="3009" y="1750"/>
                  </a:cubicBezTo>
                  <a:cubicBezTo>
                    <a:pt x="2926" y="1750"/>
                    <a:pt x="2894" y="1633"/>
                    <a:pt x="2987" y="1329"/>
                  </a:cubicBezTo>
                  <a:cubicBezTo>
                    <a:pt x="3152" y="777"/>
                    <a:pt x="2946" y="0"/>
                    <a:pt x="2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3"/>
            <p:cNvSpPr/>
            <p:nvPr/>
          </p:nvSpPr>
          <p:spPr>
            <a:xfrm>
              <a:off x="1943243"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3"/>
            <p:cNvSpPr/>
            <p:nvPr/>
          </p:nvSpPr>
          <p:spPr>
            <a:xfrm>
              <a:off x="2143768"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0" name="Google Shape;1290;p33"/>
          <p:cNvGrpSpPr/>
          <p:nvPr/>
        </p:nvGrpSpPr>
        <p:grpSpPr>
          <a:xfrm flipH="1">
            <a:off x="1111121" y="678525"/>
            <a:ext cx="7192810" cy="3554400"/>
            <a:chOff x="1140150" y="754725"/>
            <a:chExt cx="7192810" cy="3554400"/>
          </a:xfrm>
        </p:grpSpPr>
        <p:sp>
          <p:nvSpPr>
            <p:cNvPr id="1291" name="Google Shape;1291;p33"/>
            <p:cNvSpPr/>
            <p:nvPr/>
          </p:nvSpPr>
          <p:spPr>
            <a:xfrm rot="10800000">
              <a:off x="1140150" y="754725"/>
              <a:ext cx="7137900" cy="3554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3"/>
            <p:cNvSpPr/>
            <p:nvPr/>
          </p:nvSpPr>
          <p:spPr>
            <a:xfrm rot="5400000">
              <a:off x="8177560" y="101283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3"/>
            <p:cNvSpPr/>
            <p:nvPr/>
          </p:nvSpPr>
          <p:spPr>
            <a:xfrm rot="5400000">
              <a:off x="8177560" y="142465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3"/>
            <p:cNvSpPr/>
            <p:nvPr/>
          </p:nvSpPr>
          <p:spPr>
            <a:xfrm rot="5400000">
              <a:off x="8177560" y="183648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3"/>
            <p:cNvSpPr/>
            <p:nvPr/>
          </p:nvSpPr>
          <p:spPr>
            <a:xfrm rot="5400000">
              <a:off x="8177560" y="224830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3"/>
            <p:cNvSpPr/>
            <p:nvPr/>
          </p:nvSpPr>
          <p:spPr>
            <a:xfrm rot="5400000">
              <a:off x="8177560" y="266013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3"/>
            <p:cNvSpPr/>
            <p:nvPr/>
          </p:nvSpPr>
          <p:spPr>
            <a:xfrm rot="5400000">
              <a:off x="8177560" y="307195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3"/>
            <p:cNvSpPr/>
            <p:nvPr/>
          </p:nvSpPr>
          <p:spPr>
            <a:xfrm rot="5400000">
              <a:off x="8177560" y="348378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3"/>
            <p:cNvSpPr/>
            <p:nvPr/>
          </p:nvSpPr>
          <p:spPr>
            <a:xfrm rot="5400000">
              <a:off x="8177560" y="389560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1_Title only">
    <p:bg>
      <p:bgPr>
        <a:solidFill>
          <a:schemeClr val="accent3"/>
        </a:solidFill>
        <a:effectLst/>
      </p:bgPr>
    </p:bg>
    <p:spTree>
      <p:nvGrpSpPr>
        <p:cNvPr id="1" name="Shape 161"/>
        <p:cNvGrpSpPr/>
        <p:nvPr/>
      </p:nvGrpSpPr>
      <p:grpSpPr>
        <a:xfrm>
          <a:off x="0" y="0"/>
          <a:ext cx="0" cy="0"/>
          <a:chOff x="0" y="0"/>
          <a:chExt cx="0" cy="0"/>
        </a:xfrm>
      </p:grpSpPr>
      <p:grpSp>
        <p:nvGrpSpPr>
          <p:cNvPr id="162" name="Google Shape;162;p6"/>
          <p:cNvGrpSpPr/>
          <p:nvPr/>
        </p:nvGrpSpPr>
        <p:grpSpPr>
          <a:xfrm>
            <a:off x="-851875" y="273825"/>
            <a:ext cx="9721950" cy="4611600"/>
            <a:chOff x="-851875" y="273825"/>
            <a:chExt cx="9721950" cy="4611600"/>
          </a:xfrm>
        </p:grpSpPr>
        <p:sp>
          <p:nvSpPr>
            <p:cNvPr id="163" name="Google Shape;163;p6"/>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6"/>
            <p:cNvGrpSpPr/>
            <p:nvPr/>
          </p:nvGrpSpPr>
          <p:grpSpPr>
            <a:xfrm>
              <a:off x="81691" y="785819"/>
              <a:ext cx="155400" cy="3538775"/>
              <a:chOff x="435991" y="785819"/>
              <a:chExt cx="155400" cy="3538775"/>
            </a:xfrm>
          </p:grpSpPr>
          <p:sp>
            <p:nvSpPr>
              <p:cNvPr id="166" name="Google Shape;166;p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6"/>
            <p:cNvGrpSpPr/>
            <p:nvPr/>
          </p:nvGrpSpPr>
          <p:grpSpPr>
            <a:xfrm>
              <a:off x="435991" y="785819"/>
              <a:ext cx="155400" cy="3538775"/>
              <a:chOff x="435991" y="785819"/>
              <a:chExt cx="155400" cy="3538775"/>
            </a:xfrm>
          </p:grpSpPr>
          <p:sp>
            <p:nvSpPr>
              <p:cNvPr id="175" name="Google Shape;175;p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6"/>
            <p:cNvGrpSpPr/>
            <p:nvPr/>
          </p:nvGrpSpPr>
          <p:grpSpPr>
            <a:xfrm>
              <a:off x="161500" y="826619"/>
              <a:ext cx="352200" cy="3457175"/>
              <a:chOff x="161500" y="826619"/>
              <a:chExt cx="352200" cy="3457175"/>
            </a:xfrm>
          </p:grpSpPr>
          <p:sp>
            <p:nvSpPr>
              <p:cNvPr id="184" name="Google Shape;184;p6"/>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2" name="Google Shape;192;p6"/>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193" name="Google Shape;193;p6"/>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a:solidFill>
                  <a:schemeClr val="accent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94" name="Google Shape;194;p6"/>
          <p:cNvSpPr/>
          <p:nvPr/>
        </p:nvSpPr>
        <p:spPr>
          <a:xfrm flipH="1">
            <a:off x="1052060" y="1188300"/>
            <a:ext cx="7312200" cy="3504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rot="10800000" flipH="1">
            <a:off x="23654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rot="10800000" flipH="1">
            <a:off x="27772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rot="10800000" flipH="1">
            <a:off x="31890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rot="10800000" flipH="1">
            <a:off x="36008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rot="10800000" flipH="1">
            <a:off x="40127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rot="10800000" flipH="1">
            <a:off x="44245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rot="10800000" flipH="1">
            <a:off x="48363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rot="10800000" flipH="1">
            <a:off x="52481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rot="10800000" flipH="1">
            <a:off x="56600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rot="10800000" flipH="1">
            <a:off x="60718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rot="10800000" flipH="1">
            <a:off x="64836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rot="10800000" flipH="1">
            <a:off x="19535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10800000" flipH="1">
            <a:off x="68954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rot="10800000" flipH="1">
            <a:off x="15417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rot="10800000" flipH="1">
            <a:off x="73073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rot="10800000" flipH="1">
            <a:off x="77191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090719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1_Title only">
    <p:bg>
      <p:bgPr>
        <a:solidFill>
          <a:schemeClr val="accent3"/>
        </a:solidFill>
        <a:effectLst/>
      </p:bgPr>
    </p:bg>
    <p:spTree>
      <p:nvGrpSpPr>
        <p:cNvPr id="1" name="Shape 161"/>
        <p:cNvGrpSpPr/>
        <p:nvPr/>
      </p:nvGrpSpPr>
      <p:grpSpPr>
        <a:xfrm>
          <a:off x="0" y="0"/>
          <a:ext cx="0" cy="0"/>
          <a:chOff x="0" y="0"/>
          <a:chExt cx="0" cy="0"/>
        </a:xfrm>
      </p:grpSpPr>
      <p:grpSp>
        <p:nvGrpSpPr>
          <p:cNvPr id="162" name="Google Shape;162;p6"/>
          <p:cNvGrpSpPr/>
          <p:nvPr/>
        </p:nvGrpSpPr>
        <p:grpSpPr>
          <a:xfrm>
            <a:off x="-851875" y="273825"/>
            <a:ext cx="9721950" cy="4611600"/>
            <a:chOff x="-851875" y="273825"/>
            <a:chExt cx="9721950" cy="4611600"/>
          </a:xfrm>
        </p:grpSpPr>
        <p:sp>
          <p:nvSpPr>
            <p:cNvPr id="163" name="Google Shape;163;p6"/>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6"/>
            <p:cNvGrpSpPr/>
            <p:nvPr/>
          </p:nvGrpSpPr>
          <p:grpSpPr>
            <a:xfrm>
              <a:off x="81691" y="785819"/>
              <a:ext cx="155400" cy="3538775"/>
              <a:chOff x="435991" y="785819"/>
              <a:chExt cx="155400" cy="3538775"/>
            </a:xfrm>
          </p:grpSpPr>
          <p:sp>
            <p:nvSpPr>
              <p:cNvPr id="166" name="Google Shape;166;p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6"/>
            <p:cNvGrpSpPr/>
            <p:nvPr/>
          </p:nvGrpSpPr>
          <p:grpSpPr>
            <a:xfrm>
              <a:off x="435991" y="785819"/>
              <a:ext cx="155400" cy="3538775"/>
              <a:chOff x="435991" y="785819"/>
              <a:chExt cx="155400" cy="3538775"/>
            </a:xfrm>
          </p:grpSpPr>
          <p:sp>
            <p:nvSpPr>
              <p:cNvPr id="175" name="Google Shape;175;p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6"/>
            <p:cNvGrpSpPr/>
            <p:nvPr/>
          </p:nvGrpSpPr>
          <p:grpSpPr>
            <a:xfrm>
              <a:off x="161500" y="826619"/>
              <a:ext cx="352200" cy="3457175"/>
              <a:chOff x="161500" y="826619"/>
              <a:chExt cx="352200" cy="3457175"/>
            </a:xfrm>
          </p:grpSpPr>
          <p:sp>
            <p:nvSpPr>
              <p:cNvPr id="184" name="Google Shape;184;p6"/>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2" name="Google Shape;192;p6"/>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193" name="Google Shape;193;p6"/>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a:solidFill>
                  <a:schemeClr val="accent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94" name="Google Shape;194;p6"/>
          <p:cNvSpPr/>
          <p:nvPr/>
        </p:nvSpPr>
        <p:spPr>
          <a:xfrm flipH="1">
            <a:off x="1052060" y="1188300"/>
            <a:ext cx="7312200" cy="3504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rot="10800000" flipH="1">
            <a:off x="23654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rot="10800000" flipH="1">
            <a:off x="27772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rot="10800000" flipH="1">
            <a:off x="31890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rot="10800000" flipH="1">
            <a:off x="36008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rot="10800000" flipH="1">
            <a:off x="40127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rot="10800000" flipH="1">
            <a:off x="44245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rot="10800000" flipH="1">
            <a:off x="48363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rot="10800000" flipH="1">
            <a:off x="52481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rot="10800000" flipH="1">
            <a:off x="56600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rot="10800000" flipH="1">
            <a:off x="60718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rot="10800000" flipH="1">
            <a:off x="64836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rot="10800000" flipH="1">
            <a:off x="19535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10800000" flipH="1">
            <a:off x="68954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rot="10800000" flipH="1">
            <a:off x="15417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rot="10800000" flipH="1">
            <a:off x="73073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rot="10800000" flipH="1">
            <a:off x="77191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61987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3"/>
        </a:solidFill>
        <a:effectLst/>
      </p:bgPr>
    </p:bg>
    <p:spTree>
      <p:nvGrpSpPr>
        <p:cNvPr id="1" name="Shape 287"/>
        <p:cNvGrpSpPr/>
        <p:nvPr/>
      </p:nvGrpSpPr>
      <p:grpSpPr>
        <a:xfrm>
          <a:off x="0" y="0"/>
          <a:ext cx="0" cy="0"/>
          <a:chOff x="0" y="0"/>
          <a:chExt cx="0" cy="0"/>
        </a:xfrm>
      </p:grpSpPr>
      <p:grpSp>
        <p:nvGrpSpPr>
          <p:cNvPr id="288" name="Google Shape;288;p9"/>
          <p:cNvGrpSpPr/>
          <p:nvPr/>
        </p:nvGrpSpPr>
        <p:grpSpPr>
          <a:xfrm>
            <a:off x="-851875" y="273825"/>
            <a:ext cx="9721950" cy="4611600"/>
            <a:chOff x="-851875" y="273825"/>
            <a:chExt cx="9721950" cy="4611600"/>
          </a:xfrm>
        </p:grpSpPr>
        <p:sp>
          <p:nvSpPr>
            <p:cNvPr id="289" name="Google Shape;289;p9"/>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9"/>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 name="Google Shape;291;p9"/>
            <p:cNvGrpSpPr/>
            <p:nvPr/>
          </p:nvGrpSpPr>
          <p:grpSpPr>
            <a:xfrm>
              <a:off x="81691" y="785819"/>
              <a:ext cx="155400" cy="3538775"/>
              <a:chOff x="435991" y="785819"/>
              <a:chExt cx="155400" cy="3538775"/>
            </a:xfrm>
          </p:grpSpPr>
          <p:sp>
            <p:nvSpPr>
              <p:cNvPr id="292" name="Google Shape;292;p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9"/>
            <p:cNvGrpSpPr/>
            <p:nvPr/>
          </p:nvGrpSpPr>
          <p:grpSpPr>
            <a:xfrm>
              <a:off x="435991" y="785819"/>
              <a:ext cx="155400" cy="3538775"/>
              <a:chOff x="435991" y="785819"/>
              <a:chExt cx="155400" cy="3538775"/>
            </a:xfrm>
          </p:grpSpPr>
          <p:sp>
            <p:nvSpPr>
              <p:cNvPr id="301" name="Google Shape;301;p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309;p9"/>
            <p:cNvGrpSpPr/>
            <p:nvPr/>
          </p:nvGrpSpPr>
          <p:grpSpPr>
            <a:xfrm>
              <a:off x="161500" y="826619"/>
              <a:ext cx="352200" cy="3457175"/>
              <a:chOff x="161500" y="826619"/>
              <a:chExt cx="352200" cy="3457175"/>
            </a:xfrm>
          </p:grpSpPr>
          <p:sp>
            <p:nvSpPr>
              <p:cNvPr id="310" name="Google Shape;310;p9"/>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9"/>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9"/>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9"/>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18" name="Google Shape;318;p9"/>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319" name="Google Shape;319;p9"/>
          <p:cNvGrpSpPr/>
          <p:nvPr/>
        </p:nvGrpSpPr>
        <p:grpSpPr>
          <a:xfrm>
            <a:off x="1804510" y="1115399"/>
            <a:ext cx="5809090" cy="2912700"/>
            <a:chOff x="1931858" y="1215607"/>
            <a:chExt cx="5809090" cy="2912700"/>
          </a:xfrm>
        </p:grpSpPr>
        <p:sp>
          <p:nvSpPr>
            <p:cNvPr id="320" name="Google Shape;320;p9"/>
            <p:cNvSpPr/>
            <p:nvPr/>
          </p:nvSpPr>
          <p:spPr>
            <a:xfrm>
              <a:off x="1990548" y="1215607"/>
              <a:ext cx="5750400" cy="2912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rot="5400000" flipH="1">
              <a:off x="1931858" y="326562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rot="5400000" flipH="1">
              <a:off x="1931858" y="285380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rot="5400000" flipH="1">
              <a:off x="1931858" y="244197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rot="5400000" flipH="1">
              <a:off x="1931858" y="203015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rot="5400000" flipH="1">
              <a:off x="1931858" y="161832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rot="5400000" flipH="1">
              <a:off x="1931858" y="367745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 name="Google Shape;327;p9"/>
          <p:cNvSpPr txBox="1">
            <a:spLocks noGrp="1"/>
          </p:cNvSpPr>
          <p:nvPr>
            <p:ph type="subTitle" idx="1"/>
          </p:nvPr>
        </p:nvSpPr>
        <p:spPr>
          <a:xfrm>
            <a:off x="2686500" y="2418775"/>
            <a:ext cx="4045200" cy="1071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8" name="Google Shape;328;p9"/>
          <p:cNvSpPr txBox="1">
            <a:spLocks noGrp="1"/>
          </p:cNvSpPr>
          <p:nvPr>
            <p:ph type="title"/>
          </p:nvPr>
        </p:nvSpPr>
        <p:spPr>
          <a:xfrm>
            <a:off x="3046900" y="1837001"/>
            <a:ext cx="33171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329" name="Google Shape;329;p9"/>
          <p:cNvGrpSpPr/>
          <p:nvPr/>
        </p:nvGrpSpPr>
        <p:grpSpPr>
          <a:xfrm>
            <a:off x="8275498" y="4434046"/>
            <a:ext cx="155400" cy="155400"/>
            <a:chOff x="1666623" y="2623621"/>
            <a:chExt cx="155400" cy="155400"/>
          </a:xfrm>
        </p:grpSpPr>
        <p:sp>
          <p:nvSpPr>
            <p:cNvPr id="330" name="Google Shape;330;p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31" name="Google Shape;331;p9"/>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32" name="Google Shape;332;p9"/>
          <p:cNvGrpSpPr/>
          <p:nvPr/>
        </p:nvGrpSpPr>
        <p:grpSpPr>
          <a:xfrm>
            <a:off x="7948848" y="877883"/>
            <a:ext cx="155400" cy="155400"/>
            <a:chOff x="1666623" y="2623621"/>
            <a:chExt cx="155400" cy="155400"/>
          </a:xfrm>
        </p:grpSpPr>
        <p:sp>
          <p:nvSpPr>
            <p:cNvPr id="333" name="Google Shape;333;p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34" name="Google Shape;334;p9"/>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35" name="Google Shape;335;p9"/>
          <p:cNvGrpSpPr/>
          <p:nvPr/>
        </p:nvGrpSpPr>
        <p:grpSpPr>
          <a:xfrm rot="-5107757" flipH="1">
            <a:off x="8144216" y="433715"/>
            <a:ext cx="450569" cy="494047"/>
            <a:chOff x="1584644" y="2497374"/>
            <a:chExt cx="450609" cy="494091"/>
          </a:xfrm>
        </p:grpSpPr>
        <p:sp>
          <p:nvSpPr>
            <p:cNvPr id="336" name="Google Shape;336;p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3"/>
        </a:solidFill>
        <a:effectLst/>
      </p:bgPr>
    </p:bg>
    <p:spTree>
      <p:nvGrpSpPr>
        <p:cNvPr id="1" name="Shape 287"/>
        <p:cNvGrpSpPr/>
        <p:nvPr/>
      </p:nvGrpSpPr>
      <p:grpSpPr>
        <a:xfrm>
          <a:off x="0" y="0"/>
          <a:ext cx="0" cy="0"/>
          <a:chOff x="0" y="0"/>
          <a:chExt cx="0" cy="0"/>
        </a:xfrm>
      </p:grpSpPr>
      <p:grpSp>
        <p:nvGrpSpPr>
          <p:cNvPr id="288" name="Google Shape;288;p9"/>
          <p:cNvGrpSpPr/>
          <p:nvPr/>
        </p:nvGrpSpPr>
        <p:grpSpPr>
          <a:xfrm>
            <a:off x="-851875" y="273825"/>
            <a:ext cx="9721950" cy="4611600"/>
            <a:chOff x="-851875" y="273825"/>
            <a:chExt cx="9721950" cy="4611600"/>
          </a:xfrm>
        </p:grpSpPr>
        <p:sp>
          <p:nvSpPr>
            <p:cNvPr id="289" name="Google Shape;289;p9"/>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9"/>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 name="Google Shape;291;p9"/>
            <p:cNvGrpSpPr/>
            <p:nvPr/>
          </p:nvGrpSpPr>
          <p:grpSpPr>
            <a:xfrm>
              <a:off x="81691" y="785819"/>
              <a:ext cx="155400" cy="3538775"/>
              <a:chOff x="435991" y="785819"/>
              <a:chExt cx="155400" cy="3538775"/>
            </a:xfrm>
          </p:grpSpPr>
          <p:sp>
            <p:nvSpPr>
              <p:cNvPr id="292" name="Google Shape;292;p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9"/>
            <p:cNvGrpSpPr/>
            <p:nvPr/>
          </p:nvGrpSpPr>
          <p:grpSpPr>
            <a:xfrm>
              <a:off x="435991" y="785819"/>
              <a:ext cx="155400" cy="3538775"/>
              <a:chOff x="435991" y="785819"/>
              <a:chExt cx="155400" cy="3538775"/>
            </a:xfrm>
          </p:grpSpPr>
          <p:sp>
            <p:nvSpPr>
              <p:cNvPr id="301" name="Google Shape;301;p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309;p9"/>
            <p:cNvGrpSpPr/>
            <p:nvPr/>
          </p:nvGrpSpPr>
          <p:grpSpPr>
            <a:xfrm>
              <a:off x="161500" y="826619"/>
              <a:ext cx="352200" cy="3457175"/>
              <a:chOff x="161500" y="826619"/>
              <a:chExt cx="352200" cy="3457175"/>
            </a:xfrm>
          </p:grpSpPr>
          <p:sp>
            <p:nvSpPr>
              <p:cNvPr id="310" name="Google Shape;310;p9"/>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9"/>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9"/>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9"/>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18" name="Google Shape;318;p9"/>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319" name="Google Shape;319;p9"/>
          <p:cNvGrpSpPr/>
          <p:nvPr/>
        </p:nvGrpSpPr>
        <p:grpSpPr>
          <a:xfrm>
            <a:off x="1804510" y="1115399"/>
            <a:ext cx="5809090" cy="2912700"/>
            <a:chOff x="1931858" y="1215607"/>
            <a:chExt cx="5809090" cy="2912700"/>
          </a:xfrm>
        </p:grpSpPr>
        <p:sp>
          <p:nvSpPr>
            <p:cNvPr id="320" name="Google Shape;320;p9"/>
            <p:cNvSpPr/>
            <p:nvPr/>
          </p:nvSpPr>
          <p:spPr>
            <a:xfrm>
              <a:off x="1990548" y="1215607"/>
              <a:ext cx="5750400" cy="2912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rot="5400000" flipH="1">
              <a:off x="1931858" y="326562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rot="5400000" flipH="1">
              <a:off x="1931858" y="285380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rot="5400000" flipH="1">
              <a:off x="1931858" y="244197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rot="5400000" flipH="1">
              <a:off x="1931858" y="203015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rot="5400000" flipH="1">
              <a:off x="1931858" y="161832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rot="5400000" flipH="1">
              <a:off x="1931858" y="367745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 name="Google Shape;327;p9"/>
          <p:cNvSpPr txBox="1">
            <a:spLocks noGrp="1"/>
          </p:cNvSpPr>
          <p:nvPr>
            <p:ph type="subTitle" idx="1"/>
          </p:nvPr>
        </p:nvSpPr>
        <p:spPr>
          <a:xfrm>
            <a:off x="2686500" y="2418775"/>
            <a:ext cx="4045200" cy="1071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8" name="Google Shape;328;p9"/>
          <p:cNvSpPr txBox="1">
            <a:spLocks noGrp="1"/>
          </p:cNvSpPr>
          <p:nvPr>
            <p:ph type="title"/>
          </p:nvPr>
        </p:nvSpPr>
        <p:spPr>
          <a:xfrm>
            <a:off x="3046900" y="1837001"/>
            <a:ext cx="33171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329" name="Google Shape;329;p9"/>
          <p:cNvGrpSpPr/>
          <p:nvPr/>
        </p:nvGrpSpPr>
        <p:grpSpPr>
          <a:xfrm>
            <a:off x="8275498" y="4434046"/>
            <a:ext cx="155400" cy="155400"/>
            <a:chOff x="1666623" y="2623621"/>
            <a:chExt cx="155400" cy="155400"/>
          </a:xfrm>
        </p:grpSpPr>
        <p:sp>
          <p:nvSpPr>
            <p:cNvPr id="330" name="Google Shape;330;p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31" name="Google Shape;331;p9"/>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32" name="Google Shape;332;p9"/>
          <p:cNvGrpSpPr/>
          <p:nvPr/>
        </p:nvGrpSpPr>
        <p:grpSpPr>
          <a:xfrm>
            <a:off x="7948848" y="877883"/>
            <a:ext cx="155400" cy="155400"/>
            <a:chOff x="1666623" y="2623621"/>
            <a:chExt cx="155400" cy="155400"/>
          </a:xfrm>
        </p:grpSpPr>
        <p:sp>
          <p:nvSpPr>
            <p:cNvPr id="333" name="Google Shape;333;p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34" name="Google Shape;334;p9"/>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35" name="Google Shape;335;p9"/>
          <p:cNvGrpSpPr/>
          <p:nvPr/>
        </p:nvGrpSpPr>
        <p:grpSpPr>
          <a:xfrm rot="-5107757" flipH="1">
            <a:off x="8144216" y="433715"/>
            <a:ext cx="450569" cy="494047"/>
            <a:chOff x="1584644" y="2497374"/>
            <a:chExt cx="450609" cy="494091"/>
          </a:xfrm>
        </p:grpSpPr>
        <p:sp>
          <p:nvSpPr>
            <p:cNvPr id="336" name="Google Shape;336;p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807812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8"/>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398"/>
        <p:cNvGrpSpPr/>
        <p:nvPr/>
      </p:nvGrpSpPr>
      <p:grpSpPr>
        <a:xfrm>
          <a:off x="0" y="0"/>
          <a:ext cx="0" cy="0"/>
          <a:chOff x="0" y="0"/>
          <a:chExt cx="0" cy="0"/>
        </a:xfrm>
      </p:grpSpPr>
    </p:spTree>
    <p:extLst>
      <p:ext uri="{BB962C8B-B14F-4D97-AF65-F5344CB8AC3E}">
        <p14:creationId xmlns:p14="http://schemas.microsoft.com/office/powerpoint/2010/main" val="256808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398"/>
        <p:cNvGrpSpPr/>
        <p:nvPr/>
      </p:nvGrpSpPr>
      <p:grpSpPr>
        <a:xfrm>
          <a:off x="0" y="0"/>
          <a:ext cx="0" cy="0"/>
          <a:chOff x="0" y="0"/>
          <a:chExt cx="0" cy="0"/>
        </a:xfrm>
      </p:grpSpPr>
    </p:spTree>
    <p:extLst>
      <p:ext uri="{BB962C8B-B14F-4D97-AF65-F5344CB8AC3E}">
        <p14:creationId xmlns:p14="http://schemas.microsoft.com/office/powerpoint/2010/main" val="40366671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398"/>
        <p:cNvGrpSpPr/>
        <p:nvPr/>
      </p:nvGrpSpPr>
      <p:grpSpPr>
        <a:xfrm>
          <a:off x="0" y="0"/>
          <a:ext cx="0" cy="0"/>
          <a:chOff x="0" y="0"/>
          <a:chExt cx="0" cy="0"/>
        </a:xfrm>
      </p:grpSpPr>
    </p:spTree>
    <p:extLst>
      <p:ext uri="{BB962C8B-B14F-4D97-AF65-F5344CB8AC3E}">
        <p14:creationId xmlns:p14="http://schemas.microsoft.com/office/powerpoint/2010/main" val="16541334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398"/>
        <p:cNvGrpSpPr/>
        <p:nvPr/>
      </p:nvGrpSpPr>
      <p:grpSpPr>
        <a:xfrm>
          <a:off x="0" y="0"/>
          <a:ext cx="0" cy="0"/>
          <a:chOff x="0" y="0"/>
          <a:chExt cx="0" cy="0"/>
        </a:xfrm>
      </p:grpSpPr>
    </p:spTree>
    <p:extLst>
      <p:ext uri="{BB962C8B-B14F-4D97-AF65-F5344CB8AC3E}">
        <p14:creationId xmlns:p14="http://schemas.microsoft.com/office/powerpoint/2010/main" val="41126050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74600" y="537000"/>
            <a:ext cx="7456500" cy="365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1pPr>
            <a:lvl2pPr lvl="1">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2pPr>
            <a:lvl3pPr lvl="2">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3pPr>
            <a:lvl4pPr lvl="3">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4pPr>
            <a:lvl5pPr lvl="4">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5pPr>
            <a:lvl6pPr lvl="5">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6pPr>
            <a:lvl7pPr lvl="6">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7pPr>
            <a:lvl8pPr lvl="7">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8pPr>
            <a:lvl9pPr lvl="8">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974325" y="1181825"/>
            <a:ext cx="7456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88" r:id="rId2"/>
    <p:sldLayoutId id="2147483655" r:id="rId3"/>
    <p:sldLayoutId id="2147483690" r:id="rId4"/>
    <p:sldLayoutId id="2147483658" r:id="rId5"/>
    <p:sldLayoutId id="2147483702" r:id="rId6"/>
    <p:sldLayoutId id="2147483701" r:id="rId7"/>
    <p:sldLayoutId id="2147483700" r:id="rId8"/>
    <p:sldLayoutId id="2147483699" r:id="rId9"/>
    <p:sldLayoutId id="2147483698" r:id="rId10"/>
    <p:sldLayoutId id="2147483697" r:id="rId11"/>
    <p:sldLayoutId id="2147483696" r:id="rId12"/>
    <p:sldLayoutId id="2147483695" r:id="rId13"/>
    <p:sldLayoutId id="2147483694" r:id="rId14"/>
    <p:sldLayoutId id="2147483693" r:id="rId15"/>
    <p:sldLayoutId id="2147483687" r:id="rId16"/>
    <p:sldLayoutId id="2147483686" r:id="rId17"/>
    <p:sldLayoutId id="2147483685" r:id="rId18"/>
    <p:sldLayoutId id="2147483684" r:id="rId19"/>
    <p:sldLayoutId id="2147483689" r:id="rId20"/>
    <p:sldLayoutId id="2147483662" r:id="rId21"/>
    <p:sldLayoutId id="2147483691" r:id="rId22"/>
    <p:sldLayoutId id="2147483671" r:id="rId23"/>
    <p:sldLayoutId id="2147483703" r:id="rId24"/>
    <p:sldLayoutId id="2147483692" r:id="rId25"/>
    <p:sldLayoutId id="2147483678" r:id="rId26"/>
    <p:sldLayoutId id="2147483679" r:id="rId27"/>
    <p:sldLayoutId id="2147483705" r:id="rId28"/>
    <p:sldLayoutId id="2147483704"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6.xml"/><Relationship Id="rId1" Type="http://schemas.openxmlformats.org/officeDocument/2006/relationships/slideLayout" Target="../slideLayouts/slideLayout21.xml"/><Relationship Id="rId11" Type="http://schemas.openxmlformats.org/officeDocument/2006/relationships/image" Target="NULL"/><Relationship Id="rId5" Type="http://schemas.microsoft.com/office/2007/relationships/hdphoto" Target="../media/hdphoto1.wdp"/><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7.xml"/><Relationship Id="rId1" Type="http://schemas.openxmlformats.org/officeDocument/2006/relationships/slideLayout" Target="../slideLayouts/slideLayout21.xml"/><Relationship Id="rId11" Type="http://schemas.openxmlformats.org/officeDocument/2006/relationships/image" Target="NULL"/><Relationship Id="rId5" Type="http://schemas.microsoft.com/office/2007/relationships/hdphoto" Target="../media/hdphoto1.wdp"/><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5.xml"/><Relationship Id="rId6" Type="http://schemas.openxmlformats.org/officeDocument/2006/relationships/image" Target="../media/image5.emf"/><Relationship Id="rId5" Type="http://schemas.openxmlformats.org/officeDocument/2006/relationships/image" Target="NUL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26.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5.xml"/><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11" Type="http://schemas.openxmlformats.org/officeDocument/2006/relationships/image" Target="../media/image6.emf"/><Relationship Id="rId5" Type="http://schemas.openxmlformats.org/officeDocument/2006/relationships/image" Target="../media/image7.jfif"/><Relationship Id="rId10" Type="http://schemas.openxmlformats.org/officeDocument/2006/relationships/image" Target="../media/image5.emf"/><Relationship Id="rId4" Type="http://schemas.openxmlformats.org/officeDocument/2006/relationships/notesSlide" Target="../notesSlides/notesSlide1.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audio" Target="../media/audio3.wav"/><Relationship Id="rId1" Type="http://schemas.openxmlformats.org/officeDocument/2006/relationships/slideLayout" Target="../slideLayouts/slideLayout5.xml"/><Relationship Id="rId6" Type="http://schemas.openxmlformats.org/officeDocument/2006/relationships/image" Target="../media/image7.jfif"/><Relationship Id="rId11" Type="http://schemas.openxmlformats.org/officeDocument/2006/relationships/image" Target="../media/image8.png"/><Relationship Id="rId5" Type="http://schemas.openxmlformats.org/officeDocument/2006/relationships/audio" Target="../media/audio3.wav"/><Relationship Id="rId15" Type="http://schemas.openxmlformats.org/officeDocument/2006/relationships/audio" Target="../media/audio2.wav"/><Relationship Id="rId10" Type="http://schemas.openxmlformats.org/officeDocument/2006/relationships/slide" Target="slide4.xml"/><Relationship Id="rId4" Type="http://schemas.openxmlformats.org/officeDocument/2006/relationships/audio" Target="../media/audio2.wav"/><Relationship Id="rId9" Type="http://schemas.openxmlformats.org/officeDocument/2006/relationships/image" Target="../media/image14.png"/><Relationship Id="rId1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fif"/><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audio" Target="../media/audio1.wav"/><Relationship Id="rId7" Type="http://schemas.openxmlformats.org/officeDocument/2006/relationships/image" Target="../media/image13.png"/><Relationship Id="rId12"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audio" Target="../media/audio3.wav"/><Relationship Id="rId1" Type="http://schemas.openxmlformats.org/officeDocument/2006/relationships/slideLayout" Target="../slideLayouts/slideLayout5.xml"/><Relationship Id="rId6" Type="http://schemas.openxmlformats.org/officeDocument/2006/relationships/image" Target="../media/image7.jfif"/><Relationship Id="rId11" Type="http://schemas.openxmlformats.org/officeDocument/2006/relationships/image" Target="../media/image16.png"/><Relationship Id="rId5" Type="http://schemas.openxmlformats.org/officeDocument/2006/relationships/audio" Target="../media/audio3.wav"/><Relationship Id="rId15" Type="http://schemas.openxmlformats.org/officeDocument/2006/relationships/audio" Target="../media/audio2.wav"/><Relationship Id="rId10" Type="http://schemas.openxmlformats.org/officeDocument/2006/relationships/image" Target="../media/image8.png"/><Relationship Id="rId4" Type="http://schemas.openxmlformats.org/officeDocument/2006/relationships/audio" Target="../media/audio2.wav"/><Relationship Id="rId9" Type="http://schemas.openxmlformats.org/officeDocument/2006/relationships/slide" Target="slide4.xml"/><Relationship Id="rId1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emf"/><Relationship Id="rId2" Type="http://schemas.openxmlformats.org/officeDocument/2006/relationships/image" Target="../media/image7.jfif"/><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NUL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294"/>
          <p:cNvSpPr txBox="1">
            <a:spLocks noChangeArrowheads="1"/>
          </p:cNvSpPr>
          <p:nvPr/>
        </p:nvSpPr>
        <p:spPr bwMode="auto">
          <a:xfrm>
            <a:off x="1771650" y="342901"/>
            <a:ext cx="57721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2060"/>
                </a:solidFill>
                <a:latin typeface="Times New Roman" panose="02020603050405020304" pitchFamily="18" charset="0"/>
                <a:cs typeface="Times New Roman" panose="02020603050405020304" pitchFamily="18" charset="0"/>
              </a:rPr>
              <a:t>ỦY BAN NHÂN DÂN QUẬN LONG BIÊN</a:t>
            </a:r>
          </a:p>
          <a:p>
            <a:pPr algn="ctr" eaLnBrk="1" hangingPunct="1">
              <a:spcBef>
                <a:spcPct val="0"/>
              </a:spcBef>
              <a:buFontTx/>
              <a:buNone/>
            </a:pPr>
            <a:r>
              <a:rPr lang="en-US" altLang="en-US" sz="1800" u="sng">
                <a:solidFill>
                  <a:srgbClr val="002060"/>
                </a:solidFill>
                <a:latin typeface="Times New Roman" panose="02020603050405020304" pitchFamily="18" charset="0"/>
                <a:cs typeface="Times New Roman" panose="02020603050405020304" pitchFamily="18" charset="0"/>
              </a:rPr>
              <a:t>TRƯỜNG TIỂU HỌC ÁI MỘ B</a:t>
            </a:r>
          </a:p>
        </p:txBody>
      </p:sp>
      <p:pic>
        <p:nvPicPr>
          <p:cNvPr id="295" name="Picture 294">
            <a:extLst>
              <a:ext uri="{FF2B5EF4-FFF2-40B4-BE49-F238E27FC236}">
                <a16:creationId xmlns="" xmlns:a16="http://schemas.microsoft.com/office/drawing/2014/main" id="{7B47C9B1-D49B-4AA6-A8DD-01DC1D871AB5}"/>
              </a:ext>
            </a:extLst>
          </p:cNvPr>
          <p:cNvPicPr>
            <a:picLocks noChangeAspect="1"/>
          </p:cNvPicPr>
          <p:nvPr/>
        </p:nvPicPr>
        <p:blipFill>
          <a:blip r:embed="rId2"/>
          <a:stretch>
            <a:fillRect/>
          </a:stretch>
        </p:blipFill>
        <p:spPr>
          <a:xfrm>
            <a:off x="1371600" y="228600"/>
            <a:ext cx="1107282" cy="1107282"/>
          </a:xfrm>
          <a:prstGeom prst="ellipse">
            <a:avLst/>
          </a:prstGeom>
        </p:spPr>
      </p:pic>
      <p:sp>
        <p:nvSpPr>
          <p:cNvPr id="5" name="TextBox 4">
            <a:extLst>
              <a:ext uri="{FF2B5EF4-FFF2-40B4-BE49-F238E27FC236}">
                <a16:creationId xmlns="" xmlns:a16="http://schemas.microsoft.com/office/drawing/2014/main" id="{0E941064-7ED8-4A34-87EA-1479821BBF35}"/>
              </a:ext>
            </a:extLst>
          </p:cNvPr>
          <p:cNvSpPr txBox="1"/>
          <p:nvPr/>
        </p:nvSpPr>
        <p:spPr>
          <a:xfrm>
            <a:off x="1314450" y="1543051"/>
            <a:ext cx="6343650" cy="1431161"/>
          </a:xfrm>
          <a:prstGeom prst="rect">
            <a:avLst/>
          </a:prstGeom>
          <a:noFill/>
        </p:spPr>
        <p:txBody>
          <a:bodyPr>
            <a:spAutoFit/>
            <a:scene3d>
              <a:camera prst="orthographicFront"/>
              <a:lightRig rig="threePt" dir="t"/>
            </a:scene3d>
            <a:sp3d extrusionH="57150">
              <a:bevelT w="82550" h="38100" prst="coolSlant"/>
            </a:sp3d>
          </a:bodyPr>
          <a:lstStyle/>
          <a:p>
            <a:pPr algn="ctr" eaLnBrk="1" hangingPunct="1">
              <a:defRPr/>
            </a:pPr>
            <a:r>
              <a:rPr lang="en-US" sz="2700" b="1" dirty="0">
                <a:ln w="10541" cmpd="sng">
                  <a:solidFill>
                    <a:schemeClr val="accent1">
                      <a:shade val="88000"/>
                      <a:satMod val="110000"/>
                    </a:schemeClr>
                  </a:solidFill>
                  <a:prstDash val="solid"/>
                </a:ln>
                <a:solidFill>
                  <a:srgbClr val="3333CC"/>
                </a:solidFill>
                <a:latin typeface="Times New Roman" panose="02020603050405020304" pitchFamily="18" charset="0"/>
                <a:cs typeface="Times New Roman" panose="02020603050405020304" pitchFamily="18" charset="0"/>
              </a:rPr>
              <a:t>       PHÂN MÔN: </a:t>
            </a:r>
            <a:r>
              <a:rPr lang="en-US" sz="2700" b="1" dirty="0" smtClean="0">
                <a:ln w="10541" cmpd="sng">
                  <a:solidFill>
                    <a:schemeClr val="accent1">
                      <a:shade val="88000"/>
                      <a:satMod val="110000"/>
                    </a:schemeClr>
                  </a:solidFill>
                  <a:prstDash val="solid"/>
                </a:ln>
                <a:solidFill>
                  <a:srgbClr val="3333CC"/>
                </a:solidFill>
                <a:latin typeface="Times New Roman" panose="02020603050405020304" pitchFamily="18" charset="0"/>
                <a:cs typeface="Times New Roman" panose="02020603050405020304" pitchFamily="18" charset="0"/>
              </a:rPr>
              <a:t>LUYỆN TỪ VÀ CÂU</a:t>
            </a:r>
            <a:endParaRPr lang="en-US" sz="2700" b="1" dirty="0">
              <a:ln w="10541" cmpd="sng">
                <a:solidFill>
                  <a:schemeClr val="accent1">
                    <a:shade val="88000"/>
                    <a:satMod val="110000"/>
                  </a:schemeClr>
                </a:solidFill>
                <a:prstDash val="solid"/>
              </a:ln>
              <a:solidFill>
                <a:srgbClr val="3333CC"/>
              </a:solidFill>
              <a:latin typeface="Times New Roman" panose="02020603050405020304" pitchFamily="18" charset="0"/>
              <a:cs typeface="Times New Roman" panose="02020603050405020304" pitchFamily="18" charset="0"/>
            </a:endParaRPr>
          </a:p>
          <a:p>
            <a:pPr algn="ctr" eaLnBrk="1" hangingPunct="1">
              <a:defRPr/>
            </a:pPr>
            <a:endParaRPr lang="en-US" sz="2700" b="1" dirty="0">
              <a:ln w="10541" cmpd="sng">
                <a:solidFill>
                  <a:schemeClr val="accent1">
                    <a:shade val="88000"/>
                    <a:satMod val="110000"/>
                  </a:schemeClr>
                </a:solidFill>
                <a:prstDash val="solid"/>
              </a:ln>
              <a:solidFill>
                <a:srgbClr val="3333CC"/>
              </a:solidFill>
              <a:latin typeface="Times New Roman" panose="02020603050405020304" pitchFamily="18" charset="0"/>
              <a:cs typeface="Times New Roman" panose="02020603050405020304" pitchFamily="18" charset="0"/>
            </a:endParaRPr>
          </a:p>
          <a:p>
            <a:pPr algn="ctr" eaLnBrk="1" hangingPunct="1">
              <a:defRPr/>
            </a:pPr>
            <a:endParaRPr lang="en-US" sz="3300" b="1" dirty="0">
              <a:ln w="10541" cmpd="sng">
                <a:solidFill>
                  <a:schemeClr val="accent1">
                    <a:shade val="88000"/>
                    <a:satMod val="110000"/>
                  </a:schemeClr>
                </a:solidFill>
                <a:prstDash val="soli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465981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7"/>
          <p:cNvSpPr/>
          <p:nvPr/>
        </p:nvSpPr>
        <p:spPr>
          <a:xfrm>
            <a:off x="673400" y="1130721"/>
            <a:ext cx="8285432" cy="1088264"/>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sz="2600" b="1" u="sng" dirty="0" smtClean="0">
                <a:solidFill>
                  <a:schemeClr val="accent1">
                    <a:lumMod val="75000"/>
                  </a:schemeClr>
                </a:solidFill>
                <a:latin typeface="Calibri" panose="020F0502020204030204" pitchFamily="34" charset="0"/>
                <a:cs typeface="Calibri" panose="020F0502020204030204" pitchFamily="34" charset="0"/>
              </a:rPr>
              <a:t>Bài 1:</a:t>
            </a:r>
            <a:r>
              <a:rPr lang="vi-VN" sz="2600" b="1" dirty="0" smtClean="0">
                <a:solidFill>
                  <a:schemeClr val="accent1">
                    <a:lumMod val="75000"/>
                  </a:schemeClr>
                </a:solidFill>
                <a:latin typeface="Calibri" panose="020F0502020204030204" pitchFamily="34" charset="0"/>
                <a:cs typeface="Calibri" panose="020F0502020204030204" pitchFamily="34" charset="0"/>
              </a:rPr>
              <a:t> </a:t>
            </a:r>
          </a:p>
          <a:p>
            <a:pPr lvl="0" algn="just">
              <a:buClrTx/>
              <a:defRPr/>
            </a:pPr>
            <a:r>
              <a:rPr lang="vi-VN" sz="2600" b="1" dirty="0" smtClean="0">
                <a:solidFill>
                  <a:schemeClr val="accent1">
                    <a:lumMod val="75000"/>
                  </a:schemeClr>
                </a:solidFill>
                <a:latin typeface="Calibri" panose="020F0502020204030204" pitchFamily="34" charset="0"/>
                <a:cs typeface="Calibri" panose="020F0502020204030204" pitchFamily="34" charset="0"/>
              </a:rPr>
              <a:t>a) </a:t>
            </a:r>
            <a:r>
              <a:rPr lang="vi-VN" sz="2600" dirty="0" smtClean="0">
                <a:solidFill>
                  <a:schemeClr val="accent1">
                    <a:lumMod val="75000"/>
                  </a:schemeClr>
                </a:solidFill>
                <a:latin typeface="Calibri" panose="020F0502020204030204" pitchFamily="34" charset="0"/>
                <a:cs typeface="Calibri" panose="020F0502020204030204" pitchFamily="34" charset="0"/>
              </a:rPr>
              <a:t>Trong đoạn văn sau, người viết đã dùng những từ ngữ nào để chỉ nhân vật Phù Đổng Thiên Vương (Thánh Gióng)? Hãy dùng bút chì gạch chân các từ ngữ đó.</a:t>
            </a:r>
          </a:p>
        </p:txBody>
      </p:sp>
      <p:sp>
        <p:nvSpPr>
          <p:cNvPr id="6" name="圆角矩形 7"/>
          <p:cNvSpPr/>
          <p:nvPr/>
        </p:nvSpPr>
        <p:spPr>
          <a:xfrm>
            <a:off x="673400" y="2634622"/>
            <a:ext cx="8535865" cy="781752"/>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Tx/>
              <a:defRPr/>
            </a:pPr>
            <a:r>
              <a:rPr lang="vi-VN" sz="2600" b="1" dirty="0" smtClean="0">
                <a:solidFill>
                  <a:schemeClr val="accent1">
                    <a:lumMod val="75000"/>
                  </a:schemeClr>
                </a:solidFill>
                <a:latin typeface="Calibri" panose="020F0502020204030204" pitchFamily="34" charset="0"/>
                <a:cs typeface="Calibri" panose="020F0502020204030204" pitchFamily="34" charset="0"/>
              </a:rPr>
              <a:t>b) </a:t>
            </a:r>
            <a:r>
              <a:rPr lang="vi-VN" sz="2600" dirty="0" smtClean="0">
                <a:solidFill>
                  <a:schemeClr val="accent1">
                    <a:lumMod val="75000"/>
                  </a:schemeClr>
                </a:solidFill>
                <a:latin typeface="Calibri" panose="020F0502020204030204" pitchFamily="34" charset="0"/>
                <a:cs typeface="Calibri" panose="020F0502020204030204" pitchFamily="34" charset="0"/>
              </a:rPr>
              <a:t>Việc dùng nhiều từ ngữ thay thế cho nhau như vậy có tác dụng gì?</a:t>
            </a:r>
            <a:endParaRPr kumimoji="0" lang="zh-CN" altLang="en-US" sz="2600"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Tree>
    <p:extLst>
      <p:ext uri="{BB962C8B-B14F-4D97-AF65-F5344CB8AC3E}">
        <p14:creationId xmlns:p14="http://schemas.microsoft.com/office/powerpoint/2010/main" val="3916795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圆角矩形 7"/>
          <p:cNvSpPr/>
          <p:nvPr/>
        </p:nvSpPr>
        <p:spPr>
          <a:xfrm>
            <a:off x="585625" y="2014115"/>
            <a:ext cx="8486455" cy="2464156"/>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defRPr/>
            </a:pPr>
            <a:r>
              <a:rPr lang="en-US" altLang="en-US" sz="2500" dirty="0" err="1">
                <a:solidFill>
                  <a:srgbClr val="002060"/>
                </a:solidFill>
                <a:latin typeface="Calibri" panose="020F0502020204030204" pitchFamily="34" charset="0"/>
                <a:cs typeface="Calibri" panose="020F0502020204030204" pitchFamily="34" charset="0"/>
              </a:rPr>
              <a:t>Nghe</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chuyện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Phù</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Đổng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Thiên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Vương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tôi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thường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tưởng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tượng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đến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smtClean="0">
                <a:solidFill>
                  <a:srgbClr val="002060"/>
                </a:solidFill>
                <a:latin typeface="Calibri" panose="020F0502020204030204" pitchFamily="34" charset="0"/>
                <a:cs typeface="Calibri" panose="020F0502020204030204" pitchFamily="34" charset="0"/>
              </a:rPr>
              <a:t>một</a:t>
            </a:r>
            <a:r>
              <a:rPr lang="vi-VN" altLang="en-US" sz="2500" dirty="0" smtClean="0">
                <a:solidFill>
                  <a:srgbClr val="002060"/>
                </a:solidFill>
                <a:latin typeface="Calibri" panose="020F0502020204030204" pitchFamily="34" charset="0"/>
                <a:cs typeface="Calibri" panose="020F0502020204030204" pitchFamily="34" charset="0"/>
              </a:rPr>
              <a:t>                          </a:t>
            </a:r>
            <a:r>
              <a:rPr lang="en-US" altLang="en-US" sz="2500" dirty="0" smtClean="0">
                <a:solidFill>
                  <a:srgbClr val="002060"/>
                </a:solidFill>
                <a:latin typeface="Calibri" panose="020F0502020204030204" pitchFamily="34" charset="0"/>
                <a:cs typeface="Calibri" panose="020F0502020204030204" pitchFamily="34" charset="0"/>
              </a:rPr>
              <a:t>,</a:t>
            </a:r>
            <a:r>
              <a:rPr lang="vi-VN" altLang="en-US" sz="2500" dirty="0" smtClean="0">
                <a:solidFill>
                  <a:srgbClr val="002060"/>
                </a:solidFill>
                <a:latin typeface="Calibri" panose="020F0502020204030204" pitchFamily="34" charset="0"/>
                <a:cs typeface="Calibri" panose="020F0502020204030204" pitchFamily="34" charset="0"/>
              </a:rPr>
              <a:t>s</a:t>
            </a:r>
            <a:r>
              <a:rPr lang="en-US" altLang="en-US" sz="2500" dirty="0" err="1" smtClean="0">
                <a:solidFill>
                  <a:srgbClr val="002060"/>
                </a:solidFill>
                <a:latin typeface="Calibri" panose="020F0502020204030204" pitchFamily="34" charset="0"/>
                <a:cs typeface="Calibri" panose="020F0502020204030204" pitchFamily="34" charset="0"/>
              </a:rPr>
              <a:t>ức</a:t>
            </a:r>
            <a:r>
              <a:rPr lang="en-US" altLang="en-US" sz="2500" dirty="0" smtClean="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vóc</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khác</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người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nhưng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smtClean="0">
                <a:solidFill>
                  <a:srgbClr val="002060"/>
                </a:solidFill>
                <a:latin typeface="Calibri" panose="020F0502020204030204" pitchFamily="34" charset="0"/>
                <a:cs typeface="Calibri" panose="020F0502020204030204" pitchFamily="34" charset="0"/>
              </a:rPr>
              <a:t>tâm</a:t>
            </a:r>
            <a:r>
              <a:rPr lang="vi-VN" altLang="en-US" sz="2500" dirty="0">
                <a:solidFill>
                  <a:srgbClr val="002060"/>
                </a:solidFill>
                <a:latin typeface="Calibri" panose="020F0502020204030204" pitchFamily="34" charset="0"/>
                <a:cs typeface="Calibri" panose="020F0502020204030204" pitchFamily="34" charset="0"/>
              </a:rPr>
              <a:t> </a:t>
            </a:r>
            <a:r>
              <a:rPr lang="en-US" altLang="en-US" sz="2500" dirty="0" err="1" smtClean="0">
                <a:solidFill>
                  <a:srgbClr val="002060"/>
                </a:solidFill>
                <a:latin typeface="Calibri" panose="020F0502020204030204" pitchFamily="34" charset="0"/>
                <a:cs typeface="Calibri" panose="020F0502020204030204" pitchFamily="34" charset="0"/>
              </a:rPr>
              <a:t>hồn</a:t>
            </a:r>
            <a:r>
              <a:rPr lang="en-US" altLang="en-US" sz="2500" dirty="0" smtClean="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còn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thô</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sơ</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và</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giản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dị</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như</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tâm</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hồn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tất</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cả</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mọi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người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thời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xưa</a:t>
            </a:r>
            <a:r>
              <a:rPr lang="en-US" altLang="en-US" sz="2500" dirty="0" smtClean="0">
                <a:solidFill>
                  <a:srgbClr val="002060"/>
                </a:solidFill>
                <a:latin typeface="Calibri" panose="020F0502020204030204" pitchFamily="34" charset="0"/>
                <a:cs typeface="Calibri" panose="020F0502020204030204" pitchFamily="34" charset="0"/>
              </a:rPr>
              <a:t>.                  </a:t>
            </a:r>
            <a:r>
              <a:rPr lang="vi-VN" altLang="en-US" sz="2500" dirty="0" smtClean="0">
                <a:solidFill>
                  <a:srgbClr val="002060"/>
                </a:solidFill>
                <a:latin typeface="Calibri" panose="020F0502020204030204" pitchFamily="34" charset="0"/>
                <a:cs typeface="Calibri" panose="020F0502020204030204" pitchFamily="34" charset="0"/>
              </a:rPr>
              <a:t> </a:t>
            </a:r>
            <a:r>
              <a:rPr lang="en-US" altLang="en-US" sz="2500" dirty="0" err="1" smtClean="0">
                <a:solidFill>
                  <a:srgbClr val="002060"/>
                </a:solidFill>
                <a:latin typeface="Calibri" panose="020F0502020204030204" pitchFamily="34" charset="0"/>
                <a:cs typeface="Calibri" panose="020F0502020204030204" pitchFamily="34" charset="0"/>
              </a:rPr>
              <a:t>gặp</a:t>
            </a:r>
            <a:r>
              <a:rPr lang="en-US" altLang="en-US" sz="2500" dirty="0" smtClean="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lúc</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quốc</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gia</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lâm</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nguy</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đã</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xông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pha</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ra</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trận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đem</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sức</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khỏe</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mà</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đánh</a:t>
            </a:r>
            <a:r>
              <a:rPr lang="en-US" altLang="en-US" sz="2500" dirty="0">
                <a:solidFill>
                  <a:srgbClr val="002060"/>
                </a:solidFill>
                <a:latin typeface="Calibri" panose="020F0502020204030204" pitchFamily="34" charset="0"/>
                <a:cs typeface="Calibri" panose="020F0502020204030204" pitchFamily="34" charset="0"/>
              </a:rPr>
              <a:t> tan </a:t>
            </a:r>
            <a:r>
              <a:rPr lang="en-US" altLang="en-US" sz="2500" dirty="0" err="1">
                <a:solidFill>
                  <a:srgbClr val="002060"/>
                </a:solidFill>
                <a:latin typeface="Calibri" panose="020F0502020204030204" pitchFamily="34" charset="0"/>
                <a:cs typeface="Calibri" panose="020F0502020204030204" pitchFamily="34" charset="0"/>
              </a:rPr>
              <a:t>giặc</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nhưng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bị</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thương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nặng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Tuy</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thế</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smtClean="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vẫn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còn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ăn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một</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bữa</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cơm</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chỗ</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ấy</a:t>
            </a:r>
            <a:r>
              <a:rPr lang="en-US" altLang="en-US" sz="2500" dirty="0">
                <a:solidFill>
                  <a:srgbClr val="002060"/>
                </a:solidFill>
                <a:latin typeface="Calibri" panose="020F0502020204030204" pitchFamily="34" charset="0"/>
                <a:cs typeface="Calibri" panose="020F0502020204030204" pitchFamily="34" charset="0"/>
              </a:rPr>
              <a:t> nay </a:t>
            </a:r>
            <a:r>
              <a:rPr lang="en-US" altLang="en-US" sz="2500" dirty="0" err="1">
                <a:solidFill>
                  <a:srgbClr val="002060"/>
                </a:solidFill>
                <a:latin typeface="Calibri" panose="020F0502020204030204" pitchFamily="34" charset="0"/>
                <a:cs typeface="Calibri" panose="020F0502020204030204" pitchFamily="34" charset="0"/>
              </a:rPr>
              <a:t>lập</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đền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thờ</a:t>
            </a:r>
            <a:r>
              <a:rPr lang="en-US" altLang="en-US" sz="2500" dirty="0">
                <a:solidFill>
                  <a:srgbClr val="002060"/>
                </a:solidFill>
                <a:latin typeface="Calibri" panose="020F0502020204030204" pitchFamily="34" charset="0"/>
                <a:cs typeface="Calibri" panose="020F0502020204030204" pitchFamily="34" charset="0"/>
              </a:rPr>
              <a:t> ở </a:t>
            </a:r>
            <a:r>
              <a:rPr lang="en-US" altLang="en-US" sz="2500" dirty="0" err="1">
                <a:solidFill>
                  <a:srgbClr val="002060"/>
                </a:solidFill>
                <a:latin typeface="Calibri" panose="020F0502020204030204" pitchFamily="34" charset="0"/>
                <a:cs typeface="Calibri" panose="020F0502020204030204" pitchFamily="34" charset="0"/>
              </a:rPr>
              <a:t>làng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Xuân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Tảo</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rồi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nhảy</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xuống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Hồ</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Tây</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tắm</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xong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mới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ôm</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vết</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thương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lên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ngựa</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tìm</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một</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rừng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cây</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âm</a:t>
            </a:r>
            <a:r>
              <a:rPr lang="en-US" altLang="en-US" sz="2500" dirty="0">
                <a:solidFill>
                  <a:srgbClr val="002060"/>
                </a:solidFill>
                <a:latin typeface="Calibri" panose="020F0502020204030204" pitchFamily="34" charset="0"/>
                <a:cs typeface="Calibri" panose="020F0502020204030204" pitchFamily="34" charset="0"/>
              </a:rPr>
              <a:t> u </a:t>
            </a:r>
            <a:r>
              <a:rPr lang="en-US" altLang="en-US" sz="2500" dirty="0" err="1">
                <a:solidFill>
                  <a:srgbClr val="002060"/>
                </a:solidFill>
                <a:latin typeface="Calibri" panose="020F0502020204030204" pitchFamily="34" charset="0"/>
                <a:cs typeface="Calibri" panose="020F0502020204030204" pitchFamily="34" charset="0"/>
              </a:rPr>
              <a:t>nào</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giấu</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kín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nỗi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đau</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đớn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của</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mình</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mà</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chết</a:t>
            </a:r>
            <a:r>
              <a:rPr lang="en-US" altLang="en-US" sz="2500" dirty="0">
                <a:solidFill>
                  <a:srgbClr val="002060"/>
                </a:solidFill>
                <a:latin typeface="Calibri" panose="020F0502020204030204" pitchFamily="34" charset="0"/>
                <a:cs typeface="Calibri" panose="020F0502020204030204" pitchFamily="34" charset="0"/>
              </a:rPr>
              <a:t>.  </a:t>
            </a:r>
          </a:p>
          <a:p>
            <a:pPr lvl="0" algn="just">
              <a:buClrTx/>
              <a:defRPr/>
            </a:pPr>
            <a:endParaRPr kumimoji="0" lang="zh-CN" altLang="en-US" sz="25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73" name="圆角矩形 7"/>
          <p:cNvSpPr/>
          <p:nvPr/>
        </p:nvSpPr>
        <p:spPr>
          <a:xfrm>
            <a:off x="2774266" y="1759380"/>
            <a:ext cx="2064860" cy="324094"/>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altLang="zh-CN" sz="2500" kern="1200" noProof="0" dirty="0" smtClean="0">
                <a:solidFill>
                  <a:srgbClr val="002060"/>
                </a:solidFill>
                <a:latin typeface="Calibri" panose="020F0502020204030204" pitchFamily="34" charset="0"/>
                <a:ea typeface="黑体" panose="02010609060101010101" pitchFamily="49" charset="-122"/>
                <a:cs typeface="Calibri" panose="020F0502020204030204" pitchFamily="34" charset="0"/>
              </a:rPr>
              <a:t>t</a:t>
            </a:r>
            <a:r>
              <a:rPr kumimoji="0" lang="vi-VN" altLang="zh-CN" sz="2500" i="0" u="none" strike="noStrike" kern="1200" cap="none" spc="0" normalizeH="0" baseline="0" noProof="0" dirty="0" smtClean="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rPr>
              <a:t>rang</a:t>
            </a:r>
            <a:r>
              <a:rPr kumimoji="0" lang="vi-VN" altLang="zh-CN" sz="2500" i="0" u="none" strike="noStrike" kern="1200" cap="none" spc="0" normalizeH="0" noProof="0" dirty="0" smtClean="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rPr>
              <a:t> nam nhi</a:t>
            </a:r>
            <a:endParaRPr kumimoji="0" lang="zh-CN" altLang="en-US" sz="25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74" name="圆角矩形 7"/>
          <p:cNvSpPr/>
          <p:nvPr/>
        </p:nvSpPr>
        <p:spPr>
          <a:xfrm>
            <a:off x="1313623" y="2516251"/>
            <a:ext cx="1583688" cy="324094"/>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altLang="zh-CN" sz="2500" kern="1200" dirty="0" smtClean="0">
                <a:solidFill>
                  <a:srgbClr val="002060"/>
                </a:solidFill>
                <a:latin typeface="Calibri" panose="020F0502020204030204" pitchFamily="34" charset="0"/>
                <a:ea typeface="黑体" panose="02010609060101010101" pitchFamily="49" charset="-122"/>
                <a:cs typeface="Calibri" panose="020F0502020204030204" pitchFamily="34" charset="0"/>
              </a:rPr>
              <a:t>Tráng sĩ ấy</a:t>
            </a:r>
            <a:endParaRPr kumimoji="0" lang="zh-CN" altLang="en-US" sz="25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75" name="圆角矩形 7"/>
          <p:cNvSpPr/>
          <p:nvPr/>
        </p:nvSpPr>
        <p:spPr>
          <a:xfrm>
            <a:off x="1190577" y="3269496"/>
            <a:ext cx="3535533" cy="324094"/>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altLang="zh-CN" sz="2500" kern="1200" dirty="0">
                <a:solidFill>
                  <a:srgbClr val="002060"/>
                </a:solidFill>
                <a:latin typeface="Calibri" panose="020F0502020204030204" pitchFamily="34" charset="0"/>
                <a:ea typeface="黑体" panose="02010609060101010101" pitchFamily="49" charset="-122"/>
                <a:cs typeface="Calibri" panose="020F0502020204030204" pitchFamily="34" charset="0"/>
              </a:rPr>
              <a:t>n</a:t>
            </a:r>
            <a:r>
              <a:rPr lang="vi-VN" altLang="zh-CN" sz="2500" kern="1200" dirty="0" smtClean="0">
                <a:solidFill>
                  <a:srgbClr val="002060"/>
                </a:solidFill>
                <a:latin typeface="Calibri" panose="020F0502020204030204" pitchFamily="34" charset="0"/>
                <a:ea typeface="黑体" panose="02010609060101010101" pitchFamily="49" charset="-122"/>
                <a:cs typeface="Calibri" panose="020F0502020204030204" pitchFamily="34" charset="0"/>
              </a:rPr>
              <a:t>gười trai làng Phù Đổng</a:t>
            </a:r>
            <a:endParaRPr kumimoji="0" lang="zh-CN" altLang="en-US" sz="25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nvGrpSpPr>
          <p:cNvPr id="4" name="Group 3"/>
          <p:cNvGrpSpPr/>
          <p:nvPr/>
        </p:nvGrpSpPr>
        <p:grpSpPr>
          <a:xfrm>
            <a:off x="327152" y="237103"/>
            <a:ext cx="8652462" cy="1088264"/>
            <a:chOff x="327152" y="237103"/>
            <a:chExt cx="8652462" cy="1088264"/>
          </a:xfrm>
        </p:grpSpPr>
        <p:sp>
          <p:nvSpPr>
            <p:cNvPr id="70" name="圆角矩形 7"/>
            <p:cNvSpPr/>
            <p:nvPr/>
          </p:nvSpPr>
          <p:spPr>
            <a:xfrm>
              <a:off x="694182" y="237103"/>
              <a:ext cx="8285432" cy="1088264"/>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sz="2600" b="1" u="sng" dirty="0" smtClean="0">
                  <a:solidFill>
                    <a:schemeClr val="accent1">
                      <a:lumMod val="75000"/>
                    </a:schemeClr>
                  </a:solidFill>
                  <a:latin typeface="Calibri" panose="020F0502020204030204" pitchFamily="34" charset="0"/>
                  <a:cs typeface="Calibri" panose="020F0502020204030204" pitchFamily="34" charset="0"/>
                </a:rPr>
                <a:t>Bài 1:</a:t>
              </a:r>
              <a:r>
                <a:rPr lang="vi-VN" sz="2600" b="1" dirty="0" smtClean="0">
                  <a:solidFill>
                    <a:schemeClr val="accent1">
                      <a:lumMod val="75000"/>
                    </a:schemeClr>
                  </a:solidFill>
                  <a:latin typeface="Calibri" panose="020F0502020204030204" pitchFamily="34" charset="0"/>
                  <a:cs typeface="Calibri" panose="020F0502020204030204" pitchFamily="34" charset="0"/>
                </a:rPr>
                <a:t> </a:t>
              </a:r>
            </a:p>
            <a:p>
              <a:pPr lvl="0" algn="just">
                <a:buClrTx/>
                <a:defRPr/>
              </a:pPr>
              <a:r>
                <a:rPr lang="vi-VN" sz="2600" b="1" dirty="0" smtClean="0">
                  <a:solidFill>
                    <a:schemeClr val="accent1">
                      <a:lumMod val="75000"/>
                    </a:schemeClr>
                  </a:solidFill>
                  <a:latin typeface="Calibri" panose="020F0502020204030204" pitchFamily="34" charset="0"/>
                  <a:cs typeface="Calibri" panose="020F0502020204030204" pitchFamily="34" charset="0"/>
                </a:rPr>
                <a:t>a) </a:t>
              </a:r>
              <a:r>
                <a:rPr lang="vi-VN" sz="2600" dirty="0" smtClean="0">
                  <a:solidFill>
                    <a:schemeClr val="accent1">
                      <a:lumMod val="75000"/>
                    </a:schemeClr>
                  </a:solidFill>
                  <a:latin typeface="Calibri" panose="020F0502020204030204" pitchFamily="34" charset="0"/>
                  <a:cs typeface="Calibri" panose="020F0502020204030204" pitchFamily="34" charset="0"/>
                </a:rPr>
                <a:t>Trong đoạn văn sau, người viết đã dùng những từ ngữ nào để chỉ nhân vật Phù Đổng Thiên Vương (Thánh Gióng)?</a:t>
              </a:r>
            </a:p>
          </p:txBody>
        </p:sp>
        <p:pic>
          <p:nvPicPr>
            <p:cNvPr id="76" name="Graphic 11" descr="Blueberry with solid fill">
              <a:hlinkClick r:id="rId3" action="ppaction://hlinksldjump"/>
              <a:extLst>
                <a:ext uri="{FF2B5EF4-FFF2-40B4-BE49-F238E27FC236}">
                  <a16:creationId xmlns="" xmlns:a16="http://schemas.microsoft.com/office/drawing/2014/main" id="{4B8B8558-42AA-4717-97D2-0B0069BB3498}"/>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327152" y="513437"/>
              <a:ext cx="567514" cy="567514"/>
            </a:xfrm>
            <a:prstGeom prst="rect">
              <a:avLst/>
            </a:prstGeom>
          </p:spPr>
        </p:pic>
      </p:grpSp>
      <p:grpSp>
        <p:nvGrpSpPr>
          <p:cNvPr id="5" name="Group 4"/>
          <p:cNvGrpSpPr/>
          <p:nvPr/>
        </p:nvGrpSpPr>
        <p:grpSpPr>
          <a:xfrm>
            <a:off x="327150" y="1279714"/>
            <a:ext cx="8902896" cy="827405"/>
            <a:chOff x="327150" y="1279714"/>
            <a:chExt cx="8902896" cy="827405"/>
          </a:xfrm>
        </p:grpSpPr>
        <p:sp>
          <p:nvSpPr>
            <p:cNvPr id="71" name="圆角矩形 7"/>
            <p:cNvSpPr/>
            <p:nvPr/>
          </p:nvSpPr>
          <p:spPr>
            <a:xfrm>
              <a:off x="694181" y="1325367"/>
              <a:ext cx="8535865" cy="781752"/>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Tx/>
                <a:defRPr/>
              </a:pPr>
              <a:r>
                <a:rPr lang="vi-VN" sz="2600" b="1" dirty="0" smtClean="0">
                  <a:solidFill>
                    <a:schemeClr val="accent1">
                      <a:lumMod val="75000"/>
                    </a:schemeClr>
                  </a:solidFill>
                  <a:latin typeface="Calibri" panose="020F0502020204030204" pitchFamily="34" charset="0"/>
                  <a:cs typeface="Calibri" panose="020F0502020204030204" pitchFamily="34" charset="0"/>
                </a:rPr>
                <a:t>b) </a:t>
              </a:r>
              <a:r>
                <a:rPr lang="vi-VN" sz="2600" dirty="0" smtClean="0">
                  <a:solidFill>
                    <a:schemeClr val="accent1">
                      <a:lumMod val="75000"/>
                    </a:schemeClr>
                  </a:solidFill>
                  <a:latin typeface="Calibri" panose="020F0502020204030204" pitchFamily="34" charset="0"/>
                  <a:cs typeface="Calibri" panose="020F0502020204030204" pitchFamily="34" charset="0"/>
                </a:rPr>
                <a:t>Việc dùng nhiều từ ngữ thay thế cho nhau như vậy có tác dụng gì?</a:t>
              </a:r>
              <a:endParaRPr kumimoji="0" lang="zh-CN" altLang="en-US" sz="2600"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77" name="Graphic 11" descr="Blueberry with solid fill">
              <a:hlinkClick r:id="rId3" action="ppaction://hlinksldjump"/>
              <a:extLst>
                <a:ext uri="{FF2B5EF4-FFF2-40B4-BE49-F238E27FC236}">
                  <a16:creationId xmlns="" xmlns:a16="http://schemas.microsoft.com/office/drawing/2014/main" id="{4B8B8558-42AA-4717-97D2-0B0069BB3498}"/>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327150" y="1279714"/>
              <a:ext cx="567514" cy="567514"/>
            </a:xfrm>
            <a:prstGeom prst="rect">
              <a:avLst/>
            </a:prstGeom>
          </p:spPr>
        </p:pic>
      </p:grpSp>
      <p:sp>
        <p:nvSpPr>
          <p:cNvPr id="80" name="圆角矩形 7"/>
          <p:cNvSpPr/>
          <p:nvPr/>
        </p:nvSpPr>
        <p:spPr>
          <a:xfrm>
            <a:off x="6490333" y="4634474"/>
            <a:ext cx="2448185" cy="324094"/>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vi-VN" altLang="zh-CN" sz="2400" b="1" kern="1200" noProof="0" dirty="0" smtClean="0">
                <a:solidFill>
                  <a:srgbClr val="002060"/>
                </a:solidFill>
                <a:latin typeface="Calibri" panose="020F0502020204030204" pitchFamily="34" charset="0"/>
                <a:ea typeface="黑体" panose="02010609060101010101" pitchFamily="49" charset="-122"/>
                <a:cs typeface="Calibri" panose="020F0502020204030204" pitchFamily="34" charset="0"/>
              </a:rPr>
              <a:t>Nguyễn Đình Thi</a:t>
            </a:r>
            <a:endParaRPr kumimoji="0" lang="zh-CN" altLang="en-US" sz="2400" b="1"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nvGrpSpPr>
          <p:cNvPr id="81" name="Google Shape;1780;p42"/>
          <p:cNvGrpSpPr/>
          <p:nvPr/>
        </p:nvGrpSpPr>
        <p:grpSpPr>
          <a:xfrm>
            <a:off x="8243321" y="0"/>
            <a:ext cx="986725" cy="686604"/>
            <a:chOff x="6862425" y="660850"/>
            <a:chExt cx="1389081" cy="966580"/>
          </a:xfrm>
        </p:grpSpPr>
        <p:sp>
          <p:nvSpPr>
            <p:cNvPr id="82" name="Google Shape;1781;p42"/>
            <p:cNvSpPr/>
            <p:nvPr/>
          </p:nvSpPr>
          <p:spPr>
            <a:xfrm>
              <a:off x="6862425" y="660850"/>
              <a:ext cx="1389081" cy="966580"/>
            </a:xfrm>
            <a:custGeom>
              <a:avLst/>
              <a:gdLst/>
              <a:ahLst/>
              <a:cxnLst/>
              <a:rect l="l" t="t" r="r" b="b"/>
              <a:pathLst>
                <a:path w="26690" h="18572" extrusionOk="0">
                  <a:moveTo>
                    <a:pt x="5591" y="1"/>
                  </a:moveTo>
                  <a:cubicBezTo>
                    <a:pt x="4196" y="1"/>
                    <a:pt x="2834" y="131"/>
                    <a:pt x="1515" y="382"/>
                  </a:cubicBezTo>
                  <a:cubicBezTo>
                    <a:pt x="1493" y="393"/>
                    <a:pt x="1471" y="393"/>
                    <a:pt x="1439" y="404"/>
                  </a:cubicBezTo>
                  <a:lnTo>
                    <a:pt x="719" y="556"/>
                  </a:lnTo>
                  <a:lnTo>
                    <a:pt x="273" y="6158"/>
                  </a:lnTo>
                  <a:lnTo>
                    <a:pt x="262" y="6158"/>
                  </a:lnTo>
                  <a:lnTo>
                    <a:pt x="0" y="9438"/>
                  </a:lnTo>
                  <a:lnTo>
                    <a:pt x="1144" y="9319"/>
                  </a:lnTo>
                  <a:cubicBezTo>
                    <a:pt x="1275" y="9297"/>
                    <a:pt x="1362" y="9286"/>
                    <a:pt x="1417" y="9275"/>
                  </a:cubicBezTo>
                  <a:cubicBezTo>
                    <a:pt x="1461" y="9264"/>
                    <a:pt x="1493" y="9253"/>
                    <a:pt x="1570" y="9253"/>
                  </a:cubicBezTo>
                  <a:cubicBezTo>
                    <a:pt x="2158" y="9199"/>
                    <a:pt x="2768" y="9166"/>
                    <a:pt x="3368" y="9166"/>
                  </a:cubicBezTo>
                  <a:cubicBezTo>
                    <a:pt x="4349" y="9166"/>
                    <a:pt x="5340" y="9242"/>
                    <a:pt x="6310" y="9384"/>
                  </a:cubicBezTo>
                  <a:cubicBezTo>
                    <a:pt x="9612" y="9885"/>
                    <a:pt x="12686" y="11324"/>
                    <a:pt x="15225" y="13569"/>
                  </a:cubicBezTo>
                  <a:cubicBezTo>
                    <a:pt x="15170" y="14092"/>
                    <a:pt x="15258" y="14615"/>
                    <a:pt x="15454" y="15095"/>
                  </a:cubicBezTo>
                  <a:cubicBezTo>
                    <a:pt x="15290" y="15411"/>
                    <a:pt x="15192" y="15770"/>
                    <a:pt x="15181" y="16141"/>
                  </a:cubicBezTo>
                  <a:cubicBezTo>
                    <a:pt x="15170" y="16773"/>
                    <a:pt x="15399" y="17372"/>
                    <a:pt x="15835" y="17830"/>
                  </a:cubicBezTo>
                  <a:cubicBezTo>
                    <a:pt x="16282" y="18309"/>
                    <a:pt x="16914" y="18571"/>
                    <a:pt x="17557" y="18571"/>
                  </a:cubicBezTo>
                  <a:cubicBezTo>
                    <a:pt x="18048" y="18571"/>
                    <a:pt x="18527" y="18418"/>
                    <a:pt x="18919" y="18146"/>
                  </a:cubicBezTo>
                  <a:cubicBezTo>
                    <a:pt x="19050" y="18157"/>
                    <a:pt x="19170" y="18168"/>
                    <a:pt x="19301" y="18168"/>
                  </a:cubicBezTo>
                  <a:cubicBezTo>
                    <a:pt x="20009" y="18168"/>
                    <a:pt x="20685" y="17906"/>
                    <a:pt x="21197" y="17416"/>
                  </a:cubicBezTo>
                  <a:cubicBezTo>
                    <a:pt x="21622" y="17013"/>
                    <a:pt x="21906" y="16500"/>
                    <a:pt x="22004" y="15945"/>
                  </a:cubicBezTo>
                  <a:cubicBezTo>
                    <a:pt x="22265" y="15814"/>
                    <a:pt x="22505" y="15639"/>
                    <a:pt x="22712" y="15443"/>
                  </a:cubicBezTo>
                  <a:cubicBezTo>
                    <a:pt x="22963" y="15214"/>
                    <a:pt x="23159" y="14942"/>
                    <a:pt x="23311" y="14637"/>
                  </a:cubicBezTo>
                  <a:cubicBezTo>
                    <a:pt x="23856" y="14517"/>
                    <a:pt x="24347" y="14255"/>
                    <a:pt x="24761" y="13874"/>
                  </a:cubicBezTo>
                  <a:cubicBezTo>
                    <a:pt x="25349" y="13307"/>
                    <a:pt x="25687" y="12533"/>
                    <a:pt x="25720" y="11727"/>
                  </a:cubicBezTo>
                  <a:cubicBezTo>
                    <a:pt x="26657" y="10833"/>
                    <a:pt x="26690" y="9329"/>
                    <a:pt x="25796" y="8381"/>
                  </a:cubicBezTo>
                  <a:cubicBezTo>
                    <a:pt x="25349" y="7913"/>
                    <a:pt x="24717" y="7640"/>
                    <a:pt x="24074" y="7640"/>
                  </a:cubicBezTo>
                  <a:cubicBezTo>
                    <a:pt x="23464" y="7640"/>
                    <a:pt x="22886" y="7880"/>
                    <a:pt x="22440" y="8294"/>
                  </a:cubicBezTo>
                  <a:cubicBezTo>
                    <a:pt x="22440" y="8294"/>
                    <a:pt x="22429" y="8305"/>
                    <a:pt x="22429" y="8305"/>
                  </a:cubicBezTo>
                  <a:cubicBezTo>
                    <a:pt x="19432" y="4414"/>
                    <a:pt x="15465" y="1766"/>
                    <a:pt x="10920" y="644"/>
                  </a:cubicBezTo>
                  <a:cubicBezTo>
                    <a:pt x="9176" y="219"/>
                    <a:pt x="7389" y="1"/>
                    <a:pt x="5591"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3" name="Google Shape;1782;p42"/>
            <p:cNvSpPr/>
            <p:nvPr/>
          </p:nvSpPr>
          <p:spPr>
            <a:xfrm>
              <a:off x="6940702" y="714197"/>
              <a:ext cx="1133852" cy="579157"/>
            </a:xfrm>
            <a:custGeom>
              <a:avLst/>
              <a:gdLst/>
              <a:ahLst/>
              <a:cxnLst/>
              <a:rect l="l" t="t" r="r" b="b"/>
              <a:pathLst>
                <a:path w="21786" h="11128" extrusionOk="0">
                  <a:moveTo>
                    <a:pt x="4076" y="0"/>
                  </a:moveTo>
                  <a:cubicBezTo>
                    <a:pt x="2769" y="0"/>
                    <a:pt x="1464" y="122"/>
                    <a:pt x="196" y="371"/>
                  </a:cubicBezTo>
                  <a:cubicBezTo>
                    <a:pt x="164" y="371"/>
                    <a:pt x="131" y="381"/>
                    <a:pt x="109" y="392"/>
                  </a:cubicBezTo>
                  <a:lnTo>
                    <a:pt x="0" y="1711"/>
                  </a:lnTo>
                  <a:cubicBezTo>
                    <a:pt x="32" y="1715"/>
                    <a:pt x="65" y="1718"/>
                    <a:pt x="100" y="1718"/>
                  </a:cubicBezTo>
                  <a:cubicBezTo>
                    <a:pt x="159" y="1718"/>
                    <a:pt x="221" y="1710"/>
                    <a:pt x="283" y="1689"/>
                  </a:cubicBezTo>
                  <a:cubicBezTo>
                    <a:pt x="992" y="1515"/>
                    <a:pt x="1406" y="1482"/>
                    <a:pt x="2191" y="1406"/>
                  </a:cubicBezTo>
                  <a:cubicBezTo>
                    <a:pt x="2806" y="1353"/>
                    <a:pt x="3427" y="1326"/>
                    <a:pt x="4047" y="1326"/>
                  </a:cubicBezTo>
                  <a:cubicBezTo>
                    <a:pt x="5086" y="1326"/>
                    <a:pt x="6126" y="1402"/>
                    <a:pt x="7149" y="1558"/>
                  </a:cubicBezTo>
                  <a:cubicBezTo>
                    <a:pt x="12391" y="2343"/>
                    <a:pt x="16849" y="5307"/>
                    <a:pt x="19824" y="9667"/>
                  </a:cubicBezTo>
                  <a:cubicBezTo>
                    <a:pt x="20129" y="10124"/>
                    <a:pt x="20412" y="10593"/>
                    <a:pt x="20696" y="11073"/>
                  </a:cubicBezTo>
                  <a:cubicBezTo>
                    <a:pt x="20707" y="11094"/>
                    <a:pt x="20718" y="11116"/>
                    <a:pt x="20728" y="11127"/>
                  </a:cubicBezTo>
                  <a:lnTo>
                    <a:pt x="21786" y="10331"/>
                  </a:lnTo>
                  <a:cubicBezTo>
                    <a:pt x="18974" y="5547"/>
                    <a:pt x="14625" y="1962"/>
                    <a:pt x="9187" y="621"/>
                  </a:cubicBezTo>
                  <a:cubicBezTo>
                    <a:pt x="7531" y="212"/>
                    <a:pt x="5802" y="0"/>
                    <a:pt x="4076" y="0"/>
                  </a:cubicBezTo>
                  <a:close/>
                </a:path>
              </a:pathLst>
            </a:custGeom>
            <a:solidFill>
              <a:srgbClr val="FF7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83;p42"/>
            <p:cNvSpPr/>
            <p:nvPr/>
          </p:nvSpPr>
          <p:spPr>
            <a:xfrm>
              <a:off x="6936122" y="773894"/>
              <a:ext cx="1098149" cy="549491"/>
            </a:xfrm>
            <a:custGeom>
              <a:avLst/>
              <a:gdLst/>
              <a:ahLst/>
              <a:cxnLst/>
              <a:rect l="l" t="t" r="r" b="b"/>
              <a:pathLst>
                <a:path w="21100" h="10558" extrusionOk="0">
                  <a:moveTo>
                    <a:pt x="3749" y="1"/>
                  </a:moveTo>
                  <a:cubicBezTo>
                    <a:pt x="2524" y="1"/>
                    <a:pt x="1301" y="107"/>
                    <a:pt x="110" y="324"/>
                  </a:cubicBezTo>
                  <a:lnTo>
                    <a:pt x="1" y="1687"/>
                  </a:lnTo>
                  <a:cubicBezTo>
                    <a:pt x="677" y="1523"/>
                    <a:pt x="1091" y="1490"/>
                    <a:pt x="1854" y="1414"/>
                  </a:cubicBezTo>
                  <a:cubicBezTo>
                    <a:pt x="2469" y="1361"/>
                    <a:pt x="3090" y="1334"/>
                    <a:pt x="3710" y="1334"/>
                  </a:cubicBezTo>
                  <a:cubicBezTo>
                    <a:pt x="4749" y="1334"/>
                    <a:pt x="5789" y="1410"/>
                    <a:pt x="6812" y="1567"/>
                  </a:cubicBezTo>
                  <a:cubicBezTo>
                    <a:pt x="12054" y="2351"/>
                    <a:pt x="16512" y="5316"/>
                    <a:pt x="19487" y="9675"/>
                  </a:cubicBezTo>
                  <a:cubicBezTo>
                    <a:pt x="19683" y="9969"/>
                    <a:pt x="19868" y="10263"/>
                    <a:pt x="20043" y="10558"/>
                  </a:cubicBezTo>
                  <a:lnTo>
                    <a:pt x="21100" y="9773"/>
                  </a:lnTo>
                  <a:cubicBezTo>
                    <a:pt x="18277" y="5261"/>
                    <a:pt x="14060" y="1915"/>
                    <a:pt x="8839" y="619"/>
                  </a:cubicBezTo>
                  <a:cubicBezTo>
                    <a:pt x="7196" y="211"/>
                    <a:pt x="5471" y="1"/>
                    <a:pt x="3749" y="1"/>
                  </a:cubicBezTo>
                  <a:close/>
                </a:path>
              </a:pathLst>
            </a:custGeom>
            <a:solidFill>
              <a:srgbClr val="FEA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84;p42"/>
            <p:cNvSpPr/>
            <p:nvPr/>
          </p:nvSpPr>
          <p:spPr>
            <a:xfrm>
              <a:off x="6931594" y="834476"/>
              <a:ext cx="1059012" cy="521803"/>
            </a:xfrm>
            <a:custGeom>
              <a:avLst/>
              <a:gdLst/>
              <a:ahLst/>
              <a:cxnLst/>
              <a:rect l="l" t="t" r="r" b="b"/>
              <a:pathLst>
                <a:path w="20348" h="10026" extrusionOk="0">
                  <a:moveTo>
                    <a:pt x="3319" y="0"/>
                  </a:moveTo>
                  <a:cubicBezTo>
                    <a:pt x="2242" y="0"/>
                    <a:pt x="1165" y="83"/>
                    <a:pt x="110" y="250"/>
                  </a:cubicBezTo>
                  <a:lnTo>
                    <a:pt x="1" y="1591"/>
                  </a:lnTo>
                  <a:cubicBezTo>
                    <a:pt x="458" y="1503"/>
                    <a:pt x="840" y="1460"/>
                    <a:pt x="1428" y="1416"/>
                  </a:cubicBezTo>
                  <a:cubicBezTo>
                    <a:pt x="2066" y="1358"/>
                    <a:pt x="2705" y="1328"/>
                    <a:pt x="3344" y="1328"/>
                  </a:cubicBezTo>
                  <a:cubicBezTo>
                    <a:pt x="4365" y="1328"/>
                    <a:pt x="5386" y="1404"/>
                    <a:pt x="6398" y="1558"/>
                  </a:cubicBezTo>
                  <a:cubicBezTo>
                    <a:pt x="11629" y="2343"/>
                    <a:pt x="16097" y="5307"/>
                    <a:pt x="19062" y="9666"/>
                  </a:cubicBezTo>
                  <a:cubicBezTo>
                    <a:pt x="19138" y="9786"/>
                    <a:pt x="19214" y="9906"/>
                    <a:pt x="19291" y="10026"/>
                  </a:cubicBezTo>
                  <a:lnTo>
                    <a:pt x="20348" y="9241"/>
                  </a:lnTo>
                  <a:cubicBezTo>
                    <a:pt x="17525" y="5002"/>
                    <a:pt x="13438" y="1863"/>
                    <a:pt x="8425" y="621"/>
                  </a:cubicBezTo>
                  <a:cubicBezTo>
                    <a:pt x="6774" y="211"/>
                    <a:pt x="5045" y="0"/>
                    <a:pt x="3319" y="0"/>
                  </a:cubicBezTo>
                  <a:close/>
                </a:path>
              </a:pathLst>
            </a:custGeom>
            <a:solidFill>
              <a:srgbClr val="FFE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85;p42"/>
            <p:cNvSpPr/>
            <p:nvPr/>
          </p:nvSpPr>
          <p:spPr>
            <a:xfrm>
              <a:off x="6927066" y="893236"/>
              <a:ext cx="1018729" cy="496509"/>
            </a:xfrm>
            <a:custGeom>
              <a:avLst/>
              <a:gdLst/>
              <a:ahLst/>
              <a:cxnLst/>
              <a:rect l="l" t="t" r="r" b="b"/>
              <a:pathLst>
                <a:path w="19574" h="9540" extrusionOk="0">
                  <a:moveTo>
                    <a:pt x="2887" y="1"/>
                  </a:moveTo>
                  <a:cubicBezTo>
                    <a:pt x="1955" y="1"/>
                    <a:pt x="1025" y="63"/>
                    <a:pt x="110" y="189"/>
                  </a:cubicBezTo>
                  <a:lnTo>
                    <a:pt x="1" y="1519"/>
                  </a:lnTo>
                  <a:cubicBezTo>
                    <a:pt x="295" y="1475"/>
                    <a:pt x="589" y="1453"/>
                    <a:pt x="981" y="1410"/>
                  </a:cubicBezTo>
                  <a:cubicBezTo>
                    <a:pt x="1601" y="1357"/>
                    <a:pt x="2224" y="1330"/>
                    <a:pt x="2846" y="1330"/>
                  </a:cubicBezTo>
                  <a:cubicBezTo>
                    <a:pt x="3888" y="1330"/>
                    <a:pt x="4928" y="1405"/>
                    <a:pt x="5951" y="1562"/>
                  </a:cubicBezTo>
                  <a:cubicBezTo>
                    <a:pt x="11139" y="2336"/>
                    <a:pt x="15552" y="5246"/>
                    <a:pt x="18527" y="9540"/>
                  </a:cubicBezTo>
                  <a:lnTo>
                    <a:pt x="19574" y="8755"/>
                  </a:lnTo>
                  <a:cubicBezTo>
                    <a:pt x="16773" y="4766"/>
                    <a:pt x="12806" y="1813"/>
                    <a:pt x="7978" y="614"/>
                  </a:cubicBezTo>
                  <a:cubicBezTo>
                    <a:pt x="6331" y="211"/>
                    <a:pt x="4607" y="1"/>
                    <a:pt x="2887" y="1"/>
                  </a:cubicBezTo>
                  <a:close/>
                </a:path>
              </a:pathLst>
            </a:custGeom>
            <a:solidFill>
              <a:srgbClr val="48C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86;p42"/>
            <p:cNvSpPr/>
            <p:nvPr/>
          </p:nvSpPr>
          <p:spPr>
            <a:xfrm>
              <a:off x="6922538" y="956888"/>
              <a:ext cx="978446" cy="465751"/>
            </a:xfrm>
            <a:custGeom>
              <a:avLst/>
              <a:gdLst/>
              <a:ahLst/>
              <a:cxnLst/>
              <a:rect l="l" t="t" r="r" b="b"/>
              <a:pathLst>
                <a:path w="18800" h="8949" extrusionOk="0">
                  <a:moveTo>
                    <a:pt x="2546" y="1"/>
                  </a:moveTo>
                  <a:cubicBezTo>
                    <a:pt x="1726" y="1"/>
                    <a:pt x="907" y="48"/>
                    <a:pt x="98" y="143"/>
                  </a:cubicBezTo>
                  <a:lnTo>
                    <a:pt x="0" y="1473"/>
                  </a:lnTo>
                  <a:cubicBezTo>
                    <a:pt x="186" y="1451"/>
                    <a:pt x="393" y="1440"/>
                    <a:pt x="643" y="1418"/>
                  </a:cubicBezTo>
                  <a:cubicBezTo>
                    <a:pt x="1277" y="1359"/>
                    <a:pt x="1915" y="1330"/>
                    <a:pt x="2553" y="1330"/>
                  </a:cubicBezTo>
                  <a:cubicBezTo>
                    <a:pt x="3574" y="1330"/>
                    <a:pt x="4596" y="1406"/>
                    <a:pt x="5602" y="1560"/>
                  </a:cubicBezTo>
                  <a:cubicBezTo>
                    <a:pt x="10550" y="2301"/>
                    <a:pt x="14800" y="4982"/>
                    <a:pt x="17764" y="8949"/>
                  </a:cubicBezTo>
                  <a:lnTo>
                    <a:pt x="18800" y="8175"/>
                  </a:lnTo>
                  <a:cubicBezTo>
                    <a:pt x="16032" y="4470"/>
                    <a:pt x="12217" y="1756"/>
                    <a:pt x="7640" y="623"/>
                  </a:cubicBezTo>
                  <a:cubicBezTo>
                    <a:pt x="5994" y="209"/>
                    <a:pt x="4268" y="1"/>
                    <a:pt x="254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787;p42"/>
            <p:cNvSpPr/>
            <p:nvPr/>
          </p:nvSpPr>
          <p:spPr>
            <a:xfrm>
              <a:off x="6916865" y="1023247"/>
              <a:ext cx="941598" cy="434576"/>
            </a:xfrm>
            <a:custGeom>
              <a:avLst/>
              <a:gdLst/>
              <a:ahLst/>
              <a:cxnLst/>
              <a:rect l="l" t="t" r="r" b="b"/>
              <a:pathLst>
                <a:path w="18092" h="8350" extrusionOk="0">
                  <a:moveTo>
                    <a:pt x="2513" y="1"/>
                  </a:moveTo>
                  <a:cubicBezTo>
                    <a:pt x="1721" y="1"/>
                    <a:pt x="921" y="48"/>
                    <a:pt x="109" y="143"/>
                  </a:cubicBezTo>
                  <a:lnTo>
                    <a:pt x="0" y="1473"/>
                  </a:lnTo>
                  <a:cubicBezTo>
                    <a:pt x="186" y="1451"/>
                    <a:pt x="186" y="1429"/>
                    <a:pt x="436" y="1407"/>
                  </a:cubicBezTo>
                  <a:cubicBezTo>
                    <a:pt x="1053" y="1351"/>
                    <a:pt x="1671" y="1323"/>
                    <a:pt x="2288" y="1323"/>
                  </a:cubicBezTo>
                  <a:cubicBezTo>
                    <a:pt x="3331" y="1323"/>
                    <a:pt x="4373" y="1403"/>
                    <a:pt x="5406" y="1560"/>
                  </a:cubicBezTo>
                  <a:cubicBezTo>
                    <a:pt x="10092" y="2257"/>
                    <a:pt x="14168" y="4710"/>
                    <a:pt x="17089" y="8349"/>
                  </a:cubicBezTo>
                  <a:lnTo>
                    <a:pt x="18091" y="7510"/>
                  </a:lnTo>
                  <a:cubicBezTo>
                    <a:pt x="15367" y="4154"/>
                    <a:pt x="11738" y="1680"/>
                    <a:pt x="7433" y="612"/>
                  </a:cubicBezTo>
                  <a:cubicBezTo>
                    <a:pt x="5790" y="207"/>
                    <a:pt x="4167" y="1"/>
                    <a:pt x="2513" y="1"/>
                  </a:cubicBezTo>
                  <a:close/>
                </a:path>
              </a:pathLst>
            </a:custGeom>
            <a:solidFill>
              <a:srgbClr val="A77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788;p42"/>
            <p:cNvSpPr/>
            <p:nvPr/>
          </p:nvSpPr>
          <p:spPr>
            <a:xfrm>
              <a:off x="7692242" y="1112090"/>
              <a:ext cx="504837" cy="469602"/>
            </a:xfrm>
            <a:custGeom>
              <a:avLst/>
              <a:gdLst/>
              <a:ahLst/>
              <a:cxnLst/>
              <a:rect l="l" t="t" r="r" b="b"/>
              <a:pathLst>
                <a:path w="9700" h="9023" extrusionOk="0">
                  <a:moveTo>
                    <a:pt x="8126" y="1"/>
                  </a:moveTo>
                  <a:cubicBezTo>
                    <a:pt x="7775" y="1"/>
                    <a:pt x="7423" y="129"/>
                    <a:pt x="7149" y="387"/>
                  </a:cubicBezTo>
                  <a:cubicBezTo>
                    <a:pt x="6997" y="540"/>
                    <a:pt x="6877" y="714"/>
                    <a:pt x="6801" y="910"/>
                  </a:cubicBezTo>
                  <a:cubicBezTo>
                    <a:pt x="6761" y="908"/>
                    <a:pt x="6721" y="907"/>
                    <a:pt x="6681" y="907"/>
                  </a:cubicBezTo>
                  <a:cubicBezTo>
                    <a:pt x="6163" y="907"/>
                    <a:pt x="5635" y="1103"/>
                    <a:pt x="5220" y="1488"/>
                  </a:cubicBezTo>
                  <a:cubicBezTo>
                    <a:pt x="5166" y="1542"/>
                    <a:pt x="5122" y="1597"/>
                    <a:pt x="5068" y="1651"/>
                  </a:cubicBezTo>
                  <a:cubicBezTo>
                    <a:pt x="4789" y="1494"/>
                    <a:pt x="4477" y="1414"/>
                    <a:pt x="4165" y="1414"/>
                  </a:cubicBezTo>
                  <a:cubicBezTo>
                    <a:pt x="3721" y="1414"/>
                    <a:pt x="3277" y="1575"/>
                    <a:pt x="2932" y="1902"/>
                  </a:cubicBezTo>
                  <a:cubicBezTo>
                    <a:pt x="2572" y="2251"/>
                    <a:pt x="2387" y="2697"/>
                    <a:pt x="2365" y="3155"/>
                  </a:cubicBezTo>
                  <a:cubicBezTo>
                    <a:pt x="2351" y="3155"/>
                    <a:pt x="2337" y="3155"/>
                    <a:pt x="2323" y="3155"/>
                  </a:cubicBezTo>
                  <a:cubicBezTo>
                    <a:pt x="1803" y="3155"/>
                    <a:pt x="1286" y="3351"/>
                    <a:pt x="883" y="3733"/>
                  </a:cubicBezTo>
                  <a:cubicBezTo>
                    <a:pt x="87" y="4485"/>
                    <a:pt x="0" y="5705"/>
                    <a:pt x="643" y="6566"/>
                  </a:cubicBezTo>
                  <a:cubicBezTo>
                    <a:pt x="643" y="6566"/>
                    <a:pt x="643" y="6566"/>
                    <a:pt x="632" y="6577"/>
                  </a:cubicBezTo>
                  <a:cubicBezTo>
                    <a:pt x="66" y="7111"/>
                    <a:pt x="44" y="8016"/>
                    <a:pt x="589" y="8582"/>
                  </a:cubicBezTo>
                  <a:cubicBezTo>
                    <a:pt x="865" y="8876"/>
                    <a:pt x="1240" y="9023"/>
                    <a:pt x="1617" y="9023"/>
                  </a:cubicBezTo>
                  <a:cubicBezTo>
                    <a:pt x="1968" y="9023"/>
                    <a:pt x="2320" y="8895"/>
                    <a:pt x="2594" y="8637"/>
                  </a:cubicBezTo>
                  <a:cubicBezTo>
                    <a:pt x="2638" y="8593"/>
                    <a:pt x="2681" y="8550"/>
                    <a:pt x="2714" y="8495"/>
                  </a:cubicBezTo>
                  <a:cubicBezTo>
                    <a:pt x="2923" y="8575"/>
                    <a:pt x="3144" y="8615"/>
                    <a:pt x="3364" y="8615"/>
                  </a:cubicBezTo>
                  <a:cubicBezTo>
                    <a:pt x="3808" y="8615"/>
                    <a:pt x="4250" y="8452"/>
                    <a:pt x="4599" y="8125"/>
                  </a:cubicBezTo>
                  <a:cubicBezTo>
                    <a:pt x="5013" y="7732"/>
                    <a:pt x="5199" y="7187"/>
                    <a:pt x="5155" y="6653"/>
                  </a:cubicBezTo>
                  <a:cubicBezTo>
                    <a:pt x="5504" y="6588"/>
                    <a:pt x="5842" y="6414"/>
                    <a:pt x="6114" y="6152"/>
                  </a:cubicBezTo>
                  <a:cubicBezTo>
                    <a:pt x="6408" y="5880"/>
                    <a:pt x="6594" y="5531"/>
                    <a:pt x="6681" y="5160"/>
                  </a:cubicBezTo>
                  <a:cubicBezTo>
                    <a:pt x="6695" y="5161"/>
                    <a:pt x="6709" y="5161"/>
                    <a:pt x="6723" y="5161"/>
                  </a:cubicBezTo>
                  <a:cubicBezTo>
                    <a:pt x="7243" y="5161"/>
                    <a:pt x="7759" y="4965"/>
                    <a:pt x="8152" y="4583"/>
                  </a:cubicBezTo>
                  <a:cubicBezTo>
                    <a:pt x="8697" y="4071"/>
                    <a:pt x="8904" y="3351"/>
                    <a:pt x="8795" y="2676"/>
                  </a:cubicBezTo>
                  <a:cubicBezTo>
                    <a:pt x="8904" y="2621"/>
                    <a:pt x="9013" y="2545"/>
                    <a:pt x="9111" y="2458"/>
                  </a:cubicBezTo>
                  <a:cubicBezTo>
                    <a:pt x="9678" y="1913"/>
                    <a:pt x="9700" y="1008"/>
                    <a:pt x="9155" y="441"/>
                  </a:cubicBezTo>
                  <a:cubicBezTo>
                    <a:pt x="8878" y="148"/>
                    <a:pt x="8503" y="1"/>
                    <a:pt x="8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382475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5"/>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10" presetClass="entr" presetSubtype="0" fill="hold" grpId="0" nodeType="withEffect">
                                  <p:stCondLst>
                                    <p:cond delay="0"/>
                                  </p:stCondLst>
                                  <p:iterate type="lt">
                                    <p:tmPct val="0"/>
                                  </p:iterate>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par>
                                <p:cTn id="26" presetID="10" presetClass="entr" presetSubtype="0" fill="hold" grpId="0" nodeType="withEffect">
                                  <p:stCondLst>
                                    <p:cond delay="0"/>
                                  </p:stCondLst>
                                  <p:iterate type="lt">
                                    <p:tmPct val="0"/>
                                  </p:iterate>
                                  <p:childTnLst>
                                    <p:set>
                                      <p:cBhvr>
                                        <p:cTn id="27" dur="1" fill="hold">
                                          <p:stCondLst>
                                            <p:cond delay="0"/>
                                          </p:stCondLst>
                                        </p:cTn>
                                        <p:tgtEl>
                                          <p:spTgt spid="74"/>
                                        </p:tgtEl>
                                        <p:attrNameLst>
                                          <p:attrName>style.visibility</p:attrName>
                                        </p:attrNameLst>
                                      </p:cBhvr>
                                      <p:to>
                                        <p:strVal val="visible"/>
                                      </p:to>
                                    </p:set>
                                    <p:animEffect transition="in" filter="fade">
                                      <p:cBhvr>
                                        <p:cTn id="28" dur="500"/>
                                        <p:tgtEl>
                                          <p:spTgt spid="74"/>
                                        </p:tgtEl>
                                      </p:cBhvr>
                                    </p:animEffect>
                                  </p:childTnLst>
                                </p:cTn>
                              </p:par>
                              <p:par>
                                <p:cTn id="29" presetID="10" presetClass="entr" presetSubtype="0" fill="hold" grpId="0" nodeType="withEffect">
                                  <p:stCondLst>
                                    <p:cond delay="0"/>
                                  </p:stCondLst>
                                  <p:iterate type="lt">
                                    <p:tmPct val="0"/>
                                  </p:iterate>
                                  <p:childTnLst>
                                    <p:set>
                                      <p:cBhvr>
                                        <p:cTn id="30" dur="1" fill="hold">
                                          <p:stCondLst>
                                            <p:cond delay="0"/>
                                          </p:stCondLst>
                                        </p:cTn>
                                        <p:tgtEl>
                                          <p:spTgt spid="75"/>
                                        </p:tgtEl>
                                        <p:attrNameLst>
                                          <p:attrName>style.visibility</p:attrName>
                                        </p:attrNameLst>
                                      </p:cBhvr>
                                      <p:to>
                                        <p:strVal val="visible"/>
                                      </p:to>
                                    </p:set>
                                    <p:animEffect transition="in" filter="fade">
                                      <p:cBhvr>
                                        <p:cTn id="31" dur="500"/>
                                        <p:tgtEl>
                                          <p:spTgt spid="7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fade">
                                      <p:cBhvr>
                                        <p:cTn id="34" dur="500"/>
                                        <p:tgtEl>
                                          <p:spTgt spid="8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mph" presetSubtype="0" fill="hold" grpId="1" nodeType="clickEffect">
                                  <p:stCondLst>
                                    <p:cond delay="0"/>
                                  </p:stCondLst>
                                  <p:iterate type="lt">
                                    <p:tmPct val="4000"/>
                                  </p:iterate>
                                  <p:childTnLst>
                                    <p:set>
                                      <p:cBhvr override="childStyle">
                                        <p:cTn id="38" dur="500" fill="hold"/>
                                        <p:tgtEl>
                                          <p:spTgt spid="73"/>
                                        </p:tgtEl>
                                        <p:attrNameLst>
                                          <p:attrName>style.color</p:attrName>
                                        </p:attrNameLst>
                                      </p:cBhvr>
                                      <p:to>
                                        <p:clrVal>
                                          <a:srgbClr val="FF0000"/>
                                        </p:clrVal>
                                      </p:to>
                                    </p:set>
                                    <p:set>
                                      <p:cBhvr>
                                        <p:cTn id="39" dur="500" fill="hold"/>
                                        <p:tgtEl>
                                          <p:spTgt spid="73"/>
                                        </p:tgtEl>
                                        <p:attrNameLst>
                                          <p:attrName>fillcolor</p:attrName>
                                        </p:attrNameLst>
                                      </p:cBhvr>
                                      <p:to>
                                        <p:clrVal>
                                          <a:srgbClr val="FF0000"/>
                                        </p:clrVal>
                                      </p:to>
                                    </p:set>
                                    <p:set>
                                      <p:cBhvr>
                                        <p:cTn id="40" dur="500" fill="hold"/>
                                        <p:tgtEl>
                                          <p:spTgt spid="73"/>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16" presetClass="emph" presetSubtype="0" fill="hold" grpId="1" nodeType="clickEffect">
                                  <p:stCondLst>
                                    <p:cond delay="0"/>
                                  </p:stCondLst>
                                  <p:iterate type="lt">
                                    <p:tmPct val="4000"/>
                                  </p:iterate>
                                  <p:childTnLst>
                                    <p:set>
                                      <p:cBhvr override="childStyle">
                                        <p:cTn id="44" dur="500" fill="hold"/>
                                        <p:tgtEl>
                                          <p:spTgt spid="74"/>
                                        </p:tgtEl>
                                        <p:attrNameLst>
                                          <p:attrName>style.color</p:attrName>
                                        </p:attrNameLst>
                                      </p:cBhvr>
                                      <p:to>
                                        <p:clrVal>
                                          <a:srgbClr val="FF0000"/>
                                        </p:clrVal>
                                      </p:to>
                                    </p:set>
                                    <p:set>
                                      <p:cBhvr>
                                        <p:cTn id="45" dur="500" fill="hold"/>
                                        <p:tgtEl>
                                          <p:spTgt spid="74"/>
                                        </p:tgtEl>
                                        <p:attrNameLst>
                                          <p:attrName>fillcolor</p:attrName>
                                        </p:attrNameLst>
                                      </p:cBhvr>
                                      <p:to>
                                        <p:clrVal>
                                          <a:srgbClr val="FF0000"/>
                                        </p:clrVal>
                                      </p:to>
                                    </p:set>
                                    <p:set>
                                      <p:cBhvr>
                                        <p:cTn id="46" dur="500" fill="hold"/>
                                        <p:tgtEl>
                                          <p:spTgt spid="74"/>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6" presetClass="emph" presetSubtype="0" fill="hold" grpId="1" nodeType="clickEffect">
                                  <p:stCondLst>
                                    <p:cond delay="0"/>
                                  </p:stCondLst>
                                  <p:iterate type="lt">
                                    <p:tmPct val="4000"/>
                                  </p:iterate>
                                  <p:childTnLst>
                                    <p:set>
                                      <p:cBhvr override="childStyle">
                                        <p:cTn id="50" dur="500" fill="hold"/>
                                        <p:tgtEl>
                                          <p:spTgt spid="75"/>
                                        </p:tgtEl>
                                        <p:attrNameLst>
                                          <p:attrName>style.color</p:attrName>
                                        </p:attrNameLst>
                                      </p:cBhvr>
                                      <p:to>
                                        <p:clrVal>
                                          <a:srgbClr val="FF0000"/>
                                        </p:clrVal>
                                      </p:to>
                                    </p:set>
                                    <p:set>
                                      <p:cBhvr>
                                        <p:cTn id="51" dur="500" fill="hold"/>
                                        <p:tgtEl>
                                          <p:spTgt spid="75"/>
                                        </p:tgtEl>
                                        <p:attrNameLst>
                                          <p:attrName>fillcolor</p:attrName>
                                        </p:attrNameLst>
                                      </p:cBhvr>
                                      <p:to>
                                        <p:clrVal>
                                          <a:srgbClr val="FF0000"/>
                                        </p:clrVal>
                                      </p:to>
                                    </p:set>
                                    <p:set>
                                      <p:cBhvr>
                                        <p:cTn id="52" dur="500" fill="hold"/>
                                        <p:tgtEl>
                                          <p:spTgt spid="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3" grpId="1"/>
      <p:bldP spid="74" grpId="0"/>
      <p:bldP spid="74" grpId="1"/>
      <p:bldP spid="75" grpId="0"/>
      <p:bldP spid="75" grpId="1"/>
      <p:bldP spid="8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345" y="838337"/>
            <a:ext cx="7456500" cy="365700"/>
          </a:xfrm>
        </p:spPr>
        <p:txBody>
          <a:bodyPr/>
          <a:lstStyle/>
          <a:p>
            <a:r>
              <a:rPr lang="vi-VN" sz="3600" dirty="0" smtClean="0">
                <a:latin typeface="#9Slide07 Cadena" panose="020B0604020202020204" charset="0"/>
              </a:rPr>
              <a:t>Giải nghĩa từ</a:t>
            </a:r>
            <a:endParaRPr lang="en-US" sz="3600" dirty="0">
              <a:latin typeface="#9Slide07 Cadena" panose="020B0604020202020204" charset="0"/>
            </a:endParaRPr>
          </a:p>
        </p:txBody>
      </p:sp>
      <p:sp>
        <p:nvSpPr>
          <p:cNvPr id="3" name="Subtitle 2"/>
          <p:cNvSpPr>
            <a:spLocks noGrp="1"/>
          </p:cNvSpPr>
          <p:nvPr>
            <p:ph type="subTitle" idx="1"/>
          </p:nvPr>
        </p:nvSpPr>
        <p:spPr>
          <a:xfrm>
            <a:off x="1715094" y="1355890"/>
            <a:ext cx="6474274" cy="3198300"/>
          </a:xfrm>
        </p:spPr>
        <p:txBody>
          <a:bodyPr/>
          <a:lstStyle/>
          <a:p>
            <a:r>
              <a:rPr lang="vi-VN" sz="3200" dirty="0" smtClean="0">
                <a:solidFill>
                  <a:srgbClr val="FF0000"/>
                </a:solidFill>
                <a:latin typeface="+mj-lt"/>
              </a:rPr>
              <a:t>Trang nam nhi: </a:t>
            </a:r>
            <a:r>
              <a:rPr lang="vi-VN" sz="3200" dirty="0" smtClean="0">
                <a:latin typeface="+mj-lt"/>
              </a:rPr>
              <a:t>Những chàng trai có ý chí, khí phách mạnh mẽ.</a:t>
            </a:r>
          </a:p>
          <a:p>
            <a:r>
              <a:rPr lang="vi-VN" sz="3200" dirty="0" smtClean="0">
                <a:solidFill>
                  <a:srgbClr val="FF0000"/>
                </a:solidFill>
                <a:latin typeface="+mj-lt"/>
              </a:rPr>
              <a:t>Tráng sĩ: </a:t>
            </a:r>
            <a:r>
              <a:rPr lang="vi-VN" sz="3200" dirty="0" smtClean="0">
                <a:latin typeface="+mj-lt"/>
              </a:rPr>
              <a:t>Chàng trai có sức khỏe cường tráng.</a:t>
            </a:r>
            <a:endParaRPr lang="en-US" sz="3200" dirty="0">
              <a:latin typeface="+mj-lt"/>
            </a:endParaRPr>
          </a:p>
        </p:txBody>
      </p:sp>
      <p:grpSp>
        <p:nvGrpSpPr>
          <p:cNvPr id="5" name="Google Shape;5987;p42"/>
          <p:cNvGrpSpPr/>
          <p:nvPr/>
        </p:nvGrpSpPr>
        <p:grpSpPr>
          <a:xfrm>
            <a:off x="545389" y="2648101"/>
            <a:ext cx="1482092" cy="2016175"/>
            <a:chOff x="5208300" y="2031000"/>
            <a:chExt cx="1903650" cy="2548400"/>
          </a:xfrm>
        </p:grpSpPr>
        <p:sp>
          <p:nvSpPr>
            <p:cNvPr id="6" name="Google Shape;5988;p42"/>
            <p:cNvSpPr/>
            <p:nvPr/>
          </p:nvSpPr>
          <p:spPr>
            <a:xfrm>
              <a:off x="5345825" y="3499175"/>
              <a:ext cx="1627475" cy="1080225"/>
            </a:xfrm>
            <a:custGeom>
              <a:avLst/>
              <a:gdLst/>
              <a:ahLst/>
              <a:cxnLst/>
              <a:rect l="l" t="t" r="r" b="b"/>
              <a:pathLst>
                <a:path w="65099" h="43209" extrusionOk="0">
                  <a:moveTo>
                    <a:pt x="23876" y="0"/>
                  </a:moveTo>
                  <a:cubicBezTo>
                    <a:pt x="23876" y="0"/>
                    <a:pt x="7396" y="639"/>
                    <a:pt x="0" y="19561"/>
                  </a:cubicBezTo>
                  <a:lnTo>
                    <a:pt x="8332" y="24628"/>
                  </a:lnTo>
                  <a:lnTo>
                    <a:pt x="8332" y="43208"/>
                  </a:lnTo>
                  <a:lnTo>
                    <a:pt x="56767" y="43208"/>
                  </a:lnTo>
                  <a:lnTo>
                    <a:pt x="56767" y="24628"/>
                  </a:lnTo>
                  <a:lnTo>
                    <a:pt x="65098" y="19561"/>
                  </a:lnTo>
                  <a:cubicBezTo>
                    <a:pt x="57703" y="639"/>
                    <a:pt x="41223" y="0"/>
                    <a:pt x="41223" y="0"/>
                  </a:cubicBezTo>
                  <a:close/>
                </a:path>
              </a:pathLst>
            </a:custGeom>
            <a:solidFill>
              <a:srgbClr val="58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 name="Google Shape;5989;p42"/>
            <p:cNvSpPr/>
            <p:nvPr/>
          </p:nvSpPr>
          <p:spPr>
            <a:xfrm>
              <a:off x="5554100" y="4151975"/>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 name="Google Shape;5990;p42"/>
            <p:cNvSpPr/>
            <p:nvPr/>
          </p:nvSpPr>
          <p:spPr>
            <a:xfrm>
              <a:off x="5554100" y="4252975"/>
              <a:ext cx="1210900" cy="22850"/>
            </a:xfrm>
            <a:custGeom>
              <a:avLst/>
              <a:gdLst/>
              <a:ahLst/>
              <a:cxnLst/>
              <a:rect l="l" t="t" r="r" b="b"/>
              <a:pathLst>
                <a:path w="48436" h="914" extrusionOk="0">
                  <a:moveTo>
                    <a:pt x="1" y="0"/>
                  </a:moveTo>
                  <a:lnTo>
                    <a:pt x="1" y="913"/>
                  </a:lnTo>
                  <a:lnTo>
                    <a:pt x="48436" y="913"/>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 name="Google Shape;5991;p42"/>
            <p:cNvSpPr/>
            <p:nvPr/>
          </p:nvSpPr>
          <p:spPr>
            <a:xfrm>
              <a:off x="5554100" y="4557125"/>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 name="Google Shape;5992;p42"/>
            <p:cNvSpPr/>
            <p:nvPr/>
          </p:nvSpPr>
          <p:spPr>
            <a:xfrm>
              <a:off x="5554100" y="4354550"/>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 name="Google Shape;5993;p42"/>
            <p:cNvSpPr/>
            <p:nvPr/>
          </p:nvSpPr>
          <p:spPr>
            <a:xfrm>
              <a:off x="5447975" y="4050400"/>
              <a:ext cx="1423175" cy="22275"/>
            </a:xfrm>
            <a:custGeom>
              <a:avLst/>
              <a:gdLst/>
              <a:ahLst/>
              <a:cxnLst/>
              <a:rect l="l" t="t" r="r" b="b"/>
              <a:pathLst>
                <a:path w="56927" h="891" extrusionOk="0">
                  <a:moveTo>
                    <a:pt x="0" y="0"/>
                  </a:moveTo>
                  <a:lnTo>
                    <a:pt x="1484" y="890"/>
                  </a:lnTo>
                  <a:lnTo>
                    <a:pt x="55443" y="890"/>
                  </a:lnTo>
                  <a:lnTo>
                    <a:pt x="5692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2" name="Google Shape;5994;p42"/>
            <p:cNvSpPr/>
            <p:nvPr/>
          </p:nvSpPr>
          <p:spPr>
            <a:xfrm>
              <a:off x="5554100" y="4456100"/>
              <a:ext cx="1210900" cy="22300"/>
            </a:xfrm>
            <a:custGeom>
              <a:avLst/>
              <a:gdLst/>
              <a:ahLst/>
              <a:cxnLst/>
              <a:rect l="l" t="t" r="r" b="b"/>
              <a:pathLst>
                <a:path w="48436" h="892" extrusionOk="0">
                  <a:moveTo>
                    <a:pt x="1" y="1"/>
                  </a:moveTo>
                  <a:lnTo>
                    <a:pt x="1" y="891"/>
                  </a:lnTo>
                  <a:lnTo>
                    <a:pt x="48436" y="891"/>
                  </a:lnTo>
                  <a:lnTo>
                    <a:pt x="48436"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 name="Google Shape;5995;p42"/>
            <p:cNvSpPr/>
            <p:nvPr/>
          </p:nvSpPr>
          <p:spPr>
            <a:xfrm>
              <a:off x="5714450" y="3543675"/>
              <a:ext cx="890225" cy="22275"/>
            </a:xfrm>
            <a:custGeom>
              <a:avLst/>
              <a:gdLst/>
              <a:ahLst/>
              <a:cxnLst/>
              <a:rect l="l" t="t" r="r" b="b"/>
              <a:pathLst>
                <a:path w="35609" h="891" extrusionOk="0">
                  <a:moveTo>
                    <a:pt x="1986" y="0"/>
                  </a:moveTo>
                  <a:cubicBezTo>
                    <a:pt x="1347" y="251"/>
                    <a:pt x="685" y="548"/>
                    <a:pt x="1" y="891"/>
                  </a:cubicBezTo>
                  <a:lnTo>
                    <a:pt x="35608" y="891"/>
                  </a:lnTo>
                  <a:cubicBezTo>
                    <a:pt x="34923" y="548"/>
                    <a:pt x="34261" y="251"/>
                    <a:pt x="336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 name="Google Shape;5996;p42"/>
            <p:cNvSpPr/>
            <p:nvPr/>
          </p:nvSpPr>
          <p:spPr>
            <a:xfrm>
              <a:off x="5563800" y="3644675"/>
              <a:ext cx="1191500" cy="22850"/>
            </a:xfrm>
            <a:custGeom>
              <a:avLst/>
              <a:gdLst/>
              <a:ahLst/>
              <a:cxnLst/>
              <a:rect l="l" t="t" r="r" b="b"/>
              <a:pathLst>
                <a:path w="47660" h="914" extrusionOk="0">
                  <a:moveTo>
                    <a:pt x="1073" y="0"/>
                  </a:moveTo>
                  <a:cubicBezTo>
                    <a:pt x="708" y="297"/>
                    <a:pt x="366" y="594"/>
                    <a:pt x="1" y="913"/>
                  </a:cubicBezTo>
                  <a:lnTo>
                    <a:pt x="47660" y="913"/>
                  </a:lnTo>
                  <a:cubicBezTo>
                    <a:pt x="47295" y="594"/>
                    <a:pt x="46952" y="297"/>
                    <a:pt x="465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 name="Google Shape;5997;p42"/>
            <p:cNvSpPr/>
            <p:nvPr/>
          </p:nvSpPr>
          <p:spPr>
            <a:xfrm>
              <a:off x="5353250" y="3948825"/>
              <a:ext cx="1612625" cy="22850"/>
            </a:xfrm>
            <a:custGeom>
              <a:avLst/>
              <a:gdLst/>
              <a:ahLst/>
              <a:cxnLst/>
              <a:rect l="l" t="t" r="r" b="b"/>
              <a:pathLst>
                <a:path w="64505" h="914" extrusionOk="0">
                  <a:moveTo>
                    <a:pt x="365" y="0"/>
                  </a:moveTo>
                  <a:cubicBezTo>
                    <a:pt x="228" y="297"/>
                    <a:pt x="114" y="594"/>
                    <a:pt x="0" y="913"/>
                  </a:cubicBezTo>
                  <a:lnTo>
                    <a:pt x="64504" y="913"/>
                  </a:lnTo>
                  <a:cubicBezTo>
                    <a:pt x="64390" y="594"/>
                    <a:pt x="64276" y="297"/>
                    <a:pt x="6413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 name="Google Shape;5998;p42"/>
            <p:cNvSpPr/>
            <p:nvPr/>
          </p:nvSpPr>
          <p:spPr>
            <a:xfrm>
              <a:off x="5401750" y="3847825"/>
              <a:ext cx="1515625" cy="22275"/>
            </a:xfrm>
            <a:custGeom>
              <a:avLst/>
              <a:gdLst/>
              <a:ahLst/>
              <a:cxnLst/>
              <a:rect l="l" t="t" r="r" b="b"/>
              <a:pathLst>
                <a:path w="60625" h="891" extrusionOk="0">
                  <a:moveTo>
                    <a:pt x="525" y="0"/>
                  </a:moveTo>
                  <a:cubicBezTo>
                    <a:pt x="343" y="297"/>
                    <a:pt x="183" y="594"/>
                    <a:pt x="0" y="890"/>
                  </a:cubicBezTo>
                  <a:lnTo>
                    <a:pt x="60624" y="890"/>
                  </a:lnTo>
                  <a:cubicBezTo>
                    <a:pt x="60442" y="594"/>
                    <a:pt x="60282" y="297"/>
                    <a:pt x="6009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 name="Google Shape;5999;p42"/>
            <p:cNvSpPr/>
            <p:nvPr/>
          </p:nvSpPr>
          <p:spPr>
            <a:xfrm>
              <a:off x="5468500" y="3746250"/>
              <a:ext cx="1382100" cy="22275"/>
            </a:xfrm>
            <a:custGeom>
              <a:avLst/>
              <a:gdLst/>
              <a:ahLst/>
              <a:cxnLst/>
              <a:rect l="l" t="t" r="r" b="b"/>
              <a:pathLst>
                <a:path w="55284" h="891" extrusionOk="0">
                  <a:moveTo>
                    <a:pt x="731" y="0"/>
                  </a:moveTo>
                  <a:cubicBezTo>
                    <a:pt x="503" y="297"/>
                    <a:pt x="252" y="594"/>
                    <a:pt x="1" y="891"/>
                  </a:cubicBezTo>
                  <a:lnTo>
                    <a:pt x="55284" y="891"/>
                  </a:lnTo>
                  <a:cubicBezTo>
                    <a:pt x="55033" y="594"/>
                    <a:pt x="54782" y="297"/>
                    <a:pt x="5455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 name="Google Shape;6000;p42"/>
            <p:cNvSpPr/>
            <p:nvPr/>
          </p:nvSpPr>
          <p:spPr>
            <a:xfrm>
              <a:off x="5542125" y="3568775"/>
              <a:ext cx="1232575" cy="980950"/>
            </a:xfrm>
            <a:custGeom>
              <a:avLst/>
              <a:gdLst/>
              <a:ahLst/>
              <a:cxnLst/>
              <a:rect l="l" t="t" r="r" b="b"/>
              <a:pathLst>
                <a:path w="49303" h="39238" extrusionOk="0">
                  <a:moveTo>
                    <a:pt x="42706" y="1"/>
                  </a:moveTo>
                  <a:cubicBezTo>
                    <a:pt x="34170" y="2991"/>
                    <a:pt x="28715" y="8104"/>
                    <a:pt x="28715" y="8104"/>
                  </a:cubicBezTo>
                  <a:cubicBezTo>
                    <a:pt x="27254" y="7571"/>
                    <a:pt x="25861" y="7394"/>
                    <a:pt x="24654" y="7394"/>
                  </a:cubicBezTo>
                  <a:cubicBezTo>
                    <a:pt x="22240" y="7394"/>
                    <a:pt x="20566" y="8104"/>
                    <a:pt x="20566" y="8104"/>
                  </a:cubicBezTo>
                  <a:cubicBezTo>
                    <a:pt x="20566" y="8104"/>
                    <a:pt x="15156" y="3014"/>
                    <a:pt x="6642" y="24"/>
                  </a:cubicBezTo>
                  <a:cubicBezTo>
                    <a:pt x="4497" y="1119"/>
                    <a:pt x="2214" y="2626"/>
                    <a:pt x="0" y="4726"/>
                  </a:cubicBezTo>
                  <a:lnTo>
                    <a:pt x="4839" y="24583"/>
                  </a:lnTo>
                  <a:lnTo>
                    <a:pt x="6574" y="25542"/>
                  </a:lnTo>
                  <a:cubicBezTo>
                    <a:pt x="6186" y="26295"/>
                    <a:pt x="5798" y="27300"/>
                    <a:pt x="5684" y="28121"/>
                  </a:cubicBezTo>
                  <a:cubicBezTo>
                    <a:pt x="5684" y="28121"/>
                    <a:pt x="4223" y="28555"/>
                    <a:pt x="480" y="29559"/>
                  </a:cubicBezTo>
                  <a:lnTo>
                    <a:pt x="480" y="39237"/>
                  </a:lnTo>
                  <a:cubicBezTo>
                    <a:pt x="3059" y="38073"/>
                    <a:pt x="6003" y="36247"/>
                    <a:pt x="9313" y="33554"/>
                  </a:cubicBezTo>
                  <a:cubicBezTo>
                    <a:pt x="9313" y="33554"/>
                    <a:pt x="10101" y="33721"/>
                    <a:pt x="10776" y="33721"/>
                  </a:cubicBezTo>
                  <a:cubicBezTo>
                    <a:pt x="10929" y="33721"/>
                    <a:pt x="11077" y="33712"/>
                    <a:pt x="11208" y="33691"/>
                  </a:cubicBezTo>
                  <a:cubicBezTo>
                    <a:pt x="13559" y="33303"/>
                    <a:pt x="16047" y="32047"/>
                    <a:pt x="16708" y="31751"/>
                  </a:cubicBezTo>
                  <a:cubicBezTo>
                    <a:pt x="16891" y="31659"/>
                    <a:pt x="17051" y="31545"/>
                    <a:pt x="17188" y="31431"/>
                  </a:cubicBezTo>
                  <a:lnTo>
                    <a:pt x="20566" y="33303"/>
                  </a:lnTo>
                  <a:cubicBezTo>
                    <a:pt x="20566" y="33303"/>
                    <a:pt x="22148" y="32542"/>
                    <a:pt x="24563" y="32542"/>
                  </a:cubicBezTo>
                  <a:cubicBezTo>
                    <a:pt x="25770" y="32542"/>
                    <a:pt x="27185" y="32732"/>
                    <a:pt x="28715" y="33303"/>
                  </a:cubicBezTo>
                  <a:lnTo>
                    <a:pt x="32161" y="31408"/>
                  </a:lnTo>
                  <a:cubicBezTo>
                    <a:pt x="32298" y="31522"/>
                    <a:pt x="32481" y="31659"/>
                    <a:pt x="32686" y="31751"/>
                  </a:cubicBezTo>
                  <a:cubicBezTo>
                    <a:pt x="33348" y="32047"/>
                    <a:pt x="35813" y="33303"/>
                    <a:pt x="38164" y="33691"/>
                  </a:cubicBezTo>
                  <a:cubicBezTo>
                    <a:pt x="38299" y="33712"/>
                    <a:pt x="38450" y="33721"/>
                    <a:pt x="38607" y="33721"/>
                  </a:cubicBezTo>
                  <a:cubicBezTo>
                    <a:pt x="39294" y="33721"/>
                    <a:pt x="40082" y="33554"/>
                    <a:pt x="40082" y="33554"/>
                  </a:cubicBezTo>
                  <a:cubicBezTo>
                    <a:pt x="43391" y="36247"/>
                    <a:pt x="46336" y="38073"/>
                    <a:pt x="48915" y="39237"/>
                  </a:cubicBezTo>
                  <a:lnTo>
                    <a:pt x="48915" y="29559"/>
                  </a:lnTo>
                  <a:cubicBezTo>
                    <a:pt x="45149" y="28555"/>
                    <a:pt x="43688" y="28121"/>
                    <a:pt x="43688" y="28121"/>
                  </a:cubicBezTo>
                  <a:cubicBezTo>
                    <a:pt x="43597" y="27300"/>
                    <a:pt x="43186" y="26295"/>
                    <a:pt x="42798" y="25542"/>
                  </a:cubicBezTo>
                  <a:cubicBezTo>
                    <a:pt x="42798" y="25542"/>
                    <a:pt x="42729" y="25565"/>
                    <a:pt x="42592" y="25611"/>
                  </a:cubicBezTo>
                  <a:lnTo>
                    <a:pt x="44441" y="24583"/>
                  </a:lnTo>
                  <a:lnTo>
                    <a:pt x="49303" y="4657"/>
                  </a:lnTo>
                  <a:cubicBezTo>
                    <a:pt x="47112" y="2580"/>
                    <a:pt x="44829" y="1073"/>
                    <a:pt x="42706" y="1"/>
                  </a:cubicBezTo>
                  <a:close/>
                </a:path>
              </a:pathLst>
            </a:custGeom>
            <a:solidFill>
              <a:srgbClr val="0C0044">
                <a:alpha val="4375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 name="Google Shape;6001;p42"/>
            <p:cNvSpPr/>
            <p:nvPr/>
          </p:nvSpPr>
          <p:spPr>
            <a:xfrm>
              <a:off x="5345825" y="3933975"/>
              <a:ext cx="299025" cy="219150"/>
            </a:xfrm>
            <a:custGeom>
              <a:avLst/>
              <a:gdLst/>
              <a:ahLst/>
              <a:cxnLst/>
              <a:rect l="l" t="t" r="r" b="b"/>
              <a:pathLst>
                <a:path w="11961" h="8766" extrusionOk="0">
                  <a:moveTo>
                    <a:pt x="936" y="1"/>
                  </a:moveTo>
                  <a:cubicBezTo>
                    <a:pt x="617" y="708"/>
                    <a:pt x="297" y="1416"/>
                    <a:pt x="0" y="2169"/>
                  </a:cubicBezTo>
                  <a:lnTo>
                    <a:pt x="10957" y="8766"/>
                  </a:lnTo>
                  <a:lnTo>
                    <a:pt x="11961" y="6917"/>
                  </a:lnTo>
                  <a:lnTo>
                    <a:pt x="936" y="1"/>
                  </a:ln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 name="Google Shape;6002;p42"/>
            <p:cNvSpPr/>
            <p:nvPr/>
          </p:nvSpPr>
          <p:spPr>
            <a:xfrm>
              <a:off x="6056250" y="3787925"/>
              <a:ext cx="203750" cy="57625"/>
            </a:xfrm>
            <a:custGeom>
              <a:avLst/>
              <a:gdLst/>
              <a:ahLst/>
              <a:cxnLst/>
              <a:rect l="l" t="t" r="r" b="b"/>
              <a:pathLst>
                <a:path w="8150" h="2305" extrusionOk="0">
                  <a:moveTo>
                    <a:pt x="4158" y="0"/>
                  </a:moveTo>
                  <a:cubicBezTo>
                    <a:pt x="2275" y="0"/>
                    <a:pt x="847" y="366"/>
                    <a:pt x="1" y="662"/>
                  </a:cubicBezTo>
                  <a:lnTo>
                    <a:pt x="1" y="2282"/>
                  </a:lnTo>
                  <a:cubicBezTo>
                    <a:pt x="1364" y="1980"/>
                    <a:pt x="2704" y="1873"/>
                    <a:pt x="3917" y="1873"/>
                  </a:cubicBezTo>
                  <a:cubicBezTo>
                    <a:pt x="5732" y="1873"/>
                    <a:pt x="7260" y="2113"/>
                    <a:pt x="8150" y="2305"/>
                  </a:cubicBezTo>
                  <a:lnTo>
                    <a:pt x="8150" y="525"/>
                  </a:lnTo>
                  <a:cubicBezTo>
                    <a:pt x="6665" y="140"/>
                    <a:pt x="5324" y="0"/>
                    <a:pt x="415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1" name="Google Shape;6003;p42"/>
            <p:cNvSpPr/>
            <p:nvPr/>
          </p:nvSpPr>
          <p:spPr>
            <a:xfrm>
              <a:off x="6056250" y="4243400"/>
              <a:ext cx="203750" cy="57525"/>
            </a:xfrm>
            <a:custGeom>
              <a:avLst/>
              <a:gdLst/>
              <a:ahLst/>
              <a:cxnLst/>
              <a:rect l="l" t="t" r="r" b="b"/>
              <a:pathLst>
                <a:path w="8150" h="2301" extrusionOk="0">
                  <a:moveTo>
                    <a:pt x="4117" y="1"/>
                  </a:moveTo>
                  <a:cubicBezTo>
                    <a:pt x="2254" y="1"/>
                    <a:pt x="840" y="363"/>
                    <a:pt x="1" y="657"/>
                  </a:cubicBezTo>
                  <a:lnTo>
                    <a:pt x="1" y="2301"/>
                  </a:lnTo>
                  <a:cubicBezTo>
                    <a:pt x="1366" y="1989"/>
                    <a:pt x="2709" y="1880"/>
                    <a:pt x="3923" y="1880"/>
                  </a:cubicBezTo>
                  <a:cubicBezTo>
                    <a:pt x="5735" y="1880"/>
                    <a:pt x="7261" y="2123"/>
                    <a:pt x="8150" y="2301"/>
                  </a:cubicBezTo>
                  <a:lnTo>
                    <a:pt x="8150" y="543"/>
                  </a:lnTo>
                  <a:cubicBezTo>
                    <a:pt x="6648" y="145"/>
                    <a:pt x="5293" y="1"/>
                    <a:pt x="411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2" name="Google Shape;6004;p42"/>
            <p:cNvSpPr/>
            <p:nvPr/>
          </p:nvSpPr>
          <p:spPr>
            <a:xfrm>
              <a:off x="6675400" y="3933975"/>
              <a:ext cx="298450" cy="219150"/>
            </a:xfrm>
            <a:custGeom>
              <a:avLst/>
              <a:gdLst/>
              <a:ahLst/>
              <a:cxnLst/>
              <a:rect l="l" t="t" r="r" b="b"/>
              <a:pathLst>
                <a:path w="11938" h="8766" extrusionOk="0">
                  <a:moveTo>
                    <a:pt x="11002" y="1"/>
                  </a:moveTo>
                  <a:lnTo>
                    <a:pt x="0" y="6917"/>
                  </a:lnTo>
                  <a:lnTo>
                    <a:pt x="982" y="8766"/>
                  </a:lnTo>
                  <a:lnTo>
                    <a:pt x="11938" y="2169"/>
                  </a:lnTo>
                  <a:cubicBezTo>
                    <a:pt x="11641" y="1416"/>
                    <a:pt x="11322" y="708"/>
                    <a:pt x="11002"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3" name="Google Shape;6005;p42"/>
            <p:cNvSpPr/>
            <p:nvPr/>
          </p:nvSpPr>
          <p:spPr>
            <a:xfrm>
              <a:off x="5893000" y="3438100"/>
              <a:ext cx="266575" cy="209125"/>
            </a:xfrm>
            <a:custGeom>
              <a:avLst/>
              <a:gdLst/>
              <a:ahLst/>
              <a:cxnLst/>
              <a:rect l="l" t="t" r="r" b="b"/>
              <a:pathLst>
                <a:path w="10663" h="8365" extrusionOk="0">
                  <a:moveTo>
                    <a:pt x="3838" y="1"/>
                  </a:moveTo>
                  <a:cubicBezTo>
                    <a:pt x="3838" y="1"/>
                    <a:pt x="1669" y="594"/>
                    <a:pt x="802" y="1484"/>
                  </a:cubicBezTo>
                  <a:cubicBezTo>
                    <a:pt x="1" y="2307"/>
                    <a:pt x="4230" y="8365"/>
                    <a:pt x="6362" y="8365"/>
                  </a:cubicBezTo>
                  <a:cubicBezTo>
                    <a:pt x="6478" y="8365"/>
                    <a:pt x="6588" y="8347"/>
                    <a:pt x="6691" y="8309"/>
                  </a:cubicBezTo>
                  <a:cubicBezTo>
                    <a:pt x="8676" y="7602"/>
                    <a:pt x="10662" y="5524"/>
                    <a:pt x="10662" y="5524"/>
                  </a:cubicBezTo>
                  <a:lnTo>
                    <a:pt x="10662" y="5524"/>
                  </a:lnTo>
                  <a:cubicBezTo>
                    <a:pt x="10662" y="5524"/>
                    <a:pt x="10599" y="5527"/>
                    <a:pt x="10483" y="5527"/>
                  </a:cubicBezTo>
                  <a:cubicBezTo>
                    <a:pt x="9814" y="5527"/>
                    <a:pt x="7384" y="5428"/>
                    <a:pt x="5070" y="4086"/>
                  </a:cubicBezTo>
                  <a:cubicBezTo>
                    <a:pt x="3860" y="3356"/>
                    <a:pt x="3838" y="1"/>
                    <a:pt x="3838"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4" name="Google Shape;6006;p42"/>
            <p:cNvSpPr/>
            <p:nvPr/>
          </p:nvSpPr>
          <p:spPr>
            <a:xfrm>
              <a:off x="6159550" y="3438100"/>
              <a:ext cx="266550" cy="209125"/>
            </a:xfrm>
            <a:custGeom>
              <a:avLst/>
              <a:gdLst/>
              <a:ahLst/>
              <a:cxnLst/>
              <a:rect l="l" t="t" r="r" b="b"/>
              <a:pathLst>
                <a:path w="10662" h="8365" extrusionOk="0">
                  <a:moveTo>
                    <a:pt x="6802" y="1"/>
                  </a:moveTo>
                  <a:cubicBezTo>
                    <a:pt x="6802" y="1"/>
                    <a:pt x="6802" y="3356"/>
                    <a:pt x="5570" y="4086"/>
                  </a:cubicBezTo>
                  <a:cubicBezTo>
                    <a:pt x="3275" y="5428"/>
                    <a:pt x="848" y="5527"/>
                    <a:pt x="180" y="5527"/>
                  </a:cubicBezTo>
                  <a:cubicBezTo>
                    <a:pt x="63" y="5527"/>
                    <a:pt x="0" y="5524"/>
                    <a:pt x="0" y="5524"/>
                  </a:cubicBezTo>
                  <a:lnTo>
                    <a:pt x="0" y="5524"/>
                  </a:lnTo>
                  <a:cubicBezTo>
                    <a:pt x="0" y="5524"/>
                    <a:pt x="1986" y="7602"/>
                    <a:pt x="3972" y="8309"/>
                  </a:cubicBezTo>
                  <a:cubicBezTo>
                    <a:pt x="4074" y="8347"/>
                    <a:pt x="4184" y="8365"/>
                    <a:pt x="4300" y="8365"/>
                  </a:cubicBezTo>
                  <a:cubicBezTo>
                    <a:pt x="6433" y="8365"/>
                    <a:pt x="10662" y="2307"/>
                    <a:pt x="9861" y="1484"/>
                  </a:cubicBezTo>
                  <a:cubicBezTo>
                    <a:pt x="8993" y="594"/>
                    <a:pt x="6802" y="1"/>
                    <a:pt x="6802"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5" name="Google Shape;6007;p42"/>
            <p:cNvSpPr/>
            <p:nvPr/>
          </p:nvSpPr>
          <p:spPr>
            <a:xfrm>
              <a:off x="5988925" y="3356500"/>
              <a:ext cx="342400" cy="219725"/>
            </a:xfrm>
            <a:custGeom>
              <a:avLst/>
              <a:gdLst/>
              <a:ahLst/>
              <a:cxnLst/>
              <a:rect l="l" t="t" r="r" b="b"/>
              <a:pathLst>
                <a:path w="13696" h="8789" extrusionOk="0">
                  <a:moveTo>
                    <a:pt x="1" y="1"/>
                  </a:moveTo>
                  <a:lnTo>
                    <a:pt x="1" y="7054"/>
                  </a:lnTo>
                  <a:cubicBezTo>
                    <a:pt x="1" y="7054"/>
                    <a:pt x="2496" y="8788"/>
                    <a:pt x="6554" y="8788"/>
                  </a:cubicBezTo>
                  <a:cubicBezTo>
                    <a:pt x="8583" y="8788"/>
                    <a:pt x="11002" y="8355"/>
                    <a:pt x="13696" y="7054"/>
                  </a:cubicBezTo>
                  <a:lnTo>
                    <a:pt x="13696" y="1"/>
                  </a:ln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6" name="Google Shape;6008;p42"/>
            <p:cNvSpPr/>
            <p:nvPr/>
          </p:nvSpPr>
          <p:spPr>
            <a:xfrm>
              <a:off x="5605450" y="2326375"/>
              <a:ext cx="1109350" cy="1149975"/>
            </a:xfrm>
            <a:custGeom>
              <a:avLst/>
              <a:gdLst/>
              <a:ahLst/>
              <a:cxnLst/>
              <a:rect l="l" t="t" r="r" b="b"/>
              <a:pathLst>
                <a:path w="44374" h="45999" extrusionOk="0">
                  <a:moveTo>
                    <a:pt x="22187" y="0"/>
                  </a:moveTo>
                  <a:cubicBezTo>
                    <a:pt x="11094" y="0"/>
                    <a:pt x="1" y="3282"/>
                    <a:pt x="1" y="9844"/>
                  </a:cubicBezTo>
                  <a:lnTo>
                    <a:pt x="1" y="28560"/>
                  </a:lnTo>
                  <a:cubicBezTo>
                    <a:pt x="1" y="34723"/>
                    <a:pt x="7807" y="45999"/>
                    <a:pt x="22187" y="45999"/>
                  </a:cubicBezTo>
                  <a:cubicBezTo>
                    <a:pt x="36567" y="45999"/>
                    <a:pt x="44373" y="34723"/>
                    <a:pt x="44373" y="28560"/>
                  </a:cubicBezTo>
                  <a:lnTo>
                    <a:pt x="44373" y="9844"/>
                  </a:lnTo>
                  <a:cubicBezTo>
                    <a:pt x="44373" y="3282"/>
                    <a:pt x="33280" y="0"/>
                    <a:pt x="22187"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7" name="Google Shape;6009;p42"/>
            <p:cNvSpPr/>
            <p:nvPr/>
          </p:nvSpPr>
          <p:spPr>
            <a:xfrm>
              <a:off x="5605450" y="2999300"/>
              <a:ext cx="1109350" cy="477050"/>
            </a:xfrm>
            <a:custGeom>
              <a:avLst/>
              <a:gdLst/>
              <a:ahLst/>
              <a:cxnLst/>
              <a:rect l="l" t="t" r="r" b="b"/>
              <a:pathLst>
                <a:path w="44374" h="19082" extrusionOk="0">
                  <a:moveTo>
                    <a:pt x="1" y="0"/>
                  </a:moveTo>
                  <a:lnTo>
                    <a:pt x="1" y="1643"/>
                  </a:lnTo>
                  <a:cubicBezTo>
                    <a:pt x="1" y="7806"/>
                    <a:pt x="7807" y="19082"/>
                    <a:pt x="22187" y="19082"/>
                  </a:cubicBezTo>
                  <a:cubicBezTo>
                    <a:pt x="36567" y="19082"/>
                    <a:pt x="44373" y="7806"/>
                    <a:pt x="44373" y="1643"/>
                  </a:cubicBezTo>
                  <a:lnTo>
                    <a:pt x="44373" y="0"/>
                  </a:lnTo>
                  <a:cubicBezTo>
                    <a:pt x="44373" y="6140"/>
                    <a:pt x="36567" y="17439"/>
                    <a:pt x="22187" y="17439"/>
                  </a:cubicBezTo>
                  <a:cubicBezTo>
                    <a:pt x="7807" y="17439"/>
                    <a:pt x="1" y="6140"/>
                    <a:pt x="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 name="Google Shape;6010;p42"/>
            <p:cNvSpPr/>
            <p:nvPr/>
          </p:nvSpPr>
          <p:spPr>
            <a:xfrm>
              <a:off x="5605450" y="2326375"/>
              <a:ext cx="1109350" cy="450725"/>
            </a:xfrm>
            <a:custGeom>
              <a:avLst/>
              <a:gdLst/>
              <a:ahLst/>
              <a:cxnLst/>
              <a:rect l="l" t="t" r="r" b="b"/>
              <a:pathLst>
                <a:path w="44374" h="18029" extrusionOk="0">
                  <a:moveTo>
                    <a:pt x="22187" y="0"/>
                  </a:moveTo>
                  <a:cubicBezTo>
                    <a:pt x="11094" y="0"/>
                    <a:pt x="1" y="3282"/>
                    <a:pt x="1" y="9844"/>
                  </a:cubicBezTo>
                  <a:lnTo>
                    <a:pt x="1" y="17810"/>
                  </a:lnTo>
                  <a:cubicBezTo>
                    <a:pt x="1" y="17810"/>
                    <a:pt x="338" y="17838"/>
                    <a:pt x="905" y="17838"/>
                  </a:cubicBezTo>
                  <a:cubicBezTo>
                    <a:pt x="3699" y="17838"/>
                    <a:pt x="12087" y="17145"/>
                    <a:pt x="13491" y="8931"/>
                  </a:cubicBezTo>
                  <a:cubicBezTo>
                    <a:pt x="13491" y="8931"/>
                    <a:pt x="17221" y="12935"/>
                    <a:pt x="22096" y="12935"/>
                  </a:cubicBezTo>
                  <a:cubicBezTo>
                    <a:pt x="23189" y="12935"/>
                    <a:pt x="24340" y="12734"/>
                    <a:pt x="25520" y="12240"/>
                  </a:cubicBezTo>
                  <a:cubicBezTo>
                    <a:pt x="25520" y="12240"/>
                    <a:pt x="23990" y="11784"/>
                    <a:pt x="23579" y="8360"/>
                  </a:cubicBezTo>
                  <a:lnTo>
                    <a:pt x="23579" y="8360"/>
                  </a:lnTo>
                  <a:cubicBezTo>
                    <a:pt x="23580" y="8360"/>
                    <a:pt x="24564" y="9905"/>
                    <a:pt x="27083" y="9905"/>
                  </a:cubicBezTo>
                  <a:cubicBezTo>
                    <a:pt x="27819" y="9905"/>
                    <a:pt x="28685" y="9773"/>
                    <a:pt x="29697" y="9433"/>
                  </a:cubicBezTo>
                  <a:cubicBezTo>
                    <a:pt x="29697" y="9433"/>
                    <a:pt x="33696" y="18029"/>
                    <a:pt x="42031" y="18029"/>
                  </a:cubicBezTo>
                  <a:cubicBezTo>
                    <a:pt x="42777" y="18029"/>
                    <a:pt x="43558" y="17960"/>
                    <a:pt x="44373" y="17810"/>
                  </a:cubicBezTo>
                  <a:lnTo>
                    <a:pt x="44373" y="9844"/>
                  </a:lnTo>
                  <a:cubicBezTo>
                    <a:pt x="44373" y="3282"/>
                    <a:pt x="33280" y="0"/>
                    <a:pt x="22187"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 name="Google Shape;6011;p42"/>
            <p:cNvSpPr/>
            <p:nvPr/>
          </p:nvSpPr>
          <p:spPr>
            <a:xfrm>
              <a:off x="5325850" y="2031000"/>
              <a:ext cx="1730750" cy="1050475"/>
            </a:xfrm>
            <a:custGeom>
              <a:avLst/>
              <a:gdLst/>
              <a:ahLst/>
              <a:cxnLst/>
              <a:rect l="l" t="t" r="r" b="b"/>
              <a:pathLst>
                <a:path w="69230" h="42019" extrusionOk="0">
                  <a:moveTo>
                    <a:pt x="31393" y="0"/>
                  </a:moveTo>
                  <a:cubicBezTo>
                    <a:pt x="28218" y="0"/>
                    <a:pt x="25849" y="742"/>
                    <a:pt x="24675" y="1892"/>
                  </a:cubicBezTo>
                  <a:cubicBezTo>
                    <a:pt x="21365" y="5133"/>
                    <a:pt x="20269" y="8352"/>
                    <a:pt x="20269" y="8352"/>
                  </a:cubicBezTo>
                  <a:cubicBezTo>
                    <a:pt x="20269" y="8352"/>
                    <a:pt x="17324" y="6615"/>
                    <a:pt x="14291" y="6615"/>
                  </a:cubicBezTo>
                  <a:cubicBezTo>
                    <a:pt x="13391" y="6615"/>
                    <a:pt x="12483" y="6768"/>
                    <a:pt x="11641" y="7165"/>
                  </a:cubicBezTo>
                  <a:cubicBezTo>
                    <a:pt x="7944" y="8899"/>
                    <a:pt x="1" y="22549"/>
                    <a:pt x="868" y="28461"/>
                  </a:cubicBezTo>
                  <a:cubicBezTo>
                    <a:pt x="1735" y="34350"/>
                    <a:pt x="5091" y="39440"/>
                    <a:pt x="11345" y="42019"/>
                  </a:cubicBezTo>
                  <a:lnTo>
                    <a:pt x="10843" y="29716"/>
                  </a:lnTo>
                  <a:cubicBezTo>
                    <a:pt x="10843" y="29716"/>
                    <a:pt x="22095" y="29031"/>
                    <a:pt x="23648" y="17527"/>
                  </a:cubicBezTo>
                  <a:cubicBezTo>
                    <a:pt x="23648" y="17527"/>
                    <a:pt x="29000" y="22989"/>
                    <a:pt x="34221" y="22989"/>
                  </a:cubicBezTo>
                  <a:cubicBezTo>
                    <a:pt x="34326" y="22989"/>
                    <a:pt x="34431" y="22987"/>
                    <a:pt x="34535" y="22983"/>
                  </a:cubicBezTo>
                  <a:cubicBezTo>
                    <a:pt x="34535" y="22983"/>
                    <a:pt x="32504" y="20586"/>
                    <a:pt x="32641" y="16523"/>
                  </a:cubicBezTo>
                  <a:lnTo>
                    <a:pt x="32641" y="16523"/>
                  </a:lnTo>
                  <a:cubicBezTo>
                    <a:pt x="32641" y="16523"/>
                    <a:pt x="34695" y="20107"/>
                    <a:pt x="38438" y="20266"/>
                  </a:cubicBezTo>
                  <a:cubicBezTo>
                    <a:pt x="38438" y="20266"/>
                    <a:pt x="37183" y="17527"/>
                    <a:pt x="37662" y="15039"/>
                  </a:cubicBezTo>
                  <a:lnTo>
                    <a:pt x="37662" y="15039"/>
                  </a:lnTo>
                  <a:cubicBezTo>
                    <a:pt x="37663" y="15040"/>
                    <a:pt x="46154" y="28917"/>
                    <a:pt x="55557" y="29625"/>
                  </a:cubicBezTo>
                  <a:lnTo>
                    <a:pt x="55443" y="41745"/>
                  </a:lnTo>
                  <a:cubicBezTo>
                    <a:pt x="55443" y="41745"/>
                    <a:pt x="59734" y="40809"/>
                    <a:pt x="63637" y="34372"/>
                  </a:cubicBezTo>
                  <a:cubicBezTo>
                    <a:pt x="66377" y="29853"/>
                    <a:pt x="69230" y="20906"/>
                    <a:pt x="54119" y="9151"/>
                  </a:cubicBezTo>
                  <a:cubicBezTo>
                    <a:pt x="45434" y="2402"/>
                    <a:pt x="37107" y="0"/>
                    <a:pt x="31393" y="0"/>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 name="Google Shape;6012;p42"/>
            <p:cNvSpPr/>
            <p:nvPr/>
          </p:nvSpPr>
          <p:spPr>
            <a:xfrm>
              <a:off x="5423425" y="2410975"/>
              <a:ext cx="427425" cy="285800"/>
            </a:xfrm>
            <a:custGeom>
              <a:avLst/>
              <a:gdLst/>
              <a:ahLst/>
              <a:cxnLst/>
              <a:rect l="l" t="t" r="r" b="b"/>
              <a:pathLst>
                <a:path w="17097" h="11432" extrusionOk="0">
                  <a:moveTo>
                    <a:pt x="17097" y="0"/>
                  </a:moveTo>
                  <a:lnTo>
                    <a:pt x="17097" y="0"/>
                  </a:lnTo>
                  <a:cubicBezTo>
                    <a:pt x="16754" y="868"/>
                    <a:pt x="16435" y="1712"/>
                    <a:pt x="15978" y="2511"/>
                  </a:cubicBezTo>
                  <a:cubicBezTo>
                    <a:pt x="15568" y="3333"/>
                    <a:pt x="15043" y="4086"/>
                    <a:pt x="14472" y="4794"/>
                  </a:cubicBezTo>
                  <a:cubicBezTo>
                    <a:pt x="13353" y="6209"/>
                    <a:pt x="11961" y="7441"/>
                    <a:pt x="10409" y="8377"/>
                  </a:cubicBezTo>
                  <a:cubicBezTo>
                    <a:pt x="8880" y="9359"/>
                    <a:pt x="7168" y="10021"/>
                    <a:pt x="5410" y="10523"/>
                  </a:cubicBezTo>
                  <a:cubicBezTo>
                    <a:pt x="4543" y="10774"/>
                    <a:pt x="3630" y="10979"/>
                    <a:pt x="2740" y="11139"/>
                  </a:cubicBezTo>
                  <a:cubicBezTo>
                    <a:pt x="1827" y="11276"/>
                    <a:pt x="914" y="11390"/>
                    <a:pt x="1" y="11413"/>
                  </a:cubicBezTo>
                  <a:cubicBezTo>
                    <a:pt x="255" y="11425"/>
                    <a:pt x="510" y="11432"/>
                    <a:pt x="765" y="11432"/>
                  </a:cubicBezTo>
                  <a:cubicBezTo>
                    <a:pt x="2358" y="11432"/>
                    <a:pt x="3944" y="11193"/>
                    <a:pt x="5479" y="10819"/>
                  </a:cubicBezTo>
                  <a:cubicBezTo>
                    <a:pt x="7282" y="10363"/>
                    <a:pt x="9017" y="9655"/>
                    <a:pt x="10614" y="8697"/>
                  </a:cubicBezTo>
                  <a:cubicBezTo>
                    <a:pt x="12189" y="7715"/>
                    <a:pt x="13605" y="6460"/>
                    <a:pt x="14723" y="4976"/>
                  </a:cubicBezTo>
                  <a:cubicBezTo>
                    <a:pt x="15819" y="3493"/>
                    <a:pt x="16617" y="1781"/>
                    <a:pt x="17097"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 name="Google Shape;6013;p42"/>
            <p:cNvSpPr/>
            <p:nvPr/>
          </p:nvSpPr>
          <p:spPr>
            <a:xfrm>
              <a:off x="5463950" y="2334500"/>
              <a:ext cx="335550" cy="218650"/>
            </a:xfrm>
            <a:custGeom>
              <a:avLst/>
              <a:gdLst/>
              <a:ahLst/>
              <a:cxnLst/>
              <a:rect l="l" t="t" r="r" b="b"/>
              <a:pathLst>
                <a:path w="13422" h="8746" extrusionOk="0">
                  <a:moveTo>
                    <a:pt x="13422" y="1"/>
                  </a:moveTo>
                  <a:cubicBezTo>
                    <a:pt x="13262" y="320"/>
                    <a:pt x="13079" y="617"/>
                    <a:pt x="12897" y="936"/>
                  </a:cubicBezTo>
                  <a:lnTo>
                    <a:pt x="12645" y="1393"/>
                  </a:lnTo>
                  <a:lnTo>
                    <a:pt x="12531" y="1621"/>
                  </a:lnTo>
                  <a:lnTo>
                    <a:pt x="12372" y="1849"/>
                  </a:lnTo>
                  <a:cubicBezTo>
                    <a:pt x="11961" y="2420"/>
                    <a:pt x="11596" y="3036"/>
                    <a:pt x="11116" y="3539"/>
                  </a:cubicBezTo>
                  <a:cubicBezTo>
                    <a:pt x="10226" y="4634"/>
                    <a:pt x="9153" y="5547"/>
                    <a:pt x="7989" y="6300"/>
                  </a:cubicBezTo>
                  <a:cubicBezTo>
                    <a:pt x="6825" y="7076"/>
                    <a:pt x="5524" y="7647"/>
                    <a:pt x="4177" y="8058"/>
                  </a:cubicBezTo>
                  <a:cubicBezTo>
                    <a:pt x="3835" y="8149"/>
                    <a:pt x="3493" y="8241"/>
                    <a:pt x="3150" y="8332"/>
                  </a:cubicBezTo>
                  <a:cubicBezTo>
                    <a:pt x="2808" y="8378"/>
                    <a:pt x="2465" y="8469"/>
                    <a:pt x="2123" y="8514"/>
                  </a:cubicBezTo>
                  <a:cubicBezTo>
                    <a:pt x="1415" y="8629"/>
                    <a:pt x="708" y="8697"/>
                    <a:pt x="0" y="8697"/>
                  </a:cubicBezTo>
                  <a:cubicBezTo>
                    <a:pt x="343" y="8730"/>
                    <a:pt x="687" y="8746"/>
                    <a:pt x="1031" y="8746"/>
                  </a:cubicBezTo>
                  <a:cubicBezTo>
                    <a:pt x="2109" y="8746"/>
                    <a:pt x="3190" y="8591"/>
                    <a:pt x="4246" y="8332"/>
                  </a:cubicBezTo>
                  <a:cubicBezTo>
                    <a:pt x="4588" y="8241"/>
                    <a:pt x="4953" y="8149"/>
                    <a:pt x="5273" y="8035"/>
                  </a:cubicBezTo>
                  <a:lnTo>
                    <a:pt x="6300" y="7647"/>
                  </a:lnTo>
                  <a:cubicBezTo>
                    <a:pt x="6620" y="7510"/>
                    <a:pt x="6939" y="7328"/>
                    <a:pt x="7259" y="7168"/>
                  </a:cubicBezTo>
                  <a:cubicBezTo>
                    <a:pt x="7578" y="7031"/>
                    <a:pt x="7875" y="6803"/>
                    <a:pt x="8195" y="6620"/>
                  </a:cubicBezTo>
                  <a:cubicBezTo>
                    <a:pt x="9381" y="5844"/>
                    <a:pt x="10500" y="4885"/>
                    <a:pt x="11344" y="3721"/>
                  </a:cubicBezTo>
                  <a:cubicBezTo>
                    <a:pt x="11801" y="3173"/>
                    <a:pt x="12143" y="2534"/>
                    <a:pt x="12531" y="1941"/>
                  </a:cubicBezTo>
                  <a:lnTo>
                    <a:pt x="12668" y="1713"/>
                  </a:lnTo>
                  <a:lnTo>
                    <a:pt x="12782" y="1461"/>
                  </a:lnTo>
                  <a:lnTo>
                    <a:pt x="12988" y="982"/>
                  </a:lnTo>
                  <a:cubicBezTo>
                    <a:pt x="13148" y="663"/>
                    <a:pt x="13285" y="320"/>
                    <a:pt x="13422" y="1"/>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 name="Google Shape;6014;p42"/>
            <p:cNvSpPr/>
            <p:nvPr/>
          </p:nvSpPr>
          <p:spPr>
            <a:xfrm>
              <a:off x="5511875" y="2271175"/>
              <a:ext cx="231125" cy="139825"/>
            </a:xfrm>
            <a:custGeom>
              <a:avLst/>
              <a:gdLst/>
              <a:ahLst/>
              <a:cxnLst/>
              <a:rect l="l" t="t" r="r" b="b"/>
              <a:pathLst>
                <a:path w="9245" h="5593" extrusionOk="0">
                  <a:moveTo>
                    <a:pt x="9245" y="0"/>
                  </a:moveTo>
                  <a:lnTo>
                    <a:pt x="9245" y="0"/>
                  </a:lnTo>
                  <a:cubicBezTo>
                    <a:pt x="9108" y="183"/>
                    <a:pt x="8971" y="388"/>
                    <a:pt x="8857" y="594"/>
                  </a:cubicBezTo>
                  <a:cubicBezTo>
                    <a:pt x="8788" y="685"/>
                    <a:pt x="8743" y="799"/>
                    <a:pt x="8674" y="890"/>
                  </a:cubicBezTo>
                  <a:lnTo>
                    <a:pt x="8446" y="1141"/>
                  </a:lnTo>
                  <a:cubicBezTo>
                    <a:pt x="8286" y="1324"/>
                    <a:pt x="8172" y="1529"/>
                    <a:pt x="8012" y="1689"/>
                  </a:cubicBezTo>
                  <a:lnTo>
                    <a:pt x="7510" y="2168"/>
                  </a:lnTo>
                  <a:cubicBezTo>
                    <a:pt x="6825" y="2785"/>
                    <a:pt x="6072" y="3355"/>
                    <a:pt x="5250" y="3789"/>
                  </a:cubicBezTo>
                  <a:cubicBezTo>
                    <a:pt x="4452" y="4223"/>
                    <a:pt x="3584" y="4588"/>
                    <a:pt x="2717" y="4885"/>
                  </a:cubicBezTo>
                  <a:cubicBezTo>
                    <a:pt x="2260" y="5044"/>
                    <a:pt x="1827" y="5181"/>
                    <a:pt x="1370" y="5296"/>
                  </a:cubicBezTo>
                  <a:cubicBezTo>
                    <a:pt x="914" y="5410"/>
                    <a:pt x="457" y="5501"/>
                    <a:pt x="1" y="5592"/>
                  </a:cubicBezTo>
                  <a:cubicBezTo>
                    <a:pt x="936" y="5569"/>
                    <a:pt x="1872" y="5410"/>
                    <a:pt x="2785" y="5159"/>
                  </a:cubicBezTo>
                  <a:cubicBezTo>
                    <a:pt x="3698" y="4930"/>
                    <a:pt x="4588" y="4565"/>
                    <a:pt x="5433" y="4109"/>
                  </a:cubicBezTo>
                  <a:cubicBezTo>
                    <a:pt x="6278" y="3652"/>
                    <a:pt x="7054" y="3081"/>
                    <a:pt x="7716" y="2397"/>
                  </a:cubicBezTo>
                  <a:cubicBezTo>
                    <a:pt x="8377" y="1689"/>
                    <a:pt x="8880" y="867"/>
                    <a:pt x="9245"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 name="Google Shape;6015;p42"/>
            <p:cNvSpPr/>
            <p:nvPr/>
          </p:nvSpPr>
          <p:spPr>
            <a:xfrm>
              <a:off x="5889625" y="2198700"/>
              <a:ext cx="180350" cy="309875"/>
            </a:xfrm>
            <a:custGeom>
              <a:avLst/>
              <a:gdLst/>
              <a:ahLst/>
              <a:cxnLst/>
              <a:rect l="l" t="t" r="r" b="b"/>
              <a:pathLst>
                <a:path w="7214" h="12395" extrusionOk="0">
                  <a:moveTo>
                    <a:pt x="69" y="0"/>
                  </a:moveTo>
                  <a:cubicBezTo>
                    <a:pt x="1" y="1233"/>
                    <a:pt x="229" y="2465"/>
                    <a:pt x="594" y="3652"/>
                  </a:cubicBezTo>
                  <a:cubicBezTo>
                    <a:pt x="937" y="4862"/>
                    <a:pt x="1462" y="5980"/>
                    <a:pt x="2101" y="7053"/>
                  </a:cubicBezTo>
                  <a:cubicBezTo>
                    <a:pt x="2443" y="7578"/>
                    <a:pt x="2763" y="8126"/>
                    <a:pt x="3174" y="8605"/>
                  </a:cubicBezTo>
                  <a:cubicBezTo>
                    <a:pt x="3356" y="8834"/>
                    <a:pt x="3539" y="9085"/>
                    <a:pt x="3744" y="9313"/>
                  </a:cubicBezTo>
                  <a:lnTo>
                    <a:pt x="4383" y="9998"/>
                  </a:lnTo>
                  <a:cubicBezTo>
                    <a:pt x="4498" y="10112"/>
                    <a:pt x="4589" y="10226"/>
                    <a:pt x="4703" y="10340"/>
                  </a:cubicBezTo>
                  <a:lnTo>
                    <a:pt x="5045" y="10660"/>
                  </a:lnTo>
                  <a:lnTo>
                    <a:pt x="5730" y="11276"/>
                  </a:lnTo>
                  <a:cubicBezTo>
                    <a:pt x="6209" y="11664"/>
                    <a:pt x="6712" y="12029"/>
                    <a:pt x="7214" y="12394"/>
                  </a:cubicBezTo>
                  <a:cubicBezTo>
                    <a:pt x="6757" y="11961"/>
                    <a:pt x="6301" y="11573"/>
                    <a:pt x="5867" y="11139"/>
                  </a:cubicBezTo>
                  <a:lnTo>
                    <a:pt x="5228" y="10477"/>
                  </a:lnTo>
                  <a:lnTo>
                    <a:pt x="4908" y="10157"/>
                  </a:lnTo>
                  <a:cubicBezTo>
                    <a:pt x="4794" y="10043"/>
                    <a:pt x="4703" y="9929"/>
                    <a:pt x="4612" y="9815"/>
                  </a:cubicBezTo>
                  <a:cubicBezTo>
                    <a:pt x="4406" y="9564"/>
                    <a:pt x="4201" y="9336"/>
                    <a:pt x="4018" y="9108"/>
                  </a:cubicBezTo>
                  <a:cubicBezTo>
                    <a:pt x="3813" y="8879"/>
                    <a:pt x="3630" y="8628"/>
                    <a:pt x="3448" y="8377"/>
                  </a:cubicBezTo>
                  <a:cubicBezTo>
                    <a:pt x="3082" y="7898"/>
                    <a:pt x="2763" y="7373"/>
                    <a:pt x="2420" y="6871"/>
                  </a:cubicBezTo>
                  <a:cubicBezTo>
                    <a:pt x="1804" y="5821"/>
                    <a:pt x="1279" y="4725"/>
                    <a:pt x="868" y="3561"/>
                  </a:cubicBezTo>
                  <a:lnTo>
                    <a:pt x="709" y="3150"/>
                  </a:lnTo>
                  <a:lnTo>
                    <a:pt x="572" y="2694"/>
                  </a:lnTo>
                  <a:cubicBezTo>
                    <a:pt x="480" y="2420"/>
                    <a:pt x="435" y="2100"/>
                    <a:pt x="343" y="1803"/>
                  </a:cubicBezTo>
                  <a:cubicBezTo>
                    <a:pt x="206" y="1210"/>
                    <a:pt x="115" y="617"/>
                    <a:pt x="69"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4" name="Google Shape;6016;p42"/>
            <p:cNvSpPr/>
            <p:nvPr/>
          </p:nvSpPr>
          <p:spPr>
            <a:xfrm>
              <a:off x="5980925" y="2089700"/>
              <a:ext cx="226575" cy="334425"/>
            </a:xfrm>
            <a:custGeom>
              <a:avLst/>
              <a:gdLst/>
              <a:ahLst/>
              <a:cxnLst/>
              <a:rect l="l" t="t" r="r" b="b"/>
              <a:pathLst>
                <a:path w="9063" h="13377" extrusionOk="0">
                  <a:moveTo>
                    <a:pt x="1" y="1"/>
                  </a:moveTo>
                  <a:lnTo>
                    <a:pt x="1" y="1"/>
                  </a:lnTo>
                  <a:cubicBezTo>
                    <a:pt x="229" y="1370"/>
                    <a:pt x="663" y="2694"/>
                    <a:pt x="1188" y="3972"/>
                  </a:cubicBezTo>
                  <a:cubicBezTo>
                    <a:pt x="1713" y="5250"/>
                    <a:pt x="2375" y="6483"/>
                    <a:pt x="3128" y="7647"/>
                  </a:cubicBezTo>
                  <a:cubicBezTo>
                    <a:pt x="3516" y="8241"/>
                    <a:pt x="3927" y="8788"/>
                    <a:pt x="4361" y="9336"/>
                  </a:cubicBezTo>
                  <a:cubicBezTo>
                    <a:pt x="4589" y="9610"/>
                    <a:pt x="4817" y="9861"/>
                    <a:pt x="5045" y="10112"/>
                  </a:cubicBezTo>
                  <a:lnTo>
                    <a:pt x="5388" y="10500"/>
                  </a:lnTo>
                  <a:lnTo>
                    <a:pt x="5776" y="10865"/>
                  </a:lnTo>
                  <a:cubicBezTo>
                    <a:pt x="6757" y="11870"/>
                    <a:pt x="7899" y="12669"/>
                    <a:pt x="9063" y="13376"/>
                  </a:cubicBezTo>
                  <a:cubicBezTo>
                    <a:pt x="8789" y="13171"/>
                    <a:pt x="8538" y="12965"/>
                    <a:pt x="8264" y="12737"/>
                  </a:cubicBezTo>
                  <a:lnTo>
                    <a:pt x="7853" y="12440"/>
                  </a:lnTo>
                  <a:cubicBezTo>
                    <a:pt x="7716" y="12326"/>
                    <a:pt x="7602" y="12189"/>
                    <a:pt x="7465" y="12075"/>
                  </a:cubicBezTo>
                  <a:lnTo>
                    <a:pt x="6689" y="11390"/>
                  </a:lnTo>
                  <a:cubicBezTo>
                    <a:pt x="6461" y="11162"/>
                    <a:pt x="6232" y="10911"/>
                    <a:pt x="5981" y="10660"/>
                  </a:cubicBezTo>
                  <a:lnTo>
                    <a:pt x="5639" y="10295"/>
                  </a:lnTo>
                  <a:lnTo>
                    <a:pt x="5296" y="9884"/>
                  </a:lnTo>
                  <a:cubicBezTo>
                    <a:pt x="5091" y="9633"/>
                    <a:pt x="4863" y="9382"/>
                    <a:pt x="4635" y="9108"/>
                  </a:cubicBezTo>
                  <a:cubicBezTo>
                    <a:pt x="4246" y="8560"/>
                    <a:pt x="3813" y="8012"/>
                    <a:pt x="3448" y="7442"/>
                  </a:cubicBezTo>
                  <a:cubicBezTo>
                    <a:pt x="2694" y="6300"/>
                    <a:pt x="2032" y="5091"/>
                    <a:pt x="1462" y="3858"/>
                  </a:cubicBezTo>
                  <a:lnTo>
                    <a:pt x="1028" y="2899"/>
                  </a:lnTo>
                  <a:cubicBezTo>
                    <a:pt x="914" y="2580"/>
                    <a:pt x="777" y="2283"/>
                    <a:pt x="663" y="1964"/>
                  </a:cubicBezTo>
                  <a:cubicBezTo>
                    <a:pt x="412" y="1302"/>
                    <a:pt x="184" y="663"/>
                    <a:pt x="1" y="1"/>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5" name="Google Shape;6017;p42"/>
            <p:cNvSpPr/>
            <p:nvPr/>
          </p:nvSpPr>
          <p:spPr>
            <a:xfrm>
              <a:off x="6103625" y="2048625"/>
              <a:ext cx="640850" cy="660250"/>
            </a:xfrm>
            <a:custGeom>
              <a:avLst/>
              <a:gdLst/>
              <a:ahLst/>
              <a:cxnLst/>
              <a:rect l="l" t="t" r="r" b="b"/>
              <a:pathLst>
                <a:path w="25634" h="26410" extrusionOk="0">
                  <a:moveTo>
                    <a:pt x="0" y="0"/>
                  </a:moveTo>
                  <a:lnTo>
                    <a:pt x="0" y="0"/>
                  </a:lnTo>
                  <a:cubicBezTo>
                    <a:pt x="1438" y="2762"/>
                    <a:pt x="3127" y="5410"/>
                    <a:pt x="4931" y="7943"/>
                  </a:cubicBezTo>
                  <a:cubicBezTo>
                    <a:pt x="6734" y="10477"/>
                    <a:pt x="8720" y="12874"/>
                    <a:pt x="10842" y="15179"/>
                  </a:cubicBezTo>
                  <a:lnTo>
                    <a:pt x="12463" y="16845"/>
                  </a:lnTo>
                  <a:lnTo>
                    <a:pt x="14152" y="18466"/>
                  </a:lnTo>
                  <a:cubicBezTo>
                    <a:pt x="14723" y="19014"/>
                    <a:pt x="15316" y="19516"/>
                    <a:pt x="15910" y="20018"/>
                  </a:cubicBezTo>
                  <a:lnTo>
                    <a:pt x="16800" y="20771"/>
                  </a:lnTo>
                  <a:lnTo>
                    <a:pt x="17256" y="21136"/>
                  </a:lnTo>
                  <a:lnTo>
                    <a:pt x="17713" y="21479"/>
                  </a:lnTo>
                  <a:cubicBezTo>
                    <a:pt x="20178" y="23419"/>
                    <a:pt x="22849" y="25040"/>
                    <a:pt x="25633" y="26409"/>
                  </a:cubicBezTo>
                  <a:lnTo>
                    <a:pt x="23625" y="25245"/>
                  </a:lnTo>
                  <a:cubicBezTo>
                    <a:pt x="23282" y="25040"/>
                    <a:pt x="22940" y="24880"/>
                    <a:pt x="22620" y="24651"/>
                  </a:cubicBezTo>
                  <a:lnTo>
                    <a:pt x="21662" y="23990"/>
                  </a:lnTo>
                  <a:lnTo>
                    <a:pt x="20703" y="23350"/>
                  </a:lnTo>
                  <a:cubicBezTo>
                    <a:pt x="20383" y="23122"/>
                    <a:pt x="20041" y="22940"/>
                    <a:pt x="19744" y="22689"/>
                  </a:cubicBezTo>
                  <a:lnTo>
                    <a:pt x="17895" y="21251"/>
                  </a:lnTo>
                  <a:cubicBezTo>
                    <a:pt x="15522" y="19288"/>
                    <a:pt x="13193" y="17210"/>
                    <a:pt x="11116" y="14905"/>
                  </a:cubicBezTo>
                  <a:cubicBezTo>
                    <a:pt x="8994" y="12645"/>
                    <a:pt x="7031" y="10249"/>
                    <a:pt x="5159" y="7761"/>
                  </a:cubicBezTo>
                  <a:cubicBezTo>
                    <a:pt x="4246" y="6528"/>
                    <a:pt x="3333" y="5250"/>
                    <a:pt x="2488" y="3949"/>
                  </a:cubicBezTo>
                  <a:cubicBezTo>
                    <a:pt x="1598" y="2671"/>
                    <a:pt x="776" y="1347"/>
                    <a:pt x="0"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6" name="Google Shape;6018;p42"/>
            <p:cNvSpPr/>
            <p:nvPr/>
          </p:nvSpPr>
          <p:spPr>
            <a:xfrm>
              <a:off x="6295925" y="2107975"/>
              <a:ext cx="610600" cy="497600"/>
            </a:xfrm>
            <a:custGeom>
              <a:avLst/>
              <a:gdLst/>
              <a:ahLst/>
              <a:cxnLst/>
              <a:rect l="l" t="t" r="r" b="b"/>
              <a:pathLst>
                <a:path w="24424" h="19904" extrusionOk="0">
                  <a:moveTo>
                    <a:pt x="1" y="0"/>
                  </a:moveTo>
                  <a:lnTo>
                    <a:pt x="1" y="0"/>
                  </a:lnTo>
                  <a:cubicBezTo>
                    <a:pt x="1416" y="2283"/>
                    <a:pt x="3059" y="4405"/>
                    <a:pt x="4817" y="6437"/>
                  </a:cubicBezTo>
                  <a:cubicBezTo>
                    <a:pt x="6574" y="8445"/>
                    <a:pt x="8469" y="10340"/>
                    <a:pt x="10523" y="12097"/>
                  </a:cubicBezTo>
                  <a:cubicBezTo>
                    <a:pt x="11527" y="12965"/>
                    <a:pt x="12600" y="13786"/>
                    <a:pt x="13696" y="14563"/>
                  </a:cubicBezTo>
                  <a:cubicBezTo>
                    <a:pt x="14769" y="15339"/>
                    <a:pt x="15887" y="16092"/>
                    <a:pt x="17074" y="16731"/>
                  </a:cubicBezTo>
                  <a:cubicBezTo>
                    <a:pt x="18215" y="17416"/>
                    <a:pt x="19425" y="18009"/>
                    <a:pt x="20657" y="18557"/>
                  </a:cubicBezTo>
                  <a:cubicBezTo>
                    <a:pt x="21890" y="19082"/>
                    <a:pt x="23145" y="19538"/>
                    <a:pt x="24424" y="19904"/>
                  </a:cubicBezTo>
                  <a:cubicBezTo>
                    <a:pt x="21913" y="19013"/>
                    <a:pt x="19493" y="17872"/>
                    <a:pt x="17211" y="16480"/>
                  </a:cubicBezTo>
                  <a:cubicBezTo>
                    <a:pt x="16640" y="16160"/>
                    <a:pt x="16092" y="15772"/>
                    <a:pt x="15522" y="15430"/>
                  </a:cubicBezTo>
                  <a:cubicBezTo>
                    <a:pt x="14974" y="15042"/>
                    <a:pt x="14426" y="14677"/>
                    <a:pt x="13878" y="14289"/>
                  </a:cubicBezTo>
                  <a:cubicBezTo>
                    <a:pt x="12806" y="13490"/>
                    <a:pt x="11778" y="12668"/>
                    <a:pt x="10751" y="11801"/>
                  </a:cubicBezTo>
                  <a:cubicBezTo>
                    <a:pt x="8720" y="10089"/>
                    <a:pt x="6825" y="8194"/>
                    <a:pt x="5022" y="6231"/>
                  </a:cubicBezTo>
                  <a:cubicBezTo>
                    <a:pt x="4132" y="5250"/>
                    <a:pt x="3265" y="4246"/>
                    <a:pt x="2420" y="3196"/>
                  </a:cubicBezTo>
                  <a:cubicBezTo>
                    <a:pt x="1575" y="2168"/>
                    <a:pt x="777" y="1096"/>
                    <a:pt x="1"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7" name="Google Shape;6019;p42"/>
            <p:cNvSpPr/>
            <p:nvPr/>
          </p:nvSpPr>
          <p:spPr>
            <a:xfrm>
              <a:off x="5605450" y="2368175"/>
              <a:ext cx="1109350" cy="403450"/>
            </a:xfrm>
            <a:custGeom>
              <a:avLst/>
              <a:gdLst/>
              <a:ahLst/>
              <a:cxnLst/>
              <a:rect l="l" t="t" r="r" b="b"/>
              <a:pathLst>
                <a:path w="44374" h="16138" extrusionOk="0">
                  <a:moveTo>
                    <a:pt x="26250" y="0"/>
                  </a:moveTo>
                  <a:cubicBezTo>
                    <a:pt x="25109" y="2032"/>
                    <a:pt x="25109" y="4794"/>
                    <a:pt x="25109" y="4794"/>
                  </a:cubicBezTo>
                  <a:cubicBezTo>
                    <a:pt x="23374" y="3926"/>
                    <a:pt x="21206" y="1438"/>
                    <a:pt x="21206" y="1438"/>
                  </a:cubicBezTo>
                  <a:cubicBezTo>
                    <a:pt x="19060" y="4725"/>
                    <a:pt x="20247" y="7350"/>
                    <a:pt x="20247" y="7350"/>
                  </a:cubicBezTo>
                  <a:cubicBezTo>
                    <a:pt x="16253" y="6483"/>
                    <a:pt x="12076" y="2968"/>
                    <a:pt x="12076" y="2968"/>
                  </a:cubicBezTo>
                  <a:cubicBezTo>
                    <a:pt x="9725" y="13125"/>
                    <a:pt x="1" y="16138"/>
                    <a:pt x="1" y="16138"/>
                  </a:cubicBezTo>
                  <a:cubicBezTo>
                    <a:pt x="1" y="16138"/>
                    <a:pt x="10911" y="15544"/>
                    <a:pt x="12464" y="4040"/>
                  </a:cubicBezTo>
                  <a:cubicBezTo>
                    <a:pt x="12464" y="4040"/>
                    <a:pt x="17816" y="9502"/>
                    <a:pt x="23037" y="9502"/>
                  </a:cubicBezTo>
                  <a:cubicBezTo>
                    <a:pt x="23142" y="9502"/>
                    <a:pt x="23247" y="9500"/>
                    <a:pt x="23351" y="9496"/>
                  </a:cubicBezTo>
                  <a:cubicBezTo>
                    <a:pt x="23351" y="9496"/>
                    <a:pt x="21320" y="7099"/>
                    <a:pt x="21457" y="3036"/>
                  </a:cubicBezTo>
                  <a:lnTo>
                    <a:pt x="21457" y="3036"/>
                  </a:lnTo>
                  <a:cubicBezTo>
                    <a:pt x="21457" y="3036"/>
                    <a:pt x="23511" y="6620"/>
                    <a:pt x="27254" y="6779"/>
                  </a:cubicBezTo>
                  <a:cubicBezTo>
                    <a:pt x="27254" y="6779"/>
                    <a:pt x="25999" y="4040"/>
                    <a:pt x="26478" y="1552"/>
                  </a:cubicBezTo>
                  <a:lnTo>
                    <a:pt x="26478" y="1552"/>
                  </a:lnTo>
                  <a:cubicBezTo>
                    <a:pt x="26479" y="1553"/>
                    <a:pt x="34970" y="15430"/>
                    <a:pt x="44373" y="16138"/>
                  </a:cubicBezTo>
                  <a:cubicBezTo>
                    <a:pt x="37389" y="15042"/>
                    <a:pt x="26250" y="0"/>
                    <a:pt x="26250" y="0"/>
                  </a:cubicBezTo>
                  <a:close/>
                </a:path>
              </a:pathLst>
            </a:custGeom>
            <a:solidFill>
              <a:srgbClr val="0C0044">
                <a:alpha val="227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8" name="Google Shape;6020;p42"/>
            <p:cNvSpPr/>
            <p:nvPr/>
          </p:nvSpPr>
          <p:spPr>
            <a:xfrm>
              <a:off x="5428575" y="2060600"/>
              <a:ext cx="1095625" cy="461100"/>
            </a:xfrm>
            <a:custGeom>
              <a:avLst/>
              <a:gdLst/>
              <a:ahLst/>
              <a:cxnLst/>
              <a:rect l="l" t="t" r="r" b="b"/>
              <a:pathLst>
                <a:path w="43825" h="18444" extrusionOk="0">
                  <a:moveTo>
                    <a:pt x="26492" y="0"/>
                  </a:moveTo>
                  <a:cubicBezTo>
                    <a:pt x="25299" y="0"/>
                    <a:pt x="24258" y="130"/>
                    <a:pt x="23442" y="411"/>
                  </a:cubicBezTo>
                  <a:cubicBezTo>
                    <a:pt x="19287" y="1849"/>
                    <a:pt x="16640" y="8423"/>
                    <a:pt x="16640" y="8423"/>
                  </a:cubicBezTo>
                  <a:cubicBezTo>
                    <a:pt x="16640" y="8423"/>
                    <a:pt x="13989" y="6697"/>
                    <a:pt x="10944" y="6697"/>
                  </a:cubicBezTo>
                  <a:cubicBezTo>
                    <a:pt x="9846" y="6697"/>
                    <a:pt x="8696" y="6922"/>
                    <a:pt x="7601" y="7533"/>
                  </a:cubicBezTo>
                  <a:cubicBezTo>
                    <a:pt x="4314" y="9382"/>
                    <a:pt x="0" y="18443"/>
                    <a:pt x="0" y="18443"/>
                  </a:cubicBezTo>
                  <a:cubicBezTo>
                    <a:pt x="0" y="18443"/>
                    <a:pt x="5478" y="11664"/>
                    <a:pt x="8582" y="10934"/>
                  </a:cubicBezTo>
                  <a:cubicBezTo>
                    <a:pt x="9147" y="10801"/>
                    <a:pt x="9834" y="10747"/>
                    <a:pt x="10581" y="10747"/>
                  </a:cubicBezTo>
                  <a:cubicBezTo>
                    <a:pt x="13943" y="10747"/>
                    <a:pt x="18511" y="11847"/>
                    <a:pt x="18511" y="11847"/>
                  </a:cubicBezTo>
                  <a:cubicBezTo>
                    <a:pt x="18511" y="11847"/>
                    <a:pt x="21638" y="5935"/>
                    <a:pt x="24811" y="3356"/>
                  </a:cubicBezTo>
                  <a:cubicBezTo>
                    <a:pt x="25522" y="2779"/>
                    <a:pt x="26882" y="2555"/>
                    <a:pt x="28561" y="2555"/>
                  </a:cubicBezTo>
                  <a:cubicBezTo>
                    <a:pt x="34316" y="2555"/>
                    <a:pt x="43825" y="5182"/>
                    <a:pt x="43825" y="5182"/>
                  </a:cubicBezTo>
                  <a:cubicBezTo>
                    <a:pt x="38885" y="2207"/>
                    <a:pt x="31403" y="0"/>
                    <a:pt x="26492" y="0"/>
                  </a:cubicBezTo>
                  <a:close/>
                </a:path>
              </a:pathLst>
            </a:custGeom>
            <a:solidFill>
              <a:srgbClr val="FFFFFF">
                <a:alpha val="227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9" name="Google Shape;6021;p42"/>
            <p:cNvSpPr/>
            <p:nvPr/>
          </p:nvSpPr>
          <p:spPr>
            <a:xfrm>
              <a:off x="5410300" y="2755250"/>
              <a:ext cx="208300" cy="270325"/>
            </a:xfrm>
            <a:custGeom>
              <a:avLst/>
              <a:gdLst/>
              <a:ahLst/>
              <a:cxnLst/>
              <a:rect l="l" t="t" r="r" b="b"/>
              <a:pathLst>
                <a:path w="8332" h="10813" extrusionOk="0">
                  <a:moveTo>
                    <a:pt x="5680" y="0"/>
                  </a:moveTo>
                  <a:cubicBezTo>
                    <a:pt x="5082" y="0"/>
                    <a:pt x="4423" y="156"/>
                    <a:pt x="3721" y="564"/>
                  </a:cubicBezTo>
                  <a:cubicBezTo>
                    <a:pt x="1" y="2755"/>
                    <a:pt x="3424" y="10424"/>
                    <a:pt x="8332" y="10812"/>
                  </a:cubicBezTo>
                  <a:cubicBezTo>
                    <a:pt x="8332" y="7662"/>
                    <a:pt x="7807" y="3805"/>
                    <a:pt x="7807" y="655"/>
                  </a:cubicBezTo>
                  <a:cubicBezTo>
                    <a:pt x="7247" y="308"/>
                    <a:pt x="6523" y="0"/>
                    <a:pt x="5680"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0" name="Google Shape;6022;p42"/>
            <p:cNvSpPr/>
            <p:nvPr/>
          </p:nvSpPr>
          <p:spPr>
            <a:xfrm>
              <a:off x="5500475" y="2786225"/>
              <a:ext cx="105000" cy="71575"/>
            </a:xfrm>
            <a:custGeom>
              <a:avLst/>
              <a:gdLst/>
              <a:ahLst/>
              <a:cxnLst/>
              <a:rect l="l" t="t" r="r" b="b"/>
              <a:pathLst>
                <a:path w="4200" h="2863" extrusionOk="0">
                  <a:moveTo>
                    <a:pt x="2255" y="1"/>
                  </a:moveTo>
                  <a:cubicBezTo>
                    <a:pt x="1980" y="1"/>
                    <a:pt x="1704" y="46"/>
                    <a:pt x="1438" y="123"/>
                  </a:cubicBezTo>
                  <a:cubicBezTo>
                    <a:pt x="913" y="306"/>
                    <a:pt x="457" y="762"/>
                    <a:pt x="251" y="1265"/>
                  </a:cubicBezTo>
                  <a:cubicBezTo>
                    <a:pt x="23" y="1790"/>
                    <a:pt x="0" y="2337"/>
                    <a:pt x="91" y="2862"/>
                  </a:cubicBezTo>
                  <a:cubicBezTo>
                    <a:pt x="160" y="2337"/>
                    <a:pt x="274" y="1835"/>
                    <a:pt x="525" y="1402"/>
                  </a:cubicBezTo>
                  <a:cubicBezTo>
                    <a:pt x="753" y="968"/>
                    <a:pt x="1119" y="648"/>
                    <a:pt x="1575" y="489"/>
                  </a:cubicBezTo>
                  <a:cubicBezTo>
                    <a:pt x="1835" y="398"/>
                    <a:pt x="2110" y="344"/>
                    <a:pt x="2383" y="344"/>
                  </a:cubicBezTo>
                  <a:cubicBezTo>
                    <a:pt x="2589" y="344"/>
                    <a:pt x="2794" y="374"/>
                    <a:pt x="2990" y="443"/>
                  </a:cubicBezTo>
                  <a:cubicBezTo>
                    <a:pt x="3447" y="603"/>
                    <a:pt x="3880" y="922"/>
                    <a:pt x="4200" y="1333"/>
                  </a:cubicBezTo>
                  <a:cubicBezTo>
                    <a:pt x="4017" y="831"/>
                    <a:pt x="3629" y="397"/>
                    <a:pt x="3104" y="169"/>
                  </a:cubicBezTo>
                  <a:cubicBezTo>
                    <a:pt x="2834" y="52"/>
                    <a:pt x="2546" y="1"/>
                    <a:pt x="2255"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1" name="Google Shape;6023;p42"/>
            <p:cNvSpPr/>
            <p:nvPr/>
          </p:nvSpPr>
          <p:spPr>
            <a:xfrm>
              <a:off x="6702225" y="2755250"/>
              <a:ext cx="207725" cy="270325"/>
            </a:xfrm>
            <a:custGeom>
              <a:avLst/>
              <a:gdLst/>
              <a:ahLst/>
              <a:cxnLst/>
              <a:rect l="l" t="t" r="r" b="b"/>
              <a:pathLst>
                <a:path w="8309" h="10813" extrusionOk="0">
                  <a:moveTo>
                    <a:pt x="2643" y="0"/>
                  </a:moveTo>
                  <a:cubicBezTo>
                    <a:pt x="1794" y="0"/>
                    <a:pt x="1063" y="308"/>
                    <a:pt x="502" y="655"/>
                  </a:cubicBezTo>
                  <a:cubicBezTo>
                    <a:pt x="502" y="3805"/>
                    <a:pt x="0" y="7662"/>
                    <a:pt x="0" y="10812"/>
                  </a:cubicBezTo>
                  <a:cubicBezTo>
                    <a:pt x="4908" y="10424"/>
                    <a:pt x="8309" y="2755"/>
                    <a:pt x="4611" y="564"/>
                  </a:cubicBezTo>
                  <a:cubicBezTo>
                    <a:pt x="3909" y="156"/>
                    <a:pt x="3247" y="0"/>
                    <a:pt x="2643"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2" name="Google Shape;6024;p42"/>
            <p:cNvSpPr/>
            <p:nvPr/>
          </p:nvSpPr>
          <p:spPr>
            <a:xfrm>
              <a:off x="6714775" y="2786225"/>
              <a:ext cx="105025" cy="71575"/>
            </a:xfrm>
            <a:custGeom>
              <a:avLst/>
              <a:gdLst/>
              <a:ahLst/>
              <a:cxnLst/>
              <a:rect l="l" t="t" r="r" b="b"/>
              <a:pathLst>
                <a:path w="4201" h="2863" extrusionOk="0">
                  <a:moveTo>
                    <a:pt x="1954" y="1"/>
                  </a:moveTo>
                  <a:cubicBezTo>
                    <a:pt x="1661" y="1"/>
                    <a:pt x="1366" y="52"/>
                    <a:pt x="1096" y="169"/>
                  </a:cubicBezTo>
                  <a:cubicBezTo>
                    <a:pt x="594" y="397"/>
                    <a:pt x="206" y="831"/>
                    <a:pt x="0" y="1333"/>
                  </a:cubicBezTo>
                  <a:cubicBezTo>
                    <a:pt x="320" y="922"/>
                    <a:pt x="754" y="603"/>
                    <a:pt x="1210" y="443"/>
                  </a:cubicBezTo>
                  <a:cubicBezTo>
                    <a:pt x="1406" y="374"/>
                    <a:pt x="1611" y="344"/>
                    <a:pt x="1817" y="344"/>
                  </a:cubicBezTo>
                  <a:cubicBezTo>
                    <a:pt x="2090" y="344"/>
                    <a:pt x="2365" y="398"/>
                    <a:pt x="2625" y="489"/>
                  </a:cubicBezTo>
                  <a:cubicBezTo>
                    <a:pt x="3082" y="648"/>
                    <a:pt x="3470" y="968"/>
                    <a:pt x="3698" y="1402"/>
                  </a:cubicBezTo>
                  <a:cubicBezTo>
                    <a:pt x="3926" y="1835"/>
                    <a:pt x="4063" y="2337"/>
                    <a:pt x="4109" y="2862"/>
                  </a:cubicBezTo>
                  <a:cubicBezTo>
                    <a:pt x="4200" y="2337"/>
                    <a:pt x="4177" y="1790"/>
                    <a:pt x="3949" y="1265"/>
                  </a:cubicBezTo>
                  <a:cubicBezTo>
                    <a:pt x="3766" y="762"/>
                    <a:pt x="3287" y="306"/>
                    <a:pt x="2762" y="123"/>
                  </a:cubicBezTo>
                  <a:cubicBezTo>
                    <a:pt x="2507" y="46"/>
                    <a:pt x="2231" y="1"/>
                    <a:pt x="1954"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3" name="Google Shape;6025;p42"/>
            <p:cNvSpPr/>
            <p:nvPr/>
          </p:nvSpPr>
          <p:spPr>
            <a:xfrm>
              <a:off x="5825725" y="2905050"/>
              <a:ext cx="195750" cy="109200"/>
            </a:xfrm>
            <a:custGeom>
              <a:avLst/>
              <a:gdLst/>
              <a:ahLst/>
              <a:cxnLst/>
              <a:rect l="l" t="t" r="r" b="b"/>
              <a:pathLst>
                <a:path w="7830" h="4368" extrusionOk="0">
                  <a:moveTo>
                    <a:pt x="2566" y="0"/>
                  </a:moveTo>
                  <a:cubicBezTo>
                    <a:pt x="1432" y="0"/>
                    <a:pt x="553" y="379"/>
                    <a:pt x="343" y="1054"/>
                  </a:cubicBezTo>
                  <a:cubicBezTo>
                    <a:pt x="0" y="2081"/>
                    <a:pt x="1347" y="3428"/>
                    <a:pt x="3333" y="4044"/>
                  </a:cubicBezTo>
                  <a:cubicBezTo>
                    <a:pt x="4007" y="4263"/>
                    <a:pt x="4670" y="4367"/>
                    <a:pt x="5264" y="4367"/>
                  </a:cubicBezTo>
                  <a:cubicBezTo>
                    <a:pt x="6398" y="4367"/>
                    <a:pt x="7277" y="3988"/>
                    <a:pt x="7487" y="3314"/>
                  </a:cubicBezTo>
                  <a:cubicBezTo>
                    <a:pt x="7830" y="2286"/>
                    <a:pt x="6483" y="940"/>
                    <a:pt x="4497" y="323"/>
                  </a:cubicBezTo>
                  <a:cubicBezTo>
                    <a:pt x="3823" y="104"/>
                    <a:pt x="3160" y="0"/>
                    <a:pt x="2566" y="0"/>
                  </a:cubicBezTo>
                  <a:close/>
                </a:path>
              </a:pathLst>
            </a:custGeom>
            <a:solidFill>
              <a:srgbClr val="FFB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4" name="Google Shape;6026;p42"/>
            <p:cNvSpPr/>
            <p:nvPr/>
          </p:nvSpPr>
          <p:spPr>
            <a:xfrm>
              <a:off x="6309625" y="2905050"/>
              <a:ext cx="195175" cy="109200"/>
            </a:xfrm>
            <a:custGeom>
              <a:avLst/>
              <a:gdLst/>
              <a:ahLst/>
              <a:cxnLst/>
              <a:rect l="l" t="t" r="r" b="b"/>
              <a:pathLst>
                <a:path w="7807" h="4368" extrusionOk="0">
                  <a:moveTo>
                    <a:pt x="5257" y="0"/>
                  </a:moveTo>
                  <a:cubicBezTo>
                    <a:pt x="4660" y="0"/>
                    <a:pt x="3992" y="104"/>
                    <a:pt x="3310" y="323"/>
                  </a:cubicBezTo>
                  <a:cubicBezTo>
                    <a:pt x="1347" y="940"/>
                    <a:pt x="0" y="2286"/>
                    <a:pt x="320" y="3314"/>
                  </a:cubicBezTo>
                  <a:cubicBezTo>
                    <a:pt x="530" y="3988"/>
                    <a:pt x="1409" y="4367"/>
                    <a:pt x="2550" y="4367"/>
                  </a:cubicBezTo>
                  <a:cubicBezTo>
                    <a:pt x="3147" y="4367"/>
                    <a:pt x="3815" y="4263"/>
                    <a:pt x="4497" y="4044"/>
                  </a:cubicBezTo>
                  <a:cubicBezTo>
                    <a:pt x="6483" y="3428"/>
                    <a:pt x="7807" y="2081"/>
                    <a:pt x="7487" y="1054"/>
                  </a:cubicBezTo>
                  <a:cubicBezTo>
                    <a:pt x="7277" y="379"/>
                    <a:pt x="6398" y="0"/>
                    <a:pt x="5257" y="0"/>
                  </a:cubicBezTo>
                  <a:close/>
                </a:path>
              </a:pathLst>
            </a:custGeom>
            <a:solidFill>
              <a:srgbClr val="FFB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5" name="Google Shape;6027;p42"/>
            <p:cNvSpPr/>
            <p:nvPr/>
          </p:nvSpPr>
          <p:spPr>
            <a:xfrm>
              <a:off x="5942700" y="2817250"/>
              <a:ext cx="52525" cy="82775"/>
            </a:xfrm>
            <a:custGeom>
              <a:avLst/>
              <a:gdLst/>
              <a:ahLst/>
              <a:cxnLst/>
              <a:rect l="l" t="t" r="r" b="b"/>
              <a:pathLst>
                <a:path w="2101" h="3311" extrusionOk="0">
                  <a:moveTo>
                    <a:pt x="1051" y="1"/>
                  </a:moveTo>
                  <a:cubicBezTo>
                    <a:pt x="457" y="1"/>
                    <a:pt x="1" y="731"/>
                    <a:pt x="1" y="1667"/>
                  </a:cubicBezTo>
                  <a:cubicBezTo>
                    <a:pt x="1" y="2580"/>
                    <a:pt x="457" y="3310"/>
                    <a:pt x="1051" y="3310"/>
                  </a:cubicBezTo>
                  <a:cubicBezTo>
                    <a:pt x="1644" y="3310"/>
                    <a:pt x="2101" y="2580"/>
                    <a:pt x="2101" y="1667"/>
                  </a:cubicBezTo>
                  <a:cubicBezTo>
                    <a:pt x="2101" y="731"/>
                    <a:pt x="1644" y="1"/>
                    <a:pt x="1051" y="1"/>
                  </a:cubicBezTo>
                  <a:close/>
                </a:path>
              </a:pathLst>
            </a:custGeom>
            <a:solidFill>
              <a:srgbClr val="0C00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 name="Google Shape;6028;p42"/>
            <p:cNvSpPr/>
            <p:nvPr/>
          </p:nvSpPr>
          <p:spPr>
            <a:xfrm>
              <a:off x="6364400" y="2817250"/>
              <a:ext cx="52525" cy="82775"/>
            </a:xfrm>
            <a:custGeom>
              <a:avLst/>
              <a:gdLst/>
              <a:ahLst/>
              <a:cxnLst/>
              <a:rect l="l" t="t" r="r" b="b"/>
              <a:pathLst>
                <a:path w="2101" h="3311" extrusionOk="0">
                  <a:moveTo>
                    <a:pt x="1051" y="1"/>
                  </a:moveTo>
                  <a:cubicBezTo>
                    <a:pt x="457" y="1"/>
                    <a:pt x="1" y="731"/>
                    <a:pt x="1" y="1667"/>
                  </a:cubicBezTo>
                  <a:cubicBezTo>
                    <a:pt x="1" y="2580"/>
                    <a:pt x="457" y="3310"/>
                    <a:pt x="1051" y="3310"/>
                  </a:cubicBezTo>
                  <a:cubicBezTo>
                    <a:pt x="1621" y="3310"/>
                    <a:pt x="2101" y="2580"/>
                    <a:pt x="2101" y="1667"/>
                  </a:cubicBezTo>
                  <a:cubicBezTo>
                    <a:pt x="2101" y="731"/>
                    <a:pt x="1621" y="1"/>
                    <a:pt x="1051" y="1"/>
                  </a:cubicBezTo>
                  <a:close/>
                </a:path>
              </a:pathLst>
            </a:custGeom>
            <a:solidFill>
              <a:srgbClr val="0C00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 name="Google Shape;6029;p42"/>
            <p:cNvSpPr/>
            <p:nvPr/>
          </p:nvSpPr>
          <p:spPr>
            <a:xfrm>
              <a:off x="6063675" y="2937125"/>
              <a:ext cx="125575" cy="107150"/>
            </a:xfrm>
            <a:custGeom>
              <a:avLst/>
              <a:gdLst/>
              <a:ahLst/>
              <a:cxnLst/>
              <a:rect l="l" t="t" r="r" b="b"/>
              <a:pathLst>
                <a:path w="5023" h="4286" extrusionOk="0">
                  <a:moveTo>
                    <a:pt x="1721" y="1"/>
                  </a:moveTo>
                  <a:cubicBezTo>
                    <a:pt x="1552" y="1"/>
                    <a:pt x="1381" y="21"/>
                    <a:pt x="1210" y="68"/>
                  </a:cubicBezTo>
                  <a:cubicBezTo>
                    <a:pt x="708" y="182"/>
                    <a:pt x="343" y="615"/>
                    <a:pt x="183" y="1095"/>
                  </a:cubicBezTo>
                  <a:cubicBezTo>
                    <a:pt x="1" y="1574"/>
                    <a:pt x="46" y="2099"/>
                    <a:pt x="206" y="2578"/>
                  </a:cubicBezTo>
                  <a:cubicBezTo>
                    <a:pt x="366" y="3035"/>
                    <a:pt x="663" y="3446"/>
                    <a:pt x="1051" y="3765"/>
                  </a:cubicBezTo>
                  <a:cubicBezTo>
                    <a:pt x="1439" y="4062"/>
                    <a:pt x="1918" y="4245"/>
                    <a:pt x="2420" y="4267"/>
                  </a:cubicBezTo>
                  <a:cubicBezTo>
                    <a:pt x="2508" y="4280"/>
                    <a:pt x="2596" y="4286"/>
                    <a:pt x="2684" y="4286"/>
                  </a:cubicBezTo>
                  <a:cubicBezTo>
                    <a:pt x="3074" y="4286"/>
                    <a:pt x="3458" y="4174"/>
                    <a:pt x="3812" y="4062"/>
                  </a:cubicBezTo>
                  <a:cubicBezTo>
                    <a:pt x="4018" y="3948"/>
                    <a:pt x="4246" y="3857"/>
                    <a:pt x="4452" y="3742"/>
                  </a:cubicBezTo>
                  <a:cubicBezTo>
                    <a:pt x="4634" y="3628"/>
                    <a:pt x="4817" y="3491"/>
                    <a:pt x="5022" y="3354"/>
                  </a:cubicBezTo>
                  <a:lnTo>
                    <a:pt x="5022" y="3354"/>
                  </a:lnTo>
                  <a:cubicBezTo>
                    <a:pt x="4314" y="3728"/>
                    <a:pt x="3556" y="4017"/>
                    <a:pt x="2805" y="4017"/>
                  </a:cubicBezTo>
                  <a:cubicBezTo>
                    <a:pt x="2684" y="4017"/>
                    <a:pt x="2563" y="4009"/>
                    <a:pt x="2443" y="3994"/>
                  </a:cubicBezTo>
                  <a:cubicBezTo>
                    <a:pt x="1576" y="3879"/>
                    <a:pt x="845" y="3240"/>
                    <a:pt x="571" y="2441"/>
                  </a:cubicBezTo>
                  <a:cubicBezTo>
                    <a:pt x="412" y="2053"/>
                    <a:pt x="389" y="1597"/>
                    <a:pt x="503" y="1209"/>
                  </a:cubicBezTo>
                  <a:cubicBezTo>
                    <a:pt x="640" y="821"/>
                    <a:pt x="914" y="478"/>
                    <a:pt x="1302" y="342"/>
                  </a:cubicBezTo>
                  <a:cubicBezTo>
                    <a:pt x="1470" y="282"/>
                    <a:pt x="1656" y="257"/>
                    <a:pt x="1845" y="257"/>
                  </a:cubicBezTo>
                  <a:cubicBezTo>
                    <a:pt x="2093" y="257"/>
                    <a:pt x="2347" y="300"/>
                    <a:pt x="2580" y="364"/>
                  </a:cubicBezTo>
                  <a:cubicBezTo>
                    <a:pt x="3036" y="456"/>
                    <a:pt x="3447" y="638"/>
                    <a:pt x="3858" y="844"/>
                  </a:cubicBezTo>
                  <a:cubicBezTo>
                    <a:pt x="3493" y="570"/>
                    <a:pt x="3082" y="342"/>
                    <a:pt x="2648" y="182"/>
                  </a:cubicBezTo>
                  <a:cubicBezTo>
                    <a:pt x="2362" y="76"/>
                    <a:pt x="2047" y="1"/>
                    <a:pt x="1721"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 name="Google Shape;6030;p42"/>
            <p:cNvSpPr/>
            <p:nvPr/>
          </p:nvSpPr>
          <p:spPr>
            <a:xfrm>
              <a:off x="5684775" y="2605550"/>
              <a:ext cx="422875" cy="423425"/>
            </a:xfrm>
            <a:custGeom>
              <a:avLst/>
              <a:gdLst/>
              <a:ahLst/>
              <a:cxnLst/>
              <a:rect l="l" t="t" r="r" b="b"/>
              <a:pathLst>
                <a:path w="16915" h="16937" fill="none" extrusionOk="0">
                  <a:moveTo>
                    <a:pt x="16914" y="8469"/>
                  </a:moveTo>
                  <a:cubicBezTo>
                    <a:pt x="16914" y="13148"/>
                    <a:pt x="13125" y="16937"/>
                    <a:pt x="8469" y="16937"/>
                  </a:cubicBezTo>
                  <a:cubicBezTo>
                    <a:pt x="3790" y="16937"/>
                    <a:pt x="1" y="13148"/>
                    <a:pt x="1" y="8469"/>
                  </a:cubicBezTo>
                  <a:cubicBezTo>
                    <a:pt x="1" y="3790"/>
                    <a:pt x="3790" y="1"/>
                    <a:pt x="8469" y="1"/>
                  </a:cubicBezTo>
                  <a:cubicBezTo>
                    <a:pt x="13125" y="1"/>
                    <a:pt x="16914" y="3790"/>
                    <a:pt x="16914" y="8469"/>
                  </a:cubicBezTo>
                  <a:close/>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 name="Google Shape;6031;p42"/>
            <p:cNvSpPr/>
            <p:nvPr/>
          </p:nvSpPr>
          <p:spPr>
            <a:xfrm>
              <a:off x="6205775" y="2605550"/>
              <a:ext cx="422850" cy="423425"/>
            </a:xfrm>
            <a:custGeom>
              <a:avLst/>
              <a:gdLst/>
              <a:ahLst/>
              <a:cxnLst/>
              <a:rect l="l" t="t" r="r" b="b"/>
              <a:pathLst>
                <a:path w="16914" h="16937" fill="none" extrusionOk="0">
                  <a:moveTo>
                    <a:pt x="16914" y="8469"/>
                  </a:moveTo>
                  <a:cubicBezTo>
                    <a:pt x="16914" y="13148"/>
                    <a:pt x="13125" y="16937"/>
                    <a:pt x="8446" y="16937"/>
                  </a:cubicBezTo>
                  <a:cubicBezTo>
                    <a:pt x="3766" y="16937"/>
                    <a:pt x="0" y="13148"/>
                    <a:pt x="0" y="8469"/>
                  </a:cubicBezTo>
                  <a:cubicBezTo>
                    <a:pt x="0" y="3790"/>
                    <a:pt x="3766" y="1"/>
                    <a:pt x="8446" y="1"/>
                  </a:cubicBezTo>
                  <a:cubicBezTo>
                    <a:pt x="13125" y="1"/>
                    <a:pt x="16914" y="3790"/>
                    <a:pt x="16914" y="8469"/>
                  </a:cubicBezTo>
                  <a:close/>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 name="Google Shape;6032;p42"/>
            <p:cNvSpPr/>
            <p:nvPr/>
          </p:nvSpPr>
          <p:spPr>
            <a:xfrm>
              <a:off x="6105325" y="2849775"/>
              <a:ext cx="102175" cy="25"/>
            </a:xfrm>
            <a:custGeom>
              <a:avLst/>
              <a:gdLst/>
              <a:ahLst/>
              <a:cxnLst/>
              <a:rect l="l" t="t" r="r" b="b"/>
              <a:pathLst>
                <a:path w="4087" h="1" fill="none" extrusionOk="0">
                  <a:moveTo>
                    <a:pt x="1" y="1"/>
                  </a:moveTo>
                  <a:lnTo>
                    <a:pt x="4087" y="1"/>
                  </a:lnTo>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 name="Google Shape;6033;p42"/>
            <p:cNvSpPr/>
            <p:nvPr/>
          </p:nvSpPr>
          <p:spPr>
            <a:xfrm>
              <a:off x="6048850" y="3086025"/>
              <a:ext cx="221425" cy="101200"/>
            </a:xfrm>
            <a:custGeom>
              <a:avLst/>
              <a:gdLst/>
              <a:ahLst/>
              <a:cxnLst/>
              <a:rect l="l" t="t" r="r" b="b"/>
              <a:pathLst>
                <a:path w="8857" h="4048" extrusionOk="0">
                  <a:moveTo>
                    <a:pt x="8856" y="1"/>
                  </a:moveTo>
                  <a:lnTo>
                    <a:pt x="8856" y="1"/>
                  </a:lnTo>
                  <a:cubicBezTo>
                    <a:pt x="8742" y="434"/>
                    <a:pt x="8537" y="868"/>
                    <a:pt x="8286" y="1256"/>
                  </a:cubicBezTo>
                  <a:cubicBezTo>
                    <a:pt x="8035" y="1644"/>
                    <a:pt x="7761" y="1986"/>
                    <a:pt x="7418" y="2283"/>
                  </a:cubicBezTo>
                  <a:cubicBezTo>
                    <a:pt x="6734" y="2877"/>
                    <a:pt x="5912" y="3287"/>
                    <a:pt x="5022" y="3516"/>
                  </a:cubicBezTo>
                  <a:cubicBezTo>
                    <a:pt x="4588" y="3630"/>
                    <a:pt x="4154" y="3698"/>
                    <a:pt x="3698" y="3698"/>
                  </a:cubicBezTo>
                  <a:cubicBezTo>
                    <a:pt x="3470" y="3698"/>
                    <a:pt x="3241" y="3653"/>
                    <a:pt x="3036" y="3630"/>
                  </a:cubicBezTo>
                  <a:cubicBezTo>
                    <a:pt x="2808" y="3584"/>
                    <a:pt x="2579" y="3538"/>
                    <a:pt x="2374" y="3470"/>
                  </a:cubicBezTo>
                  <a:cubicBezTo>
                    <a:pt x="1940" y="3333"/>
                    <a:pt x="1507" y="3150"/>
                    <a:pt x="1119" y="2922"/>
                  </a:cubicBezTo>
                  <a:cubicBezTo>
                    <a:pt x="708" y="2694"/>
                    <a:pt x="343" y="2420"/>
                    <a:pt x="0" y="2123"/>
                  </a:cubicBezTo>
                  <a:lnTo>
                    <a:pt x="0" y="2123"/>
                  </a:lnTo>
                  <a:cubicBezTo>
                    <a:pt x="594" y="2831"/>
                    <a:pt x="1370" y="3401"/>
                    <a:pt x="2283" y="3744"/>
                  </a:cubicBezTo>
                  <a:cubicBezTo>
                    <a:pt x="2786" y="3950"/>
                    <a:pt x="3333" y="4047"/>
                    <a:pt x="3882" y="4047"/>
                  </a:cubicBezTo>
                  <a:cubicBezTo>
                    <a:pt x="4305" y="4047"/>
                    <a:pt x="4729" y="3990"/>
                    <a:pt x="5136" y="3881"/>
                  </a:cubicBezTo>
                  <a:cubicBezTo>
                    <a:pt x="6049" y="3630"/>
                    <a:pt x="6939" y="3196"/>
                    <a:pt x="7601" y="2488"/>
                  </a:cubicBezTo>
                  <a:cubicBezTo>
                    <a:pt x="8286" y="1827"/>
                    <a:pt x="8765" y="936"/>
                    <a:pt x="8856"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2" name="Google Shape;6034;p42"/>
            <p:cNvSpPr/>
            <p:nvPr/>
          </p:nvSpPr>
          <p:spPr>
            <a:xfrm>
              <a:off x="6243425" y="3062050"/>
              <a:ext cx="70225" cy="41125"/>
            </a:xfrm>
            <a:custGeom>
              <a:avLst/>
              <a:gdLst/>
              <a:ahLst/>
              <a:cxnLst/>
              <a:rect l="l" t="t" r="r" b="b"/>
              <a:pathLst>
                <a:path w="2809" h="1645" extrusionOk="0">
                  <a:moveTo>
                    <a:pt x="1" y="1"/>
                  </a:moveTo>
                  <a:lnTo>
                    <a:pt x="1" y="1"/>
                  </a:lnTo>
                  <a:cubicBezTo>
                    <a:pt x="46" y="298"/>
                    <a:pt x="183" y="594"/>
                    <a:pt x="366" y="823"/>
                  </a:cubicBezTo>
                  <a:cubicBezTo>
                    <a:pt x="548" y="1074"/>
                    <a:pt x="777" y="1279"/>
                    <a:pt x="1051" y="1416"/>
                  </a:cubicBezTo>
                  <a:cubicBezTo>
                    <a:pt x="1324" y="1530"/>
                    <a:pt x="1644" y="1621"/>
                    <a:pt x="1941" y="1644"/>
                  </a:cubicBezTo>
                  <a:cubicBezTo>
                    <a:pt x="2078" y="1644"/>
                    <a:pt x="2237" y="1621"/>
                    <a:pt x="2374" y="1621"/>
                  </a:cubicBezTo>
                  <a:cubicBezTo>
                    <a:pt x="2534" y="1599"/>
                    <a:pt x="2671" y="1553"/>
                    <a:pt x="2808" y="1507"/>
                  </a:cubicBezTo>
                  <a:cubicBezTo>
                    <a:pt x="2671" y="1462"/>
                    <a:pt x="2534" y="1462"/>
                    <a:pt x="2374" y="1439"/>
                  </a:cubicBezTo>
                  <a:cubicBezTo>
                    <a:pt x="2237" y="1393"/>
                    <a:pt x="2101" y="1393"/>
                    <a:pt x="1986" y="1348"/>
                  </a:cubicBezTo>
                  <a:cubicBezTo>
                    <a:pt x="1713" y="1279"/>
                    <a:pt x="1461" y="1188"/>
                    <a:pt x="1233" y="1074"/>
                  </a:cubicBezTo>
                  <a:cubicBezTo>
                    <a:pt x="982" y="960"/>
                    <a:pt x="777" y="800"/>
                    <a:pt x="571" y="617"/>
                  </a:cubicBezTo>
                  <a:cubicBezTo>
                    <a:pt x="366" y="457"/>
                    <a:pt x="183" y="252"/>
                    <a:pt x="1"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3" name="Google Shape;6035;p42"/>
            <p:cNvSpPr/>
            <p:nvPr/>
          </p:nvSpPr>
          <p:spPr>
            <a:xfrm>
              <a:off x="6156700" y="3203575"/>
              <a:ext cx="76475" cy="25175"/>
            </a:xfrm>
            <a:custGeom>
              <a:avLst/>
              <a:gdLst/>
              <a:ahLst/>
              <a:cxnLst/>
              <a:rect l="l" t="t" r="r" b="b"/>
              <a:pathLst>
                <a:path w="3059" h="1007" extrusionOk="0">
                  <a:moveTo>
                    <a:pt x="3059" y="1"/>
                  </a:moveTo>
                  <a:lnTo>
                    <a:pt x="3059" y="1"/>
                  </a:lnTo>
                  <a:cubicBezTo>
                    <a:pt x="2808" y="160"/>
                    <a:pt x="2602" y="297"/>
                    <a:pt x="2351" y="389"/>
                  </a:cubicBezTo>
                  <a:cubicBezTo>
                    <a:pt x="2100" y="480"/>
                    <a:pt x="1849" y="571"/>
                    <a:pt x="1598" y="594"/>
                  </a:cubicBezTo>
                  <a:cubicBezTo>
                    <a:pt x="1320" y="644"/>
                    <a:pt x="1036" y="660"/>
                    <a:pt x="740" y="660"/>
                  </a:cubicBezTo>
                  <a:cubicBezTo>
                    <a:pt x="501" y="660"/>
                    <a:pt x="255" y="650"/>
                    <a:pt x="0" y="640"/>
                  </a:cubicBezTo>
                  <a:lnTo>
                    <a:pt x="0" y="640"/>
                  </a:lnTo>
                  <a:cubicBezTo>
                    <a:pt x="228" y="799"/>
                    <a:pt x="502" y="891"/>
                    <a:pt x="799" y="959"/>
                  </a:cubicBezTo>
                  <a:cubicBezTo>
                    <a:pt x="968" y="987"/>
                    <a:pt x="1146" y="1007"/>
                    <a:pt x="1328" y="1007"/>
                  </a:cubicBezTo>
                  <a:cubicBezTo>
                    <a:pt x="1440" y="1007"/>
                    <a:pt x="1553" y="999"/>
                    <a:pt x="1666" y="982"/>
                  </a:cubicBezTo>
                  <a:cubicBezTo>
                    <a:pt x="1963" y="936"/>
                    <a:pt x="2237" y="822"/>
                    <a:pt x="2488" y="662"/>
                  </a:cubicBezTo>
                  <a:cubicBezTo>
                    <a:pt x="2739" y="503"/>
                    <a:pt x="2922" y="252"/>
                    <a:pt x="3059"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4" name="Google Shape;6036;p42"/>
            <p:cNvSpPr/>
            <p:nvPr/>
          </p:nvSpPr>
          <p:spPr>
            <a:xfrm>
              <a:off x="5907325" y="2757175"/>
              <a:ext cx="123275" cy="51550"/>
            </a:xfrm>
            <a:custGeom>
              <a:avLst/>
              <a:gdLst/>
              <a:ahLst/>
              <a:cxnLst/>
              <a:rect l="l" t="t" r="r" b="b"/>
              <a:pathLst>
                <a:path w="4931" h="2062" extrusionOk="0">
                  <a:moveTo>
                    <a:pt x="2632" y="1"/>
                  </a:moveTo>
                  <a:cubicBezTo>
                    <a:pt x="764" y="1"/>
                    <a:pt x="1" y="2061"/>
                    <a:pt x="1" y="2061"/>
                  </a:cubicBezTo>
                  <a:lnTo>
                    <a:pt x="4931" y="875"/>
                  </a:lnTo>
                  <a:cubicBezTo>
                    <a:pt x="4028" y="238"/>
                    <a:pt x="3267" y="1"/>
                    <a:pt x="2632" y="1"/>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5" name="Google Shape;6037;p42"/>
            <p:cNvSpPr/>
            <p:nvPr/>
          </p:nvSpPr>
          <p:spPr>
            <a:xfrm>
              <a:off x="6329025" y="2758075"/>
              <a:ext cx="123275" cy="51800"/>
            </a:xfrm>
            <a:custGeom>
              <a:avLst/>
              <a:gdLst/>
              <a:ahLst/>
              <a:cxnLst/>
              <a:rect l="l" t="t" r="r" b="b"/>
              <a:pathLst>
                <a:path w="4931" h="2072" extrusionOk="0">
                  <a:moveTo>
                    <a:pt x="2303" y="1"/>
                  </a:moveTo>
                  <a:cubicBezTo>
                    <a:pt x="1668" y="1"/>
                    <a:pt x="905" y="241"/>
                    <a:pt x="0" y="884"/>
                  </a:cubicBezTo>
                  <a:lnTo>
                    <a:pt x="4931" y="2071"/>
                  </a:lnTo>
                  <a:cubicBezTo>
                    <a:pt x="4931" y="2071"/>
                    <a:pt x="4169" y="1"/>
                    <a:pt x="2303" y="1"/>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6" name="Google Shape;6038;p42"/>
            <p:cNvSpPr/>
            <p:nvPr/>
          </p:nvSpPr>
          <p:spPr>
            <a:xfrm>
              <a:off x="6153275" y="3453400"/>
              <a:ext cx="632850" cy="333375"/>
            </a:xfrm>
            <a:custGeom>
              <a:avLst/>
              <a:gdLst/>
              <a:ahLst/>
              <a:cxnLst/>
              <a:rect l="l" t="t" r="r" b="b"/>
              <a:pathLst>
                <a:path w="25314" h="13335" extrusionOk="0">
                  <a:moveTo>
                    <a:pt x="17605" y="0"/>
                  </a:moveTo>
                  <a:cubicBezTo>
                    <a:pt x="16311" y="0"/>
                    <a:pt x="14927" y="97"/>
                    <a:pt x="13513" y="347"/>
                  </a:cubicBezTo>
                  <a:cubicBezTo>
                    <a:pt x="13513" y="347"/>
                    <a:pt x="3561" y="3132"/>
                    <a:pt x="0" y="10299"/>
                  </a:cubicBezTo>
                  <a:lnTo>
                    <a:pt x="2260" y="13335"/>
                  </a:lnTo>
                  <a:lnTo>
                    <a:pt x="19698" y="13335"/>
                  </a:lnTo>
                  <a:lnTo>
                    <a:pt x="25313" y="1101"/>
                  </a:lnTo>
                  <a:cubicBezTo>
                    <a:pt x="25313" y="1101"/>
                    <a:pt x="21972" y="0"/>
                    <a:pt x="176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7" name="Google Shape;6039;p42"/>
            <p:cNvSpPr/>
            <p:nvPr/>
          </p:nvSpPr>
          <p:spPr>
            <a:xfrm>
              <a:off x="6172100" y="3453500"/>
              <a:ext cx="433125" cy="257950"/>
            </a:xfrm>
            <a:custGeom>
              <a:avLst/>
              <a:gdLst/>
              <a:ahLst/>
              <a:cxnLst/>
              <a:rect l="l" t="t" r="r" b="b"/>
              <a:pathLst>
                <a:path w="17325" h="10318" extrusionOk="0">
                  <a:moveTo>
                    <a:pt x="17325" y="1"/>
                  </a:moveTo>
                  <a:lnTo>
                    <a:pt x="17325" y="1"/>
                  </a:lnTo>
                  <a:cubicBezTo>
                    <a:pt x="16457" y="24"/>
                    <a:pt x="15613" y="184"/>
                    <a:pt x="14746" y="343"/>
                  </a:cubicBezTo>
                  <a:cubicBezTo>
                    <a:pt x="13901" y="526"/>
                    <a:pt x="13079" y="754"/>
                    <a:pt x="12258" y="1028"/>
                  </a:cubicBezTo>
                  <a:cubicBezTo>
                    <a:pt x="11413" y="1302"/>
                    <a:pt x="10614" y="1644"/>
                    <a:pt x="9838" y="2010"/>
                  </a:cubicBezTo>
                  <a:lnTo>
                    <a:pt x="8651" y="2580"/>
                  </a:lnTo>
                  <a:lnTo>
                    <a:pt x="7533" y="3219"/>
                  </a:lnTo>
                  <a:cubicBezTo>
                    <a:pt x="7145" y="3448"/>
                    <a:pt x="6802" y="3699"/>
                    <a:pt x="6437" y="3950"/>
                  </a:cubicBezTo>
                  <a:cubicBezTo>
                    <a:pt x="6072" y="4201"/>
                    <a:pt x="5707" y="4429"/>
                    <a:pt x="5387" y="4703"/>
                  </a:cubicBezTo>
                  <a:lnTo>
                    <a:pt x="4360" y="5525"/>
                  </a:lnTo>
                  <a:cubicBezTo>
                    <a:pt x="4018" y="5799"/>
                    <a:pt x="3721" y="6095"/>
                    <a:pt x="3401" y="6392"/>
                  </a:cubicBezTo>
                  <a:cubicBezTo>
                    <a:pt x="2739" y="6963"/>
                    <a:pt x="2192" y="7647"/>
                    <a:pt x="1598" y="8264"/>
                  </a:cubicBezTo>
                  <a:cubicBezTo>
                    <a:pt x="1301" y="8583"/>
                    <a:pt x="1050" y="8948"/>
                    <a:pt x="799" y="9291"/>
                  </a:cubicBezTo>
                  <a:cubicBezTo>
                    <a:pt x="525" y="9633"/>
                    <a:pt x="274" y="9976"/>
                    <a:pt x="0" y="10318"/>
                  </a:cubicBezTo>
                  <a:cubicBezTo>
                    <a:pt x="594" y="9702"/>
                    <a:pt x="1119" y="9017"/>
                    <a:pt x="1735" y="8401"/>
                  </a:cubicBezTo>
                  <a:cubicBezTo>
                    <a:pt x="2351" y="7784"/>
                    <a:pt x="2922" y="7145"/>
                    <a:pt x="3607" y="6620"/>
                  </a:cubicBezTo>
                  <a:cubicBezTo>
                    <a:pt x="4862" y="5456"/>
                    <a:pt x="6277" y="4452"/>
                    <a:pt x="7715" y="3562"/>
                  </a:cubicBezTo>
                  <a:cubicBezTo>
                    <a:pt x="9176" y="2626"/>
                    <a:pt x="10751" y="1918"/>
                    <a:pt x="12349" y="1302"/>
                  </a:cubicBezTo>
                  <a:cubicBezTo>
                    <a:pt x="13947" y="709"/>
                    <a:pt x="15613" y="229"/>
                    <a:pt x="17325"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8" name="Google Shape;6040;p42"/>
            <p:cNvSpPr/>
            <p:nvPr/>
          </p:nvSpPr>
          <p:spPr>
            <a:xfrm>
              <a:off x="6205200" y="3460925"/>
              <a:ext cx="489625" cy="250525"/>
            </a:xfrm>
            <a:custGeom>
              <a:avLst/>
              <a:gdLst/>
              <a:ahLst/>
              <a:cxnLst/>
              <a:rect l="l" t="t" r="r" b="b"/>
              <a:pathLst>
                <a:path w="19585" h="10021" extrusionOk="0">
                  <a:moveTo>
                    <a:pt x="19584" y="1"/>
                  </a:moveTo>
                  <a:cubicBezTo>
                    <a:pt x="17690" y="69"/>
                    <a:pt x="15818" y="412"/>
                    <a:pt x="13992" y="891"/>
                  </a:cubicBezTo>
                  <a:cubicBezTo>
                    <a:pt x="12166" y="1370"/>
                    <a:pt x="10409" y="2078"/>
                    <a:pt x="8697" y="2900"/>
                  </a:cubicBezTo>
                  <a:cubicBezTo>
                    <a:pt x="7852" y="3310"/>
                    <a:pt x="7031" y="3813"/>
                    <a:pt x="6232" y="4292"/>
                  </a:cubicBezTo>
                  <a:lnTo>
                    <a:pt x="5045" y="5091"/>
                  </a:lnTo>
                  <a:cubicBezTo>
                    <a:pt x="4862" y="5251"/>
                    <a:pt x="4657" y="5365"/>
                    <a:pt x="4474" y="5502"/>
                  </a:cubicBezTo>
                  <a:lnTo>
                    <a:pt x="3926" y="5958"/>
                  </a:lnTo>
                  <a:cubicBezTo>
                    <a:pt x="2420" y="7122"/>
                    <a:pt x="1164" y="8560"/>
                    <a:pt x="0" y="10021"/>
                  </a:cubicBezTo>
                  <a:lnTo>
                    <a:pt x="959" y="8994"/>
                  </a:lnTo>
                  <a:lnTo>
                    <a:pt x="1461" y="8492"/>
                  </a:lnTo>
                  <a:cubicBezTo>
                    <a:pt x="1621" y="8309"/>
                    <a:pt x="1804" y="8172"/>
                    <a:pt x="1963" y="8012"/>
                  </a:cubicBezTo>
                  <a:lnTo>
                    <a:pt x="3013" y="7077"/>
                  </a:lnTo>
                  <a:cubicBezTo>
                    <a:pt x="3356" y="6757"/>
                    <a:pt x="3744" y="6483"/>
                    <a:pt x="4109" y="6186"/>
                  </a:cubicBezTo>
                  <a:lnTo>
                    <a:pt x="4657" y="5776"/>
                  </a:lnTo>
                  <a:cubicBezTo>
                    <a:pt x="4862" y="5639"/>
                    <a:pt x="5045" y="5502"/>
                    <a:pt x="5250" y="5365"/>
                  </a:cubicBezTo>
                  <a:lnTo>
                    <a:pt x="6414" y="4589"/>
                  </a:lnTo>
                  <a:cubicBezTo>
                    <a:pt x="7213" y="4132"/>
                    <a:pt x="8012" y="3630"/>
                    <a:pt x="8879" y="3242"/>
                  </a:cubicBezTo>
                  <a:cubicBezTo>
                    <a:pt x="10546" y="2397"/>
                    <a:pt x="12280" y="1713"/>
                    <a:pt x="14084" y="1165"/>
                  </a:cubicBezTo>
                  <a:lnTo>
                    <a:pt x="15430" y="800"/>
                  </a:lnTo>
                  <a:cubicBezTo>
                    <a:pt x="15887" y="685"/>
                    <a:pt x="16343" y="571"/>
                    <a:pt x="16800" y="480"/>
                  </a:cubicBezTo>
                  <a:cubicBezTo>
                    <a:pt x="17713" y="275"/>
                    <a:pt x="18649" y="115"/>
                    <a:pt x="19584"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9" name="Google Shape;6041;p42"/>
            <p:cNvSpPr/>
            <p:nvPr/>
          </p:nvSpPr>
          <p:spPr>
            <a:xfrm>
              <a:off x="6237725" y="3472350"/>
              <a:ext cx="517025" cy="251675"/>
            </a:xfrm>
            <a:custGeom>
              <a:avLst/>
              <a:gdLst/>
              <a:ahLst/>
              <a:cxnLst/>
              <a:rect l="l" t="t" r="r" b="b"/>
              <a:pathLst>
                <a:path w="20681" h="10067" extrusionOk="0">
                  <a:moveTo>
                    <a:pt x="20680" y="0"/>
                  </a:moveTo>
                  <a:lnTo>
                    <a:pt x="20680" y="0"/>
                  </a:lnTo>
                  <a:cubicBezTo>
                    <a:pt x="18717" y="137"/>
                    <a:pt x="16800" y="525"/>
                    <a:pt x="14905" y="1027"/>
                  </a:cubicBezTo>
                  <a:cubicBezTo>
                    <a:pt x="12988" y="1530"/>
                    <a:pt x="11162" y="2237"/>
                    <a:pt x="9359" y="3036"/>
                  </a:cubicBezTo>
                  <a:cubicBezTo>
                    <a:pt x="7578" y="3881"/>
                    <a:pt x="5866" y="4885"/>
                    <a:pt x="4292" y="6049"/>
                  </a:cubicBezTo>
                  <a:cubicBezTo>
                    <a:pt x="2694" y="7167"/>
                    <a:pt x="1301" y="8583"/>
                    <a:pt x="0" y="10066"/>
                  </a:cubicBezTo>
                  <a:lnTo>
                    <a:pt x="1073" y="9039"/>
                  </a:lnTo>
                  <a:lnTo>
                    <a:pt x="1598" y="8537"/>
                  </a:lnTo>
                  <a:lnTo>
                    <a:pt x="2146" y="8058"/>
                  </a:lnTo>
                  <a:lnTo>
                    <a:pt x="3264" y="7122"/>
                  </a:lnTo>
                  <a:lnTo>
                    <a:pt x="4474" y="6277"/>
                  </a:lnTo>
                  <a:cubicBezTo>
                    <a:pt x="4862" y="5980"/>
                    <a:pt x="5273" y="5729"/>
                    <a:pt x="5684" y="5478"/>
                  </a:cubicBezTo>
                  <a:cubicBezTo>
                    <a:pt x="6095" y="5227"/>
                    <a:pt x="6506" y="4953"/>
                    <a:pt x="6916" y="4725"/>
                  </a:cubicBezTo>
                  <a:lnTo>
                    <a:pt x="8217" y="4017"/>
                  </a:lnTo>
                  <a:cubicBezTo>
                    <a:pt x="8628" y="3789"/>
                    <a:pt x="9085" y="3607"/>
                    <a:pt x="9519" y="3378"/>
                  </a:cubicBezTo>
                  <a:cubicBezTo>
                    <a:pt x="11276" y="2557"/>
                    <a:pt x="13102" y="1872"/>
                    <a:pt x="14974" y="1301"/>
                  </a:cubicBezTo>
                  <a:lnTo>
                    <a:pt x="16389" y="913"/>
                  </a:lnTo>
                  <a:cubicBezTo>
                    <a:pt x="16845" y="799"/>
                    <a:pt x="17325" y="662"/>
                    <a:pt x="17804" y="548"/>
                  </a:cubicBezTo>
                  <a:cubicBezTo>
                    <a:pt x="18740" y="320"/>
                    <a:pt x="19721" y="137"/>
                    <a:pt x="20680"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0" name="Google Shape;6042;p42"/>
            <p:cNvSpPr/>
            <p:nvPr/>
          </p:nvSpPr>
          <p:spPr>
            <a:xfrm>
              <a:off x="5523300" y="3453400"/>
              <a:ext cx="632275" cy="333375"/>
            </a:xfrm>
            <a:custGeom>
              <a:avLst/>
              <a:gdLst/>
              <a:ahLst/>
              <a:cxnLst/>
              <a:rect l="l" t="t" r="r" b="b"/>
              <a:pathLst>
                <a:path w="25291" h="13335" extrusionOk="0">
                  <a:moveTo>
                    <a:pt x="7689" y="0"/>
                  </a:moveTo>
                  <a:cubicBezTo>
                    <a:pt x="3328" y="0"/>
                    <a:pt x="0" y="1101"/>
                    <a:pt x="0" y="1101"/>
                  </a:cubicBezTo>
                  <a:lnTo>
                    <a:pt x="5592" y="13335"/>
                  </a:lnTo>
                  <a:lnTo>
                    <a:pt x="23031" y="13335"/>
                  </a:lnTo>
                  <a:lnTo>
                    <a:pt x="25291" y="10299"/>
                  </a:lnTo>
                  <a:cubicBezTo>
                    <a:pt x="21730" y="3132"/>
                    <a:pt x="11778" y="347"/>
                    <a:pt x="11778" y="347"/>
                  </a:cubicBezTo>
                  <a:cubicBezTo>
                    <a:pt x="10364" y="97"/>
                    <a:pt x="8981" y="0"/>
                    <a:pt x="76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1" name="Google Shape;6043;p42"/>
            <p:cNvSpPr/>
            <p:nvPr/>
          </p:nvSpPr>
          <p:spPr>
            <a:xfrm>
              <a:off x="5703600" y="3453500"/>
              <a:ext cx="433150" cy="257950"/>
            </a:xfrm>
            <a:custGeom>
              <a:avLst/>
              <a:gdLst/>
              <a:ahLst/>
              <a:cxnLst/>
              <a:rect l="l" t="t" r="r" b="b"/>
              <a:pathLst>
                <a:path w="17326" h="10318" extrusionOk="0">
                  <a:moveTo>
                    <a:pt x="1" y="1"/>
                  </a:moveTo>
                  <a:cubicBezTo>
                    <a:pt x="1713" y="229"/>
                    <a:pt x="3379" y="709"/>
                    <a:pt x="4977" y="1302"/>
                  </a:cubicBezTo>
                  <a:cubicBezTo>
                    <a:pt x="6575" y="1918"/>
                    <a:pt x="8150" y="2626"/>
                    <a:pt x="9610" y="3562"/>
                  </a:cubicBezTo>
                  <a:cubicBezTo>
                    <a:pt x="11071" y="4452"/>
                    <a:pt x="12463" y="5456"/>
                    <a:pt x="13742" y="6620"/>
                  </a:cubicBezTo>
                  <a:cubicBezTo>
                    <a:pt x="14404" y="7145"/>
                    <a:pt x="14974" y="7784"/>
                    <a:pt x="15591" y="8401"/>
                  </a:cubicBezTo>
                  <a:cubicBezTo>
                    <a:pt x="16207" y="9017"/>
                    <a:pt x="16732" y="9702"/>
                    <a:pt x="17325" y="10318"/>
                  </a:cubicBezTo>
                  <a:cubicBezTo>
                    <a:pt x="17051" y="9976"/>
                    <a:pt x="16800" y="9633"/>
                    <a:pt x="16549" y="9291"/>
                  </a:cubicBezTo>
                  <a:cubicBezTo>
                    <a:pt x="16275" y="8948"/>
                    <a:pt x="16024" y="8583"/>
                    <a:pt x="15728" y="8264"/>
                  </a:cubicBezTo>
                  <a:cubicBezTo>
                    <a:pt x="15134" y="7647"/>
                    <a:pt x="14586" y="6963"/>
                    <a:pt x="13924" y="6392"/>
                  </a:cubicBezTo>
                  <a:cubicBezTo>
                    <a:pt x="13605" y="6095"/>
                    <a:pt x="13308" y="5799"/>
                    <a:pt x="12966" y="5525"/>
                  </a:cubicBezTo>
                  <a:lnTo>
                    <a:pt x="11939" y="4703"/>
                  </a:lnTo>
                  <a:cubicBezTo>
                    <a:pt x="11619" y="4429"/>
                    <a:pt x="11254" y="4201"/>
                    <a:pt x="10889" y="3950"/>
                  </a:cubicBezTo>
                  <a:cubicBezTo>
                    <a:pt x="10523" y="3699"/>
                    <a:pt x="10181" y="3448"/>
                    <a:pt x="9793" y="3219"/>
                  </a:cubicBezTo>
                  <a:lnTo>
                    <a:pt x="8674" y="2580"/>
                  </a:lnTo>
                  <a:lnTo>
                    <a:pt x="7488" y="2010"/>
                  </a:lnTo>
                  <a:cubicBezTo>
                    <a:pt x="6712" y="1644"/>
                    <a:pt x="5913" y="1302"/>
                    <a:pt x="5091" y="1028"/>
                  </a:cubicBezTo>
                  <a:cubicBezTo>
                    <a:pt x="4269" y="754"/>
                    <a:pt x="3425" y="526"/>
                    <a:pt x="2580" y="343"/>
                  </a:cubicBezTo>
                  <a:cubicBezTo>
                    <a:pt x="1713" y="184"/>
                    <a:pt x="868" y="24"/>
                    <a:pt x="1"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2" name="Google Shape;6044;p42"/>
            <p:cNvSpPr/>
            <p:nvPr/>
          </p:nvSpPr>
          <p:spPr>
            <a:xfrm>
              <a:off x="5614025" y="3460925"/>
              <a:ext cx="489625" cy="250525"/>
            </a:xfrm>
            <a:custGeom>
              <a:avLst/>
              <a:gdLst/>
              <a:ahLst/>
              <a:cxnLst/>
              <a:rect l="l" t="t" r="r" b="b"/>
              <a:pathLst>
                <a:path w="19585" h="10021" extrusionOk="0">
                  <a:moveTo>
                    <a:pt x="0" y="1"/>
                  </a:moveTo>
                  <a:cubicBezTo>
                    <a:pt x="936" y="115"/>
                    <a:pt x="1872" y="275"/>
                    <a:pt x="2785" y="480"/>
                  </a:cubicBezTo>
                  <a:cubicBezTo>
                    <a:pt x="3241" y="571"/>
                    <a:pt x="3698" y="685"/>
                    <a:pt x="4155" y="800"/>
                  </a:cubicBezTo>
                  <a:lnTo>
                    <a:pt x="5501" y="1165"/>
                  </a:lnTo>
                  <a:cubicBezTo>
                    <a:pt x="7304" y="1713"/>
                    <a:pt x="9062" y="2397"/>
                    <a:pt x="10728" y="3242"/>
                  </a:cubicBezTo>
                  <a:cubicBezTo>
                    <a:pt x="11573" y="3630"/>
                    <a:pt x="12372" y="4132"/>
                    <a:pt x="13171" y="4589"/>
                  </a:cubicBezTo>
                  <a:lnTo>
                    <a:pt x="14335" y="5365"/>
                  </a:lnTo>
                  <a:cubicBezTo>
                    <a:pt x="14540" y="5502"/>
                    <a:pt x="14745" y="5639"/>
                    <a:pt x="14928" y="5776"/>
                  </a:cubicBezTo>
                  <a:lnTo>
                    <a:pt x="15476" y="6186"/>
                  </a:lnTo>
                  <a:cubicBezTo>
                    <a:pt x="15841" y="6483"/>
                    <a:pt x="16229" y="6757"/>
                    <a:pt x="16571" y="7077"/>
                  </a:cubicBezTo>
                  <a:lnTo>
                    <a:pt x="17621" y="8012"/>
                  </a:lnTo>
                  <a:cubicBezTo>
                    <a:pt x="17781" y="8172"/>
                    <a:pt x="17964" y="8309"/>
                    <a:pt x="18146" y="8492"/>
                  </a:cubicBezTo>
                  <a:lnTo>
                    <a:pt x="18626" y="8994"/>
                  </a:lnTo>
                  <a:lnTo>
                    <a:pt x="19584" y="10021"/>
                  </a:lnTo>
                  <a:cubicBezTo>
                    <a:pt x="18420" y="8560"/>
                    <a:pt x="17165" y="7122"/>
                    <a:pt x="15658" y="5958"/>
                  </a:cubicBezTo>
                  <a:lnTo>
                    <a:pt x="15111" y="5502"/>
                  </a:lnTo>
                  <a:cubicBezTo>
                    <a:pt x="14928" y="5365"/>
                    <a:pt x="14723" y="5251"/>
                    <a:pt x="14540" y="5091"/>
                  </a:cubicBezTo>
                  <a:lnTo>
                    <a:pt x="13353" y="4292"/>
                  </a:lnTo>
                  <a:cubicBezTo>
                    <a:pt x="12554" y="3813"/>
                    <a:pt x="11755" y="3310"/>
                    <a:pt x="10888" y="2900"/>
                  </a:cubicBezTo>
                  <a:cubicBezTo>
                    <a:pt x="9176" y="2078"/>
                    <a:pt x="7419" y="1370"/>
                    <a:pt x="5593" y="891"/>
                  </a:cubicBezTo>
                  <a:cubicBezTo>
                    <a:pt x="3766" y="412"/>
                    <a:pt x="1895" y="69"/>
                    <a:pt x="0"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3" name="Google Shape;6045;p42"/>
            <p:cNvSpPr/>
            <p:nvPr/>
          </p:nvSpPr>
          <p:spPr>
            <a:xfrm>
              <a:off x="5554100" y="3472350"/>
              <a:ext cx="517025" cy="251675"/>
            </a:xfrm>
            <a:custGeom>
              <a:avLst/>
              <a:gdLst/>
              <a:ahLst/>
              <a:cxnLst/>
              <a:rect l="l" t="t" r="r" b="b"/>
              <a:pathLst>
                <a:path w="20681" h="10067" extrusionOk="0">
                  <a:moveTo>
                    <a:pt x="1" y="0"/>
                  </a:moveTo>
                  <a:lnTo>
                    <a:pt x="1" y="0"/>
                  </a:lnTo>
                  <a:cubicBezTo>
                    <a:pt x="982" y="137"/>
                    <a:pt x="1941" y="320"/>
                    <a:pt x="2877" y="548"/>
                  </a:cubicBezTo>
                  <a:cubicBezTo>
                    <a:pt x="3356" y="662"/>
                    <a:pt x="3835" y="799"/>
                    <a:pt x="4292" y="913"/>
                  </a:cubicBezTo>
                  <a:lnTo>
                    <a:pt x="5707" y="1301"/>
                  </a:lnTo>
                  <a:cubicBezTo>
                    <a:pt x="7579" y="1872"/>
                    <a:pt x="9405" y="2557"/>
                    <a:pt x="11162" y="3378"/>
                  </a:cubicBezTo>
                  <a:cubicBezTo>
                    <a:pt x="11596" y="3607"/>
                    <a:pt x="12052" y="3789"/>
                    <a:pt x="12463" y="4017"/>
                  </a:cubicBezTo>
                  <a:lnTo>
                    <a:pt x="13764" y="4725"/>
                  </a:lnTo>
                  <a:cubicBezTo>
                    <a:pt x="14198" y="4953"/>
                    <a:pt x="14586" y="5227"/>
                    <a:pt x="14997" y="5478"/>
                  </a:cubicBezTo>
                  <a:cubicBezTo>
                    <a:pt x="15408" y="5729"/>
                    <a:pt x="15819" y="5980"/>
                    <a:pt x="16229" y="6277"/>
                  </a:cubicBezTo>
                  <a:lnTo>
                    <a:pt x="17416" y="7122"/>
                  </a:lnTo>
                  <a:lnTo>
                    <a:pt x="18535" y="8058"/>
                  </a:lnTo>
                  <a:lnTo>
                    <a:pt x="19105" y="8537"/>
                  </a:lnTo>
                  <a:lnTo>
                    <a:pt x="19608" y="9039"/>
                  </a:lnTo>
                  <a:lnTo>
                    <a:pt x="20680" y="10066"/>
                  </a:lnTo>
                  <a:cubicBezTo>
                    <a:pt x="19379" y="8583"/>
                    <a:pt x="18010" y="7167"/>
                    <a:pt x="16389" y="6049"/>
                  </a:cubicBezTo>
                  <a:cubicBezTo>
                    <a:pt x="14814" y="4885"/>
                    <a:pt x="13102" y="3881"/>
                    <a:pt x="11322" y="3036"/>
                  </a:cubicBezTo>
                  <a:cubicBezTo>
                    <a:pt x="9519" y="2237"/>
                    <a:pt x="7693" y="1530"/>
                    <a:pt x="5798" y="1027"/>
                  </a:cubicBezTo>
                  <a:cubicBezTo>
                    <a:pt x="3904" y="525"/>
                    <a:pt x="1964" y="137"/>
                    <a:pt x="1"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4" name="Google Shape;6046;p42"/>
            <p:cNvSpPr/>
            <p:nvPr/>
          </p:nvSpPr>
          <p:spPr>
            <a:xfrm>
              <a:off x="5501600" y="3478050"/>
              <a:ext cx="554675" cy="881075"/>
            </a:xfrm>
            <a:custGeom>
              <a:avLst/>
              <a:gdLst/>
              <a:ahLst/>
              <a:cxnLst/>
              <a:rect l="l" t="t" r="r" b="b"/>
              <a:pathLst>
                <a:path w="22187" h="35243" extrusionOk="0">
                  <a:moveTo>
                    <a:pt x="1" y="0"/>
                  </a:moveTo>
                  <a:lnTo>
                    <a:pt x="6460" y="26501"/>
                  </a:lnTo>
                  <a:lnTo>
                    <a:pt x="22187" y="35243"/>
                  </a:lnTo>
                  <a:lnTo>
                    <a:pt x="22187" y="10021"/>
                  </a:lnTo>
                  <a:cubicBezTo>
                    <a:pt x="22187" y="10021"/>
                    <a:pt x="13102" y="1507"/>
                    <a:pt x="1"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5" name="Google Shape;6047;p42"/>
            <p:cNvSpPr/>
            <p:nvPr/>
          </p:nvSpPr>
          <p:spPr>
            <a:xfrm>
              <a:off x="6259975" y="3478050"/>
              <a:ext cx="555250" cy="881075"/>
            </a:xfrm>
            <a:custGeom>
              <a:avLst/>
              <a:gdLst/>
              <a:ahLst/>
              <a:cxnLst/>
              <a:rect l="l" t="t" r="r" b="b"/>
              <a:pathLst>
                <a:path w="22210" h="35243" extrusionOk="0">
                  <a:moveTo>
                    <a:pt x="22210" y="0"/>
                  </a:moveTo>
                  <a:lnTo>
                    <a:pt x="22210" y="0"/>
                  </a:lnTo>
                  <a:cubicBezTo>
                    <a:pt x="9085" y="1507"/>
                    <a:pt x="1" y="10021"/>
                    <a:pt x="1" y="10021"/>
                  </a:cubicBezTo>
                  <a:lnTo>
                    <a:pt x="1" y="35243"/>
                  </a:lnTo>
                  <a:lnTo>
                    <a:pt x="15727" y="26501"/>
                  </a:lnTo>
                  <a:lnTo>
                    <a:pt x="22210" y="0"/>
                  </a:ln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6" name="Google Shape;6048;p42"/>
            <p:cNvSpPr/>
            <p:nvPr/>
          </p:nvSpPr>
          <p:spPr>
            <a:xfrm>
              <a:off x="6266250" y="4089400"/>
              <a:ext cx="384075" cy="234925"/>
            </a:xfrm>
            <a:custGeom>
              <a:avLst/>
              <a:gdLst/>
              <a:ahLst/>
              <a:cxnLst/>
              <a:rect l="l" t="t" r="r" b="b"/>
              <a:pathLst>
                <a:path w="15363" h="9397" extrusionOk="0">
                  <a:moveTo>
                    <a:pt x="4401" y="0"/>
                  </a:moveTo>
                  <a:cubicBezTo>
                    <a:pt x="3034" y="0"/>
                    <a:pt x="2899" y="1522"/>
                    <a:pt x="2899" y="1522"/>
                  </a:cubicBezTo>
                  <a:cubicBezTo>
                    <a:pt x="2899" y="1522"/>
                    <a:pt x="2671" y="1379"/>
                    <a:pt x="2346" y="1379"/>
                  </a:cubicBezTo>
                  <a:cubicBezTo>
                    <a:pt x="2021" y="1379"/>
                    <a:pt x="1598" y="1522"/>
                    <a:pt x="1210" y="2092"/>
                  </a:cubicBezTo>
                  <a:cubicBezTo>
                    <a:pt x="434" y="3234"/>
                    <a:pt x="1210" y="4466"/>
                    <a:pt x="1210" y="4466"/>
                  </a:cubicBezTo>
                  <a:cubicBezTo>
                    <a:pt x="1210" y="4466"/>
                    <a:pt x="1" y="5858"/>
                    <a:pt x="1804" y="7159"/>
                  </a:cubicBezTo>
                  <a:cubicBezTo>
                    <a:pt x="1804" y="7159"/>
                    <a:pt x="503" y="8301"/>
                    <a:pt x="2123" y="9396"/>
                  </a:cubicBezTo>
                  <a:lnTo>
                    <a:pt x="15362" y="2047"/>
                  </a:lnTo>
                  <a:lnTo>
                    <a:pt x="15362" y="2047"/>
                  </a:lnTo>
                  <a:cubicBezTo>
                    <a:pt x="15362" y="2047"/>
                    <a:pt x="12764" y="2999"/>
                    <a:pt x="11046" y="2999"/>
                  </a:cubicBezTo>
                  <a:cubicBezTo>
                    <a:pt x="10603" y="2999"/>
                    <a:pt x="10219" y="2936"/>
                    <a:pt x="9952" y="2777"/>
                  </a:cubicBezTo>
                  <a:cubicBezTo>
                    <a:pt x="8629" y="2001"/>
                    <a:pt x="6529" y="335"/>
                    <a:pt x="4794" y="38"/>
                  </a:cubicBezTo>
                  <a:cubicBezTo>
                    <a:pt x="4653" y="12"/>
                    <a:pt x="4522" y="0"/>
                    <a:pt x="440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7" name="Google Shape;6049;p42"/>
            <p:cNvSpPr/>
            <p:nvPr/>
          </p:nvSpPr>
          <p:spPr>
            <a:xfrm>
              <a:off x="6056250" y="3710800"/>
              <a:ext cx="203750" cy="648325"/>
            </a:xfrm>
            <a:custGeom>
              <a:avLst/>
              <a:gdLst/>
              <a:ahLst/>
              <a:cxnLst/>
              <a:rect l="l" t="t" r="r" b="b"/>
              <a:pathLst>
                <a:path w="8150" h="25933" extrusionOk="0">
                  <a:moveTo>
                    <a:pt x="4089" y="1"/>
                  </a:moveTo>
                  <a:cubicBezTo>
                    <a:pt x="1675" y="1"/>
                    <a:pt x="1" y="711"/>
                    <a:pt x="1" y="711"/>
                  </a:cubicBezTo>
                  <a:lnTo>
                    <a:pt x="1" y="25933"/>
                  </a:lnTo>
                  <a:cubicBezTo>
                    <a:pt x="1" y="25933"/>
                    <a:pt x="1583" y="25162"/>
                    <a:pt x="3998" y="25162"/>
                  </a:cubicBezTo>
                  <a:cubicBezTo>
                    <a:pt x="5205" y="25162"/>
                    <a:pt x="6620" y="25354"/>
                    <a:pt x="8150" y="25933"/>
                  </a:cubicBezTo>
                  <a:lnTo>
                    <a:pt x="8150" y="711"/>
                  </a:lnTo>
                  <a:cubicBezTo>
                    <a:pt x="6689" y="178"/>
                    <a:pt x="5296" y="1"/>
                    <a:pt x="4089" y="1"/>
                  </a:cubicBezTo>
                  <a:close/>
                </a:path>
              </a:pathLst>
            </a:custGeom>
            <a:solidFill>
              <a:srgbClr val="9F4C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8" name="Google Shape;6050;p42"/>
            <p:cNvSpPr/>
            <p:nvPr/>
          </p:nvSpPr>
          <p:spPr>
            <a:xfrm>
              <a:off x="6351275" y="3576200"/>
              <a:ext cx="363525" cy="295050"/>
            </a:xfrm>
            <a:custGeom>
              <a:avLst/>
              <a:gdLst/>
              <a:ahLst/>
              <a:cxnLst/>
              <a:rect l="l" t="t" r="r" b="b"/>
              <a:pathLst>
                <a:path w="14541" h="11802" extrusionOk="0">
                  <a:moveTo>
                    <a:pt x="14540" y="0"/>
                  </a:moveTo>
                  <a:cubicBezTo>
                    <a:pt x="14540" y="0"/>
                    <a:pt x="8332" y="92"/>
                    <a:pt x="1" y="7031"/>
                  </a:cubicBezTo>
                  <a:lnTo>
                    <a:pt x="1" y="11801"/>
                  </a:lnTo>
                  <a:cubicBezTo>
                    <a:pt x="1" y="11801"/>
                    <a:pt x="8149" y="6483"/>
                    <a:pt x="14152" y="4885"/>
                  </a:cubicBezTo>
                  <a:lnTo>
                    <a:pt x="14540"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9" name="Google Shape;6051;p42"/>
            <p:cNvSpPr/>
            <p:nvPr/>
          </p:nvSpPr>
          <p:spPr>
            <a:xfrm>
              <a:off x="5581500" y="3554525"/>
              <a:ext cx="407450" cy="704175"/>
            </a:xfrm>
            <a:custGeom>
              <a:avLst/>
              <a:gdLst/>
              <a:ahLst/>
              <a:cxnLst/>
              <a:rect l="l" t="t" r="r" b="b"/>
              <a:pathLst>
                <a:path w="16298" h="28167" extrusionOk="0">
                  <a:moveTo>
                    <a:pt x="0" y="0"/>
                  </a:moveTo>
                  <a:lnTo>
                    <a:pt x="4611" y="21775"/>
                  </a:lnTo>
                  <a:cubicBezTo>
                    <a:pt x="7898" y="23122"/>
                    <a:pt x="16298" y="28166"/>
                    <a:pt x="16298" y="28166"/>
                  </a:cubicBezTo>
                  <a:lnTo>
                    <a:pt x="16298" y="8468"/>
                  </a:lnTo>
                  <a:cubicBezTo>
                    <a:pt x="7898" y="2123"/>
                    <a:pt x="1" y="0"/>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0" name="Google Shape;6052;p42"/>
            <p:cNvSpPr/>
            <p:nvPr/>
          </p:nvSpPr>
          <p:spPr>
            <a:xfrm>
              <a:off x="5663100" y="4089400"/>
              <a:ext cx="384050" cy="234925"/>
            </a:xfrm>
            <a:custGeom>
              <a:avLst/>
              <a:gdLst/>
              <a:ahLst/>
              <a:cxnLst/>
              <a:rect l="l" t="t" r="r" b="b"/>
              <a:pathLst>
                <a:path w="15362" h="9397" extrusionOk="0">
                  <a:moveTo>
                    <a:pt x="10961" y="0"/>
                  </a:moveTo>
                  <a:cubicBezTo>
                    <a:pt x="10840" y="0"/>
                    <a:pt x="10710" y="12"/>
                    <a:pt x="10568" y="38"/>
                  </a:cubicBezTo>
                  <a:cubicBezTo>
                    <a:pt x="8834" y="335"/>
                    <a:pt x="6734" y="2001"/>
                    <a:pt x="5433" y="2777"/>
                  </a:cubicBezTo>
                  <a:cubicBezTo>
                    <a:pt x="5162" y="2936"/>
                    <a:pt x="4774" y="2999"/>
                    <a:pt x="4328" y="2999"/>
                  </a:cubicBezTo>
                  <a:cubicBezTo>
                    <a:pt x="2598" y="2999"/>
                    <a:pt x="1" y="2047"/>
                    <a:pt x="0" y="2047"/>
                  </a:cubicBezTo>
                  <a:lnTo>
                    <a:pt x="0" y="2047"/>
                  </a:lnTo>
                  <a:lnTo>
                    <a:pt x="13239" y="9396"/>
                  </a:lnTo>
                  <a:cubicBezTo>
                    <a:pt x="14860" y="8301"/>
                    <a:pt x="13559" y="7159"/>
                    <a:pt x="13559" y="7159"/>
                  </a:cubicBezTo>
                  <a:cubicBezTo>
                    <a:pt x="15362" y="5858"/>
                    <a:pt x="14175" y="4466"/>
                    <a:pt x="14175" y="4466"/>
                  </a:cubicBezTo>
                  <a:cubicBezTo>
                    <a:pt x="14175" y="4466"/>
                    <a:pt x="14951" y="3234"/>
                    <a:pt x="14175" y="2092"/>
                  </a:cubicBezTo>
                  <a:cubicBezTo>
                    <a:pt x="13775" y="1522"/>
                    <a:pt x="13347" y="1379"/>
                    <a:pt x="13019" y="1379"/>
                  </a:cubicBezTo>
                  <a:cubicBezTo>
                    <a:pt x="12691" y="1379"/>
                    <a:pt x="12463" y="1522"/>
                    <a:pt x="12463" y="1522"/>
                  </a:cubicBezTo>
                  <a:cubicBezTo>
                    <a:pt x="12463" y="1522"/>
                    <a:pt x="12328" y="0"/>
                    <a:pt x="1096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1" name="Google Shape;6053;p42"/>
            <p:cNvSpPr/>
            <p:nvPr/>
          </p:nvSpPr>
          <p:spPr>
            <a:xfrm>
              <a:off x="5208300" y="4012150"/>
              <a:ext cx="397175" cy="428000"/>
            </a:xfrm>
            <a:custGeom>
              <a:avLst/>
              <a:gdLst/>
              <a:ahLst/>
              <a:cxnLst/>
              <a:rect l="l" t="t" r="r" b="b"/>
              <a:pathLst>
                <a:path w="15887" h="17120" extrusionOk="0">
                  <a:moveTo>
                    <a:pt x="7054" y="1"/>
                  </a:moveTo>
                  <a:cubicBezTo>
                    <a:pt x="7054" y="1"/>
                    <a:pt x="1" y="9907"/>
                    <a:pt x="1370" y="17120"/>
                  </a:cubicBezTo>
                  <a:lnTo>
                    <a:pt x="13833" y="10706"/>
                  </a:lnTo>
                  <a:lnTo>
                    <a:pt x="15887" y="5365"/>
                  </a:lnTo>
                  <a:lnTo>
                    <a:pt x="7054" y="1"/>
                  </a:ln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2" name="Google Shape;6054;p42"/>
            <p:cNvSpPr/>
            <p:nvPr/>
          </p:nvSpPr>
          <p:spPr>
            <a:xfrm>
              <a:off x="5357225" y="4012150"/>
              <a:ext cx="248250" cy="301900"/>
            </a:xfrm>
            <a:custGeom>
              <a:avLst/>
              <a:gdLst/>
              <a:ahLst/>
              <a:cxnLst/>
              <a:rect l="l" t="t" r="r" b="b"/>
              <a:pathLst>
                <a:path w="9930" h="12076" extrusionOk="0">
                  <a:moveTo>
                    <a:pt x="1097" y="1"/>
                  </a:moveTo>
                  <a:cubicBezTo>
                    <a:pt x="1097" y="1"/>
                    <a:pt x="663" y="617"/>
                    <a:pt x="1" y="1690"/>
                  </a:cubicBezTo>
                  <a:cubicBezTo>
                    <a:pt x="1" y="1690"/>
                    <a:pt x="2283" y="2010"/>
                    <a:pt x="4840" y="3516"/>
                  </a:cubicBezTo>
                  <a:cubicBezTo>
                    <a:pt x="6506" y="4497"/>
                    <a:pt x="7876" y="6095"/>
                    <a:pt x="7876" y="6095"/>
                  </a:cubicBezTo>
                  <a:lnTo>
                    <a:pt x="6643" y="9017"/>
                  </a:lnTo>
                  <a:lnTo>
                    <a:pt x="686" y="12075"/>
                  </a:lnTo>
                  <a:lnTo>
                    <a:pt x="5593" y="11870"/>
                  </a:lnTo>
                  <a:lnTo>
                    <a:pt x="7876" y="10706"/>
                  </a:lnTo>
                  <a:lnTo>
                    <a:pt x="9930" y="5365"/>
                  </a:lnTo>
                  <a:lnTo>
                    <a:pt x="1097" y="1"/>
                  </a:ln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3" name="Google Shape;6055;p42"/>
            <p:cNvSpPr/>
            <p:nvPr/>
          </p:nvSpPr>
          <p:spPr>
            <a:xfrm>
              <a:off x="5214575" y="4111350"/>
              <a:ext cx="807250" cy="439175"/>
            </a:xfrm>
            <a:custGeom>
              <a:avLst/>
              <a:gdLst/>
              <a:ahLst/>
              <a:cxnLst/>
              <a:rect l="l" t="t" r="r" b="b"/>
              <a:pathLst>
                <a:path w="32290" h="17567" extrusionOk="0">
                  <a:moveTo>
                    <a:pt x="28541" y="1"/>
                  </a:moveTo>
                  <a:cubicBezTo>
                    <a:pt x="28352" y="1"/>
                    <a:pt x="28141" y="50"/>
                    <a:pt x="27916" y="164"/>
                  </a:cubicBezTo>
                  <a:cubicBezTo>
                    <a:pt x="26729" y="781"/>
                    <a:pt x="24104" y="2926"/>
                    <a:pt x="22940" y="2972"/>
                  </a:cubicBezTo>
                  <a:cubicBezTo>
                    <a:pt x="22933" y="2972"/>
                    <a:pt x="22925" y="2972"/>
                    <a:pt x="22918" y="2972"/>
                  </a:cubicBezTo>
                  <a:cubicBezTo>
                    <a:pt x="22322" y="2972"/>
                    <a:pt x="19676" y="2127"/>
                    <a:pt x="19676" y="2127"/>
                  </a:cubicBezTo>
                  <a:cubicBezTo>
                    <a:pt x="19288" y="2880"/>
                    <a:pt x="18900" y="3885"/>
                    <a:pt x="18786" y="4707"/>
                  </a:cubicBezTo>
                  <a:cubicBezTo>
                    <a:pt x="18786" y="4707"/>
                    <a:pt x="15545" y="5688"/>
                    <a:pt x="6141" y="8107"/>
                  </a:cubicBezTo>
                  <a:cubicBezTo>
                    <a:pt x="777" y="9477"/>
                    <a:pt x="1" y="13061"/>
                    <a:pt x="2283" y="15822"/>
                  </a:cubicBezTo>
                  <a:cubicBezTo>
                    <a:pt x="3143" y="16863"/>
                    <a:pt x="4668" y="17567"/>
                    <a:pt x="6817" y="17567"/>
                  </a:cubicBezTo>
                  <a:cubicBezTo>
                    <a:pt x="10371" y="17567"/>
                    <a:pt x="15631" y="15643"/>
                    <a:pt x="22415" y="10139"/>
                  </a:cubicBezTo>
                  <a:cubicBezTo>
                    <a:pt x="22415" y="10139"/>
                    <a:pt x="23175" y="10314"/>
                    <a:pt x="23841" y="10314"/>
                  </a:cubicBezTo>
                  <a:cubicBezTo>
                    <a:pt x="24007" y="10314"/>
                    <a:pt x="24168" y="10303"/>
                    <a:pt x="24310" y="10276"/>
                  </a:cubicBezTo>
                  <a:cubicBezTo>
                    <a:pt x="26661" y="9888"/>
                    <a:pt x="29149" y="8632"/>
                    <a:pt x="29810" y="8336"/>
                  </a:cubicBezTo>
                  <a:cubicBezTo>
                    <a:pt x="30845" y="7860"/>
                    <a:pt x="31223" y="6746"/>
                    <a:pt x="30452" y="6746"/>
                  </a:cubicBezTo>
                  <a:cubicBezTo>
                    <a:pt x="30372" y="6746"/>
                    <a:pt x="30280" y="6758"/>
                    <a:pt x="30176" y="6784"/>
                  </a:cubicBezTo>
                  <a:cubicBezTo>
                    <a:pt x="28920" y="7058"/>
                    <a:pt x="28646" y="7058"/>
                    <a:pt x="28646" y="7058"/>
                  </a:cubicBezTo>
                  <a:cubicBezTo>
                    <a:pt x="28646" y="7058"/>
                    <a:pt x="30062" y="6396"/>
                    <a:pt x="31431" y="5551"/>
                  </a:cubicBezTo>
                  <a:cubicBezTo>
                    <a:pt x="32229" y="5045"/>
                    <a:pt x="31965" y="3709"/>
                    <a:pt x="31148" y="3709"/>
                  </a:cubicBezTo>
                  <a:cubicBezTo>
                    <a:pt x="31007" y="3709"/>
                    <a:pt x="30849" y="3748"/>
                    <a:pt x="30678" y="3839"/>
                  </a:cubicBezTo>
                  <a:cubicBezTo>
                    <a:pt x="29445" y="4478"/>
                    <a:pt x="27619" y="5665"/>
                    <a:pt x="27619" y="5665"/>
                  </a:cubicBezTo>
                  <a:cubicBezTo>
                    <a:pt x="27619" y="5665"/>
                    <a:pt x="30404" y="3816"/>
                    <a:pt x="31226" y="3177"/>
                  </a:cubicBezTo>
                  <a:cubicBezTo>
                    <a:pt x="32289" y="2352"/>
                    <a:pt x="31732" y="1247"/>
                    <a:pt x="30785" y="1247"/>
                  </a:cubicBezTo>
                  <a:cubicBezTo>
                    <a:pt x="30554" y="1247"/>
                    <a:pt x="30299" y="1313"/>
                    <a:pt x="30039" y="1465"/>
                  </a:cubicBezTo>
                  <a:cubicBezTo>
                    <a:pt x="27802" y="2766"/>
                    <a:pt x="25999" y="4113"/>
                    <a:pt x="25999" y="4113"/>
                  </a:cubicBezTo>
                  <a:cubicBezTo>
                    <a:pt x="25999" y="4113"/>
                    <a:pt x="28235" y="2356"/>
                    <a:pt x="29240" y="1443"/>
                  </a:cubicBezTo>
                  <a:cubicBezTo>
                    <a:pt x="29797" y="941"/>
                    <a:pt x="29372" y="1"/>
                    <a:pt x="28541"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4" name="Google Shape;6056;p42"/>
            <p:cNvSpPr/>
            <p:nvPr/>
          </p:nvSpPr>
          <p:spPr>
            <a:xfrm>
              <a:off x="5368075" y="4164525"/>
              <a:ext cx="338400" cy="149525"/>
            </a:xfrm>
            <a:custGeom>
              <a:avLst/>
              <a:gdLst/>
              <a:ahLst/>
              <a:cxnLst/>
              <a:rect l="l" t="t" r="r" b="b"/>
              <a:pathLst>
                <a:path w="13536" h="5981" extrusionOk="0">
                  <a:moveTo>
                    <a:pt x="13536" y="0"/>
                  </a:moveTo>
                  <a:cubicBezTo>
                    <a:pt x="13308" y="388"/>
                    <a:pt x="13102" y="799"/>
                    <a:pt x="12920" y="1233"/>
                  </a:cubicBezTo>
                  <a:cubicBezTo>
                    <a:pt x="12771" y="1638"/>
                    <a:pt x="12621" y="2043"/>
                    <a:pt x="12546" y="2485"/>
                  </a:cubicBezTo>
                  <a:lnTo>
                    <a:pt x="12546" y="2485"/>
                  </a:lnTo>
                  <a:cubicBezTo>
                    <a:pt x="11500" y="2751"/>
                    <a:pt x="10475" y="2997"/>
                    <a:pt x="9427" y="3264"/>
                  </a:cubicBezTo>
                  <a:cubicBezTo>
                    <a:pt x="8377" y="3538"/>
                    <a:pt x="7328" y="3812"/>
                    <a:pt x="6278" y="4109"/>
                  </a:cubicBezTo>
                  <a:cubicBezTo>
                    <a:pt x="5228" y="4383"/>
                    <a:pt x="4178" y="4679"/>
                    <a:pt x="3128" y="4999"/>
                  </a:cubicBezTo>
                  <a:cubicBezTo>
                    <a:pt x="2078" y="5319"/>
                    <a:pt x="1028" y="5638"/>
                    <a:pt x="1" y="5980"/>
                  </a:cubicBezTo>
                  <a:cubicBezTo>
                    <a:pt x="1073" y="5752"/>
                    <a:pt x="2146" y="5501"/>
                    <a:pt x="3196" y="5250"/>
                  </a:cubicBezTo>
                  <a:cubicBezTo>
                    <a:pt x="4269" y="4999"/>
                    <a:pt x="5319" y="4725"/>
                    <a:pt x="6369" y="4451"/>
                  </a:cubicBezTo>
                  <a:cubicBezTo>
                    <a:pt x="7442" y="4177"/>
                    <a:pt x="8492" y="3903"/>
                    <a:pt x="9542" y="3607"/>
                  </a:cubicBezTo>
                  <a:cubicBezTo>
                    <a:pt x="10592" y="3310"/>
                    <a:pt x="11642" y="3013"/>
                    <a:pt x="12691" y="2694"/>
                  </a:cubicBezTo>
                  <a:cubicBezTo>
                    <a:pt x="12737" y="2671"/>
                    <a:pt x="12760" y="2648"/>
                    <a:pt x="12760" y="2602"/>
                  </a:cubicBezTo>
                  <a:cubicBezTo>
                    <a:pt x="12806" y="2146"/>
                    <a:pt x="12920" y="1712"/>
                    <a:pt x="13057" y="1278"/>
                  </a:cubicBezTo>
                  <a:cubicBezTo>
                    <a:pt x="13194" y="845"/>
                    <a:pt x="13353" y="411"/>
                    <a:pt x="13536" y="0"/>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5" name="Google Shape;6057;p42"/>
            <p:cNvSpPr/>
            <p:nvPr/>
          </p:nvSpPr>
          <p:spPr>
            <a:xfrm>
              <a:off x="6714200" y="4012150"/>
              <a:ext cx="397750" cy="428000"/>
            </a:xfrm>
            <a:custGeom>
              <a:avLst/>
              <a:gdLst/>
              <a:ahLst/>
              <a:cxnLst/>
              <a:rect l="l" t="t" r="r" b="b"/>
              <a:pathLst>
                <a:path w="15910" h="17120" extrusionOk="0">
                  <a:moveTo>
                    <a:pt x="8834" y="1"/>
                  </a:moveTo>
                  <a:lnTo>
                    <a:pt x="0" y="5365"/>
                  </a:lnTo>
                  <a:lnTo>
                    <a:pt x="2055" y="10706"/>
                  </a:lnTo>
                  <a:lnTo>
                    <a:pt x="14517" y="17120"/>
                  </a:lnTo>
                  <a:cubicBezTo>
                    <a:pt x="15910" y="9907"/>
                    <a:pt x="8834" y="1"/>
                    <a:pt x="8834"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6" name="Google Shape;6058;p42"/>
            <p:cNvSpPr/>
            <p:nvPr/>
          </p:nvSpPr>
          <p:spPr>
            <a:xfrm>
              <a:off x="6714200" y="4012150"/>
              <a:ext cx="248250" cy="301900"/>
            </a:xfrm>
            <a:custGeom>
              <a:avLst/>
              <a:gdLst/>
              <a:ahLst/>
              <a:cxnLst/>
              <a:rect l="l" t="t" r="r" b="b"/>
              <a:pathLst>
                <a:path w="9930" h="12076" extrusionOk="0">
                  <a:moveTo>
                    <a:pt x="8834" y="1"/>
                  </a:moveTo>
                  <a:lnTo>
                    <a:pt x="0" y="5365"/>
                  </a:lnTo>
                  <a:lnTo>
                    <a:pt x="2055" y="10706"/>
                  </a:lnTo>
                  <a:lnTo>
                    <a:pt x="4360" y="11870"/>
                  </a:lnTo>
                  <a:lnTo>
                    <a:pt x="9245" y="12075"/>
                  </a:lnTo>
                  <a:lnTo>
                    <a:pt x="3310" y="9017"/>
                  </a:lnTo>
                  <a:lnTo>
                    <a:pt x="2055" y="6095"/>
                  </a:lnTo>
                  <a:cubicBezTo>
                    <a:pt x="2055" y="6095"/>
                    <a:pt x="3447" y="4497"/>
                    <a:pt x="5113" y="3516"/>
                  </a:cubicBezTo>
                  <a:cubicBezTo>
                    <a:pt x="7647" y="2010"/>
                    <a:pt x="9930" y="1690"/>
                    <a:pt x="9930" y="1690"/>
                  </a:cubicBezTo>
                  <a:cubicBezTo>
                    <a:pt x="9290" y="617"/>
                    <a:pt x="8834" y="1"/>
                    <a:pt x="8834"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7" name="Google Shape;6059;p42"/>
            <p:cNvSpPr/>
            <p:nvPr/>
          </p:nvSpPr>
          <p:spPr>
            <a:xfrm>
              <a:off x="6297875" y="4111350"/>
              <a:ext cx="807800" cy="439175"/>
            </a:xfrm>
            <a:custGeom>
              <a:avLst/>
              <a:gdLst/>
              <a:ahLst/>
              <a:cxnLst/>
              <a:rect l="l" t="t" r="r" b="b"/>
              <a:pathLst>
                <a:path w="32312" h="17567" extrusionOk="0">
                  <a:moveTo>
                    <a:pt x="3750" y="1"/>
                  </a:moveTo>
                  <a:cubicBezTo>
                    <a:pt x="2925" y="1"/>
                    <a:pt x="2511" y="941"/>
                    <a:pt x="3050" y="1443"/>
                  </a:cubicBezTo>
                  <a:cubicBezTo>
                    <a:pt x="4054" y="2356"/>
                    <a:pt x="6291" y="4113"/>
                    <a:pt x="6291" y="4113"/>
                  </a:cubicBezTo>
                  <a:cubicBezTo>
                    <a:pt x="6291" y="4113"/>
                    <a:pt x="4510" y="2766"/>
                    <a:pt x="2251" y="1465"/>
                  </a:cubicBezTo>
                  <a:cubicBezTo>
                    <a:pt x="1991" y="1313"/>
                    <a:pt x="1736" y="1247"/>
                    <a:pt x="1504" y="1247"/>
                  </a:cubicBezTo>
                  <a:cubicBezTo>
                    <a:pt x="557" y="1247"/>
                    <a:pt x="0" y="2352"/>
                    <a:pt x="1064" y="3177"/>
                  </a:cubicBezTo>
                  <a:cubicBezTo>
                    <a:pt x="1908" y="3816"/>
                    <a:pt x="4693" y="5665"/>
                    <a:pt x="4693" y="5665"/>
                  </a:cubicBezTo>
                  <a:cubicBezTo>
                    <a:pt x="4693" y="5665"/>
                    <a:pt x="2844" y="4478"/>
                    <a:pt x="1612" y="3839"/>
                  </a:cubicBezTo>
                  <a:cubicBezTo>
                    <a:pt x="1444" y="3748"/>
                    <a:pt x="1289" y="3709"/>
                    <a:pt x="1151" y="3709"/>
                  </a:cubicBezTo>
                  <a:cubicBezTo>
                    <a:pt x="347" y="3709"/>
                    <a:pt x="83" y="5045"/>
                    <a:pt x="881" y="5551"/>
                  </a:cubicBezTo>
                  <a:cubicBezTo>
                    <a:pt x="2251" y="6396"/>
                    <a:pt x="3643" y="7058"/>
                    <a:pt x="3643" y="7058"/>
                  </a:cubicBezTo>
                  <a:cubicBezTo>
                    <a:pt x="3643" y="7058"/>
                    <a:pt x="3369" y="7058"/>
                    <a:pt x="2137" y="6784"/>
                  </a:cubicBezTo>
                  <a:cubicBezTo>
                    <a:pt x="2032" y="6758"/>
                    <a:pt x="1940" y="6746"/>
                    <a:pt x="1860" y="6746"/>
                  </a:cubicBezTo>
                  <a:cubicBezTo>
                    <a:pt x="1085" y="6746"/>
                    <a:pt x="1447" y="7860"/>
                    <a:pt x="2502" y="8336"/>
                  </a:cubicBezTo>
                  <a:cubicBezTo>
                    <a:pt x="3141" y="8632"/>
                    <a:pt x="5629" y="9888"/>
                    <a:pt x="7980" y="10276"/>
                  </a:cubicBezTo>
                  <a:cubicBezTo>
                    <a:pt x="8126" y="10303"/>
                    <a:pt x="8290" y="10314"/>
                    <a:pt x="8460" y="10314"/>
                  </a:cubicBezTo>
                  <a:cubicBezTo>
                    <a:pt x="9138" y="10314"/>
                    <a:pt x="9897" y="10139"/>
                    <a:pt x="9897" y="10139"/>
                  </a:cubicBezTo>
                  <a:cubicBezTo>
                    <a:pt x="16667" y="15643"/>
                    <a:pt x="21922" y="17567"/>
                    <a:pt x="25473" y="17567"/>
                  </a:cubicBezTo>
                  <a:cubicBezTo>
                    <a:pt x="27621" y="17567"/>
                    <a:pt x="29146" y="16863"/>
                    <a:pt x="30006" y="15822"/>
                  </a:cubicBezTo>
                  <a:cubicBezTo>
                    <a:pt x="32312" y="13061"/>
                    <a:pt x="31536" y="9477"/>
                    <a:pt x="26149" y="8107"/>
                  </a:cubicBezTo>
                  <a:cubicBezTo>
                    <a:pt x="16768" y="5688"/>
                    <a:pt x="13504" y="4707"/>
                    <a:pt x="13504" y="4707"/>
                  </a:cubicBezTo>
                  <a:cubicBezTo>
                    <a:pt x="13389" y="3885"/>
                    <a:pt x="13001" y="2880"/>
                    <a:pt x="12613" y="2127"/>
                  </a:cubicBezTo>
                  <a:cubicBezTo>
                    <a:pt x="12613" y="2127"/>
                    <a:pt x="9990" y="2972"/>
                    <a:pt x="9395" y="2972"/>
                  </a:cubicBezTo>
                  <a:cubicBezTo>
                    <a:pt x="9387" y="2972"/>
                    <a:pt x="9379" y="2972"/>
                    <a:pt x="9372" y="2972"/>
                  </a:cubicBezTo>
                  <a:cubicBezTo>
                    <a:pt x="8208" y="2926"/>
                    <a:pt x="5560" y="781"/>
                    <a:pt x="4373" y="164"/>
                  </a:cubicBezTo>
                  <a:cubicBezTo>
                    <a:pt x="4148" y="50"/>
                    <a:pt x="3938" y="1"/>
                    <a:pt x="3750"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8" name="Google Shape;6060;p42"/>
            <p:cNvSpPr/>
            <p:nvPr/>
          </p:nvSpPr>
          <p:spPr>
            <a:xfrm>
              <a:off x="6613200" y="4164525"/>
              <a:ext cx="338400" cy="149525"/>
            </a:xfrm>
            <a:custGeom>
              <a:avLst/>
              <a:gdLst/>
              <a:ahLst/>
              <a:cxnLst/>
              <a:rect l="l" t="t" r="r" b="b"/>
              <a:pathLst>
                <a:path w="13536" h="5981" extrusionOk="0">
                  <a:moveTo>
                    <a:pt x="0" y="0"/>
                  </a:moveTo>
                  <a:cubicBezTo>
                    <a:pt x="183" y="411"/>
                    <a:pt x="343" y="845"/>
                    <a:pt x="480" y="1278"/>
                  </a:cubicBezTo>
                  <a:cubicBezTo>
                    <a:pt x="617" y="1712"/>
                    <a:pt x="731" y="2146"/>
                    <a:pt x="776" y="2602"/>
                  </a:cubicBezTo>
                  <a:cubicBezTo>
                    <a:pt x="776" y="2648"/>
                    <a:pt x="822" y="2671"/>
                    <a:pt x="868" y="2694"/>
                  </a:cubicBezTo>
                  <a:cubicBezTo>
                    <a:pt x="1918" y="3013"/>
                    <a:pt x="2945" y="3310"/>
                    <a:pt x="4018" y="3607"/>
                  </a:cubicBezTo>
                  <a:cubicBezTo>
                    <a:pt x="5068" y="3903"/>
                    <a:pt x="6118" y="4177"/>
                    <a:pt x="7168" y="4451"/>
                  </a:cubicBezTo>
                  <a:cubicBezTo>
                    <a:pt x="8218" y="4725"/>
                    <a:pt x="9290" y="4999"/>
                    <a:pt x="10340" y="5250"/>
                  </a:cubicBezTo>
                  <a:cubicBezTo>
                    <a:pt x="11413" y="5501"/>
                    <a:pt x="12486" y="5752"/>
                    <a:pt x="13536" y="5980"/>
                  </a:cubicBezTo>
                  <a:cubicBezTo>
                    <a:pt x="12509" y="5638"/>
                    <a:pt x="11459" y="5319"/>
                    <a:pt x="10409" y="4999"/>
                  </a:cubicBezTo>
                  <a:cubicBezTo>
                    <a:pt x="9359" y="4679"/>
                    <a:pt x="8332" y="4383"/>
                    <a:pt x="7259" y="4109"/>
                  </a:cubicBezTo>
                  <a:cubicBezTo>
                    <a:pt x="6209" y="3812"/>
                    <a:pt x="5159" y="3538"/>
                    <a:pt x="4109" y="3264"/>
                  </a:cubicBezTo>
                  <a:cubicBezTo>
                    <a:pt x="3077" y="2995"/>
                    <a:pt x="2022" y="2748"/>
                    <a:pt x="989" y="2479"/>
                  </a:cubicBezTo>
                  <a:lnTo>
                    <a:pt x="989" y="2479"/>
                  </a:lnTo>
                  <a:cubicBezTo>
                    <a:pt x="917" y="2039"/>
                    <a:pt x="786" y="1636"/>
                    <a:pt x="617" y="1233"/>
                  </a:cubicBezTo>
                  <a:cubicBezTo>
                    <a:pt x="434" y="799"/>
                    <a:pt x="229" y="388"/>
                    <a:pt x="0" y="0"/>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Tree>
    <p:extLst>
      <p:ext uri="{BB962C8B-B14F-4D97-AF65-F5344CB8AC3E}">
        <p14:creationId xmlns:p14="http://schemas.microsoft.com/office/powerpoint/2010/main" val="74200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13" name="Group 12"/>
          <p:cNvGrpSpPr/>
          <p:nvPr/>
        </p:nvGrpSpPr>
        <p:grpSpPr>
          <a:xfrm rot="20929785">
            <a:off x="381440" y="3779018"/>
            <a:ext cx="361252" cy="1111941"/>
            <a:chOff x="174924" y="1608675"/>
            <a:chExt cx="640237" cy="2006054"/>
          </a:xfrm>
        </p:grpSpPr>
        <p:sp>
          <p:nvSpPr>
            <p:cNvPr id="14" name="Google Shape;4756;p79"/>
            <p:cNvSpPr/>
            <p:nvPr/>
          </p:nvSpPr>
          <p:spPr>
            <a:xfrm rot="1263172">
              <a:off x="174924" y="1608675"/>
              <a:ext cx="402430" cy="1670682"/>
            </a:xfrm>
            <a:custGeom>
              <a:avLst/>
              <a:gdLst/>
              <a:ahLst/>
              <a:cxnLst/>
              <a:rect l="l" t="t" r="r" b="b"/>
              <a:pathLst>
                <a:path w="15418" h="42758" extrusionOk="0">
                  <a:moveTo>
                    <a:pt x="6207" y="1"/>
                  </a:moveTo>
                  <a:cubicBezTo>
                    <a:pt x="6087" y="1"/>
                    <a:pt x="5979" y="88"/>
                    <a:pt x="5958" y="206"/>
                  </a:cubicBezTo>
                  <a:cubicBezTo>
                    <a:pt x="5922" y="424"/>
                    <a:pt x="5881" y="643"/>
                    <a:pt x="5845" y="863"/>
                  </a:cubicBezTo>
                  <a:cubicBezTo>
                    <a:pt x="5821" y="998"/>
                    <a:pt x="5911" y="1123"/>
                    <a:pt x="6047" y="1147"/>
                  </a:cubicBezTo>
                  <a:cubicBezTo>
                    <a:pt x="6062" y="1149"/>
                    <a:pt x="6076" y="1151"/>
                    <a:pt x="6090" y="1151"/>
                  </a:cubicBezTo>
                  <a:cubicBezTo>
                    <a:pt x="6210" y="1151"/>
                    <a:pt x="6315" y="1067"/>
                    <a:pt x="6337" y="945"/>
                  </a:cubicBezTo>
                  <a:cubicBezTo>
                    <a:pt x="6372" y="732"/>
                    <a:pt x="6408" y="514"/>
                    <a:pt x="6449" y="295"/>
                  </a:cubicBezTo>
                  <a:cubicBezTo>
                    <a:pt x="6473" y="159"/>
                    <a:pt x="6378" y="28"/>
                    <a:pt x="6247" y="4"/>
                  </a:cubicBezTo>
                  <a:cubicBezTo>
                    <a:pt x="6234" y="2"/>
                    <a:pt x="6220" y="1"/>
                    <a:pt x="6207" y="1"/>
                  </a:cubicBezTo>
                  <a:close/>
                  <a:moveTo>
                    <a:pt x="5864" y="1960"/>
                  </a:moveTo>
                  <a:cubicBezTo>
                    <a:pt x="5748" y="1960"/>
                    <a:pt x="5642" y="2048"/>
                    <a:pt x="5621" y="2164"/>
                  </a:cubicBezTo>
                  <a:cubicBezTo>
                    <a:pt x="5586" y="2382"/>
                    <a:pt x="5550" y="2602"/>
                    <a:pt x="5509" y="2821"/>
                  </a:cubicBezTo>
                  <a:cubicBezTo>
                    <a:pt x="5491" y="2957"/>
                    <a:pt x="5580" y="3081"/>
                    <a:pt x="5715" y="3105"/>
                  </a:cubicBezTo>
                  <a:cubicBezTo>
                    <a:pt x="5729" y="3107"/>
                    <a:pt x="5742" y="3108"/>
                    <a:pt x="5756" y="3108"/>
                  </a:cubicBezTo>
                  <a:cubicBezTo>
                    <a:pt x="5875" y="3108"/>
                    <a:pt x="5978" y="3021"/>
                    <a:pt x="5999" y="2903"/>
                  </a:cubicBezTo>
                  <a:cubicBezTo>
                    <a:pt x="6034" y="2685"/>
                    <a:pt x="6070" y="2466"/>
                    <a:pt x="6112" y="2247"/>
                  </a:cubicBezTo>
                  <a:cubicBezTo>
                    <a:pt x="6135" y="2117"/>
                    <a:pt x="6041" y="1986"/>
                    <a:pt x="5905" y="1963"/>
                  </a:cubicBezTo>
                  <a:cubicBezTo>
                    <a:pt x="5891" y="1961"/>
                    <a:pt x="5878" y="1960"/>
                    <a:pt x="5864" y="1960"/>
                  </a:cubicBezTo>
                  <a:close/>
                  <a:moveTo>
                    <a:pt x="5550" y="3919"/>
                  </a:moveTo>
                  <a:cubicBezTo>
                    <a:pt x="5427" y="3919"/>
                    <a:pt x="5317" y="4004"/>
                    <a:pt x="5302" y="4128"/>
                  </a:cubicBezTo>
                  <a:cubicBezTo>
                    <a:pt x="5266" y="4347"/>
                    <a:pt x="5231" y="4566"/>
                    <a:pt x="5201" y="4784"/>
                  </a:cubicBezTo>
                  <a:cubicBezTo>
                    <a:pt x="5177" y="4921"/>
                    <a:pt x="5272" y="5044"/>
                    <a:pt x="5408" y="5068"/>
                  </a:cubicBezTo>
                  <a:cubicBezTo>
                    <a:pt x="5420" y="5070"/>
                    <a:pt x="5431" y="5071"/>
                    <a:pt x="5442" y="5071"/>
                  </a:cubicBezTo>
                  <a:cubicBezTo>
                    <a:pt x="5564" y="5071"/>
                    <a:pt x="5670" y="4980"/>
                    <a:pt x="5692" y="4855"/>
                  </a:cubicBezTo>
                  <a:cubicBezTo>
                    <a:pt x="5722" y="4642"/>
                    <a:pt x="5757" y="4424"/>
                    <a:pt x="5786" y="4205"/>
                  </a:cubicBezTo>
                  <a:cubicBezTo>
                    <a:pt x="5810" y="4069"/>
                    <a:pt x="5715" y="3944"/>
                    <a:pt x="5586" y="3921"/>
                  </a:cubicBezTo>
                  <a:cubicBezTo>
                    <a:pt x="5574" y="3920"/>
                    <a:pt x="5562" y="3919"/>
                    <a:pt x="5550" y="3919"/>
                  </a:cubicBezTo>
                  <a:close/>
                  <a:moveTo>
                    <a:pt x="5257" y="5883"/>
                  </a:moveTo>
                  <a:cubicBezTo>
                    <a:pt x="5135" y="5883"/>
                    <a:pt x="5028" y="5972"/>
                    <a:pt x="5012" y="6098"/>
                  </a:cubicBezTo>
                  <a:cubicBezTo>
                    <a:pt x="4982" y="6322"/>
                    <a:pt x="4958" y="6542"/>
                    <a:pt x="4928" y="6761"/>
                  </a:cubicBezTo>
                  <a:cubicBezTo>
                    <a:pt x="4917" y="6897"/>
                    <a:pt x="5012" y="7021"/>
                    <a:pt x="5147" y="7032"/>
                  </a:cubicBezTo>
                  <a:cubicBezTo>
                    <a:pt x="5158" y="7033"/>
                    <a:pt x="5170" y="7034"/>
                    <a:pt x="5181" y="7034"/>
                  </a:cubicBezTo>
                  <a:cubicBezTo>
                    <a:pt x="5303" y="7034"/>
                    <a:pt x="5410" y="6944"/>
                    <a:pt x="5425" y="6819"/>
                  </a:cubicBezTo>
                  <a:cubicBezTo>
                    <a:pt x="5449" y="6600"/>
                    <a:pt x="5474" y="6382"/>
                    <a:pt x="5502" y="6163"/>
                  </a:cubicBezTo>
                  <a:cubicBezTo>
                    <a:pt x="5520" y="6027"/>
                    <a:pt x="5425" y="5903"/>
                    <a:pt x="5289" y="5885"/>
                  </a:cubicBezTo>
                  <a:cubicBezTo>
                    <a:pt x="5278" y="5883"/>
                    <a:pt x="5268" y="5883"/>
                    <a:pt x="5257" y="5883"/>
                  </a:cubicBezTo>
                  <a:close/>
                  <a:moveTo>
                    <a:pt x="5040" y="7860"/>
                  </a:moveTo>
                  <a:cubicBezTo>
                    <a:pt x="4909" y="7860"/>
                    <a:pt x="4804" y="7957"/>
                    <a:pt x="4792" y="8085"/>
                  </a:cubicBezTo>
                  <a:cubicBezTo>
                    <a:pt x="4775" y="8310"/>
                    <a:pt x="4757" y="8530"/>
                    <a:pt x="4745" y="8748"/>
                  </a:cubicBezTo>
                  <a:cubicBezTo>
                    <a:pt x="4734" y="8885"/>
                    <a:pt x="4840" y="9003"/>
                    <a:pt x="4977" y="9014"/>
                  </a:cubicBezTo>
                  <a:cubicBezTo>
                    <a:pt x="4980" y="9014"/>
                    <a:pt x="4984" y="9014"/>
                    <a:pt x="4988" y="9014"/>
                  </a:cubicBezTo>
                  <a:cubicBezTo>
                    <a:pt x="5118" y="9014"/>
                    <a:pt x="5231" y="8917"/>
                    <a:pt x="5236" y="8784"/>
                  </a:cubicBezTo>
                  <a:cubicBezTo>
                    <a:pt x="5253" y="8565"/>
                    <a:pt x="5272" y="8345"/>
                    <a:pt x="5289" y="8127"/>
                  </a:cubicBezTo>
                  <a:cubicBezTo>
                    <a:pt x="5302" y="7990"/>
                    <a:pt x="5201" y="7867"/>
                    <a:pt x="5065" y="7861"/>
                  </a:cubicBezTo>
                  <a:cubicBezTo>
                    <a:pt x="5056" y="7860"/>
                    <a:pt x="5048" y="7860"/>
                    <a:pt x="5040" y="7860"/>
                  </a:cubicBezTo>
                  <a:close/>
                  <a:moveTo>
                    <a:pt x="4941" y="9836"/>
                  </a:moveTo>
                  <a:cubicBezTo>
                    <a:pt x="4805" y="9836"/>
                    <a:pt x="4693" y="9950"/>
                    <a:pt x="4693" y="10084"/>
                  </a:cubicBezTo>
                  <a:cubicBezTo>
                    <a:pt x="4686" y="10168"/>
                    <a:pt x="4686" y="10251"/>
                    <a:pt x="4686" y="10333"/>
                  </a:cubicBezTo>
                  <a:cubicBezTo>
                    <a:pt x="4686" y="10475"/>
                    <a:pt x="4693" y="10617"/>
                    <a:pt x="4693" y="10753"/>
                  </a:cubicBezTo>
                  <a:cubicBezTo>
                    <a:pt x="4698" y="10886"/>
                    <a:pt x="4805" y="10996"/>
                    <a:pt x="4937" y="10996"/>
                  </a:cubicBezTo>
                  <a:cubicBezTo>
                    <a:pt x="4940" y="10996"/>
                    <a:pt x="4943" y="10996"/>
                    <a:pt x="4947" y="10996"/>
                  </a:cubicBezTo>
                  <a:cubicBezTo>
                    <a:pt x="5083" y="10996"/>
                    <a:pt x="5190" y="10878"/>
                    <a:pt x="5190" y="10742"/>
                  </a:cubicBezTo>
                  <a:cubicBezTo>
                    <a:pt x="5182" y="10605"/>
                    <a:pt x="5182" y="10469"/>
                    <a:pt x="5182" y="10333"/>
                  </a:cubicBezTo>
                  <a:lnTo>
                    <a:pt x="5182" y="10092"/>
                  </a:lnTo>
                  <a:cubicBezTo>
                    <a:pt x="5190" y="9955"/>
                    <a:pt x="5076" y="9843"/>
                    <a:pt x="4941" y="9836"/>
                  </a:cubicBezTo>
                  <a:close/>
                  <a:moveTo>
                    <a:pt x="5029" y="11822"/>
                  </a:moveTo>
                  <a:cubicBezTo>
                    <a:pt x="5019" y="11822"/>
                    <a:pt x="5009" y="11822"/>
                    <a:pt x="4999" y="11824"/>
                  </a:cubicBezTo>
                  <a:cubicBezTo>
                    <a:pt x="4863" y="11836"/>
                    <a:pt x="4764" y="11960"/>
                    <a:pt x="4781" y="12096"/>
                  </a:cubicBezTo>
                  <a:cubicBezTo>
                    <a:pt x="4805" y="12328"/>
                    <a:pt x="4835" y="12546"/>
                    <a:pt x="4876" y="12765"/>
                  </a:cubicBezTo>
                  <a:cubicBezTo>
                    <a:pt x="4897" y="12890"/>
                    <a:pt x="5003" y="12974"/>
                    <a:pt x="5126" y="12974"/>
                  </a:cubicBezTo>
                  <a:cubicBezTo>
                    <a:pt x="5137" y="12974"/>
                    <a:pt x="5148" y="12974"/>
                    <a:pt x="5160" y="12972"/>
                  </a:cubicBezTo>
                  <a:cubicBezTo>
                    <a:pt x="5296" y="12948"/>
                    <a:pt x="5384" y="12818"/>
                    <a:pt x="5360" y="12683"/>
                  </a:cubicBezTo>
                  <a:cubicBezTo>
                    <a:pt x="5324" y="12475"/>
                    <a:pt x="5296" y="12262"/>
                    <a:pt x="5272" y="12044"/>
                  </a:cubicBezTo>
                  <a:cubicBezTo>
                    <a:pt x="5261" y="11918"/>
                    <a:pt x="5154" y="11822"/>
                    <a:pt x="5029" y="11822"/>
                  </a:cubicBezTo>
                  <a:close/>
                  <a:moveTo>
                    <a:pt x="5430" y="13758"/>
                  </a:moveTo>
                  <a:cubicBezTo>
                    <a:pt x="5405" y="13758"/>
                    <a:pt x="5379" y="13762"/>
                    <a:pt x="5354" y="13770"/>
                  </a:cubicBezTo>
                  <a:cubicBezTo>
                    <a:pt x="5225" y="13818"/>
                    <a:pt x="5154" y="13953"/>
                    <a:pt x="5195" y="14084"/>
                  </a:cubicBezTo>
                  <a:cubicBezTo>
                    <a:pt x="5272" y="14308"/>
                    <a:pt x="5349" y="14521"/>
                    <a:pt x="5444" y="14729"/>
                  </a:cubicBezTo>
                  <a:cubicBezTo>
                    <a:pt x="5483" y="14821"/>
                    <a:pt x="5573" y="14874"/>
                    <a:pt x="5669" y="14874"/>
                  </a:cubicBezTo>
                  <a:cubicBezTo>
                    <a:pt x="5702" y="14874"/>
                    <a:pt x="5736" y="14867"/>
                    <a:pt x="5769" y="14853"/>
                  </a:cubicBezTo>
                  <a:cubicBezTo>
                    <a:pt x="5892" y="14800"/>
                    <a:pt x="5952" y="14652"/>
                    <a:pt x="5899" y="14528"/>
                  </a:cubicBezTo>
                  <a:cubicBezTo>
                    <a:pt x="5810" y="14332"/>
                    <a:pt x="5739" y="14138"/>
                    <a:pt x="5668" y="13931"/>
                  </a:cubicBezTo>
                  <a:cubicBezTo>
                    <a:pt x="5635" y="13825"/>
                    <a:pt x="5536" y="13758"/>
                    <a:pt x="5430" y="13758"/>
                  </a:cubicBezTo>
                  <a:close/>
                  <a:moveTo>
                    <a:pt x="7860" y="14520"/>
                  </a:moveTo>
                  <a:cubicBezTo>
                    <a:pt x="7853" y="14520"/>
                    <a:pt x="7846" y="14521"/>
                    <a:pt x="7839" y="14521"/>
                  </a:cubicBezTo>
                  <a:cubicBezTo>
                    <a:pt x="7615" y="14545"/>
                    <a:pt x="7383" y="14592"/>
                    <a:pt x="7147" y="14670"/>
                  </a:cubicBezTo>
                  <a:cubicBezTo>
                    <a:pt x="7017" y="14711"/>
                    <a:pt x="6946" y="14853"/>
                    <a:pt x="6987" y="14983"/>
                  </a:cubicBezTo>
                  <a:cubicBezTo>
                    <a:pt x="7020" y="15088"/>
                    <a:pt x="7116" y="15155"/>
                    <a:pt x="7220" y="15155"/>
                  </a:cubicBezTo>
                  <a:cubicBezTo>
                    <a:pt x="7245" y="15155"/>
                    <a:pt x="7270" y="15151"/>
                    <a:pt x="7295" y="15143"/>
                  </a:cubicBezTo>
                  <a:cubicBezTo>
                    <a:pt x="7502" y="15078"/>
                    <a:pt x="7703" y="15037"/>
                    <a:pt x="7893" y="15018"/>
                  </a:cubicBezTo>
                  <a:cubicBezTo>
                    <a:pt x="8029" y="15001"/>
                    <a:pt x="8128" y="14883"/>
                    <a:pt x="8111" y="14747"/>
                  </a:cubicBezTo>
                  <a:cubicBezTo>
                    <a:pt x="8101" y="14618"/>
                    <a:pt x="7988" y="14520"/>
                    <a:pt x="7860" y="14520"/>
                  </a:cubicBezTo>
                  <a:close/>
                  <a:moveTo>
                    <a:pt x="9168" y="14701"/>
                  </a:moveTo>
                  <a:cubicBezTo>
                    <a:pt x="9068" y="14701"/>
                    <a:pt x="8975" y="14759"/>
                    <a:pt x="8934" y="14859"/>
                  </a:cubicBezTo>
                  <a:cubicBezTo>
                    <a:pt x="8881" y="14983"/>
                    <a:pt x="8945" y="15132"/>
                    <a:pt x="9070" y="15179"/>
                  </a:cubicBezTo>
                  <a:cubicBezTo>
                    <a:pt x="9259" y="15255"/>
                    <a:pt x="9436" y="15356"/>
                    <a:pt x="9597" y="15474"/>
                  </a:cubicBezTo>
                  <a:cubicBezTo>
                    <a:pt x="9641" y="15504"/>
                    <a:pt x="9691" y="15519"/>
                    <a:pt x="9741" y="15519"/>
                  </a:cubicBezTo>
                  <a:cubicBezTo>
                    <a:pt x="9819" y="15519"/>
                    <a:pt x="9895" y="15484"/>
                    <a:pt x="9946" y="15416"/>
                  </a:cubicBezTo>
                  <a:cubicBezTo>
                    <a:pt x="10022" y="15302"/>
                    <a:pt x="9998" y="15149"/>
                    <a:pt x="9886" y="15072"/>
                  </a:cubicBezTo>
                  <a:cubicBezTo>
                    <a:pt x="9697" y="14930"/>
                    <a:pt x="9490" y="14812"/>
                    <a:pt x="9259" y="14717"/>
                  </a:cubicBezTo>
                  <a:cubicBezTo>
                    <a:pt x="9229" y="14706"/>
                    <a:pt x="9198" y="14701"/>
                    <a:pt x="9168" y="14701"/>
                  </a:cubicBezTo>
                  <a:close/>
                  <a:moveTo>
                    <a:pt x="6043" y="15260"/>
                  </a:moveTo>
                  <a:cubicBezTo>
                    <a:pt x="5995" y="15260"/>
                    <a:pt x="5947" y="15273"/>
                    <a:pt x="5905" y="15302"/>
                  </a:cubicBezTo>
                  <a:cubicBezTo>
                    <a:pt x="5728" y="15427"/>
                    <a:pt x="5550" y="15569"/>
                    <a:pt x="5367" y="15728"/>
                  </a:cubicBezTo>
                  <a:cubicBezTo>
                    <a:pt x="5261" y="15817"/>
                    <a:pt x="5253" y="15976"/>
                    <a:pt x="5343" y="16077"/>
                  </a:cubicBezTo>
                  <a:cubicBezTo>
                    <a:pt x="5391" y="16135"/>
                    <a:pt x="5459" y="16166"/>
                    <a:pt x="5528" y="16166"/>
                  </a:cubicBezTo>
                  <a:cubicBezTo>
                    <a:pt x="5585" y="16166"/>
                    <a:pt x="5644" y="16145"/>
                    <a:pt x="5692" y="16101"/>
                  </a:cubicBezTo>
                  <a:cubicBezTo>
                    <a:pt x="5825" y="15987"/>
                    <a:pt x="5955" y="15883"/>
                    <a:pt x="6081" y="15789"/>
                  </a:cubicBezTo>
                  <a:lnTo>
                    <a:pt x="6081" y="15789"/>
                  </a:lnTo>
                  <a:cubicBezTo>
                    <a:pt x="6085" y="15834"/>
                    <a:pt x="6100" y="15879"/>
                    <a:pt x="6129" y="15918"/>
                  </a:cubicBezTo>
                  <a:cubicBezTo>
                    <a:pt x="6266" y="16101"/>
                    <a:pt x="6413" y="16279"/>
                    <a:pt x="6574" y="16451"/>
                  </a:cubicBezTo>
                  <a:cubicBezTo>
                    <a:pt x="6622" y="16499"/>
                    <a:pt x="6687" y="16524"/>
                    <a:pt x="6752" y="16524"/>
                  </a:cubicBezTo>
                  <a:cubicBezTo>
                    <a:pt x="6813" y="16524"/>
                    <a:pt x="6874" y="16502"/>
                    <a:pt x="6922" y="16456"/>
                  </a:cubicBezTo>
                  <a:cubicBezTo>
                    <a:pt x="7022" y="16361"/>
                    <a:pt x="7022" y="16208"/>
                    <a:pt x="6934" y="16107"/>
                  </a:cubicBezTo>
                  <a:cubicBezTo>
                    <a:pt x="6787" y="15954"/>
                    <a:pt x="6651" y="15793"/>
                    <a:pt x="6526" y="15622"/>
                  </a:cubicBezTo>
                  <a:cubicBezTo>
                    <a:pt x="6476" y="15557"/>
                    <a:pt x="6401" y="15524"/>
                    <a:pt x="6324" y="15524"/>
                  </a:cubicBezTo>
                  <a:cubicBezTo>
                    <a:pt x="6315" y="15524"/>
                    <a:pt x="6305" y="15524"/>
                    <a:pt x="6296" y="15525"/>
                  </a:cubicBezTo>
                  <a:lnTo>
                    <a:pt x="6296" y="15525"/>
                  </a:lnTo>
                  <a:cubicBezTo>
                    <a:pt x="6301" y="15470"/>
                    <a:pt x="6288" y="15414"/>
                    <a:pt x="6254" y="15367"/>
                  </a:cubicBezTo>
                  <a:cubicBezTo>
                    <a:pt x="6202" y="15297"/>
                    <a:pt x="6123" y="15260"/>
                    <a:pt x="6043" y="15260"/>
                  </a:cubicBezTo>
                  <a:close/>
                  <a:moveTo>
                    <a:pt x="10596" y="16014"/>
                  </a:moveTo>
                  <a:cubicBezTo>
                    <a:pt x="10559" y="16014"/>
                    <a:pt x="10520" y="16023"/>
                    <a:pt x="10484" y="16042"/>
                  </a:cubicBezTo>
                  <a:cubicBezTo>
                    <a:pt x="10365" y="16107"/>
                    <a:pt x="10318" y="16255"/>
                    <a:pt x="10377" y="16374"/>
                  </a:cubicBezTo>
                  <a:cubicBezTo>
                    <a:pt x="10478" y="16569"/>
                    <a:pt x="10536" y="16757"/>
                    <a:pt x="10566" y="16923"/>
                  </a:cubicBezTo>
                  <a:cubicBezTo>
                    <a:pt x="10583" y="17046"/>
                    <a:pt x="10688" y="17135"/>
                    <a:pt x="10804" y="17135"/>
                  </a:cubicBezTo>
                  <a:cubicBezTo>
                    <a:pt x="10817" y="17135"/>
                    <a:pt x="10831" y="17133"/>
                    <a:pt x="10845" y="17131"/>
                  </a:cubicBezTo>
                  <a:cubicBezTo>
                    <a:pt x="10981" y="17112"/>
                    <a:pt x="11075" y="16989"/>
                    <a:pt x="11052" y="16852"/>
                  </a:cubicBezTo>
                  <a:cubicBezTo>
                    <a:pt x="11016" y="16622"/>
                    <a:pt x="10940" y="16385"/>
                    <a:pt x="10820" y="16148"/>
                  </a:cubicBezTo>
                  <a:cubicBezTo>
                    <a:pt x="10774" y="16065"/>
                    <a:pt x="10687" y="16014"/>
                    <a:pt x="10596" y="16014"/>
                  </a:cubicBezTo>
                  <a:close/>
                  <a:moveTo>
                    <a:pt x="4602" y="16616"/>
                  </a:moveTo>
                  <a:cubicBezTo>
                    <a:pt x="4532" y="16616"/>
                    <a:pt x="4463" y="16644"/>
                    <a:pt x="4414" y="16699"/>
                  </a:cubicBezTo>
                  <a:cubicBezTo>
                    <a:pt x="4278" y="16864"/>
                    <a:pt x="4136" y="17041"/>
                    <a:pt x="3994" y="17232"/>
                  </a:cubicBezTo>
                  <a:cubicBezTo>
                    <a:pt x="3912" y="17338"/>
                    <a:pt x="3934" y="17491"/>
                    <a:pt x="4041" y="17574"/>
                  </a:cubicBezTo>
                  <a:cubicBezTo>
                    <a:pt x="4088" y="17609"/>
                    <a:pt x="4142" y="17626"/>
                    <a:pt x="4195" y="17626"/>
                  </a:cubicBezTo>
                  <a:cubicBezTo>
                    <a:pt x="4270" y="17626"/>
                    <a:pt x="4342" y="17592"/>
                    <a:pt x="4390" y="17527"/>
                  </a:cubicBezTo>
                  <a:cubicBezTo>
                    <a:pt x="4527" y="17349"/>
                    <a:pt x="4663" y="17178"/>
                    <a:pt x="4792" y="17024"/>
                  </a:cubicBezTo>
                  <a:cubicBezTo>
                    <a:pt x="4881" y="16918"/>
                    <a:pt x="4870" y="16764"/>
                    <a:pt x="4764" y="16675"/>
                  </a:cubicBezTo>
                  <a:cubicBezTo>
                    <a:pt x="4718" y="16635"/>
                    <a:pt x="4660" y="16616"/>
                    <a:pt x="4602" y="16616"/>
                  </a:cubicBezTo>
                  <a:close/>
                  <a:moveTo>
                    <a:pt x="7765" y="16874"/>
                  </a:moveTo>
                  <a:cubicBezTo>
                    <a:pt x="7684" y="16874"/>
                    <a:pt x="7604" y="16912"/>
                    <a:pt x="7555" y="16983"/>
                  </a:cubicBezTo>
                  <a:cubicBezTo>
                    <a:pt x="7484" y="17101"/>
                    <a:pt x="7514" y="17254"/>
                    <a:pt x="7626" y="17332"/>
                  </a:cubicBezTo>
                  <a:cubicBezTo>
                    <a:pt x="7816" y="17450"/>
                    <a:pt x="8016" y="17568"/>
                    <a:pt x="8224" y="17675"/>
                  </a:cubicBezTo>
                  <a:cubicBezTo>
                    <a:pt x="8260" y="17694"/>
                    <a:pt x="8299" y="17704"/>
                    <a:pt x="8338" y="17704"/>
                  </a:cubicBezTo>
                  <a:cubicBezTo>
                    <a:pt x="8427" y="17704"/>
                    <a:pt x="8514" y="17655"/>
                    <a:pt x="8554" y="17568"/>
                  </a:cubicBezTo>
                  <a:cubicBezTo>
                    <a:pt x="8620" y="17450"/>
                    <a:pt x="8573" y="17297"/>
                    <a:pt x="8448" y="17237"/>
                  </a:cubicBezTo>
                  <a:cubicBezTo>
                    <a:pt x="8259" y="17136"/>
                    <a:pt x="8076" y="17030"/>
                    <a:pt x="7898" y="16912"/>
                  </a:cubicBezTo>
                  <a:cubicBezTo>
                    <a:pt x="7858" y="16886"/>
                    <a:pt x="7811" y="16874"/>
                    <a:pt x="7765" y="16874"/>
                  </a:cubicBezTo>
                  <a:close/>
                  <a:moveTo>
                    <a:pt x="9573" y="17671"/>
                  </a:moveTo>
                  <a:cubicBezTo>
                    <a:pt x="9458" y="17671"/>
                    <a:pt x="9351" y="17754"/>
                    <a:pt x="9324" y="17876"/>
                  </a:cubicBezTo>
                  <a:cubicBezTo>
                    <a:pt x="9300" y="18007"/>
                    <a:pt x="9389" y="18136"/>
                    <a:pt x="9526" y="18160"/>
                  </a:cubicBezTo>
                  <a:cubicBezTo>
                    <a:pt x="9673" y="18190"/>
                    <a:pt x="9810" y="18201"/>
                    <a:pt x="9933" y="18201"/>
                  </a:cubicBezTo>
                  <a:cubicBezTo>
                    <a:pt x="10058" y="18201"/>
                    <a:pt x="10176" y="18190"/>
                    <a:pt x="10288" y="18166"/>
                  </a:cubicBezTo>
                  <a:cubicBezTo>
                    <a:pt x="10419" y="18130"/>
                    <a:pt x="10501" y="18000"/>
                    <a:pt x="10471" y="17865"/>
                  </a:cubicBezTo>
                  <a:cubicBezTo>
                    <a:pt x="10440" y="17752"/>
                    <a:pt x="10335" y="17675"/>
                    <a:pt x="10222" y="17675"/>
                  </a:cubicBezTo>
                  <a:cubicBezTo>
                    <a:pt x="10205" y="17675"/>
                    <a:pt x="10188" y="17676"/>
                    <a:pt x="10170" y="17680"/>
                  </a:cubicBezTo>
                  <a:cubicBezTo>
                    <a:pt x="10105" y="17699"/>
                    <a:pt x="10028" y="17704"/>
                    <a:pt x="9933" y="17704"/>
                  </a:cubicBezTo>
                  <a:cubicBezTo>
                    <a:pt x="9845" y="17704"/>
                    <a:pt x="9739" y="17699"/>
                    <a:pt x="9614" y="17675"/>
                  </a:cubicBezTo>
                  <a:cubicBezTo>
                    <a:pt x="9600" y="17672"/>
                    <a:pt x="9586" y="17671"/>
                    <a:pt x="9573" y="17671"/>
                  </a:cubicBezTo>
                  <a:close/>
                  <a:moveTo>
                    <a:pt x="3442" y="18223"/>
                  </a:moveTo>
                  <a:cubicBezTo>
                    <a:pt x="3362" y="18223"/>
                    <a:pt x="3283" y="18262"/>
                    <a:pt x="3237" y="18338"/>
                  </a:cubicBezTo>
                  <a:cubicBezTo>
                    <a:pt x="3118" y="18521"/>
                    <a:pt x="3006" y="18710"/>
                    <a:pt x="2888" y="18911"/>
                  </a:cubicBezTo>
                  <a:cubicBezTo>
                    <a:pt x="2817" y="19029"/>
                    <a:pt x="2858" y="19184"/>
                    <a:pt x="2976" y="19249"/>
                  </a:cubicBezTo>
                  <a:cubicBezTo>
                    <a:pt x="3016" y="19273"/>
                    <a:pt x="3059" y="19284"/>
                    <a:pt x="3102" y="19284"/>
                  </a:cubicBezTo>
                  <a:cubicBezTo>
                    <a:pt x="3188" y="19284"/>
                    <a:pt x="3272" y="19238"/>
                    <a:pt x="3320" y="19160"/>
                  </a:cubicBezTo>
                  <a:cubicBezTo>
                    <a:pt x="3432" y="18965"/>
                    <a:pt x="3544" y="18781"/>
                    <a:pt x="3656" y="18603"/>
                  </a:cubicBezTo>
                  <a:cubicBezTo>
                    <a:pt x="3727" y="18485"/>
                    <a:pt x="3692" y="18332"/>
                    <a:pt x="3574" y="18261"/>
                  </a:cubicBezTo>
                  <a:cubicBezTo>
                    <a:pt x="3533" y="18235"/>
                    <a:pt x="3488" y="18223"/>
                    <a:pt x="3442" y="18223"/>
                  </a:cubicBezTo>
                  <a:close/>
                  <a:moveTo>
                    <a:pt x="2475" y="19951"/>
                  </a:moveTo>
                  <a:cubicBezTo>
                    <a:pt x="2384" y="19951"/>
                    <a:pt x="2296" y="20000"/>
                    <a:pt x="2249" y="20088"/>
                  </a:cubicBezTo>
                  <a:cubicBezTo>
                    <a:pt x="2148" y="20290"/>
                    <a:pt x="2048" y="20484"/>
                    <a:pt x="1952" y="20686"/>
                  </a:cubicBezTo>
                  <a:cubicBezTo>
                    <a:pt x="1894" y="20811"/>
                    <a:pt x="1947" y="20958"/>
                    <a:pt x="2072" y="21017"/>
                  </a:cubicBezTo>
                  <a:cubicBezTo>
                    <a:pt x="2106" y="21033"/>
                    <a:pt x="2143" y="21041"/>
                    <a:pt x="2179" y="21041"/>
                  </a:cubicBezTo>
                  <a:cubicBezTo>
                    <a:pt x="2271" y="21041"/>
                    <a:pt x="2360" y="20989"/>
                    <a:pt x="2403" y="20899"/>
                  </a:cubicBezTo>
                  <a:cubicBezTo>
                    <a:pt x="2498" y="20704"/>
                    <a:pt x="2591" y="20508"/>
                    <a:pt x="2692" y="20314"/>
                  </a:cubicBezTo>
                  <a:cubicBezTo>
                    <a:pt x="2752" y="20189"/>
                    <a:pt x="2705" y="20041"/>
                    <a:pt x="2586" y="19976"/>
                  </a:cubicBezTo>
                  <a:cubicBezTo>
                    <a:pt x="2550" y="19959"/>
                    <a:pt x="2512" y="19951"/>
                    <a:pt x="2475" y="19951"/>
                  </a:cubicBezTo>
                  <a:close/>
                  <a:moveTo>
                    <a:pt x="1645" y="21756"/>
                  </a:moveTo>
                  <a:cubicBezTo>
                    <a:pt x="1547" y="21756"/>
                    <a:pt x="1455" y="21816"/>
                    <a:pt x="1414" y="21911"/>
                  </a:cubicBezTo>
                  <a:cubicBezTo>
                    <a:pt x="1332" y="22117"/>
                    <a:pt x="1250" y="22330"/>
                    <a:pt x="1172" y="22537"/>
                  </a:cubicBezTo>
                  <a:cubicBezTo>
                    <a:pt x="1125" y="22662"/>
                    <a:pt x="1190" y="22810"/>
                    <a:pt x="1321" y="22857"/>
                  </a:cubicBezTo>
                  <a:cubicBezTo>
                    <a:pt x="1348" y="22867"/>
                    <a:pt x="1377" y="22872"/>
                    <a:pt x="1405" y="22872"/>
                  </a:cubicBezTo>
                  <a:cubicBezTo>
                    <a:pt x="1507" y="22872"/>
                    <a:pt x="1602" y="22807"/>
                    <a:pt x="1640" y="22709"/>
                  </a:cubicBezTo>
                  <a:cubicBezTo>
                    <a:pt x="1717" y="22502"/>
                    <a:pt x="1793" y="22302"/>
                    <a:pt x="1876" y="22100"/>
                  </a:cubicBezTo>
                  <a:cubicBezTo>
                    <a:pt x="1930" y="21969"/>
                    <a:pt x="1864" y="21827"/>
                    <a:pt x="1740" y="21775"/>
                  </a:cubicBezTo>
                  <a:cubicBezTo>
                    <a:pt x="1708" y="21762"/>
                    <a:pt x="1677" y="21756"/>
                    <a:pt x="1645" y="21756"/>
                  </a:cubicBezTo>
                  <a:close/>
                  <a:moveTo>
                    <a:pt x="992" y="23629"/>
                  </a:moveTo>
                  <a:cubicBezTo>
                    <a:pt x="886" y="23629"/>
                    <a:pt x="787" y="23697"/>
                    <a:pt x="753" y="23809"/>
                  </a:cubicBezTo>
                  <a:cubicBezTo>
                    <a:pt x="687" y="24022"/>
                    <a:pt x="628" y="24241"/>
                    <a:pt x="575" y="24454"/>
                  </a:cubicBezTo>
                  <a:cubicBezTo>
                    <a:pt x="540" y="24585"/>
                    <a:pt x="616" y="24721"/>
                    <a:pt x="753" y="24756"/>
                  </a:cubicBezTo>
                  <a:cubicBezTo>
                    <a:pt x="773" y="24762"/>
                    <a:pt x="793" y="24765"/>
                    <a:pt x="813" y="24765"/>
                  </a:cubicBezTo>
                  <a:cubicBezTo>
                    <a:pt x="922" y="24765"/>
                    <a:pt x="1024" y="24688"/>
                    <a:pt x="1054" y="24579"/>
                  </a:cubicBezTo>
                  <a:cubicBezTo>
                    <a:pt x="1108" y="24366"/>
                    <a:pt x="1166" y="24159"/>
                    <a:pt x="1231" y="23946"/>
                  </a:cubicBezTo>
                  <a:cubicBezTo>
                    <a:pt x="1267" y="23815"/>
                    <a:pt x="1190" y="23679"/>
                    <a:pt x="1059" y="23638"/>
                  </a:cubicBezTo>
                  <a:cubicBezTo>
                    <a:pt x="1037" y="23631"/>
                    <a:pt x="1015" y="23629"/>
                    <a:pt x="992" y="23629"/>
                  </a:cubicBezTo>
                  <a:close/>
                  <a:moveTo>
                    <a:pt x="532" y="25556"/>
                  </a:moveTo>
                  <a:cubicBezTo>
                    <a:pt x="413" y="25556"/>
                    <a:pt x="306" y="25640"/>
                    <a:pt x="284" y="25762"/>
                  </a:cubicBezTo>
                  <a:cubicBezTo>
                    <a:pt x="243" y="25986"/>
                    <a:pt x="208" y="26206"/>
                    <a:pt x="178" y="26425"/>
                  </a:cubicBezTo>
                  <a:cubicBezTo>
                    <a:pt x="155" y="26561"/>
                    <a:pt x="249" y="26684"/>
                    <a:pt x="385" y="26709"/>
                  </a:cubicBezTo>
                  <a:cubicBezTo>
                    <a:pt x="396" y="26710"/>
                    <a:pt x="406" y="26711"/>
                    <a:pt x="417" y="26711"/>
                  </a:cubicBezTo>
                  <a:cubicBezTo>
                    <a:pt x="540" y="26711"/>
                    <a:pt x="648" y="26621"/>
                    <a:pt x="669" y="26496"/>
                  </a:cubicBezTo>
                  <a:cubicBezTo>
                    <a:pt x="699" y="26283"/>
                    <a:pt x="734" y="26070"/>
                    <a:pt x="770" y="25851"/>
                  </a:cubicBezTo>
                  <a:cubicBezTo>
                    <a:pt x="800" y="25715"/>
                    <a:pt x="710" y="25590"/>
                    <a:pt x="575" y="25560"/>
                  </a:cubicBezTo>
                  <a:cubicBezTo>
                    <a:pt x="561" y="25558"/>
                    <a:pt x="547" y="25556"/>
                    <a:pt x="532" y="25556"/>
                  </a:cubicBezTo>
                  <a:close/>
                  <a:moveTo>
                    <a:pt x="282" y="27530"/>
                  </a:moveTo>
                  <a:cubicBezTo>
                    <a:pt x="150" y="27530"/>
                    <a:pt x="48" y="27632"/>
                    <a:pt x="36" y="27761"/>
                  </a:cubicBezTo>
                  <a:cubicBezTo>
                    <a:pt x="24" y="27986"/>
                    <a:pt x="13" y="28211"/>
                    <a:pt x="7" y="28429"/>
                  </a:cubicBezTo>
                  <a:cubicBezTo>
                    <a:pt x="0" y="28566"/>
                    <a:pt x="114" y="28683"/>
                    <a:pt x="249" y="28683"/>
                  </a:cubicBezTo>
                  <a:cubicBezTo>
                    <a:pt x="253" y="28684"/>
                    <a:pt x="257" y="28684"/>
                    <a:pt x="261" y="28684"/>
                  </a:cubicBezTo>
                  <a:cubicBezTo>
                    <a:pt x="392" y="28684"/>
                    <a:pt x="497" y="28573"/>
                    <a:pt x="504" y="28442"/>
                  </a:cubicBezTo>
                  <a:cubicBezTo>
                    <a:pt x="510" y="28229"/>
                    <a:pt x="516" y="28009"/>
                    <a:pt x="533" y="27790"/>
                  </a:cubicBezTo>
                  <a:cubicBezTo>
                    <a:pt x="540" y="27654"/>
                    <a:pt x="439" y="27536"/>
                    <a:pt x="303" y="27531"/>
                  </a:cubicBezTo>
                  <a:cubicBezTo>
                    <a:pt x="296" y="27530"/>
                    <a:pt x="289" y="27530"/>
                    <a:pt x="282" y="27530"/>
                  </a:cubicBezTo>
                  <a:close/>
                  <a:moveTo>
                    <a:pt x="273" y="29512"/>
                  </a:moveTo>
                  <a:cubicBezTo>
                    <a:pt x="269" y="29512"/>
                    <a:pt x="265" y="29512"/>
                    <a:pt x="262" y="29513"/>
                  </a:cubicBezTo>
                  <a:cubicBezTo>
                    <a:pt x="125" y="29518"/>
                    <a:pt x="24" y="29636"/>
                    <a:pt x="30" y="29772"/>
                  </a:cubicBezTo>
                  <a:cubicBezTo>
                    <a:pt x="43" y="30004"/>
                    <a:pt x="60" y="30223"/>
                    <a:pt x="84" y="30447"/>
                  </a:cubicBezTo>
                  <a:cubicBezTo>
                    <a:pt x="100" y="30575"/>
                    <a:pt x="206" y="30667"/>
                    <a:pt x="331" y="30667"/>
                  </a:cubicBezTo>
                  <a:cubicBezTo>
                    <a:pt x="339" y="30667"/>
                    <a:pt x="347" y="30666"/>
                    <a:pt x="355" y="30665"/>
                  </a:cubicBezTo>
                  <a:cubicBezTo>
                    <a:pt x="492" y="30654"/>
                    <a:pt x="592" y="30529"/>
                    <a:pt x="581" y="30394"/>
                  </a:cubicBezTo>
                  <a:cubicBezTo>
                    <a:pt x="557" y="30181"/>
                    <a:pt x="540" y="29961"/>
                    <a:pt x="527" y="29743"/>
                  </a:cubicBezTo>
                  <a:cubicBezTo>
                    <a:pt x="516" y="29610"/>
                    <a:pt x="404" y="29512"/>
                    <a:pt x="273" y="29512"/>
                  </a:cubicBezTo>
                  <a:close/>
                  <a:moveTo>
                    <a:pt x="522" y="31478"/>
                  </a:moveTo>
                  <a:cubicBezTo>
                    <a:pt x="508" y="31478"/>
                    <a:pt x="494" y="31479"/>
                    <a:pt x="480" y="31482"/>
                  </a:cubicBezTo>
                  <a:cubicBezTo>
                    <a:pt x="344" y="31512"/>
                    <a:pt x="256" y="31642"/>
                    <a:pt x="284" y="31779"/>
                  </a:cubicBezTo>
                  <a:cubicBezTo>
                    <a:pt x="327" y="31997"/>
                    <a:pt x="374" y="32216"/>
                    <a:pt x="426" y="32435"/>
                  </a:cubicBezTo>
                  <a:cubicBezTo>
                    <a:pt x="452" y="32547"/>
                    <a:pt x="557" y="32624"/>
                    <a:pt x="669" y="32624"/>
                  </a:cubicBezTo>
                  <a:cubicBezTo>
                    <a:pt x="687" y="32624"/>
                    <a:pt x="705" y="32622"/>
                    <a:pt x="723" y="32618"/>
                  </a:cubicBezTo>
                  <a:cubicBezTo>
                    <a:pt x="859" y="32582"/>
                    <a:pt x="942" y="32453"/>
                    <a:pt x="906" y="32317"/>
                  </a:cubicBezTo>
                  <a:cubicBezTo>
                    <a:pt x="859" y="32109"/>
                    <a:pt x="811" y="31896"/>
                    <a:pt x="770" y="31683"/>
                  </a:cubicBezTo>
                  <a:cubicBezTo>
                    <a:pt x="748" y="31562"/>
                    <a:pt x="638" y="31478"/>
                    <a:pt x="522" y="31478"/>
                  </a:cubicBezTo>
                  <a:close/>
                  <a:moveTo>
                    <a:pt x="1037" y="33396"/>
                  </a:moveTo>
                  <a:cubicBezTo>
                    <a:pt x="1009" y="33396"/>
                    <a:pt x="981" y="33401"/>
                    <a:pt x="953" y="33411"/>
                  </a:cubicBezTo>
                  <a:cubicBezTo>
                    <a:pt x="824" y="33453"/>
                    <a:pt x="758" y="33594"/>
                    <a:pt x="800" y="33724"/>
                  </a:cubicBezTo>
                  <a:cubicBezTo>
                    <a:pt x="876" y="33937"/>
                    <a:pt x="953" y="34150"/>
                    <a:pt x="1037" y="34357"/>
                  </a:cubicBezTo>
                  <a:cubicBezTo>
                    <a:pt x="1073" y="34457"/>
                    <a:pt x="1165" y="34516"/>
                    <a:pt x="1264" y="34516"/>
                  </a:cubicBezTo>
                  <a:cubicBezTo>
                    <a:pt x="1295" y="34516"/>
                    <a:pt x="1326" y="34510"/>
                    <a:pt x="1356" y="34499"/>
                  </a:cubicBezTo>
                  <a:cubicBezTo>
                    <a:pt x="1485" y="34446"/>
                    <a:pt x="1545" y="34304"/>
                    <a:pt x="1498" y="34174"/>
                  </a:cubicBezTo>
                  <a:cubicBezTo>
                    <a:pt x="1414" y="33972"/>
                    <a:pt x="1343" y="33772"/>
                    <a:pt x="1272" y="33565"/>
                  </a:cubicBezTo>
                  <a:cubicBezTo>
                    <a:pt x="1236" y="33462"/>
                    <a:pt x="1140" y="33396"/>
                    <a:pt x="1037" y="33396"/>
                  </a:cubicBezTo>
                  <a:close/>
                  <a:moveTo>
                    <a:pt x="1808" y="35222"/>
                  </a:moveTo>
                  <a:cubicBezTo>
                    <a:pt x="1771" y="35222"/>
                    <a:pt x="1733" y="35231"/>
                    <a:pt x="1698" y="35250"/>
                  </a:cubicBezTo>
                  <a:cubicBezTo>
                    <a:pt x="1575" y="35315"/>
                    <a:pt x="1527" y="35463"/>
                    <a:pt x="1586" y="35582"/>
                  </a:cubicBezTo>
                  <a:cubicBezTo>
                    <a:pt x="1693" y="35789"/>
                    <a:pt x="1799" y="35984"/>
                    <a:pt x="1911" y="36180"/>
                  </a:cubicBezTo>
                  <a:cubicBezTo>
                    <a:pt x="1955" y="36258"/>
                    <a:pt x="2037" y="36303"/>
                    <a:pt x="2123" y="36303"/>
                  </a:cubicBezTo>
                  <a:cubicBezTo>
                    <a:pt x="2166" y="36303"/>
                    <a:pt x="2209" y="36292"/>
                    <a:pt x="2249" y="36268"/>
                  </a:cubicBezTo>
                  <a:cubicBezTo>
                    <a:pt x="2367" y="36203"/>
                    <a:pt x="2408" y="36049"/>
                    <a:pt x="2337" y="35931"/>
                  </a:cubicBezTo>
                  <a:cubicBezTo>
                    <a:pt x="2231" y="35741"/>
                    <a:pt x="2130" y="35552"/>
                    <a:pt x="2031" y="35356"/>
                  </a:cubicBezTo>
                  <a:cubicBezTo>
                    <a:pt x="1984" y="35273"/>
                    <a:pt x="1897" y="35222"/>
                    <a:pt x="1808" y="35222"/>
                  </a:cubicBezTo>
                  <a:close/>
                  <a:moveTo>
                    <a:pt x="2840" y="36918"/>
                  </a:moveTo>
                  <a:cubicBezTo>
                    <a:pt x="2790" y="36918"/>
                    <a:pt x="2740" y="36933"/>
                    <a:pt x="2698" y="36966"/>
                  </a:cubicBezTo>
                  <a:cubicBezTo>
                    <a:pt x="2586" y="37043"/>
                    <a:pt x="2556" y="37196"/>
                    <a:pt x="2640" y="37309"/>
                  </a:cubicBezTo>
                  <a:cubicBezTo>
                    <a:pt x="2769" y="37493"/>
                    <a:pt x="2905" y="37676"/>
                    <a:pt x="3047" y="37848"/>
                  </a:cubicBezTo>
                  <a:cubicBezTo>
                    <a:pt x="3095" y="37910"/>
                    <a:pt x="3169" y="37941"/>
                    <a:pt x="3243" y="37941"/>
                  </a:cubicBezTo>
                  <a:cubicBezTo>
                    <a:pt x="3297" y="37941"/>
                    <a:pt x="3351" y="37924"/>
                    <a:pt x="3396" y="37889"/>
                  </a:cubicBezTo>
                  <a:cubicBezTo>
                    <a:pt x="3503" y="37800"/>
                    <a:pt x="3521" y="37647"/>
                    <a:pt x="3432" y="37540"/>
                  </a:cubicBezTo>
                  <a:cubicBezTo>
                    <a:pt x="3301" y="37368"/>
                    <a:pt x="3172" y="37196"/>
                    <a:pt x="3041" y="37019"/>
                  </a:cubicBezTo>
                  <a:cubicBezTo>
                    <a:pt x="2995" y="36954"/>
                    <a:pt x="2918" y="36918"/>
                    <a:pt x="2840" y="36918"/>
                  </a:cubicBezTo>
                  <a:close/>
                  <a:moveTo>
                    <a:pt x="4118" y="38433"/>
                  </a:moveTo>
                  <a:cubicBezTo>
                    <a:pt x="4056" y="38433"/>
                    <a:pt x="3993" y="38457"/>
                    <a:pt x="3947" y="38504"/>
                  </a:cubicBezTo>
                  <a:cubicBezTo>
                    <a:pt x="3846" y="38605"/>
                    <a:pt x="3846" y="38758"/>
                    <a:pt x="3940" y="38859"/>
                  </a:cubicBezTo>
                  <a:cubicBezTo>
                    <a:pt x="4101" y="39019"/>
                    <a:pt x="4267" y="39173"/>
                    <a:pt x="4431" y="39320"/>
                  </a:cubicBezTo>
                  <a:cubicBezTo>
                    <a:pt x="4479" y="39365"/>
                    <a:pt x="4540" y="39388"/>
                    <a:pt x="4600" y="39388"/>
                  </a:cubicBezTo>
                  <a:cubicBezTo>
                    <a:pt x="4667" y="39388"/>
                    <a:pt x="4734" y="39360"/>
                    <a:pt x="4781" y="39303"/>
                  </a:cubicBezTo>
                  <a:cubicBezTo>
                    <a:pt x="4876" y="39203"/>
                    <a:pt x="4863" y="39048"/>
                    <a:pt x="4764" y="38954"/>
                  </a:cubicBezTo>
                  <a:cubicBezTo>
                    <a:pt x="4603" y="38812"/>
                    <a:pt x="4450" y="38664"/>
                    <a:pt x="4295" y="38510"/>
                  </a:cubicBezTo>
                  <a:cubicBezTo>
                    <a:pt x="4248" y="38459"/>
                    <a:pt x="4183" y="38433"/>
                    <a:pt x="4118" y="38433"/>
                  </a:cubicBezTo>
                  <a:close/>
                  <a:moveTo>
                    <a:pt x="5632" y="39717"/>
                  </a:moveTo>
                  <a:cubicBezTo>
                    <a:pt x="5554" y="39717"/>
                    <a:pt x="5479" y="39755"/>
                    <a:pt x="5431" y="39823"/>
                  </a:cubicBezTo>
                  <a:cubicBezTo>
                    <a:pt x="5349" y="39935"/>
                    <a:pt x="5378" y="40090"/>
                    <a:pt x="5491" y="40167"/>
                  </a:cubicBezTo>
                  <a:cubicBezTo>
                    <a:pt x="5674" y="40297"/>
                    <a:pt x="5864" y="40421"/>
                    <a:pt x="6053" y="40539"/>
                  </a:cubicBezTo>
                  <a:cubicBezTo>
                    <a:pt x="6094" y="40563"/>
                    <a:pt x="6139" y="40575"/>
                    <a:pt x="6184" y="40575"/>
                  </a:cubicBezTo>
                  <a:cubicBezTo>
                    <a:pt x="6268" y="40575"/>
                    <a:pt x="6350" y="40533"/>
                    <a:pt x="6396" y="40456"/>
                  </a:cubicBezTo>
                  <a:cubicBezTo>
                    <a:pt x="6467" y="40338"/>
                    <a:pt x="6432" y="40184"/>
                    <a:pt x="6313" y="40113"/>
                  </a:cubicBezTo>
                  <a:cubicBezTo>
                    <a:pt x="6129" y="40006"/>
                    <a:pt x="5952" y="39888"/>
                    <a:pt x="5775" y="39765"/>
                  </a:cubicBezTo>
                  <a:cubicBezTo>
                    <a:pt x="5731" y="39732"/>
                    <a:pt x="5681" y="39717"/>
                    <a:pt x="5632" y="39717"/>
                  </a:cubicBezTo>
                  <a:close/>
                  <a:moveTo>
                    <a:pt x="7354" y="40705"/>
                  </a:moveTo>
                  <a:cubicBezTo>
                    <a:pt x="7261" y="40705"/>
                    <a:pt x="7172" y="40757"/>
                    <a:pt x="7129" y="40847"/>
                  </a:cubicBezTo>
                  <a:cubicBezTo>
                    <a:pt x="7071" y="40965"/>
                    <a:pt x="7118" y="41114"/>
                    <a:pt x="7241" y="41177"/>
                  </a:cubicBezTo>
                  <a:cubicBezTo>
                    <a:pt x="7448" y="41278"/>
                    <a:pt x="7650" y="41373"/>
                    <a:pt x="7852" y="41461"/>
                  </a:cubicBezTo>
                  <a:cubicBezTo>
                    <a:pt x="7883" y="41475"/>
                    <a:pt x="7915" y="41481"/>
                    <a:pt x="7947" y="41481"/>
                  </a:cubicBezTo>
                  <a:cubicBezTo>
                    <a:pt x="8043" y="41481"/>
                    <a:pt x="8136" y="41425"/>
                    <a:pt x="8177" y="41332"/>
                  </a:cubicBezTo>
                  <a:cubicBezTo>
                    <a:pt x="8235" y="41207"/>
                    <a:pt x="8177" y="41060"/>
                    <a:pt x="8052" y="41007"/>
                  </a:cubicBezTo>
                  <a:cubicBezTo>
                    <a:pt x="7857" y="40918"/>
                    <a:pt x="7661" y="40830"/>
                    <a:pt x="7461" y="40729"/>
                  </a:cubicBezTo>
                  <a:cubicBezTo>
                    <a:pt x="7427" y="40712"/>
                    <a:pt x="7390" y="40705"/>
                    <a:pt x="7354" y="40705"/>
                  </a:cubicBezTo>
                  <a:close/>
                  <a:moveTo>
                    <a:pt x="9179" y="41477"/>
                  </a:moveTo>
                  <a:cubicBezTo>
                    <a:pt x="9079" y="41477"/>
                    <a:pt x="8983" y="41541"/>
                    <a:pt x="8945" y="41639"/>
                  </a:cubicBezTo>
                  <a:cubicBezTo>
                    <a:pt x="8898" y="41770"/>
                    <a:pt x="8963" y="41912"/>
                    <a:pt x="9094" y="41958"/>
                  </a:cubicBezTo>
                  <a:cubicBezTo>
                    <a:pt x="9313" y="42036"/>
                    <a:pt x="9526" y="42107"/>
                    <a:pt x="9733" y="42171"/>
                  </a:cubicBezTo>
                  <a:cubicBezTo>
                    <a:pt x="9758" y="42180"/>
                    <a:pt x="9784" y="42184"/>
                    <a:pt x="9809" y="42184"/>
                  </a:cubicBezTo>
                  <a:cubicBezTo>
                    <a:pt x="9914" y="42184"/>
                    <a:pt x="10011" y="42116"/>
                    <a:pt x="10040" y="42007"/>
                  </a:cubicBezTo>
                  <a:cubicBezTo>
                    <a:pt x="10081" y="41876"/>
                    <a:pt x="10010" y="41740"/>
                    <a:pt x="9881" y="41699"/>
                  </a:cubicBezTo>
                  <a:cubicBezTo>
                    <a:pt x="9679" y="41633"/>
                    <a:pt x="9472" y="41568"/>
                    <a:pt x="9259" y="41491"/>
                  </a:cubicBezTo>
                  <a:cubicBezTo>
                    <a:pt x="9233" y="41481"/>
                    <a:pt x="9206" y="41477"/>
                    <a:pt x="9179" y="41477"/>
                  </a:cubicBezTo>
                  <a:close/>
                  <a:moveTo>
                    <a:pt x="15138" y="42026"/>
                  </a:moveTo>
                  <a:cubicBezTo>
                    <a:pt x="15109" y="42026"/>
                    <a:pt x="15079" y="42031"/>
                    <a:pt x="15050" y="42042"/>
                  </a:cubicBezTo>
                  <a:cubicBezTo>
                    <a:pt x="15050" y="42042"/>
                    <a:pt x="15014" y="42053"/>
                    <a:pt x="14956" y="42072"/>
                  </a:cubicBezTo>
                  <a:cubicBezTo>
                    <a:pt x="14826" y="42113"/>
                    <a:pt x="14749" y="42249"/>
                    <a:pt x="14784" y="42379"/>
                  </a:cubicBezTo>
                  <a:cubicBezTo>
                    <a:pt x="14814" y="42488"/>
                    <a:pt x="14914" y="42559"/>
                    <a:pt x="15025" y="42559"/>
                  </a:cubicBezTo>
                  <a:cubicBezTo>
                    <a:pt x="15047" y="42559"/>
                    <a:pt x="15070" y="42556"/>
                    <a:pt x="15093" y="42550"/>
                  </a:cubicBezTo>
                  <a:cubicBezTo>
                    <a:pt x="15175" y="42526"/>
                    <a:pt x="15216" y="42509"/>
                    <a:pt x="15222" y="42509"/>
                  </a:cubicBezTo>
                  <a:cubicBezTo>
                    <a:pt x="15352" y="42462"/>
                    <a:pt x="15418" y="42320"/>
                    <a:pt x="15369" y="42190"/>
                  </a:cubicBezTo>
                  <a:cubicBezTo>
                    <a:pt x="15333" y="42088"/>
                    <a:pt x="15239" y="42026"/>
                    <a:pt x="15138" y="42026"/>
                  </a:cubicBezTo>
                  <a:close/>
                  <a:moveTo>
                    <a:pt x="11091" y="42020"/>
                  </a:moveTo>
                  <a:cubicBezTo>
                    <a:pt x="10975" y="42020"/>
                    <a:pt x="10866" y="42098"/>
                    <a:pt x="10845" y="42220"/>
                  </a:cubicBezTo>
                  <a:cubicBezTo>
                    <a:pt x="10815" y="42349"/>
                    <a:pt x="10904" y="42485"/>
                    <a:pt x="11033" y="42509"/>
                  </a:cubicBezTo>
                  <a:cubicBezTo>
                    <a:pt x="11265" y="42562"/>
                    <a:pt x="11489" y="42597"/>
                    <a:pt x="11702" y="42633"/>
                  </a:cubicBezTo>
                  <a:cubicBezTo>
                    <a:pt x="11714" y="42634"/>
                    <a:pt x="11725" y="42635"/>
                    <a:pt x="11736" y="42635"/>
                  </a:cubicBezTo>
                  <a:cubicBezTo>
                    <a:pt x="11855" y="42635"/>
                    <a:pt x="11964" y="42550"/>
                    <a:pt x="11980" y="42427"/>
                  </a:cubicBezTo>
                  <a:cubicBezTo>
                    <a:pt x="12004" y="42291"/>
                    <a:pt x="11909" y="42160"/>
                    <a:pt x="11773" y="42143"/>
                  </a:cubicBezTo>
                  <a:cubicBezTo>
                    <a:pt x="11571" y="42113"/>
                    <a:pt x="11358" y="42072"/>
                    <a:pt x="11134" y="42024"/>
                  </a:cubicBezTo>
                  <a:cubicBezTo>
                    <a:pt x="11120" y="42021"/>
                    <a:pt x="11105" y="42020"/>
                    <a:pt x="11091" y="42020"/>
                  </a:cubicBezTo>
                  <a:close/>
                  <a:moveTo>
                    <a:pt x="13712" y="42255"/>
                  </a:moveTo>
                  <a:cubicBezTo>
                    <a:pt x="13708" y="42255"/>
                    <a:pt x="13705" y="42255"/>
                    <a:pt x="13701" y="42255"/>
                  </a:cubicBezTo>
                  <a:cubicBezTo>
                    <a:pt x="13578" y="42261"/>
                    <a:pt x="13447" y="42266"/>
                    <a:pt x="13305" y="42266"/>
                  </a:cubicBezTo>
                  <a:cubicBezTo>
                    <a:pt x="13228" y="42266"/>
                    <a:pt x="13146" y="42261"/>
                    <a:pt x="13062" y="42261"/>
                  </a:cubicBezTo>
                  <a:cubicBezTo>
                    <a:pt x="13059" y="42261"/>
                    <a:pt x="13055" y="42261"/>
                    <a:pt x="13052" y="42261"/>
                  </a:cubicBezTo>
                  <a:cubicBezTo>
                    <a:pt x="12915" y="42261"/>
                    <a:pt x="12808" y="42371"/>
                    <a:pt x="12808" y="42504"/>
                  </a:cubicBezTo>
                  <a:cubicBezTo>
                    <a:pt x="12802" y="42640"/>
                    <a:pt x="12909" y="42752"/>
                    <a:pt x="13045" y="42758"/>
                  </a:cubicBezTo>
                  <a:lnTo>
                    <a:pt x="13305" y="42758"/>
                  </a:lnTo>
                  <a:cubicBezTo>
                    <a:pt x="13453" y="42758"/>
                    <a:pt x="13595" y="42758"/>
                    <a:pt x="13725" y="42752"/>
                  </a:cubicBezTo>
                  <a:cubicBezTo>
                    <a:pt x="13867" y="42746"/>
                    <a:pt x="13968" y="42627"/>
                    <a:pt x="13962" y="42491"/>
                  </a:cubicBezTo>
                  <a:cubicBezTo>
                    <a:pt x="13957" y="42359"/>
                    <a:pt x="13843" y="42255"/>
                    <a:pt x="13712" y="42255"/>
                  </a:cubicBezTo>
                  <a:close/>
                </a:path>
              </a:pathLst>
            </a:custGeom>
            <a:solidFill>
              <a:srgbClr val="1E1936"/>
            </a:solidFill>
            <a:ln>
              <a:solidFill>
                <a:schemeClr val="tx1"/>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nvGrpSpPr>
            <p:cNvPr id="15" name="Google Shape;4716;p79"/>
            <p:cNvGrpSpPr/>
            <p:nvPr/>
          </p:nvGrpSpPr>
          <p:grpSpPr>
            <a:xfrm rot="3530764">
              <a:off x="252923" y="3052492"/>
              <a:ext cx="603575" cy="520900"/>
              <a:chOff x="3450350" y="2886200"/>
              <a:chExt cx="603575" cy="520900"/>
            </a:xfrm>
          </p:grpSpPr>
          <p:sp>
            <p:nvSpPr>
              <p:cNvPr id="16" name="Google Shape;4717;p79"/>
              <p:cNvSpPr/>
              <p:nvPr/>
            </p:nvSpPr>
            <p:spPr>
              <a:xfrm>
                <a:off x="3450350" y="2886200"/>
                <a:ext cx="603575" cy="520900"/>
              </a:xfrm>
              <a:custGeom>
                <a:avLst/>
                <a:gdLst/>
                <a:ahLst/>
                <a:cxnLst/>
                <a:rect l="l" t="t" r="r" b="b"/>
                <a:pathLst>
                  <a:path w="24143" h="20836" extrusionOk="0">
                    <a:moveTo>
                      <a:pt x="23735" y="36"/>
                    </a:moveTo>
                    <a:cubicBezTo>
                      <a:pt x="23717" y="1"/>
                      <a:pt x="23676" y="1"/>
                      <a:pt x="23610" y="42"/>
                    </a:cubicBezTo>
                    <a:cubicBezTo>
                      <a:pt x="22971" y="468"/>
                      <a:pt x="197" y="8619"/>
                      <a:pt x="131" y="8643"/>
                    </a:cubicBezTo>
                    <a:cubicBezTo>
                      <a:pt x="25" y="8678"/>
                      <a:pt x="1" y="8809"/>
                      <a:pt x="72" y="8932"/>
                    </a:cubicBezTo>
                    <a:cubicBezTo>
                      <a:pt x="119" y="9009"/>
                      <a:pt x="190" y="9063"/>
                      <a:pt x="268" y="9087"/>
                    </a:cubicBezTo>
                    <a:cubicBezTo>
                      <a:pt x="557" y="9194"/>
                      <a:pt x="4107" y="10500"/>
                      <a:pt x="5680" y="11441"/>
                    </a:cubicBezTo>
                    <a:cubicBezTo>
                      <a:pt x="5828" y="13014"/>
                      <a:pt x="6136" y="20203"/>
                      <a:pt x="6136" y="20220"/>
                    </a:cubicBezTo>
                    <a:cubicBezTo>
                      <a:pt x="6136" y="20350"/>
                      <a:pt x="6248" y="20474"/>
                      <a:pt x="6373" y="20509"/>
                    </a:cubicBezTo>
                    <a:cubicBezTo>
                      <a:pt x="6384" y="20509"/>
                      <a:pt x="6390" y="20516"/>
                      <a:pt x="6401" y="20516"/>
                    </a:cubicBezTo>
                    <a:cubicBezTo>
                      <a:pt x="6401" y="20522"/>
                      <a:pt x="6408" y="20522"/>
                      <a:pt x="6414" y="20528"/>
                    </a:cubicBezTo>
                    <a:cubicBezTo>
                      <a:pt x="6520" y="20629"/>
                      <a:pt x="6662" y="20640"/>
                      <a:pt x="6733" y="20563"/>
                    </a:cubicBezTo>
                    <a:lnTo>
                      <a:pt x="10051" y="16711"/>
                    </a:lnTo>
                    <a:cubicBezTo>
                      <a:pt x="10318" y="17044"/>
                      <a:pt x="10597" y="17386"/>
                      <a:pt x="10873" y="17729"/>
                    </a:cubicBezTo>
                    <a:cubicBezTo>
                      <a:pt x="11820" y="18901"/>
                      <a:pt x="12762" y="20072"/>
                      <a:pt x="13382" y="20705"/>
                    </a:cubicBezTo>
                    <a:cubicBezTo>
                      <a:pt x="13483" y="20812"/>
                      <a:pt x="13631" y="20836"/>
                      <a:pt x="13707" y="20758"/>
                    </a:cubicBezTo>
                    <a:cubicBezTo>
                      <a:pt x="13720" y="20752"/>
                      <a:pt x="13726" y="20741"/>
                      <a:pt x="13737" y="20722"/>
                    </a:cubicBezTo>
                    <a:cubicBezTo>
                      <a:pt x="13756" y="20687"/>
                      <a:pt x="18393" y="11867"/>
                      <a:pt x="21344" y="5751"/>
                    </a:cubicBezTo>
                    <a:lnTo>
                      <a:pt x="24090" y="408"/>
                    </a:lnTo>
                    <a:cubicBezTo>
                      <a:pt x="24143" y="313"/>
                      <a:pt x="24085" y="165"/>
                      <a:pt x="23971" y="83"/>
                    </a:cubicBezTo>
                    <a:cubicBezTo>
                      <a:pt x="23889" y="23"/>
                      <a:pt x="23801" y="12"/>
                      <a:pt x="23735" y="36"/>
                    </a:cubicBezTo>
                    <a:close/>
                    <a:moveTo>
                      <a:pt x="13885" y="8312"/>
                    </a:moveTo>
                    <a:cubicBezTo>
                      <a:pt x="13898" y="8323"/>
                      <a:pt x="13891" y="8312"/>
                      <a:pt x="13868" y="8288"/>
                    </a:cubicBezTo>
                    <a:cubicBezTo>
                      <a:pt x="13868" y="8276"/>
                      <a:pt x="13862" y="8258"/>
                      <a:pt x="13855" y="8247"/>
                    </a:cubicBezTo>
                    <a:cubicBezTo>
                      <a:pt x="13855" y="8235"/>
                      <a:pt x="13855" y="8217"/>
                      <a:pt x="13849" y="8205"/>
                    </a:cubicBezTo>
                    <a:cubicBezTo>
                      <a:pt x="13849" y="8129"/>
                      <a:pt x="13862" y="8063"/>
                      <a:pt x="13903" y="7993"/>
                    </a:cubicBezTo>
                    <a:cubicBezTo>
                      <a:pt x="13991" y="7845"/>
                      <a:pt x="14223" y="8004"/>
                      <a:pt x="14122" y="8146"/>
                    </a:cubicBezTo>
                    <a:cubicBezTo>
                      <a:pt x="14122" y="8146"/>
                      <a:pt x="14116" y="8164"/>
                      <a:pt x="14111" y="8164"/>
                    </a:cubicBezTo>
                    <a:lnTo>
                      <a:pt x="14111" y="8176"/>
                    </a:lnTo>
                    <a:cubicBezTo>
                      <a:pt x="14111" y="8181"/>
                      <a:pt x="14103" y="8187"/>
                      <a:pt x="14103" y="8193"/>
                    </a:cubicBezTo>
                    <a:lnTo>
                      <a:pt x="14103" y="8200"/>
                    </a:lnTo>
                    <a:cubicBezTo>
                      <a:pt x="14111" y="8264"/>
                      <a:pt x="14103" y="8329"/>
                      <a:pt x="14045" y="8383"/>
                    </a:cubicBezTo>
                    <a:cubicBezTo>
                      <a:pt x="14027" y="8400"/>
                      <a:pt x="13997" y="8413"/>
                      <a:pt x="13974" y="8400"/>
                    </a:cubicBezTo>
                    <a:cubicBezTo>
                      <a:pt x="13926" y="8377"/>
                      <a:pt x="13903" y="8353"/>
                      <a:pt x="13885" y="8312"/>
                    </a:cubicBezTo>
                    <a:close/>
                    <a:moveTo>
                      <a:pt x="13524" y="8927"/>
                    </a:moveTo>
                    <a:cubicBezTo>
                      <a:pt x="13530" y="9045"/>
                      <a:pt x="13335" y="9080"/>
                      <a:pt x="13300" y="8968"/>
                    </a:cubicBezTo>
                    <a:cubicBezTo>
                      <a:pt x="13264" y="8867"/>
                      <a:pt x="13246" y="8761"/>
                      <a:pt x="13229" y="8661"/>
                    </a:cubicBezTo>
                    <a:cubicBezTo>
                      <a:pt x="13199" y="8495"/>
                      <a:pt x="13453" y="8448"/>
                      <a:pt x="13483" y="8613"/>
                    </a:cubicBezTo>
                    <a:cubicBezTo>
                      <a:pt x="13500" y="8714"/>
                      <a:pt x="13524" y="8820"/>
                      <a:pt x="13524" y="8927"/>
                    </a:cubicBezTo>
                    <a:close/>
                    <a:moveTo>
                      <a:pt x="12803" y="9364"/>
                    </a:moveTo>
                    <a:cubicBezTo>
                      <a:pt x="12648" y="9287"/>
                      <a:pt x="12678" y="9033"/>
                      <a:pt x="12667" y="8886"/>
                    </a:cubicBezTo>
                    <a:cubicBezTo>
                      <a:pt x="12661" y="8761"/>
                      <a:pt x="12820" y="8738"/>
                      <a:pt x="12855" y="8856"/>
                    </a:cubicBezTo>
                    <a:cubicBezTo>
                      <a:pt x="12897" y="8992"/>
                      <a:pt x="13010" y="9222"/>
                      <a:pt x="12897" y="9353"/>
                    </a:cubicBezTo>
                    <a:cubicBezTo>
                      <a:pt x="12880" y="9371"/>
                      <a:pt x="12833" y="9382"/>
                      <a:pt x="12803" y="9364"/>
                    </a:cubicBezTo>
                    <a:close/>
                    <a:moveTo>
                      <a:pt x="4804" y="17357"/>
                    </a:moveTo>
                    <a:cubicBezTo>
                      <a:pt x="4864" y="17257"/>
                      <a:pt x="5017" y="17238"/>
                      <a:pt x="5106" y="17303"/>
                    </a:cubicBezTo>
                    <a:cubicBezTo>
                      <a:pt x="5194" y="17363"/>
                      <a:pt x="5237" y="17499"/>
                      <a:pt x="5172" y="17593"/>
                    </a:cubicBezTo>
                    <a:cubicBezTo>
                      <a:pt x="5172" y="17694"/>
                      <a:pt x="5082" y="17795"/>
                      <a:pt x="4970" y="17776"/>
                    </a:cubicBezTo>
                    <a:cubicBezTo>
                      <a:pt x="4882" y="17771"/>
                      <a:pt x="4798" y="17729"/>
                      <a:pt x="4757" y="17641"/>
                    </a:cubicBezTo>
                    <a:cubicBezTo>
                      <a:pt x="4710" y="17540"/>
                      <a:pt x="4751" y="17451"/>
                      <a:pt x="4804" y="17357"/>
                    </a:cubicBezTo>
                    <a:close/>
                    <a:moveTo>
                      <a:pt x="4727" y="14316"/>
                    </a:moveTo>
                    <a:cubicBezTo>
                      <a:pt x="4746" y="14150"/>
                      <a:pt x="4981" y="14174"/>
                      <a:pt x="4976" y="14340"/>
                    </a:cubicBezTo>
                    <a:cubicBezTo>
                      <a:pt x="4964" y="14736"/>
                      <a:pt x="5017" y="15121"/>
                      <a:pt x="5077" y="15512"/>
                    </a:cubicBezTo>
                    <a:cubicBezTo>
                      <a:pt x="5123" y="15824"/>
                      <a:pt x="5207" y="16151"/>
                      <a:pt x="5148" y="16463"/>
                    </a:cubicBezTo>
                    <a:cubicBezTo>
                      <a:pt x="5130" y="16564"/>
                      <a:pt x="5011" y="16582"/>
                      <a:pt x="4959" y="16498"/>
                    </a:cubicBezTo>
                    <a:cubicBezTo>
                      <a:pt x="4604" y="15908"/>
                      <a:pt x="4651" y="14979"/>
                      <a:pt x="4727" y="14316"/>
                    </a:cubicBezTo>
                    <a:close/>
                    <a:moveTo>
                      <a:pt x="18127" y="14204"/>
                    </a:moveTo>
                    <a:cubicBezTo>
                      <a:pt x="18251" y="14180"/>
                      <a:pt x="18376" y="14269"/>
                      <a:pt x="18398" y="14393"/>
                    </a:cubicBezTo>
                    <a:cubicBezTo>
                      <a:pt x="18422" y="14518"/>
                      <a:pt x="18334" y="14641"/>
                      <a:pt x="18209" y="14665"/>
                    </a:cubicBezTo>
                    <a:lnTo>
                      <a:pt x="18157" y="14671"/>
                    </a:lnTo>
                    <a:cubicBezTo>
                      <a:pt x="18086" y="14688"/>
                      <a:pt x="18021" y="14665"/>
                      <a:pt x="17967" y="14617"/>
                    </a:cubicBezTo>
                    <a:cubicBezTo>
                      <a:pt x="17926" y="14582"/>
                      <a:pt x="17896" y="14541"/>
                      <a:pt x="17890" y="14488"/>
                    </a:cubicBezTo>
                    <a:cubicBezTo>
                      <a:pt x="17879" y="14434"/>
                      <a:pt x="17890" y="14381"/>
                      <a:pt x="17914" y="14333"/>
                    </a:cubicBezTo>
                    <a:cubicBezTo>
                      <a:pt x="17950" y="14275"/>
                      <a:pt x="18002" y="14227"/>
                      <a:pt x="18073" y="14215"/>
                    </a:cubicBezTo>
                    <a:close/>
                    <a:moveTo>
                      <a:pt x="19435" y="11299"/>
                    </a:moveTo>
                    <a:cubicBezTo>
                      <a:pt x="19463" y="11217"/>
                      <a:pt x="19599" y="11245"/>
                      <a:pt x="19588" y="11335"/>
                    </a:cubicBezTo>
                    <a:cubicBezTo>
                      <a:pt x="19517" y="11761"/>
                      <a:pt x="19405" y="12151"/>
                      <a:pt x="19227" y="12547"/>
                    </a:cubicBezTo>
                    <a:cubicBezTo>
                      <a:pt x="19080" y="12885"/>
                      <a:pt x="18938" y="13369"/>
                      <a:pt x="18647" y="13618"/>
                    </a:cubicBezTo>
                    <a:cubicBezTo>
                      <a:pt x="18589" y="13666"/>
                      <a:pt x="18476" y="13636"/>
                      <a:pt x="18469" y="13552"/>
                    </a:cubicBezTo>
                    <a:cubicBezTo>
                      <a:pt x="18447" y="13180"/>
                      <a:pt x="18712" y="12807"/>
                      <a:pt x="18884" y="12488"/>
                    </a:cubicBezTo>
                    <a:cubicBezTo>
                      <a:pt x="19091" y="12104"/>
                      <a:pt x="19310" y="11714"/>
                      <a:pt x="19435" y="11299"/>
                    </a:cubicBezTo>
                    <a:close/>
                    <a:moveTo>
                      <a:pt x="11938" y="2650"/>
                    </a:moveTo>
                    <a:cubicBezTo>
                      <a:pt x="12022" y="2627"/>
                      <a:pt x="12110" y="2680"/>
                      <a:pt x="12151" y="2751"/>
                    </a:cubicBezTo>
                    <a:cubicBezTo>
                      <a:pt x="12164" y="2769"/>
                      <a:pt x="12170" y="2786"/>
                      <a:pt x="12175" y="2805"/>
                    </a:cubicBezTo>
                    <a:cubicBezTo>
                      <a:pt x="12175" y="2827"/>
                      <a:pt x="12175" y="2846"/>
                      <a:pt x="12170" y="2869"/>
                    </a:cubicBezTo>
                    <a:cubicBezTo>
                      <a:pt x="12158" y="2952"/>
                      <a:pt x="12099" y="3029"/>
                      <a:pt x="12009" y="3040"/>
                    </a:cubicBezTo>
                    <a:lnTo>
                      <a:pt x="11957" y="3040"/>
                    </a:lnTo>
                    <a:cubicBezTo>
                      <a:pt x="11910" y="3059"/>
                      <a:pt x="11856" y="3040"/>
                      <a:pt x="11815" y="3011"/>
                    </a:cubicBezTo>
                    <a:lnTo>
                      <a:pt x="11815" y="3011"/>
                    </a:lnTo>
                    <a:cubicBezTo>
                      <a:pt x="11774" y="2982"/>
                      <a:pt x="11744" y="2940"/>
                      <a:pt x="11732" y="2887"/>
                    </a:cubicBezTo>
                    <a:cubicBezTo>
                      <a:pt x="11725" y="2840"/>
                      <a:pt x="11732" y="2786"/>
                      <a:pt x="11761" y="2745"/>
                    </a:cubicBezTo>
                    <a:lnTo>
                      <a:pt x="11768" y="2739"/>
                    </a:lnTo>
                    <a:cubicBezTo>
                      <a:pt x="11796" y="2698"/>
                      <a:pt x="11839" y="2668"/>
                      <a:pt x="11886" y="2663"/>
                    </a:cubicBezTo>
                    <a:cubicBezTo>
                      <a:pt x="11903" y="2656"/>
                      <a:pt x="11921" y="2650"/>
                      <a:pt x="11938" y="2650"/>
                    </a:cubicBezTo>
                    <a:close/>
                    <a:moveTo>
                      <a:pt x="10720" y="3485"/>
                    </a:moveTo>
                    <a:cubicBezTo>
                      <a:pt x="10909" y="3414"/>
                      <a:pt x="11140" y="3294"/>
                      <a:pt x="11342" y="3348"/>
                    </a:cubicBezTo>
                    <a:cubicBezTo>
                      <a:pt x="11378" y="3354"/>
                      <a:pt x="11395" y="3414"/>
                      <a:pt x="11370" y="3449"/>
                    </a:cubicBezTo>
                    <a:cubicBezTo>
                      <a:pt x="11241" y="3608"/>
                      <a:pt x="10980" y="3644"/>
                      <a:pt x="10791" y="3698"/>
                    </a:cubicBezTo>
                    <a:cubicBezTo>
                      <a:pt x="10472" y="3786"/>
                      <a:pt x="10164" y="3898"/>
                      <a:pt x="9857" y="4017"/>
                    </a:cubicBezTo>
                    <a:cubicBezTo>
                      <a:pt x="9342" y="4212"/>
                      <a:pt x="8792" y="4430"/>
                      <a:pt x="8342" y="4763"/>
                    </a:cubicBezTo>
                    <a:cubicBezTo>
                      <a:pt x="8295" y="4804"/>
                      <a:pt x="8230" y="4727"/>
                      <a:pt x="8277" y="4686"/>
                    </a:cubicBezTo>
                    <a:cubicBezTo>
                      <a:pt x="8703" y="4288"/>
                      <a:pt x="9235" y="4053"/>
                      <a:pt x="9767" y="3840"/>
                    </a:cubicBezTo>
                    <a:cubicBezTo>
                      <a:pt x="10081" y="3715"/>
                      <a:pt x="10406" y="3608"/>
                      <a:pt x="10720" y="3485"/>
                    </a:cubicBezTo>
                    <a:close/>
                    <a:moveTo>
                      <a:pt x="5556" y="9028"/>
                    </a:moveTo>
                    <a:cubicBezTo>
                      <a:pt x="5514" y="9216"/>
                      <a:pt x="5355" y="9341"/>
                      <a:pt x="5237" y="9483"/>
                    </a:cubicBezTo>
                    <a:cubicBezTo>
                      <a:pt x="5095" y="9655"/>
                      <a:pt x="4828" y="9483"/>
                      <a:pt x="4946" y="9282"/>
                    </a:cubicBezTo>
                    <a:cubicBezTo>
                      <a:pt x="5059" y="9099"/>
                      <a:pt x="5243" y="8891"/>
                      <a:pt x="5473" y="8903"/>
                    </a:cubicBezTo>
                    <a:cubicBezTo>
                      <a:pt x="5544" y="8903"/>
                      <a:pt x="5573" y="8974"/>
                      <a:pt x="5556" y="9028"/>
                    </a:cubicBezTo>
                    <a:close/>
                    <a:moveTo>
                      <a:pt x="5663" y="9992"/>
                    </a:moveTo>
                    <a:cubicBezTo>
                      <a:pt x="5639" y="9939"/>
                      <a:pt x="5644" y="9874"/>
                      <a:pt x="5674" y="9825"/>
                    </a:cubicBezTo>
                    <a:cubicBezTo>
                      <a:pt x="5762" y="9696"/>
                      <a:pt x="5876" y="9584"/>
                      <a:pt x="5982" y="9465"/>
                    </a:cubicBezTo>
                    <a:cubicBezTo>
                      <a:pt x="6076" y="9358"/>
                      <a:pt x="6218" y="9170"/>
                      <a:pt x="6373" y="9158"/>
                    </a:cubicBezTo>
                    <a:cubicBezTo>
                      <a:pt x="6455" y="9151"/>
                      <a:pt x="6526" y="9205"/>
                      <a:pt x="6520" y="9293"/>
                    </a:cubicBezTo>
                    <a:cubicBezTo>
                      <a:pt x="6508" y="9448"/>
                      <a:pt x="6349" y="9601"/>
                      <a:pt x="6248" y="9708"/>
                    </a:cubicBezTo>
                    <a:cubicBezTo>
                      <a:pt x="6141" y="9820"/>
                      <a:pt x="6041" y="9945"/>
                      <a:pt x="5917" y="10046"/>
                    </a:cubicBezTo>
                    <a:cubicBezTo>
                      <a:pt x="5876" y="10081"/>
                      <a:pt x="5811" y="10098"/>
                      <a:pt x="5757" y="10074"/>
                    </a:cubicBezTo>
                    <a:cubicBezTo>
                      <a:pt x="5745" y="10074"/>
                      <a:pt x="5740" y="10068"/>
                      <a:pt x="5734" y="10068"/>
                    </a:cubicBezTo>
                    <a:lnTo>
                      <a:pt x="5734" y="10068"/>
                    </a:lnTo>
                    <a:cubicBezTo>
                      <a:pt x="5698" y="10051"/>
                      <a:pt x="5674" y="10027"/>
                      <a:pt x="5663" y="9992"/>
                    </a:cubicBezTo>
                    <a:close/>
                    <a:moveTo>
                      <a:pt x="12506" y="17854"/>
                    </a:moveTo>
                    <a:cubicBezTo>
                      <a:pt x="12506" y="17847"/>
                      <a:pt x="12501" y="17841"/>
                      <a:pt x="12489" y="17836"/>
                    </a:cubicBezTo>
                    <a:cubicBezTo>
                      <a:pt x="12465" y="17806"/>
                      <a:pt x="12459" y="17765"/>
                      <a:pt x="12454" y="17724"/>
                    </a:cubicBezTo>
                    <a:cubicBezTo>
                      <a:pt x="12448" y="17653"/>
                      <a:pt x="12454" y="17576"/>
                      <a:pt x="12484" y="17505"/>
                    </a:cubicBezTo>
                    <a:cubicBezTo>
                      <a:pt x="12542" y="17339"/>
                      <a:pt x="12625" y="17167"/>
                      <a:pt x="12809" y="17115"/>
                    </a:cubicBezTo>
                    <a:cubicBezTo>
                      <a:pt x="12850" y="17102"/>
                      <a:pt x="12897" y="17137"/>
                      <a:pt x="12904" y="17180"/>
                    </a:cubicBezTo>
                    <a:cubicBezTo>
                      <a:pt x="12915" y="17315"/>
                      <a:pt x="12850" y="17421"/>
                      <a:pt x="12797" y="17546"/>
                    </a:cubicBezTo>
                    <a:cubicBezTo>
                      <a:pt x="12773" y="17593"/>
                      <a:pt x="12749" y="17641"/>
                      <a:pt x="12732" y="17694"/>
                    </a:cubicBezTo>
                    <a:cubicBezTo>
                      <a:pt x="12726" y="17718"/>
                      <a:pt x="12726" y="17735"/>
                      <a:pt x="12726" y="17759"/>
                    </a:cubicBezTo>
                    <a:cubicBezTo>
                      <a:pt x="12726" y="17765"/>
                      <a:pt x="12719" y="17771"/>
                      <a:pt x="12719" y="17771"/>
                    </a:cubicBezTo>
                    <a:cubicBezTo>
                      <a:pt x="12749" y="17883"/>
                      <a:pt x="12607" y="17972"/>
                      <a:pt x="12530" y="17877"/>
                    </a:cubicBezTo>
                    <a:cubicBezTo>
                      <a:pt x="12519" y="17871"/>
                      <a:pt x="12513" y="17860"/>
                      <a:pt x="12506" y="17854"/>
                    </a:cubicBezTo>
                    <a:close/>
                    <a:moveTo>
                      <a:pt x="13022" y="18600"/>
                    </a:moveTo>
                    <a:cubicBezTo>
                      <a:pt x="12939" y="18428"/>
                      <a:pt x="13039" y="18174"/>
                      <a:pt x="13110" y="18008"/>
                    </a:cubicBezTo>
                    <a:cubicBezTo>
                      <a:pt x="13205" y="17812"/>
                      <a:pt x="13287" y="17593"/>
                      <a:pt x="13483" y="17487"/>
                    </a:cubicBezTo>
                    <a:cubicBezTo>
                      <a:pt x="13548" y="17451"/>
                      <a:pt x="13631" y="17511"/>
                      <a:pt x="13625" y="17582"/>
                    </a:cubicBezTo>
                    <a:cubicBezTo>
                      <a:pt x="13601" y="17776"/>
                      <a:pt x="13477" y="17937"/>
                      <a:pt x="13394" y="18108"/>
                    </a:cubicBezTo>
                    <a:cubicBezTo>
                      <a:pt x="13323" y="18273"/>
                      <a:pt x="13276" y="18422"/>
                      <a:pt x="13235" y="18593"/>
                    </a:cubicBezTo>
                    <a:cubicBezTo>
                      <a:pt x="13210" y="18693"/>
                      <a:pt x="13057" y="18688"/>
                      <a:pt x="13022" y="18600"/>
                    </a:cubicBezTo>
                    <a:close/>
                    <a:moveTo>
                      <a:pt x="935" y="8891"/>
                    </a:moveTo>
                    <a:lnTo>
                      <a:pt x="935" y="8891"/>
                    </a:lnTo>
                    <a:cubicBezTo>
                      <a:pt x="3616" y="7933"/>
                      <a:pt x="15648" y="3614"/>
                      <a:pt x="21174" y="1550"/>
                    </a:cubicBezTo>
                    <a:lnTo>
                      <a:pt x="5745" y="10985"/>
                    </a:lnTo>
                    <a:cubicBezTo>
                      <a:pt x="5740" y="10991"/>
                      <a:pt x="5727" y="10997"/>
                      <a:pt x="5721" y="11004"/>
                    </a:cubicBezTo>
                    <a:cubicBezTo>
                      <a:pt x="4432" y="10258"/>
                      <a:pt x="2078" y="9329"/>
                      <a:pt x="935" y="8891"/>
                    </a:cubicBezTo>
                    <a:close/>
                    <a:moveTo>
                      <a:pt x="6130" y="11406"/>
                    </a:moveTo>
                    <a:lnTo>
                      <a:pt x="6130" y="11406"/>
                    </a:lnTo>
                    <a:cubicBezTo>
                      <a:pt x="6130" y="11394"/>
                      <a:pt x="6130" y="11382"/>
                      <a:pt x="6124" y="11364"/>
                    </a:cubicBezTo>
                    <a:lnTo>
                      <a:pt x="22019" y="1645"/>
                    </a:lnTo>
                    <a:lnTo>
                      <a:pt x="8467" y="14440"/>
                    </a:lnTo>
                    <a:cubicBezTo>
                      <a:pt x="8407" y="14440"/>
                      <a:pt x="8353" y="14475"/>
                      <a:pt x="8336" y="14529"/>
                    </a:cubicBezTo>
                    <a:cubicBezTo>
                      <a:pt x="8028" y="15256"/>
                      <a:pt x="7473" y="16635"/>
                      <a:pt x="6976" y="17912"/>
                    </a:cubicBezTo>
                    <a:cubicBezTo>
                      <a:pt x="6821" y="18303"/>
                      <a:pt x="6674" y="18688"/>
                      <a:pt x="6543" y="19043"/>
                    </a:cubicBezTo>
                    <a:cubicBezTo>
                      <a:pt x="6444" y="16801"/>
                      <a:pt x="6236" y="12364"/>
                      <a:pt x="6130" y="11406"/>
                    </a:cubicBezTo>
                    <a:close/>
                    <a:moveTo>
                      <a:pt x="6887" y="19569"/>
                    </a:moveTo>
                    <a:lnTo>
                      <a:pt x="6887" y="19569"/>
                    </a:lnTo>
                    <a:cubicBezTo>
                      <a:pt x="7047" y="19149"/>
                      <a:pt x="7225" y="18676"/>
                      <a:pt x="7413" y="18185"/>
                    </a:cubicBezTo>
                    <a:cubicBezTo>
                      <a:pt x="7864" y="17038"/>
                      <a:pt x="8348" y="15831"/>
                      <a:pt x="8661" y="15067"/>
                    </a:cubicBezTo>
                    <a:cubicBezTo>
                      <a:pt x="8964" y="15398"/>
                      <a:pt x="9325" y="15824"/>
                      <a:pt x="9709" y="16293"/>
                    </a:cubicBezTo>
                    <a:close/>
                    <a:moveTo>
                      <a:pt x="13524" y="19842"/>
                    </a:moveTo>
                    <a:lnTo>
                      <a:pt x="13524" y="19842"/>
                    </a:lnTo>
                    <a:cubicBezTo>
                      <a:pt x="13500" y="19889"/>
                      <a:pt x="13500" y="19954"/>
                      <a:pt x="13524" y="20012"/>
                    </a:cubicBezTo>
                    <a:cubicBezTo>
                      <a:pt x="13489" y="20083"/>
                      <a:pt x="13459" y="20143"/>
                      <a:pt x="13429" y="20190"/>
                    </a:cubicBezTo>
                    <a:cubicBezTo>
                      <a:pt x="12844" y="19551"/>
                      <a:pt x="12022" y="18529"/>
                      <a:pt x="11200" y="17511"/>
                    </a:cubicBezTo>
                    <a:cubicBezTo>
                      <a:pt x="10851" y="17079"/>
                      <a:pt x="10507" y="16653"/>
                      <a:pt x="10176" y="16250"/>
                    </a:cubicBezTo>
                    <a:cubicBezTo>
                      <a:pt x="10171" y="16244"/>
                      <a:pt x="10171" y="16244"/>
                      <a:pt x="10171" y="16239"/>
                    </a:cubicBezTo>
                    <a:cubicBezTo>
                      <a:pt x="9696" y="15665"/>
                      <a:pt x="9259" y="15144"/>
                      <a:pt x="8899" y="14753"/>
                    </a:cubicBezTo>
                    <a:lnTo>
                      <a:pt x="22949" y="1497"/>
                    </a:lnTo>
                    <a:close/>
                  </a:path>
                </a:pathLst>
              </a:custGeom>
              <a:solidFill>
                <a:srgbClr val="1E193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 name="Google Shape;4718;p79"/>
              <p:cNvSpPr/>
              <p:nvPr/>
            </p:nvSpPr>
            <p:spPr>
              <a:xfrm>
                <a:off x="3672800" y="2923625"/>
                <a:ext cx="351275" cy="467325"/>
              </a:xfrm>
              <a:custGeom>
                <a:avLst/>
                <a:gdLst/>
                <a:ahLst/>
                <a:cxnLst/>
                <a:rect l="l" t="t" r="r" b="b"/>
                <a:pathLst>
                  <a:path w="14051" h="18693" extrusionOk="0">
                    <a:moveTo>
                      <a:pt x="14051" y="0"/>
                    </a:moveTo>
                    <a:lnTo>
                      <a:pt x="1" y="13256"/>
                    </a:lnTo>
                    <a:cubicBezTo>
                      <a:pt x="361" y="13647"/>
                      <a:pt x="798" y="14168"/>
                      <a:pt x="1273" y="14742"/>
                    </a:cubicBezTo>
                    <a:cubicBezTo>
                      <a:pt x="1273" y="14747"/>
                      <a:pt x="1273" y="14747"/>
                      <a:pt x="1278" y="14753"/>
                    </a:cubicBezTo>
                    <a:cubicBezTo>
                      <a:pt x="1609" y="15156"/>
                      <a:pt x="1953" y="15582"/>
                      <a:pt x="2302" y="16014"/>
                    </a:cubicBezTo>
                    <a:cubicBezTo>
                      <a:pt x="3124" y="17032"/>
                      <a:pt x="3946" y="18054"/>
                      <a:pt x="4531" y="18693"/>
                    </a:cubicBezTo>
                    <a:cubicBezTo>
                      <a:pt x="4561" y="18646"/>
                      <a:pt x="4591" y="18586"/>
                      <a:pt x="4626" y="18515"/>
                    </a:cubicBezTo>
                    <a:cubicBezTo>
                      <a:pt x="4602" y="18457"/>
                      <a:pt x="4602" y="18392"/>
                      <a:pt x="4626" y="18345"/>
                    </a:cubicBezTo>
                    <a:close/>
                    <a:moveTo>
                      <a:pt x="4006" y="15683"/>
                    </a:moveTo>
                    <a:cubicBezTo>
                      <a:pt x="4017" y="15818"/>
                      <a:pt x="3952" y="15924"/>
                      <a:pt x="3899" y="16049"/>
                    </a:cubicBezTo>
                    <a:cubicBezTo>
                      <a:pt x="3875" y="16096"/>
                      <a:pt x="3851" y="16144"/>
                      <a:pt x="3834" y="16197"/>
                    </a:cubicBezTo>
                    <a:cubicBezTo>
                      <a:pt x="3828" y="16221"/>
                      <a:pt x="3828" y="16238"/>
                      <a:pt x="3828" y="16262"/>
                    </a:cubicBezTo>
                    <a:cubicBezTo>
                      <a:pt x="3828" y="16268"/>
                      <a:pt x="3821" y="16274"/>
                      <a:pt x="3821" y="16274"/>
                    </a:cubicBezTo>
                    <a:cubicBezTo>
                      <a:pt x="3851" y="16386"/>
                      <a:pt x="3709" y="16475"/>
                      <a:pt x="3632" y="16380"/>
                    </a:cubicBezTo>
                    <a:cubicBezTo>
                      <a:pt x="3621" y="16374"/>
                      <a:pt x="3615" y="16363"/>
                      <a:pt x="3608" y="16357"/>
                    </a:cubicBezTo>
                    <a:cubicBezTo>
                      <a:pt x="3608" y="16350"/>
                      <a:pt x="3603" y="16344"/>
                      <a:pt x="3591" y="16339"/>
                    </a:cubicBezTo>
                    <a:cubicBezTo>
                      <a:pt x="3567" y="16309"/>
                      <a:pt x="3561" y="16268"/>
                      <a:pt x="3556" y="16227"/>
                    </a:cubicBezTo>
                    <a:cubicBezTo>
                      <a:pt x="3550" y="16156"/>
                      <a:pt x="3556" y="16079"/>
                      <a:pt x="3586" y="16008"/>
                    </a:cubicBezTo>
                    <a:cubicBezTo>
                      <a:pt x="3644" y="15842"/>
                      <a:pt x="3727" y="15670"/>
                      <a:pt x="3911" y="15618"/>
                    </a:cubicBezTo>
                    <a:cubicBezTo>
                      <a:pt x="3952" y="15605"/>
                      <a:pt x="3999" y="15640"/>
                      <a:pt x="4006" y="15683"/>
                    </a:cubicBezTo>
                    <a:close/>
                    <a:moveTo>
                      <a:pt x="4585" y="15990"/>
                    </a:moveTo>
                    <a:cubicBezTo>
                      <a:pt x="4650" y="15954"/>
                      <a:pt x="4733" y="16014"/>
                      <a:pt x="4727" y="16085"/>
                    </a:cubicBezTo>
                    <a:cubicBezTo>
                      <a:pt x="4703" y="16279"/>
                      <a:pt x="4579" y="16440"/>
                      <a:pt x="4496" y="16611"/>
                    </a:cubicBezTo>
                    <a:cubicBezTo>
                      <a:pt x="4425" y="16776"/>
                      <a:pt x="4378" y="16925"/>
                      <a:pt x="4337" y="17096"/>
                    </a:cubicBezTo>
                    <a:cubicBezTo>
                      <a:pt x="4312" y="17196"/>
                      <a:pt x="4159" y="17191"/>
                      <a:pt x="4124" y="17103"/>
                    </a:cubicBezTo>
                    <a:cubicBezTo>
                      <a:pt x="4041" y="16931"/>
                      <a:pt x="4141" y="16677"/>
                      <a:pt x="4212" y="16511"/>
                    </a:cubicBezTo>
                    <a:cubicBezTo>
                      <a:pt x="4307" y="16315"/>
                      <a:pt x="4389" y="16096"/>
                      <a:pt x="4585" y="15990"/>
                    </a:cubicBezTo>
                    <a:close/>
                  </a:path>
                </a:pathLst>
              </a:custGeom>
              <a:solidFill>
                <a:srgbClr val="FAB6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 name="Google Shape;4719;p79"/>
              <p:cNvSpPr/>
              <p:nvPr/>
            </p:nvSpPr>
            <p:spPr>
              <a:xfrm>
                <a:off x="3603450" y="2927300"/>
                <a:ext cx="397375" cy="434975"/>
              </a:xfrm>
              <a:custGeom>
                <a:avLst/>
                <a:gdLst/>
                <a:ahLst/>
                <a:cxnLst/>
                <a:rect l="l" t="t" r="r" b="b"/>
                <a:pathLst>
                  <a:path w="15895" h="17399" extrusionOk="0">
                    <a:moveTo>
                      <a:pt x="2343" y="12796"/>
                    </a:moveTo>
                    <a:lnTo>
                      <a:pt x="15895" y="1"/>
                    </a:lnTo>
                    <a:lnTo>
                      <a:pt x="0" y="9720"/>
                    </a:lnTo>
                    <a:cubicBezTo>
                      <a:pt x="6" y="9738"/>
                      <a:pt x="6" y="9750"/>
                      <a:pt x="6" y="9762"/>
                    </a:cubicBezTo>
                    <a:cubicBezTo>
                      <a:pt x="112" y="10720"/>
                      <a:pt x="320" y="15157"/>
                      <a:pt x="419" y="17399"/>
                    </a:cubicBezTo>
                    <a:cubicBezTo>
                      <a:pt x="550" y="17044"/>
                      <a:pt x="697" y="16659"/>
                      <a:pt x="852" y="16268"/>
                    </a:cubicBezTo>
                    <a:cubicBezTo>
                      <a:pt x="1349" y="14991"/>
                      <a:pt x="1904" y="13612"/>
                      <a:pt x="2212" y="12885"/>
                    </a:cubicBezTo>
                    <a:cubicBezTo>
                      <a:pt x="2229" y="12831"/>
                      <a:pt x="2283" y="12796"/>
                      <a:pt x="2343" y="12796"/>
                    </a:cubicBezTo>
                    <a:close/>
                    <a:moveTo>
                      <a:pt x="6679" y="7720"/>
                    </a:moveTo>
                    <a:cubicBezTo>
                      <a:pt x="6524" y="7643"/>
                      <a:pt x="6554" y="7389"/>
                      <a:pt x="6543" y="7242"/>
                    </a:cubicBezTo>
                    <a:cubicBezTo>
                      <a:pt x="6537" y="7117"/>
                      <a:pt x="6696" y="7094"/>
                      <a:pt x="6731" y="7212"/>
                    </a:cubicBezTo>
                    <a:cubicBezTo>
                      <a:pt x="6773" y="7348"/>
                      <a:pt x="6886" y="7578"/>
                      <a:pt x="6773" y="7709"/>
                    </a:cubicBezTo>
                    <a:cubicBezTo>
                      <a:pt x="6756" y="7727"/>
                      <a:pt x="6709" y="7738"/>
                      <a:pt x="6679" y="7720"/>
                    </a:cubicBezTo>
                    <a:close/>
                    <a:moveTo>
                      <a:pt x="7176" y="7324"/>
                    </a:moveTo>
                    <a:cubicBezTo>
                      <a:pt x="7140" y="7223"/>
                      <a:pt x="7122" y="7117"/>
                      <a:pt x="7105" y="7017"/>
                    </a:cubicBezTo>
                    <a:cubicBezTo>
                      <a:pt x="7075" y="6851"/>
                      <a:pt x="7329" y="6804"/>
                      <a:pt x="7359" y="6969"/>
                    </a:cubicBezTo>
                    <a:cubicBezTo>
                      <a:pt x="7376" y="7070"/>
                      <a:pt x="7400" y="7176"/>
                      <a:pt x="7400" y="7283"/>
                    </a:cubicBezTo>
                    <a:cubicBezTo>
                      <a:pt x="7406" y="7401"/>
                      <a:pt x="7211" y="7436"/>
                      <a:pt x="7176" y="7324"/>
                    </a:cubicBezTo>
                    <a:close/>
                    <a:moveTo>
                      <a:pt x="7850" y="6756"/>
                    </a:moveTo>
                    <a:cubicBezTo>
                      <a:pt x="7802" y="6733"/>
                      <a:pt x="7779" y="6709"/>
                      <a:pt x="7761" y="6668"/>
                    </a:cubicBezTo>
                    <a:cubicBezTo>
                      <a:pt x="7774" y="6679"/>
                      <a:pt x="7767" y="6668"/>
                      <a:pt x="7744" y="6644"/>
                    </a:cubicBezTo>
                    <a:cubicBezTo>
                      <a:pt x="7744" y="6632"/>
                      <a:pt x="7738" y="6614"/>
                      <a:pt x="7731" y="6603"/>
                    </a:cubicBezTo>
                    <a:cubicBezTo>
                      <a:pt x="7731" y="6591"/>
                      <a:pt x="7731" y="6573"/>
                      <a:pt x="7725" y="6561"/>
                    </a:cubicBezTo>
                    <a:cubicBezTo>
                      <a:pt x="7725" y="6485"/>
                      <a:pt x="7738" y="6419"/>
                      <a:pt x="7779" y="6349"/>
                    </a:cubicBezTo>
                    <a:cubicBezTo>
                      <a:pt x="7867" y="6201"/>
                      <a:pt x="8099" y="6360"/>
                      <a:pt x="7998" y="6502"/>
                    </a:cubicBezTo>
                    <a:cubicBezTo>
                      <a:pt x="7998" y="6502"/>
                      <a:pt x="7992" y="6520"/>
                      <a:pt x="7987" y="6520"/>
                    </a:cubicBezTo>
                    <a:lnTo>
                      <a:pt x="7987" y="6532"/>
                    </a:lnTo>
                    <a:cubicBezTo>
                      <a:pt x="7987" y="6537"/>
                      <a:pt x="7979" y="6543"/>
                      <a:pt x="7979" y="6549"/>
                    </a:cubicBezTo>
                    <a:lnTo>
                      <a:pt x="7979" y="6556"/>
                    </a:lnTo>
                    <a:cubicBezTo>
                      <a:pt x="7987" y="6620"/>
                      <a:pt x="7979" y="6685"/>
                      <a:pt x="7921" y="6739"/>
                    </a:cubicBezTo>
                    <a:cubicBezTo>
                      <a:pt x="7903" y="6756"/>
                      <a:pt x="7873" y="6769"/>
                      <a:pt x="7850" y="6756"/>
                    </a:cubicBezTo>
                    <a:close/>
                  </a:path>
                </a:pathLst>
              </a:custGeom>
              <a:solidFill>
                <a:srgbClr val="358C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 name="Google Shape;4720;p79"/>
              <p:cNvSpPr/>
              <p:nvPr/>
            </p:nvSpPr>
            <p:spPr>
              <a:xfrm>
                <a:off x="3473725" y="2924925"/>
                <a:ext cx="505975" cy="236375"/>
              </a:xfrm>
              <a:custGeom>
                <a:avLst/>
                <a:gdLst/>
                <a:ahLst/>
                <a:cxnLst/>
                <a:rect l="l" t="t" r="r" b="b"/>
                <a:pathLst>
                  <a:path w="20239" h="9455" extrusionOk="0">
                    <a:moveTo>
                      <a:pt x="4810" y="9436"/>
                    </a:moveTo>
                    <a:lnTo>
                      <a:pt x="20239" y="1"/>
                    </a:lnTo>
                    <a:cubicBezTo>
                      <a:pt x="14713" y="2065"/>
                      <a:pt x="2681" y="6384"/>
                      <a:pt x="0" y="7342"/>
                    </a:cubicBezTo>
                    <a:cubicBezTo>
                      <a:pt x="1143" y="7780"/>
                      <a:pt x="3497" y="8709"/>
                      <a:pt x="4786" y="9455"/>
                    </a:cubicBezTo>
                    <a:cubicBezTo>
                      <a:pt x="4792" y="9448"/>
                      <a:pt x="4805" y="9442"/>
                      <a:pt x="4810" y="9436"/>
                    </a:cubicBezTo>
                    <a:close/>
                    <a:moveTo>
                      <a:pt x="4538" y="7354"/>
                    </a:moveTo>
                    <a:cubicBezTo>
                      <a:pt x="4609" y="7354"/>
                      <a:pt x="4638" y="7425"/>
                      <a:pt x="4621" y="7479"/>
                    </a:cubicBezTo>
                    <a:cubicBezTo>
                      <a:pt x="4579" y="7667"/>
                      <a:pt x="4420" y="7792"/>
                      <a:pt x="4302" y="7934"/>
                    </a:cubicBezTo>
                    <a:cubicBezTo>
                      <a:pt x="4160" y="8106"/>
                      <a:pt x="3893" y="7934"/>
                      <a:pt x="4011" y="7733"/>
                    </a:cubicBezTo>
                    <a:cubicBezTo>
                      <a:pt x="4124" y="7550"/>
                      <a:pt x="4308" y="7342"/>
                      <a:pt x="4538" y="7354"/>
                    </a:cubicBezTo>
                    <a:close/>
                    <a:moveTo>
                      <a:pt x="5585" y="7744"/>
                    </a:moveTo>
                    <a:cubicBezTo>
                      <a:pt x="5573" y="7899"/>
                      <a:pt x="5414" y="8052"/>
                      <a:pt x="5313" y="8159"/>
                    </a:cubicBezTo>
                    <a:cubicBezTo>
                      <a:pt x="5206" y="8271"/>
                      <a:pt x="5106" y="8396"/>
                      <a:pt x="4982" y="8497"/>
                    </a:cubicBezTo>
                    <a:cubicBezTo>
                      <a:pt x="4941" y="8532"/>
                      <a:pt x="4876" y="8549"/>
                      <a:pt x="4822" y="8525"/>
                    </a:cubicBezTo>
                    <a:cubicBezTo>
                      <a:pt x="4810" y="8525"/>
                      <a:pt x="4805" y="8519"/>
                      <a:pt x="4799" y="8519"/>
                    </a:cubicBezTo>
                    <a:lnTo>
                      <a:pt x="4799" y="8519"/>
                    </a:lnTo>
                    <a:cubicBezTo>
                      <a:pt x="4763" y="8502"/>
                      <a:pt x="4739" y="8478"/>
                      <a:pt x="4728" y="8443"/>
                    </a:cubicBezTo>
                    <a:cubicBezTo>
                      <a:pt x="4704" y="8390"/>
                      <a:pt x="4709" y="8325"/>
                      <a:pt x="4739" y="8276"/>
                    </a:cubicBezTo>
                    <a:cubicBezTo>
                      <a:pt x="4827" y="8147"/>
                      <a:pt x="4941" y="8035"/>
                      <a:pt x="5047" y="7916"/>
                    </a:cubicBezTo>
                    <a:cubicBezTo>
                      <a:pt x="5141" y="7809"/>
                      <a:pt x="5283" y="7621"/>
                      <a:pt x="5438" y="7609"/>
                    </a:cubicBezTo>
                    <a:cubicBezTo>
                      <a:pt x="5520" y="7602"/>
                      <a:pt x="5591" y="7656"/>
                      <a:pt x="5585" y="7744"/>
                    </a:cubicBezTo>
                    <a:close/>
                  </a:path>
                </a:pathLst>
              </a:custGeom>
              <a:solidFill>
                <a:srgbClr val="FAB6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 name="Google Shape;4721;p79"/>
              <p:cNvSpPr/>
              <p:nvPr/>
            </p:nvSpPr>
            <p:spPr>
              <a:xfrm>
                <a:off x="3622500" y="3262875"/>
                <a:ext cx="70600" cy="112575"/>
              </a:xfrm>
              <a:custGeom>
                <a:avLst/>
                <a:gdLst/>
                <a:ahLst/>
                <a:cxnLst/>
                <a:rect l="l" t="t" r="r" b="b"/>
                <a:pathLst>
                  <a:path w="2824" h="4503" extrusionOk="0">
                    <a:moveTo>
                      <a:pt x="2823" y="1226"/>
                    </a:moveTo>
                    <a:cubicBezTo>
                      <a:pt x="2439" y="757"/>
                      <a:pt x="2078" y="331"/>
                      <a:pt x="1775" y="0"/>
                    </a:cubicBezTo>
                    <a:cubicBezTo>
                      <a:pt x="1462" y="764"/>
                      <a:pt x="978" y="1971"/>
                      <a:pt x="527" y="3118"/>
                    </a:cubicBezTo>
                    <a:cubicBezTo>
                      <a:pt x="339" y="3609"/>
                      <a:pt x="161" y="4082"/>
                      <a:pt x="1" y="4502"/>
                    </a:cubicBezTo>
                    <a:close/>
                  </a:path>
                </a:pathLst>
              </a:custGeom>
              <a:solidFill>
                <a:srgbClr val="358C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grpSp>
        <p:nvGrpSpPr>
          <p:cNvPr id="7581" name="Google Shape;7581;p75"/>
          <p:cNvGrpSpPr/>
          <p:nvPr/>
        </p:nvGrpSpPr>
        <p:grpSpPr>
          <a:xfrm rot="5741575">
            <a:off x="8787175" y="4647739"/>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圆角矩形 7"/>
          <p:cNvSpPr/>
          <p:nvPr/>
        </p:nvSpPr>
        <p:spPr>
          <a:xfrm>
            <a:off x="577791" y="881799"/>
            <a:ext cx="8486455" cy="2464156"/>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defRPr/>
            </a:pPr>
            <a:r>
              <a:rPr lang="en-US" altLang="en-US" sz="2500" dirty="0" err="1">
                <a:solidFill>
                  <a:srgbClr val="002060"/>
                </a:solidFill>
                <a:latin typeface="Calibri" panose="020F0502020204030204" pitchFamily="34" charset="0"/>
                <a:cs typeface="Calibri" panose="020F0502020204030204" pitchFamily="34" charset="0"/>
              </a:rPr>
              <a:t>Nghe</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chuyện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Phù</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Đổng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Thiên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Vương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tôi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thường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tưởng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tượng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đến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smtClean="0">
                <a:solidFill>
                  <a:srgbClr val="002060"/>
                </a:solidFill>
                <a:latin typeface="Calibri" panose="020F0502020204030204" pitchFamily="34" charset="0"/>
                <a:cs typeface="Calibri" panose="020F0502020204030204" pitchFamily="34" charset="0"/>
              </a:rPr>
              <a:t>một</a:t>
            </a:r>
            <a:r>
              <a:rPr lang="vi-VN" altLang="en-US" sz="2500" dirty="0" smtClean="0">
                <a:solidFill>
                  <a:srgbClr val="002060"/>
                </a:solidFill>
                <a:latin typeface="Calibri" panose="020F0502020204030204" pitchFamily="34" charset="0"/>
                <a:cs typeface="Calibri" panose="020F0502020204030204" pitchFamily="34" charset="0"/>
              </a:rPr>
              <a:t>                          </a:t>
            </a:r>
            <a:r>
              <a:rPr lang="en-US" altLang="en-US" sz="2500" dirty="0" smtClean="0">
                <a:solidFill>
                  <a:srgbClr val="002060"/>
                </a:solidFill>
                <a:latin typeface="Calibri" panose="020F0502020204030204" pitchFamily="34" charset="0"/>
                <a:cs typeface="Calibri" panose="020F0502020204030204" pitchFamily="34" charset="0"/>
              </a:rPr>
              <a:t>,</a:t>
            </a:r>
            <a:r>
              <a:rPr lang="en-US" altLang="en-US" sz="2500" dirty="0" err="1" smtClean="0">
                <a:solidFill>
                  <a:srgbClr val="002060"/>
                </a:solidFill>
                <a:latin typeface="Calibri" panose="020F0502020204030204" pitchFamily="34" charset="0"/>
                <a:cs typeface="Calibri" panose="020F0502020204030204" pitchFamily="34" charset="0"/>
              </a:rPr>
              <a:t>sức</a:t>
            </a:r>
            <a:r>
              <a:rPr lang="en-US" altLang="en-US" sz="2500" dirty="0" smtClean="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vóc</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khác</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người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nhưng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tâm</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hồn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còn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thô</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sơ</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và</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giản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dị</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như</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tâm</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hồn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tất</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cả</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mọi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người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thời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xưa</a:t>
            </a:r>
            <a:r>
              <a:rPr lang="en-US" altLang="en-US" sz="2500" dirty="0">
                <a:solidFill>
                  <a:srgbClr val="002060"/>
                </a:solidFill>
                <a:latin typeface="Calibri" panose="020F0502020204030204" pitchFamily="34" charset="0"/>
                <a:cs typeface="Calibri" panose="020F0502020204030204" pitchFamily="34" charset="0"/>
              </a:rPr>
              <a:t>.                  </a:t>
            </a:r>
            <a:r>
              <a:rPr lang="vi-VN" altLang="en-US" sz="2500" dirty="0" smtClean="0">
                <a:solidFill>
                  <a:srgbClr val="002060"/>
                </a:solidFill>
                <a:latin typeface="Calibri" panose="020F0502020204030204" pitchFamily="34" charset="0"/>
                <a:cs typeface="Calibri" panose="020F0502020204030204" pitchFamily="34" charset="0"/>
              </a:rPr>
              <a:t> </a:t>
            </a:r>
            <a:r>
              <a:rPr lang="en-US" altLang="en-US" sz="2500" dirty="0" err="1" smtClean="0">
                <a:solidFill>
                  <a:srgbClr val="002060"/>
                </a:solidFill>
                <a:latin typeface="Calibri" panose="020F0502020204030204" pitchFamily="34" charset="0"/>
                <a:cs typeface="Calibri" panose="020F0502020204030204" pitchFamily="34" charset="0"/>
              </a:rPr>
              <a:t>gặp</a:t>
            </a:r>
            <a:r>
              <a:rPr lang="en-US" altLang="en-US" sz="2500" dirty="0" smtClean="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lúc</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quốc</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gia</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lâm</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nguy</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đã</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xông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pha</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ra</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trận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đem</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sức</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khỏe</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mà</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đánh</a:t>
            </a:r>
            <a:r>
              <a:rPr lang="en-US" altLang="en-US" sz="2500" dirty="0">
                <a:solidFill>
                  <a:srgbClr val="002060"/>
                </a:solidFill>
                <a:latin typeface="Calibri" panose="020F0502020204030204" pitchFamily="34" charset="0"/>
                <a:cs typeface="Calibri" panose="020F0502020204030204" pitchFamily="34" charset="0"/>
              </a:rPr>
              <a:t> tan </a:t>
            </a:r>
            <a:r>
              <a:rPr lang="en-US" altLang="en-US" sz="2500" dirty="0" err="1">
                <a:solidFill>
                  <a:srgbClr val="002060"/>
                </a:solidFill>
                <a:latin typeface="Calibri" panose="020F0502020204030204" pitchFamily="34" charset="0"/>
                <a:cs typeface="Calibri" panose="020F0502020204030204" pitchFamily="34" charset="0"/>
              </a:rPr>
              <a:t>giặc</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nhưng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bị</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thương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nặng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Tuy</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thế</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smtClean="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vẫn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còn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ăn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một</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bữa</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cơm</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chỗ</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ấy</a:t>
            </a:r>
            <a:r>
              <a:rPr lang="en-US" altLang="en-US" sz="2500" dirty="0">
                <a:solidFill>
                  <a:srgbClr val="002060"/>
                </a:solidFill>
                <a:latin typeface="Calibri" panose="020F0502020204030204" pitchFamily="34" charset="0"/>
                <a:cs typeface="Calibri" panose="020F0502020204030204" pitchFamily="34" charset="0"/>
              </a:rPr>
              <a:t> nay </a:t>
            </a:r>
            <a:r>
              <a:rPr lang="en-US" altLang="en-US" sz="2500" dirty="0" err="1">
                <a:solidFill>
                  <a:srgbClr val="002060"/>
                </a:solidFill>
                <a:latin typeface="Calibri" panose="020F0502020204030204" pitchFamily="34" charset="0"/>
                <a:cs typeface="Calibri" panose="020F0502020204030204" pitchFamily="34" charset="0"/>
              </a:rPr>
              <a:t>lập</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đền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thờ</a:t>
            </a:r>
            <a:r>
              <a:rPr lang="en-US" altLang="en-US" sz="2500" dirty="0">
                <a:solidFill>
                  <a:srgbClr val="002060"/>
                </a:solidFill>
                <a:latin typeface="Calibri" panose="020F0502020204030204" pitchFamily="34" charset="0"/>
                <a:cs typeface="Calibri" panose="020F0502020204030204" pitchFamily="34" charset="0"/>
              </a:rPr>
              <a:t> ở </a:t>
            </a:r>
            <a:r>
              <a:rPr lang="en-US" altLang="en-US" sz="2500" dirty="0" err="1">
                <a:solidFill>
                  <a:srgbClr val="002060"/>
                </a:solidFill>
                <a:latin typeface="Calibri" panose="020F0502020204030204" pitchFamily="34" charset="0"/>
                <a:cs typeface="Calibri" panose="020F0502020204030204" pitchFamily="34" charset="0"/>
              </a:rPr>
              <a:t>làng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Xuân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Tảo</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rồi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nhảy</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xuống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Hồ</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Tây</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tắm</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xong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mới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ôm</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vết</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thương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lên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ngựa</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tìm</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một</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rừng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cây</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âm</a:t>
            </a:r>
            <a:r>
              <a:rPr lang="en-US" altLang="en-US" sz="2500" dirty="0">
                <a:solidFill>
                  <a:srgbClr val="002060"/>
                </a:solidFill>
                <a:latin typeface="Calibri" panose="020F0502020204030204" pitchFamily="34" charset="0"/>
                <a:cs typeface="Calibri" panose="020F0502020204030204" pitchFamily="34" charset="0"/>
              </a:rPr>
              <a:t> u </a:t>
            </a:r>
            <a:r>
              <a:rPr lang="en-US" altLang="en-US" sz="2500" dirty="0" err="1">
                <a:solidFill>
                  <a:srgbClr val="002060"/>
                </a:solidFill>
                <a:latin typeface="Calibri" panose="020F0502020204030204" pitchFamily="34" charset="0"/>
                <a:cs typeface="Calibri" panose="020F0502020204030204" pitchFamily="34" charset="0"/>
              </a:rPr>
              <a:t>nào</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giấu</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kín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nỗi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đau</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đớn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của</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mình</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mà</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chết</a:t>
            </a:r>
            <a:r>
              <a:rPr lang="en-US" altLang="en-US" sz="2500" dirty="0">
                <a:solidFill>
                  <a:srgbClr val="002060"/>
                </a:solidFill>
                <a:latin typeface="Calibri" panose="020F0502020204030204" pitchFamily="34" charset="0"/>
                <a:cs typeface="Calibri" panose="020F0502020204030204" pitchFamily="34" charset="0"/>
              </a:rPr>
              <a:t>.  </a:t>
            </a:r>
          </a:p>
          <a:p>
            <a:pPr lvl="0" algn="just">
              <a:buClrTx/>
              <a:defRPr/>
            </a:pPr>
            <a:endParaRPr kumimoji="0" lang="zh-CN" altLang="en-US" sz="25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73" name="圆角矩形 7"/>
          <p:cNvSpPr/>
          <p:nvPr/>
        </p:nvSpPr>
        <p:spPr>
          <a:xfrm>
            <a:off x="2766432" y="627064"/>
            <a:ext cx="2064860" cy="324094"/>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altLang="zh-CN" sz="2500" kern="1200" noProof="0" dirty="0" smtClean="0">
                <a:solidFill>
                  <a:srgbClr val="002060"/>
                </a:solidFill>
                <a:latin typeface="Calibri" panose="020F0502020204030204" pitchFamily="34" charset="0"/>
                <a:ea typeface="黑体" panose="02010609060101010101" pitchFamily="49" charset="-122"/>
                <a:cs typeface="Calibri" panose="020F0502020204030204" pitchFamily="34" charset="0"/>
              </a:rPr>
              <a:t>t</a:t>
            </a:r>
            <a:r>
              <a:rPr kumimoji="0" lang="vi-VN" altLang="zh-CN" sz="2500" i="0" u="none" strike="noStrike" kern="1200" cap="none" spc="0" normalizeH="0" baseline="0" noProof="0" dirty="0" smtClean="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rPr>
              <a:t>rang</a:t>
            </a:r>
            <a:r>
              <a:rPr kumimoji="0" lang="vi-VN" altLang="zh-CN" sz="2500" i="0" u="none" strike="noStrike" kern="1200" cap="none" spc="0" normalizeH="0" noProof="0" dirty="0" smtClean="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rPr>
              <a:t> nam nhi</a:t>
            </a:r>
            <a:endParaRPr kumimoji="0" lang="zh-CN" altLang="en-US" sz="25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74" name="圆角矩形 7"/>
          <p:cNvSpPr/>
          <p:nvPr/>
        </p:nvSpPr>
        <p:spPr>
          <a:xfrm>
            <a:off x="1295515" y="1383935"/>
            <a:ext cx="1583688" cy="324094"/>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altLang="zh-CN" sz="2500" kern="1200" dirty="0" smtClean="0">
                <a:solidFill>
                  <a:srgbClr val="002060"/>
                </a:solidFill>
                <a:latin typeface="Calibri" panose="020F0502020204030204" pitchFamily="34" charset="0"/>
                <a:ea typeface="黑体" panose="02010609060101010101" pitchFamily="49" charset="-122"/>
                <a:cs typeface="Calibri" panose="020F0502020204030204" pitchFamily="34" charset="0"/>
              </a:rPr>
              <a:t>Tráng sĩ ấy</a:t>
            </a:r>
            <a:endParaRPr kumimoji="0" lang="zh-CN" altLang="en-US" sz="25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75" name="圆角矩形 7"/>
          <p:cNvSpPr/>
          <p:nvPr/>
        </p:nvSpPr>
        <p:spPr>
          <a:xfrm>
            <a:off x="1182743" y="2137180"/>
            <a:ext cx="3535533" cy="324094"/>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altLang="zh-CN" sz="2500" kern="1200" dirty="0">
                <a:solidFill>
                  <a:srgbClr val="002060"/>
                </a:solidFill>
                <a:latin typeface="Calibri" panose="020F0502020204030204" pitchFamily="34" charset="0"/>
                <a:ea typeface="黑体" panose="02010609060101010101" pitchFamily="49" charset="-122"/>
                <a:cs typeface="Calibri" panose="020F0502020204030204" pitchFamily="34" charset="0"/>
              </a:rPr>
              <a:t>n</a:t>
            </a:r>
            <a:r>
              <a:rPr lang="vi-VN" altLang="zh-CN" sz="2500" kern="1200" dirty="0" smtClean="0">
                <a:solidFill>
                  <a:srgbClr val="002060"/>
                </a:solidFill>
                <a:latin typeface="Calibri" panose="020F0502020204030204" pitchFamily="34" charset="0"/>
                <a:ea typeface="黑体" panose="02010609060101010101" pitchFamily="49" charset="-122"/>
                <a:cs typeface="Calibri" panose="020F0502020204030204" pitchFamily="34" charset="0"/>
              </a:rPr>
              <a:t>gười trai làng Phù Đổng</a:t>
            </a:r>
            <a:endParaRPr kumimoji="0" lang="zh-CN" altLang="en-US" sz="25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11" name="圆角矩形 7"/>
          <p:cNvSpPr/>
          <p:nvPr/>
        </p:nvSpPr>
        <p:spPr>
          <a:xfrm>
            <a:off x="873303" y="4381329"/>
            <a:ext cx="7991676" cy="700267"/>
          </a:xfrm>
          <a:prstGeom prst="roundRect">
            <a:avLst>
              <a:gd name="adj" fmla="val 22936"/>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defRPr/>
            </a:pPr>
            <a:r>
              <a:rPr lang="vi-VN" altLang="en-US" sz="2500" b="1" dirty="0" smtClean="0">
                <a:solidFill>
                  <a:srgbClr val="FF0000"/>
                </a:solidFill>
                <a:latin typeface="Calibri" panose="020F0502020204030204" pitchFamily="34" charset="0"/>
                <a:cs typeface="Calibri" panose="020F0502020204030204" pitchFamily="34" charset="0"/>
              </a:rPr>
              <a:t>Tránh việc lặp từ, giúp cho diễn đạt sinh động hơn, rõ ý hơn mà vẫn đảm bảo sự liên kết</a:t>
            </a:r>
            <a:r>
              <a:rPr lang="en-US" altLang="en-US" sz="2500" b="1" dirty="0" smtClean="0">
                <a:solidFill>
                  <a:srgbClr val="FF0000"/>
                </a:solidFill>
                <a:latin typeface="Calibri" panose="020F0502020204030204" pitchFamily="34" charset="0"/>
                <a:cs typeface="Calibri" panose="020F0502020204030204" pitchFamily="34" charset="0"/>
              </a:rPr>
              <a:t>.  </a:t>
            </a:r>
            <a:endParaRPr lang="en-US" altLang="en-US" sz="2500" b="1" dirty="0">
              <a:solidFill>
                <a:srgbClr val="FF0000"/>
              </a:solidFill>
              <a:latin typeface="Calibri" panose="020F0502020204030204" pitchFamily="34" charset="0"/>
              <a:cs typeface="Calibri" panose="020F0502020204030204" pitchFamily="34" charset="0"/>
            </a:endParaRPr>
          </a:p>
        </p:txBody>
      </p:sp>
      <p:grpSp>
        <p:nvGrpSpPr>
          <p:cNvPr id="2" name="Group 1"/>
          <p:cNvGrpSpPr/>
          <p:nvPr/>
        </p:nvGrpSpPr>
        <p:grpSpPr>
          <a:xfrm>
            <a:off x="355678" y="3511897"/>
            <a:ext cx="8656809" cy="702670"/>
            <a:chOff x="355678" y="3511897"/>
            <a:chExt cx="8656809" cy="702670"/>
          </a:xfrm>
        </p:grpSpPr>
        <p:sp>
          <p:nvSpPr>
            <p:cNvPr id="71" name="圆角矩形 7"/>
            <p:cNvSpPr/>
            <p:nvPr/>
          </p:nvSpPr>
          <p:spPr>
            <a:xfrm>
              <a:off x="720943" y="3754558"/>
              <a:ext cx="8291544" cy="46000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Tx/>
                <a:defRPr/>
              </a:pPr>
              <a:r>
                <a:rPr lang="vi-VN" sz="2600" b="1" dirty="0" smtClean="0">
                  <a:solidFill>
                    <a:schemeClr val="accent1">
                      <a:lumMod val="75000"/>
                    </a:schemeClr>
                  </a:solidFill>
                  <a:latin typeface="Calibri" panose="020F0502020204030204" pitchFamily="34" charset="0"/>
                  <a:cs typeface="Calibri" panose="020F0502020204030204" pitchFamily="34" charset="0"/>
                </a:rPr>
                <a:t>b) </a:t>
              </a:r>
              <a:r>
                <a:rPr lang="vi-VN" sz="2600" dirty="0" smtClean="0">
                  <a:solidFill>
                    <a:schemeClr val="accent1">
                      <a:lumMod val="75000"/>
                    </a:schemeClr>
                  </a:solidFill>
                  <a:latin typeface="Calibri" panose="020F0502020204030204" pitchFamily="34" charset="0"/>
                  <a:cs typeface="Calibri" panose="020F0502020204030204" pitchFamily="34" charset="0"/>
                </a:rPr>
                <a:t>Việc dùng nhiều từ ngữ thay thế cho nhau như vậy có tác dụng gì?</a:t>
              </a:r>
              <a:endParaRPr kumimoji="0" lang="zh-CN" altLang="en-US" sz="2600"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12" name="Graphic 11" descr="Blueberry with solid fill">
              <a:hlinkClick r:id="rId3" action="ppaction://hlinksldjump"/>
              <a:extLst>
                <a:ext uri="{FF2B5EF4-FFF2-40B4-BE49-F238E27FC236}">
                  <a16:creationId xmlns="" xmlns:a16="http://schemas.microsoft.com/office/drawing/2014/main" id="{4B8B8558-42AA-4717-97D2-0B0069BB3498}"/>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355678" y="3511897"/>
              <a:ext cx="567514" cy="567514"/>
            </a:xfrm>
            <a:prstGeom prst="rect">
              <a:avLst/>
            </a:prstGeom>
          </p:spPr>
        </p:pic>
      </p:grpSp>
      <p:grpSp>
        <p:nvGrpSpPr>
          <p:cNvPr id="23" name="Google Shape;1780;p42"/>
          <p:cNvGrpSpPr/>
          <p:nvPr/>
        </p:nvGrpSpPr>
        <p:grpSpPr>
          <a:xfrm>
            <a:off x="8437364" y="0"/>
            <a:ext cx="792932" cy="551755"/>
            <a:chOff x="6862425" y="660850"/>
            <a:chExt cx="1389081" cy="966580"/>
          </a:xfrm>
        </p:grpSpPr>
        <p:sp>
          <p:nvSpPr>
            <p:cNvPr id="24" name="Google Shape;1781;p42"/>
            <p:cNvSpPr/>
            <p:nvPr/>
          </p:nvSpPr>
          <p:spPr>
            <a:xfrm>
              <a:off x="6862425" y="660850"/>
              <a:ext cx="1389081" cy="966580"/>
            </a:xfrm>
            <a:custGeom>
              <a:avLst/>
              <a:gdLst/>
              <a:ahLst/>
              <a:cxnLst/>
              <a:rect l="l" t="t" r="r" b="b"/>
              <a:pathLst>
                <a:path w="26690" h="18572" extrusionOk="0">
                  <a:moveTo>
                    <a:pt x="5591" y="1"/>
                  </a:moveTo>
                  <a:cubicBezTo>
                    <a:pt x="4196" y="1"/>
                    <a:pt x="2834" y="131"/>
                    <a:pt x="1515" y="382"/>
                  </a:cubicBezTo>
                  <a:cubicBezTo>
                    <a:pt x="1493" y="393"/>
                    <a:pt x="1471" y="393"/>
                    <a:pt x="1439" y="404"/>
                  </a:cubicBezTo>
                  <a:lnTo>
                    <a:pt x="719" y="556"/>
                  </a:lnTo>
                  <a:lnTo>
                    <a:pt x="273" y="6158"/>
                  </a:lnTo>
                  <a:lnTo>
                    <a:pt x="262" y="6158"/>
                  </a:lnTo>
                  <a:lnTo>
                    <a:pt x="0" y="9438"/>
                  </a:lnTo>
                  <a:lnTo>
                    <a:pt x="1144" y="9319"/>
                  </a:lnTo>
                  <a:cubicBezTo>
                    <a:pt x="1275" y="9297"/>
                    <a:pt x="1362" y="9286"/>
                    <a:pt x="1417" y="9275"/>
                  </a:cubicBezTo>
                  <a:cubicBezTo>
                    <a:pt x="1461" y="9264"/>
                    <a:pt x="1493" y="9253"/>
                    <a:pt x="1570" y="9253"/>
                  </a:cubicBezTo>
                  <a:cubicBezTo>
                    <a:pt x="2158" y="9199"/>
                    <a:pt x="2768" y="9166"/>
                    <a:pt x="3368" y="9166"/>
                  </a:cubicBezTo>
                  <a:cubicBezTo>
                    <a:pt x="4349" y="9166"/>
                    <a:pt x="5340" y="9242"/>
                    <a:pt x="6310" y="9384"/>
                  </a:cubicBezTo>
                  <a:cubicBezTo>
                    <a:pt x="9612" y="9885"/>
                    <a:pt x="12686" y="11324"/>
                    <a:pt x="15225" y="13569"/>
                  </a:cubicBezTo>
                  <a:cubicBezTo>
                    <a:pt x="15170" y="14092"/>
                    <a:pt x="15258" y="14615"/>
                    <a:pt x="15454" y="15095"/>
                  </a:cubicBezTo>
                  <a:cubicBezTo>
                    <a:pt x="15290" y="15411"/>
                    <a:pt x="15192" y="15770"/>
                    <a:pt x="15181" y="16141"/>
                  </a:cubicBezTo>
                  <a:cubicBezTo>
                    <a:pt x="15170" y="16773"/>
                    <a:pt x="15399" y="17372"/>
                    <a:pt x="15835" y="17830"/>
                  </a:cubicBezTo>
                  <a:cubicBezTo>
                    <a:pt x="16282" y="18309"/>
                    <a:pt x="16914" y="18571"/>
                    <a:pt x="17557" y="18571"/>
                  </a:cubicBezTo>
                  <a:cubicBezTo>
                    <a:pt x="18048" y="18571"/>
                    <a:pt x="18527" y="18418"/>
                    <a:pt x="18919" y="18146"/>
                  </a:cubicBezTo>
                  <a:cubicBezTo>
                    <a:pt x="19050" y="18157"/>
                    <a:pt x="19170" y="18168"/>
                    <a:pt x="19301" y="18168"/>
                  </a:cubicBezTo>
                  <a:cubicBezTo>
                    <a:pt x="20009" y="18168"/>
                    <a:pt x="20685" y="17906"/>
                    <a:pt x="21197" y="17416"/>
                  </a:cubicBezTo>
                  <a:cubicBezTo>
                    <a:pt x="21622" y="17013"/>
                    <a:pt x="21906" y="16500"/>
                    <a:pt x="22004" y="15945"/>
                  </a:cubicBezTo>
                  <a:cubicBezTo>
                    <a:pt x="22265" y="15814"/>
                    <a:pt x="22505" y="15639"/>
                    <a:pt x="22712" y="15443"/>
                  </a:cubicBezTo>
                  <a:cubicBezTo>
                    <a:pt x="22963" y="15214"/>
                    <a:pt x="23159" y="14942"/>
                    <a:pt x="23311" y="14637"/>
                  </a:cubicBezTo>
                  <a:cubicBezTo>
                    <a:pt x="23856" y="14517"/>
                    <a:pt x="24347" y="14255"/>
                    <a:pt x="24761" y="13874"/>
                  </a:cubicBezTo>
                  <a:cubicBezTo>
                    <a:pt x="25349" y="13307"/>
                    <a:pt x="25687" y="12533"/>
                    <a:pt x="25720" y="11727"/>
                  </a:cubicBezTo>
                  <a:cubicBezTo>
                    <a:pt x="26657" y="10833"/>
                    <a:pt x="26690" y="9329"/>
                    <a:pt x="25796" y="8381"/>
                  </a:cubicBezTo>
                  <a:cubicBezTo>
                    <a:pt x="25349" y="7913"/>
                    <a:pt x="24717" y="7640"/>
                    <a:pt x="24074" y="7640"/>
                  </a:cubicBezTo>
                  <a:cubicBezTo>
                    <a:pt x="23464" y="7640"/>
                    <a:pt x="22886" y="7880"/>
                    <a:pt x="22440" y="8294"/>
                  </a:cubicBezTo>
                  <a:cubicBezTo>
                    <a:pt x="22440" y="8294"/>
                    <a:pt x="22429" y="8305"/>
                    <a:pt x="22429" y="8305"/>
                  </a:cubicBezTo>
                  <a:cubicBezTo>
                    <a:pt x="19432" y="4414"/>
                    <a:pt x="15465" y="1766"/>
                    <a:pt x="10920" y="644"/>
                  </a:cubicBezTo>
                  <a:cubicBezTo>
                    <a:pt x="9176" y="219"/>
                    <a:pt x="7389" y="1"/>
                    <a:pt x="5591"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5" name="Google Shape;1782;p42"/>
            <p:cNvSpPr/>
            <p:nvPr/>
          </p:nvSpPr>
          <p:spPr>
            <a:xfrm>
              <a:off x="6940702" y="714197"/>
              <a:ext cx="1133852" cy="579157"/>
            </a:xfrm>
            <a:custGeom>
              <a:avLst/>
              <a:gdLst/>
              <a:ahLst/>
              <a:cxnLst/>
              <a:rect l="l" t="t" r="r" b="b"/>
              <a:pathLst>
                <a:path w="21786" h="11128" extrusionOk="0">
                  <a:moveTo>
                    <a:pt x="4076" y="0"/>
                  </a:moveTo>
                  <a:cubicBezTo>
                    <a:pt x="2769" y="0"/>
                    <a:pt x="1464" y="122"/>
                    <a:pt x="196" y="371"/>
                  </a:cubicBezTo>
                  <a:cubicBezTo>
                    <a:pt x="164" y="371"/>
                    <a:pt x="131" y="381"/>
                    <a:pt x="109" y="392"/>
                  </a:cubicBezTo>
                  <a:lnTo>
                    <a:pt x="0" y="1711"/>
                  </a:lnTo>
                  <a:cubicBezTo>
                    <a:pt x="32" y="1715"/>
                    <a:pt x="65" y="1718"/>
                    <a:pt x="100" y="1718"/>
                  </a:cubicBezTo>
                  <a:cubicBezTo>
                    <a:pt x="159" y="1718"/>
                    <a:pt x="221" y="1710"/>
                    <a:pt x="283" y="1689"/>
                  </a:cubicBezTo>
                  <a:cubicBezTo>
                    <a:pt x="992" y="1515"/>
                    <a:pt x="1406" y="1482"/>
                    <a:pt x="2191" y="1406"/>
                  </a:cubicBezTo>
                  <a:cubicBezTo>
                    <a:pt x="2806" y="1353"/>
                    <a:pt x="3427" y="1326"/>
                    <a:pt x="4047" y="1326"/>
                  </a:cubicBezTo>
                  <a:cubicBezTo>
                    <a:pt x="5086" y="1326"/>
                    <a:pt x="6126" y="1402"/>
                    <a:pt x="7149" y="1558"/>
                  </a:cubicBezTo>
                  <a:cubicBezTo>
                    <a:pt x="12391" y="2343"/>
                    <a:pt x="16849" y="5307"/>
                    <a:pt x="19824" y="9667"/>
                  </a:cubicBezTo>
                  <a:cubicBezTo>
                    <a:pt x="20129" y="10124"/>
                    <a:pt x="20412" y="10593"/>
                    <a:pt x="20696" y="11073"/>
                  </a:cubicBezTo>
                  <a:cubicBezTo>
                    <a:pt x="20707" y="11094"/>
                    <a:pt x="20718" y="11116"/>
                    <a:pt x="20728" y="11127"/>
                  </a:cubicBezTo>
                  <a:lnTo>
                    <a:pt x="21786" y="10331"/>
                  </a:lnTo>
                  <a:cubicBezTo>
                    <a:pt x="18974" y="5547"/>
                    <a:pt x="14625" y="1962"/>
                    <a:pt x="9187" y="621"/>
                  </a:cubicBezTo>
                  <a:cubicBezTo>
                    <a:pt x="7531" y="212"/>
                    <a:pt x="5802" y="0"/>
                    <a:pt x="4076" y="0"/>
                  </a:cubicBezTo>
                  <a:close/>
                </a:path>
              </a:pathLst>
            </a:custGeom>
            <a:solidFill>
              <a:srgbClr val="FF7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83;p42"/>
            <p:cNvSpPr/>
            <p:nvPr/>
          </p:nvSpPr>
          <p:spPr>
            <a:xfrm>
              <a:off x="6936122" y="773894"/>
              <a:ext cx="1098149" cy="549491"/>
            </a:xfrm>
            <a:custGeom>
              <a:avLst/>
              <a:gdLst/>
              <a:ahLst/>
              <a:cxnLst/>
              <a:rect l="l" t="t" r="r" b="b"/>
              <a:pathLst>
                <a:path w="21100" h="10558" extrusionOk="0">
                  <a:moveTo>
                    <a:pt x="3749" y="1"/>
                  </a:moveTo>
                  <a:cubicBezTo>
                    <a:pt x="2524" y="1"/>
                    <a:pt x="1301" y="107"/>
                    <a:pt x="110" y="324"/>
                  </a:cubicBezTo>
                  <a:lnTo>
                    <a:pt x="1" y="1687"/>
                  </a:lnTo>
                  <a:cubicBezTo>
                    <a:pt x="677" y="1523"/>
                    <a:pt x="1091" y="1490"/>
                    <a:pt x="1854" y="1414"/>
                  </a:cubicBezTo>
                  <a:cubicBezTo>
                    <a:pt x="2469" y="1361"/>
                    <a:pt x="3090" y="1334"/>
                    <a:pt x="3710" y="1334"/>
                  </a:cubicBezTo>
                  <a:cubicBezTo>
                    <a:pt x="4749" y="1334"/>
                    <a:pt x="5789" y="1410"/>
                    <a:pt x="6812" y="1567"/>
                  </a:cubicBezTo>
                  <a:cubicBezTo>
                    <a:pt x="12054" y="2351"/>
                    <a:pt x="16512" y="5316"/>
                    <a:pt x="19487" y="9675"/>
                  </a:cubicBezTo>
                  <a:cubicBezTo>
                    <a:pt x="19683" y="9969"/>
                    <a:pt x="19868" y="10263"/>
                    <a:pt x="20043" y="10558"/>
                  </a:cubicBezTo>
                  <a:lnTo>
                    <a:pt x="21100" y="9773"/>
                  </a:lnTo>
                  <a:cubicBezTo>
                    <a:pt x="18277" y="5261"/>
                    <a:pt x="14060" y="1915"/>
                    <a:pt x="8839" y="619"/>
                  </a:cubicBezTo>
                  <a:cubicBezTo>
                    <a:pt x="7196" y="211"/>
                    <a:pt x="5471" y="1"/>
                    <a:pt x="3749" y="1"/>
                  </a:cubicBezTo>
                  <a:close/>
                </a:path>
              </a:pathLst>
            </a:custGeom>
            <a:solidFill>
              <a:srgbClr val="FEA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84;p42"/>
            <p:cNvSpPr/>
            <p:nvPr/>
          </p:nvSpPr>
          <p:spPr>
            <a:xfrm>
              <a:off x="6931594" y="834476"/>
              <a:ext cx="1059012" cy="521803"/>
            </a:xfrm>
            <a:custGeom>
              <a:avLst/>
              <a:gdLst/>
              <a:ahLst/>
              <a:cxnLst/>
              <a:rect l="l" t="t" r="r" b="b"/>
              <a:pathLst>
                <a:path w="20348" h="10026" extrusionOk="0">
                  <a:moveTo>
                    <a:pt x="3319" y="0"/>
                  </a:moveTo>
                  <a:cubicBezTo>
                    <a:pt x="2242" y="0"/>
                    <a:pt x="1165" y="83"/>
                    <a:pt x="110" y="250"/>
                  </a:cubicBezTo>
                  <a:lnTo>
                    <a:pt x="1" y="1591"/>
                  </a:lnTo>
                  <a:cubicBezTo>
                    <a:pt x="458" y="1503"/>
                    <a:pt x="840" y="1460"/>
                    <a:pt x="1428" y="1416"/>
                  </a:cubicBezTo>
                  <a:cubicBezTo>
                    <a:pt x="2066" y="1358"/>
                    <a:pt x="2705" y="1328"/>
                    <a:pt x="3344" y="1328"/>
                  </a:cubicBezTo>
                  <a:cubicBezTo>
                    <a:pt x="4365" y="1328"/>
                    <a:pt x="5386" y="1404"/>
                    <a:pt x="6398" y="1558"/>
                  </a:cubicBezTo>
                  <a:cubicBezTo>
                    <a:pt x="11629" y="2343"/>
                    <a:pt x="16097" y="5307"/>
                    <a:pt x="19062" y="9666"/>
                  </a:cubicBezTo>
                  <a:cubicBezTo>
                    <a:pt x="19138" y="9786"/>
                    <a:pt x="19214" y="9906"/>
                    <a:pt x="19291" y="10026"/>
                  </a:cubicBezTo>
                  <a:lnTo>
                    <a:pt x="20348" y="9241"/>
                  </a:lnTo>
                  <a:cubicBezTo>
                    <a:pt x="17525" y="5002"/>
                    <a:pt x="13438" y="1863"/>
                    <a:pt x="8425" y="621"/>
                  </a:cubicBezTo>
                  <a:cubicBezTo>
                    <a:pt x="6774" y="211"/>
                    <a:pt x="5045" y="0"/>
                    <a:pt x="3319" y="0"/>
                  </a:cubicBezTo>
                  <a:close/>
                </a:path>
              </a:pathLst>
            </a:custGeom>
            <a:solidFill>
              <a:srgbClr val="FFE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85;p42"/>
            <p:cNvSpPr/>
            <p:nvPr/>
          </p:nvSpPr>
          <p:spPr>
            <a:xfrm>
              <a:off x="6927066" y="893236"/>
              <a:ext cx="1018729" cy="496509"/>
            </a:xfrm>
            <a:custGeom>
              <a:avLst/>
              <a:gdLst/>
              <a:ahLst/>
              <a:cxnLst/>
              <a:rect l="l" t="t" r="r" b="b"/>
              <a:pathLst>
                <a:path w="19574" h="9540" extrusionOk="0">
                  <a:moveTo>
                    <a:pt x="2887" y="1"/>
                  </a:moveTo>
                  <a:cubicBezTo>
                    <a:pt x="1955" y="1"/>
                    <a:pt x="1025" y="63"/>
                    <a:pt x="110" y="189"/>
                  </a:cubicBezTo>
                  <a:lnTo>
                    <a:pt x="1" y="1519"/>
                  </a:lnTo>
                  <a:cubicBezTo>
                    <a:pt x="295" y="1475"/>
                    <a:pt x="589" y="1453"/>
                    <a:pt x="981" y="1410"/>
                  </a:cubicBezTo>
                  <a:cubicBezTo>
                    <a:pt x="1601" y="1357"/>
                    <a:pt x="2224" y="1330"/>
                    <a:pt x="2846" y="1330"/>
                  </a:cubicBezTo>
                  <a:cubicBezTo>
                    <a:pt x="3888" y="1330"/>
                    <a:pt x="4928" y="1405"/>
                    <a:pt x="5951" y="1562"/>
                  </a:cubicBezTo>
                  <a:cubicBezTo>
                    <a:pt x="11139" y="2336"/>
                    <a:pt x="15552" y="5246"/>
                    <a:pt x="18527" y="9540"/>
                  </a:cubicBezTo>
                  <a:lnTo>
                    <a:pt x="19574" y="8755"/>
                  </a:lnTo>
                  <a:cubicBezTo>
                    <a:pt x="16773" y="4766"/>
                    <a:pt x="12806" y="1813"/>
                    <a:pt x="7978" y="614"/>
                  </a:cubicBezTo>
                  <a:cubicBezTo>
                    <a:pt x="6331" y="211"/>
                    <a:pt x="4607" y="1"/>
                    <a:pt x="2887" y="1"/>
                  </a:cubicBezTo>
                  <a:close/>
                </a:path>
              </a:pathLst>
            </a:custGeom>
            <a:solidFill>
              <a:srgbClr val="48C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86;p42"/>
            <p:cNvSpPr/>
            <p:nvPr/>
          </p:nvSpPr>
          <p:spPr>
            <a:xfrm>
              <a:off x="6922538" y="956888"/>
              <a:ext cx="978446" cy="465751"/>
            </a:xfrm>
            <a:custGeom>
              <a:avLst/>
              <a:gdLst/>
              <a:ahLst/>
              <a:cxnLst/>
              <a:rect l="l" t="t" r="r" b="b"/>
              <a:pathLst>
                <a:path w="18800" h="8949" extrusionOk="0">
                  <a:moveTo>
                    <a:pt x="2546" y="1"/>
                  </a:moveTo>
                  <a:cubicBezTo>
                    <a:pt x="1726" y="1"/>
                    <a:pt x="907" y="48"/>
                    <a:pt x="98" y="143"/>
                  </a:cubicBezTo>
                  <a:lnTo>
                    <a:pt x="0" y="1473"/>
                  </a:lnTo>
                  <a:cubicBezTo>
                    <a:pt x="186" y="1451"/>
                    <a:pt x="393" y="1440"/>
                    <a:pt x="643" y="1418"/>
                  </a:cubicBezTo>
                  <a:cubicBezTo>
                    <a:pt x="1277" y="1359"/>
                    <a:pt x="1915" y="1330"/>
                    <a:pt x="2553" y="1330"/>
                  </a:cubicBezTo>
                  <a:cubicBezTo>
                    <a:pt x="3574" y="1330"/>
                    <a:pt x="4596" y="1406"/>
                    <a:pt x="5602" y="1560"/>
                  </a:cubicBezTo>
                  <a:cubicBezTo>
                    <a:pt x="10550" y="2301"/>
                    <a:pt x="14800" y="4982"/>
                    <a:pt x="17764" y="8949"/>
                  </a:cubicBezTo>
                  <a:lnTo>
                    <a:pt x="18800" y="8175"/>
                  </a:lnTo>
                  <a:cubicBezTo>
                    <a:pt x="16032" y="4470"/>
                    <a:pt x="12217" y="1756"/>
                    <a:pt x="7640" y="623"/>
                  </a:cubicBezTo>
                  <a:cubicBezTo>
                    <a:pt x="5994" y="209"/>
                    <a:pt x="4268" y="1"/>
                    <a:pt x="254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87;p42"/>
            <p:cNvSpPr/>
            <p:nvPr/>
          </p:nvSpPr>
          <p:spPr>
            <a:xfrm>
              <a:off x="6916865" y="1023247"/>
              <a:ext cx="941598" cy="434576"/>
            </a:xfrm>
            <a:custGeom>
              <a:avLst/>
              <a:gdLst/>
              <a:ahLst/>
              <a:cxnLst/>
              <a:rect l="l" t="t" r="r" b="b"/>
              <a:pathLst>
                <a:path w="18092" h="8350" extrusionOk="0">
                  <a:moveTo>
                    <a:pt x="2513" y="1"/>
                  </a:moveTo>
                  <a:cubicBezTo>
                    <a:pt x="1721" y="1"/>
                    <a:pt x="921" y="48"/>
                    <a:pt x="109" y="143"/>
                  </a:cubicBezTo>
                  <a:lnTo>
                    <a:pt x="0" y="1473"/>
                  </a:lnTo>
                  <a:cubicBezTo>
                    <a:pt x="186" y="1451"/>
                    <a:pt x="186" y="1429"/>
                    <a:pt x="436" y="1407"/>
                  </a:cubicBezTo>
                  <a:cubicBezTo>
                    <a:pt x="1053" y="1351"/>
                    <a:pt x="1671" y="1323"/>
                    <a:pt x="2288" y="1323"/>
                  </a:cubicBezTo>
                  <a:cubicBezTo>
                    <a:pt x="3331" y="1323"/>
                    <a:pt x="4373" y="1403"/>
                    <a:pt x="5406" y="1560"/>
                  </a:cubicBezTo>
                  <a:cubicBezTo>
                    <a:pt x="10092" y="2257"/>
                    <a:pt x="14168" y="4710"/>
                    <a:pt x="17089" y="8349"/>
                  </a:cubicBezTo>
                  <a:lnTo>
                    <a:pt x="18091" y="7510"/>
                  </a:lnTo>
                  <a:cubicBezTo>
                    <a:pt x="15367" y="4154"/>
                    <a:pt x="11738" y="1680"/>
                    <a:pt x="7433" y="612"/>
                  </a:cubicBezTo>
                  <a:cubicBezTo>
                    <a:pt x="5790" y="207"/>
                    <a:pt x="4167" y="1"/>
                    <a:pt x="2513" y="1"/>
                  </a:cubicBezTo>
                  <a:close/>
                </a:path>
              </a:pathLst>
            </a:custGeom>
            <a:solidFill>
              <a:srgbClr val="A77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88;p42"/>
            <p:cNvSpPr/>
            <p:nvPr/>
          </p:nvSpPr>
          <p:spPr>
            <a:xfrm>
              <a:off x="7692242" y="1112090"/>
              <a:ext cx="504837" cy="469602"/>
            </a:xfrm>
            <a:custGeom>
              <a:avLst/>
              <a:gdLst/>
              <a:ahLst/>
              <a:cxnLst/>
              <a:rect l="l" t="t" r="r" b="b"/>
              <a:pathLst>
                <a:path w="9700" h="9023" extrusionOk="0">
                  <a:moveTo>
                    <a:pt x="8126" y="1"/>
                  </a:moveTo>
                  <a:cubicBezTo>
                    <a:pt x="7775" y="1"/>
                    <a:pt x="7423" y="129"/>
                    <a:pt x="7149" y="387"/>
                  </a:cubicBezTo>
                  <a:cubicBezTo>
                    <a:pt x="6997" y="540"/>
                    <a:pt x="6877" y="714"/>
                    <a:pt x="6801" y="910"/>
                  </a:cubicBezTo>
                  <a:cubicBezTo>
                    <a:pt x="6761" y="908"/>
                    <a:pt x="6721" y="907"/>
                    <a:pt x="6681" y="907"/>
                  </a:cubicBezTo>
                  <a:cubicBezTo>
                    <a:pt x="6163" y="907"/>
                    <a:pt x="5635" y="1103"/>
                    <a:pt x="5220" y="1488"/>
                  </a:cubicBezTo>
                  <a:cubicBezTo>
                    <a:pt x="5166" y="1542"/>
                    <a:pt x="5122" y="1597"/>
                    <a:pt x="5068" y="1651"/>
                  </a:cubicBezTo>
                  <a:cubicBezTo>
                    <a:pt x="4789" y="1494"/>
                    <a:pt x="4477" y="1414"/>
                    <a:pt x="4165" y="1414"/>
                  </a:cubicBezTo>
                  <a:cubicBezTo>
                    <a:pt x="3721" y="1414"/>
                    <a:pt x="3277" y="1575"/>
                    <a:pt x="2932" y="1902"/>
                  </a:cubicBezTo>
                  <a:cubicBezTo>
                    <a:pt x="2572" y="2251"/>
                    <a:pt x="2387" y="2697"/>
                    <a:pt x="2365" y="3155"/>
                  </a:cubicBezTo>
                  <a:cubicBezTo>
                    <a:pt x="2351" y="3155"/>
                    <a:pt x="2337" y="3155"/>
                    <a:pt x="2323" y="3155"/>
                  </a:cubicBezTo>
                  <a:cubicBezTo>
                    <a:pt x="1803" y="3155"/>
                    <a:pt x="1286" y="3351"/>
                    <a:pt x="883" y="3733"/>
                  </a:cubicBezTo>
                  <a:cubicBezTo>
                    <a:pt x="87" y="4485"/>
                    <a:pt x="0" y="5705"/>
                    <a:pt x="643" y="6566"/>
                  </a:cubicBezTo>
                  <a:cubicBezTo>
                    <a:pt x="643" y="6566"/>
                    <a:pt x="643" y="6566"/>
                    <a:pt x="632" y="6577"/>
                  </a:cubicBezTo>
                  <a:cubicBezTo>
                    <a:pt x="66" y="7111"/>
                    <a:pt x="44" y="8016"/>
                    <a:pt x="589" y="8582"/>
                  </a:cubicBezTo>
                  <a:cubicBezTo>
                    <a:pt x="865" y="8876"/>
                    <a:pt x="1240" y="9023"/>
                    <a:pt x="1617" y="9023"/>
                  </a:cubicBezTo>
                  <a:cubicBezTo>
                    <a:pt x="1968" y="9023"/>
                    <a:pt x="2320" y="8895"/>
                    <a:pt x="2594" y="8637"/>
                  </a:cubicBezTo>
                  <a:cubicBezTo>
                    <a:pt x="2638" y="8593"/>
                    <a:pt x="2681" y="8550"/>
                    <a:pt x="2714" y="8495"/>
                  </a:cubicBezTo>
                  <a:cubicBezTo>
                    <a:pt x="2923" y="8575"/>
                    <a:pt x="3144" y="8615"/>
                    <a:pt x="3364" y="8615"/>
                  </a:cubicBezTo>
                  <a:cubicBezTo>
                    <a:pt x="3808" y="8615"/>
                    <a:pt x="4250" y="8452"/>
                    <a:pt x="4599" y="8125"/>
                  </a:cubicBezTo>
                  <a:cubicBezTo>
                    <a:pt x="5013" y="7732"/>
                    <a:pt x="5199" y="7187"/>
                    <a:pt x="5155" y="6653"/>
                  </a:cubicBezTo>
                  <a:cubicBezTo>
                    <a:pt x="5504" y="6588"/>
                    <a:pt x="5842" y="6414"/>
                    <a:pt x="6114" y="6152"/>
                  </a:cubicBezTo>
                  <a:cubicBezTo>
                    <a:pt x="6408" y="5880"/>
                    <a:pt x="6594" y="5531"/>
                    <a:pt x="6681" y="5160"/>
                  </a:cubicBezTo>
                  <a:cubicBezTo>
                    <a:pt x="6695" y="5161"/>
                    <a:pt x="6709" y="5161"/>
                    <a:pt x="6723" y="5161"/>
                  </a:cubicBezTo>
                  <a:cubicBezTo>
                    <a:pt x="7243" y="5161"/>
                    <a:pt x="7759" y="4965"/>
                    <a:pt x="8152" y="4583"/>
                  </a:cubicBezTo>
                  <a:cubicBezTo>
                    <a:pt x="8697" y="4071"/>
                    <a:pt x="8904" y="3351"/>
                    <a:pt x="8795" y="2676"/>
                  </a:cubicBezTo>
                  <a:cubicBezTo>
                    <a:pt x="8904" y="2621"/>
                    <a:pt x="9013" y="2545"/>
                    <a:pt x="9111" y="2458"/>
                  </a:cubicBezTo>
                  <a:cubicBezTo>
                    <a:pt x="9678" y="1913"/>
                    <a:pt x="9700" y="1008"/>
                    <a:pt x="9155" y="441"/>
                  </a:cubicBezTo>
                  <a:cubicBezTo>
                    <a:pt x="8878" y="148"/>
                    <a:pt x="8503" y="1"/>
                    <a:pt x="8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921323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par>
                                <p:cTn id="11" presetID="10" presetClass="entr" presetSubtype="0" fill="hold" grpId="0" nodeType="withEffect">
                                  <p:stCondLst>
                                    <p:cond delay="0"/>
                                  </p:stCondLst>
                                  <p:iterate type="lt">
                                    <p:tmPct val="0"/>
                                  </p:iterate>
                                  <p:childTnLst>
                                    <p:set>
                                      <p:cBhvr>
                                        <p:cTn id="12" dur="1" fill="hold">
                                          <p:stCondLst>
                                            <p:cond delay="0"/>
                                          </p:stCondLst>
                                        </p:cTn>
                                        <p:tgtEl>
                                          <p:spTgt spid="74"/>
                                        </p:tgtEl>
                                        <p:attrNameLst>
                                          <p:attrName>style.visibility</p:attrName>
                                        </p:attrNameLst>
                                      </p:cBhvr>
                                      <p:to>
                                        <p:strVal val="visible"/>
                                      </p:to>
                                    </p:set>
                                    <p:animEffect transition="in" filter="fade">
                                      <p:cBhvr>
                                        <p:cTn id="13" dur="500"/>
                                        <p:tgtEl>
                                          <p:spTgt spid="74"/>
                                        </p:tgtEl>
                                      </p:cBhvr>
                                    </p:animEffect>
                                  </p:childTnLst>
                                </p:cTn>
                              </p:par>
                              <p:par>
                                <p:cTn id="14" presetID="10" presetClass="entr" presetSubtype="0" fill="hold" grpId="0" nodeType="withEffect">
                                  <p:stCondLst>
                                    <p:cond delay="0"/>
                                  </p:stCondLst>
                                  <p:iterate type="lt">
                                    <p:tmPct val="0"/>
                                  </p:iterate>
                                  <p:childTnLst>
                                    <p:set>
                                      <p:cBhvr>
                                        <p:cTn id="15" dur="1" fill="hold">
                                          <p:stCondLst>
                                            <p:cond delay="0"/>
                                          </p:stCondLst>
                                        </p:cTn>
                                        <p:tgtEl>
                                          <p:spTgt spid="75"/>
                                        </p:tgtEl>
                                        <p:attrNameLst>
                                          <p:attrName>style.visibility</p:attrName>
                                        </p:attrNameLst>
                                      </p:cBhvr>
                                      <p:to>
                                        <p:strVal val="visible"/>
                                      </p:to>
                                    </p:set>
                                    <p:animEffect transition="in" filter="fade">
                                      <p:cBhvr>
                                        <p:cTn id="16" dur="500"/>
                                        <p:tgtEl>
                                          <p:spTgt spid="75"/>
                                        </p:tgtEl>
                                      </p:cBhvr>
                                    </p:animEffect>
                                  </p:childTnLst>
                                </p:cTn>
                              </p:par>
                              <p:par>
                                <p:cTn id="17" presetID="16" presetClass="emph" presetSubtype="0" fill="hold" grpId="1" nodeType="withEffect">
                                  <p:stCondLst>
                                    <p:cond delay="0"/>
                                  </p:stCondLst>
                                  <p:iterate type="lt">
                                    <p:tmPct val="4000"/>
                                  </p:iterate>
                                  <p:childTnLst>
                                    <p:set>
                                      <p:cBhvr override="childStyle">
                                        <p:cTn id="18" dur="500" fill="hold"/>
                                        <p:tgtEl>
                                          <p:spTgt spid="73"/>
                                        </p:tgtEl>
                                        <p:attrNameLst>
                                          <p:attrName>style.color</p:attrName>
                                        </p:attrNameLst>
                                      </p:cBhvr>
                                      <p:to>
                                        <p:clrVal>
                                          <a:srgbClr val="FF0000"/>
                                        </p:clrVal>
                                      </p:to>
                                    </p:set>
                                    <p:set>
                                      <p:cBhvr>
                                        <p:cTn id="19" dur="500" fill="hold"/>
                                        <p:tgtEl>
                                          <p:spTgt spid="73"/>
                                        </p:tgtEl>
                                        <p:attrNameLst>
                                          <p:attrName>fillcolor</p:attrName>
                                        </p:attrNameLst>
                                      </p:cBhvr>
                                      <p:to>
                                        <p:clrVal>
                                          <a:srgbClr val="FF0000"/>
                                        </p:clrVal>
                                      </p:to>
                                    </p:set>
                                    <p:set>
                                      <p:cBhvr>
                                        <p:cTn id="20" dur="500" fill="hold"/>
                                        <p:tgtEl>
                                          <p:spTgt spid="73"/>
                                        </p:tgtEl>
                                        <p:attrNameLst>
                                          <p:attrName>fill.type</p:attrName>
                                        </p:attrNameLst>
                                      </p:cBhvr>
                                      <p:to>
                                        <p:strVal val="solid"/>
                                      </p:to>
                                    </p:set>
                                  </p:childTnLst>
                                </p:cTn>
                              </p:par>
                              <p:par>
                                <p:cTn id="21" presetID="16" presetClass="emph" presetSubtype="0" fill="hold" grpId="1" nodeType="withEffect">
                                  <p:stCondLst>
                                    <p:cond delay="0"/>
                                  </p:stCondLst>
                                  <p:iterate type="lt">
                                    <p:tmPct val="4000"/>
                                  </p:iterate>
                                  <p:childTnLst>
                                    <p:set>
                                      <p:cBhvr override="childStyle">
                                        <p:cTn id="22" dur="500" fill="hold"/>
                                        <p:tgtEl>
                                          <p:spTgt spid="74"/>
                                        </p:tgtEl>
                                        <p:attrNameLst>
                                          <p:attrName>style.color</p:attrName>
                                        </p:attrNameLst>
                                      </p:cBhvr>
                                      <p:to>
                                        <p:clrVal>
                                          <a:srgbClr val="FF0000"/>
                                        </p:clrVal>
                                      </p:to>
                                    </p:set>
                                    <p:set>
                                      <p:cBhvr>
                                        <p:cTn id="23" dur="500" fill="hold"/>
                                        <p:tgtEl>
                                          <p:spTgt spid="74"/>
                                        </p:tgtEl>
                                        <p:attrNameLst>
                                          <p:attrName>fillcolor</p:attrName>
                                        </p:attrNameLst>
                                      </p:cBhvr>
                                      <p:to>
                                        <p:clrVal>
                                          <a:srgbClr val="FF0000"/>
                                        </p:clrVal>
                                      </p:to>
                                    </p:set>
                                    <p:set>
                                      <p:cBhvr>
                                        <p:cTn id="24" dur="500" fill="hold"/>
                                        <p:tgtEl>
                                          <p:spTgt spid="74"/>
                                        </p:tgtEl>
                                        <p:attrNameLst>
                                          <p:attrName>fill.type</p:attrName>
                                        </p:attrNameLst>
                                      </p:cBhvr>
                                      <p:to>
                                        <p:strVal val="solid"/>
                                      </p:to>
                                    </p:set>
                                  </p:childTnLst>
                                </p:cTn>
                              </p:par>
                              <p:par>
                                <p:cTn id="25" presetID="16" presetClass="emph" presetSubtype="0" fill="hold" grpId="1" nodeType="withEffect">
                                  <p:stCondLst>
                                    <p:cond delay="0"/>
                                  </p:stCondLst>
                                  <p:iterate type="lt">
                                    <p:tmPct val="4000"/>
                                  </p:iterate>
                                  <p:childTnLst>
                                    <p:set>
                                      <p:cBhvr override="childStyle">
                                        <p:cTn id="26" dur="500" fill="hold"/>
                                        <p:tgtEl>
                                          <p:spTgt spid="75"/>
                                        </p:tgtEl>
                                        <p:attrNameLst>
                                          <p:attrName>style.color</p:attrName>
                                        </p:attrNameLst>
                                      </p:cBhvr>
                                      <p:to>
                                        <p:clrVal>
                                          <a:srgbClr val="FF0000"/>
                                        </p:clrVal>
                                      </p:to>
                                    </p:set>
                                    <p:set>
                                      <p:cBhvr>
                                        <p:cTn id="27" dur="500" fill="hold"/>
                                        <p:tgtEl>
                                          <p:spTgt spid="75"/>
                                        </p:tgtEl>
                                        <p:attrNameLst>
                                          <p:attrName>fillcolor</p:attrName>
                                        </p:attrNameLst>
                                      </p:cBhvr>
                                      <p:to>
                                        <p:clrVal>
                                          <a:srgbClr val="FF0000"/>
                                        </p:clrVal>
                                      </p:to>
                                    </p:set>
                                    <p:set>
                                      <p:cBhvr>
                                        <p:cTn id="28" dur="500" fill="hold"/>
                                        <p:tgtEl>
                                          <p:spTgt spid="75"/>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randombar(horizontal)">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0-#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3" grpId="1"/>
      <p:bldP spid="74" grpId="0"/>
      <p:bldP spid="74" grpId="1"/>
      <p:bldP spid="75" grpId="0"/>
      <p:bldP spid="75" grpId="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93"/>
        <p:cNvGrpSpPr/>
        <p:nvPr/>
      </p:nvGrpSpPr>
      <p:grpSpPr>
        <a:xfrm>
          <a:off x="0" y="0"/>
          <a:ext cx="0" cy="0"/>
          <a:chOff x="0" y="0"/>
          <a:chExt cx="0" cy="0"/>
        </a:xfrm>
      </p:grpSpPr>
      <p:grpSp>
        <p:nvGrpSpPr>
          <p:cNvPr id="5197" name="Google Shape;5197;p70"/>
          <p:cNvGrpSpPr/>
          <p:nvPr/>
        </p:nvGrpSpPr>
        <p:grpSpPr>
          <a:xfrm>
            <a:off x="809673" y="422399"/>
            <a:ext cx="7877480" cy="4228707"/>
            <a:chOff x="1041364" y="1516725"/>
            <a:chExt cx="10134183" cy="2064000"/>
          </a:xfrm>
        </p:grpSpPr>
        <p:sp>
          <p:nvSpPr>
            <p:cNvPr id="5198" name="Google Shape;5198;p70"/>
            <p:cNvSpPr/>
            <p:nvPr/>
          </p:nvSpPr>
          <p:spPr>
            <a:xfrm>
              <a:off x="1041364" y="1516725"/>
              <a:ext cx="10134183" cy="2064000"/>
            </a:xfrm>
            <a:prstGeom prst="roundRect">
              <a:avLst>
                <a:gd name="adj" fmla="val 11087"/>
              </a:avLst>
            </a:pr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199" name="Google Shape;5199;p70"/>
            <p:cNvSpPr/>
            <p:nvPr/>
          </p:nvSpPr>
          <p:spPr>
            <a:xfrm>
              <a:off x="1376026" y="1648788"/>
              <a:ext cx="9620590" cy="1877700"/>
            </a:xfrm>
            <a:prstGeom prst="roundRect">
              <a:avLst>
                <a:gd name="adj" fmla="val 1108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8" name="Google Shape;5388;p70"/>
          <p:cNvGrpSpPr/>
          <p:nvPr/>
        </p:nvGrpSpPr>
        <p:grpSpPr>
          <a:xfrm>
            <a:off x="8282737" y="4100872"/>
            <a:ext cx="729337" cy="707588"/>
            <a:chOff x="4231105" y="3726627"/>
            <a:chExt cx="683348" cy="662970"/>
          </a:xfrm>
        </p:grpSpPr>
        <p:sp>
          <p:nvSpPr>
            <p:cNvPr id="5389" name="Google Shape;5389;p70"/>
            <p:cNvSpPr/>
            <p:nvPr/>
          </p:nvSpPr>
          <p:spPr>
            <a:xfrm>
              <a:off x="4231105" y="3726627"/>
              <a:ext cx="683348" cy="662970"/>
            </a:xfrm>
            <a:custGeom>
              <a:avLst/>
              <a:gdLst/>
              <a:ahLst/>
              <a:cxnLst/>
              <a:rect l="l" t="t" r="r" b="b"/>
              <a:pathLst>
                <a:path w="11955" h="11599" extrusionOk="0">
                  <a:moveTo>
                    <a:pt x="7811" y="3239"/>
                  </a:moveTo>
                  <a:cubicBezTo>
                    <a:pt x="7954" y="3239"/>
                    <a:pt x="8097" y="3311"/>
                    <a:pt x="8192" y="3406"/>
                  </a:cubicBezTo>
                  <a:cubicBezTo>
                    <a:pt x="8407" y="3620"/>
                    <a:pt x="8407" y="3954"/>
                    <a:pt x="8192" y="4168"/>
                  </a:cubicBezTo>
                  <a:cubicBezTo>
                    <a:pt x="8097" y="4263"/>
                    <a:pt x="7954" y="4311"/>
                    <a:pt x="7811" y="4311"/>
                  </a:cubicBezTo>
                  <a:cubicBezTo>
                    <a:pt x="7668" y="4311"/>
                    <a:pt x="7525" y="4263"/>
                    <a:pt x="7430" y="4168"/>
                  </a:cubicBezTo>
                  <a:cubicBezTo>
                    <a:pt x="7335" y="4049"/>
                    <a:pt x="7287" y="3930"/>
                    <a:pt x="7287" y="3787"/>
                  </a:cubicBezTo>
                  <a:cubicBezTo>
                    <a:pt x="7287" y="3644"/>
                    <a:pt x="7335" y="3501"/>
                    <a:pt x="7430" y="3406"/>
                  </a:cubicBezTo>
                  <a:cubicBezTo>
                    <a:pt x="7525" y="3311"/>
                    <a:pt x="7668" y="3239"/>
                    <a:pt x="7811" y="3239"/>
                  </a:cubicBezTo>
                  <a:close/>
                  <a:moveTo>
                    <a:pt x="7811" y="1"/>
                  </a:moveTo>
                  <a:cubicBezTo>
                    <a:pt x="6811" y="1"/>
                    <a:pt x="5858" y="406"/>
                    <a:pt x="5144" y="1120"/>
                  </a:cubicBezTo>
                  <a:cubicBezTo>
                    <a:pt x="4596" y="1668"/>
                    <a:pt x="4239" y="2334"/>
                    <a:pt x="4096" y="3097"/>
                  </a:cubicBezTo>
                  <a:cubicBezTo>
                    <a:pt x="3977" y="3763"/>
                    <a:pt x="4025" y="4430"/>
                    <a:pt x="4263" y="5049"/>
                  </a:cubicBezTo>
                  <a:lnTo>
                    <a:pt x="476" y="8812"/>
                  </a:lnTo>
                  <a:cubicBezTo>
                    <a:pt x="167" y="9122"/>
                    <a:pt x="0" y="9526"/>
                    <a:pt x="0" y="9979"/>
                  </a:cubicBezTo>
                  <a:cubicBezTo>
                    <a:pt x="0" y="10408"/>
                    <a:pt x="167" y="10812"/>
                    <a:pt x="476" y="11122"/>
                  </a:cubicBezTo>
                  <a:cubicBezTo>
                    <a:pt x="786" y="11408"/>
                    <a:pt x="1191" y="11598"/>
                    <a:pt x="1619" y="11598"/>
                  </a:cubicBezTo>
                  <a:cubicBezTo>
                    <a:pt x="2048" y="11598"/>
                    <a:pt x="2453" y="11408"/>
                    <a:pt x="2762" y="11122"/>
                  </a:cubicBezTo>
                  <a:lnTo>
                    <a:pt x="6549" y="7335"/>
                  </a:lnTo>
                  <a:cubicBezTo>
                    <a:pt x="6954" y="7478"/>
                    <a:pt x="7382" y="7550"/>
                    <a:pt x="7811" y="7550"/>
                  </a:cubicBezTo>
                  <a:cubicBezTo>
                    <a:pt x="8811" y="7550"/>
                    <a:pt x="9764" y="7169"/>
                    <a:pt x="10478" y="6454"/>
                  </a:cubicBezTo>
                  <a:cubicBezTo>
                    <a:pt x="11955" y="4978"/>
                    <a:pt x="11955" y="2596"/>
                    <a:pt x="10478" y="1120"/>
                  </a:cubicBezTo>
                  <a:cubicBezTo>
                    <a:pt x="9764" y="406"/>
                    <a:pt x="8811" y="1"/>
                    <a:pt x="7811"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390" name="Google Shape;5390;p70"/>
            <p:cNvSpPr/>
            <p:nvPr/>
          </p:nvSpPr>
          <p:spPr>
            <a:xfrm>
              <a:off x="4258316" y="3760693"/>
              <a:ext cx="619393" cy="595870"/>
            </a:xfrm>
            <a:custGeom>
              <a:avLst/>
              <a:gdLst/>
              <a:ahLst/>
              <a:cxnLst/>
              <a:rect l="l" t="t" r="r" b="b"/>
              <a:pathLst>
                <a:path w="10836" h="10425" extrusionOk="0">
                  <a:moveTo>
                    <a:pt x="7335" y="2084"/>
                  </a:moveTo>
                  <a:cubicBezTo>
                    <a:pt x="7621" y="2084"/>
                    <a:pt x="7907" y="2191"/>
                    <a:pt x="8121" y="2405"/>
                  </a:cubicBezTo>
                  <a:cubicBezTo>
                    <a:pt x="8550" y="2834"/>
                    <a:pt x="8550" y="3548"/>
                    <a:pt x="8121" y="3977"/>
                  </a:cubicBezTo>
                  <a:cubicBezTo>
                    <a:pt x="7907" y="4191"/>
                    <a:pt x="7621" y="4299"/>
                    <a:pt x="7335" y="4299"/>
                  </a:cubicBezTo>
                  <a:cubicBezTo>
                    <a:pt x="7049" y="4299"/>
                    <a:pt x="6764" y="4191"/>
                    <a:pt x="6549" y="3977"/>
                  </a:cubicBezTo>
                  <a:cubicBezTo>
                    <a:pt x="6121" y="3548"/>
                    <a:pt x="6121" y="2834"/>
                    <a:pt x="6549" y="2405"/>
                  </a:cubicBezTo>
                  <a:cubicBezTo>
                    <a:pt x="6764" y="2191"/>
                    <a:pt x="7049" y="2084"/>
                    <a:pt x="7335" y="2084"/>
                  </a:cubicBezTo>
                  <a:close/>
                  <a:moveTo>
                    <a:pt x="7335" y="0"/>
                  </a:moveTo>
                  <a:cubicBezTo>
                    <a:pt x="6514" y="0"/>
                    <a:pt x="5692" y="310"/>
                    <a:pt x="5073" y="929"/>
                  </a:cubicBezTo>
                  <a:cubicBezTo>
                    <a:pt x="4096" y="1905"/>
                    <a:pt x="3882" y="3382"/>
                    <a:pt x="4454" y="4572"/>
                  </a:cubicBezTo>
                  <a:lnTo>
                    <a:pt x="405" y="8645"/>
                  </a:lnTo>
                  <a:cubicBezTo>
                    <a:pt x="0" y="9049"/>
                    <a:pt x="0" y="9692"/>
                    <a:pt x="405" y="10121"/>
                  </a:cubicBezTo>
                  <a:cubicBezTo>
                    <a:pt x="608" y="10324"/>
                    <a:pt x="875" y="10425"/>
                    <a:pt x="1143" y="10425"/>
                  </a:cubicBezTo>
                  <a:cubicBezTo>
                    <a:pt x="1411" y="10425"/>
                    <a:pt x="1679" y="10324"/>
                    <a:pt x="1882" y="10121"/>
                  </a:cubicBezTo>
                  <a:lnTo>
                    <a:pt x="5930" y="6049"/>
                  </a:lnTo>
                  <a:cubicBezTo>
                    <a:pt x="6373" y="6270"/>
                    <a:pt x="6855" y="6380"/>
                    <a:pt x="7337" y="6380"/>
                  </a:cubicBezTo>
                  <a:cubicBezTo>
                    <a:pt x="8153" y="6380"/>
                    <a:pt x="8969" y="6067"/>
                    <a:pt x="9598" y="5454"/>
                  </a:cubicBezTo>
                  <a:cubicBezTo>
                    <a:pt x="10836" y="4191"/>
                    <a:pt x="10836" y="2167"/>
                    <a:pt x="9598" y="929"/>
                  </a:cubicBezTo>
                  <a:cubicBezTo>
                    <a:pt x="8978" y="310"/>
                    <a:pt x="8157" y="0"/>
                    <a:pt x="7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70"/>
            <p:cNvSpPr/>
            <p:nvPr/>
          </p:nvSpPr>
          <p:spPr>
            <a:xfrm>
              <a:off x="4258314" y="4042427"/>
              <a:ext cx="318556" cy="314139"/>
            </a:xfrm>
            <a:custGeom>
              <a:avLst/>
              <a:gdLst/>
              <a:ahLst/>
              <a:cxnLst/>
              <a:rect l="l" t="t" r="r" b="b"/>
              <a:pathLst>
                <a:path w="5573" h="5496" extrusionOk="0">
                  <a:moveTo>
                    <a:pt x="4096" y="1"/>
                  </a:moveTo>
                  <a:lnTo>
                    <a:pt x="405" y="3716"/>
                  </a:lnTo>
                  <a:cubicBezTo>
                    <a:pt x="0" y="4120"/>
                    <a:pt x="0" y="4763"/>
                    <a:pt x="405" y="5192"/>
                  </a:cubicBezTo>
                  <a:cubicBezTo>
                    <a:pt x="608" y="5395"/>
                    <a:pt x="875" y="5496"/>
                    <a:pt x="1143" y="5496"/>
                  </a:cubicBezTo>
                  <a:cubicBezTo>
                    <a:pt x="1411" y="5496"/>
                    <a:pt x="1679" y="5395"/>
                    <a:pt x="1882" y="5192"/>
                  </a:cubicBezTo>
                  <a:lnTo>
                    <a:pt x="5573" y="1477"/>
                  </a:lnTo>
                  <a:lnTo>
                    <a:pt x="40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70"/>
            <p:cNvSpPr/>
            <p:nvPr/>
          </p:nvSpPr>
          <p:spPr>
            <a:xfrm>
              <a:off x="4359031" y="4254426"/>
              <a:ext cx="36811" cy="34409"/>
            </a:xfrm>
            <a:custGeom>
              <a:avLst/>
              <a:gdLst/>
              <a:ahLst/>
              <a:cxnLst/>
              <a:rect l="l" t="t" r="r" b="b"/>
              <a:pathLst>
                <a:path w="644" h="602" extrusionOk="0">
                  <a:moveTo>
                    <a:pt x="456" y="1"/>
                  </a:moveTo>
                  <a:cubicBezTo>
                    <a:pt x="417" y="1"/>
                    <a:pt x="382" y="19"/>
                    <a:pt x="358" y="54"/>
                  </a:cubicBezTo>
                  <a:lnTo>
                    <a:pt x="72" y="316"/>
                  </a:lnTo>
                  <a:cubicBezTo>
                    <a:pt x="1" y="388"/>
                    <a:pt x="1" y="483"/>
                    <a:pt x="72" y="554"/>
                  </a:cubicBezTo>
                  <a:cubicBezTo>
                    <a:pt x="96" y="578"/>
                    <a:pt x="143" y="602"/>
                    <a:pt x="191" y="602"/>
                  </a:cubicBezTo>
                  <a:cubicBezTo>
                    <a:pt x="215" y="602"/>
                    <a:pt x="263" y="578"/>
                    <a:pt x="286" y="554"/>
                  </a:cubicBezTo>
                  <a:lnTo>
                    <a:pt x="572" y="269"/>
                  </a:lnTo>
                  <a:cubicBezTo>
                    <a:pt x="644" y="197"/>
                    <a:pt x="644" y="102"/>
                    <a:pt x="572" y="54"/>
                  </a:cubicBezTo>
                  <a:cubicBezTo>
                    <a:pt x="536" y="19"/>
                    <a:pt x="495" y="1"/>
                    <a:pt x="4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70"/>
            <p:cNvSpPr/>
            <p:nvPr/>
          </p:nvSpPr>
          <p:spPr>
            <a:xfrm>
              <a:off x="4474725" y="4139767"/>
              <a:ext cx="35440" cy="33380"/>
            </a:xfrm>
            <a:custGeom>
              <a:avLst/>
              <a:gdLst/>
              <a:ahLst/>
              <a:cxnLst/>
              <a:rect l="l" t="t" r="r" b="b"/>
              <a:pathLst>
                <a:path w="620" h="584" extrusionOk="0">
                  <a:moveTo>
                    <a:pt x="450" y="0"/>
                  </a:moveTo>
                  <a:cubicBezTo>
                    <a:pt x="412" y="0"/>
                    <a:pt x="370" y="12"/>
                    <a:pt x="334" y="36"/>
                  </a:cubicBezTo>
                  <a:lnTo>
                    <a:pt x="48" y="322"/>
                  </a:lnTo>
                  <a:cubicBezTo>
                    <a:pt x="1" y="393"/>
                    <a:pt x="1" y="489"/>
                    <a:pt x="48" y="536"/>
                  </a:cubicBezTo>
                  <a:cubicBezTo>
                    <a:pt x="96" y="584"/>
                    <a:pt x="120" y="584"/>
                    <a:pt x="167" y="584"/>
                  </a:cubicBezTo>
                  <a:cubicBezTo>
                    <a:pt x="215" y="584"/>
                    <a:pt x="239" y="584"/>
                    <a:pt x="287" y="536"/>
                  </a:cubicBezTo>
                  <a:lnTo>
                    <a:pt x="549" y="274"/>
                  </a:lnTo>
                  <a:cubicBezTo>
                    <a:pt x="620" y="203"/>
                    <a:pt x="620" y="107"/>
                    <a:pt x="549" y="36"/>
                  </a:cubicBezTo>
                  <a:cubicBezTo>
                    <a:pt x="525" y="12"/>
                    <a:pt x="489" y="0"/>
                    <a:pt x="4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70"/>
            <p:cNvSpPr/>
            <p:nvPr/>
          </p:nvSpPr>
          <p:spPr>
            <a:xfrm>
              <a:off x="4559152" y="4043799"/>
              <a:ext cx="17720" cy="17719"/>
            </a:xfrm>
            <a:custGeom>
              <a:avLst/>
              <a:gdLst/>
              <a:ahLst/>
              <a:cxnLst/>
              <a:rect l="l" t="t" r="r" b="b"/>
              <a:pathLst>
                <a:path w="310" h="310" extrusionOk="0">
                  <a:moveTo>
                    <a:pt x="143" y="0"/>
                  </a:moveTo>
                  <a:cubicBezTo>
                    <a:pt x="72" y="0"/>
                    <a:pt x="0" y="72"/>
                    <a:pt x="0" y="143"/>
                  </a:cubicBezTo>
                  <a:cubicBezTo>
                    <a:pt x="0" y="239"/>
                    <a:pt x="72" y="310"/>
                    <a:pt x="143" y="310"/>
                  </a:cubicBezTo>
                  <a:cubicBezTo>
                    <a:pt x="238" y="310"/>
                    <a:pt x="310" y="239"/>
                    <a:pt x="310" y="143"/>
                  </a:cubicBezTo>
                  <a:cubicBezTo>
                    <a:pt x="310"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70"/>
            <p:cNvSpPr/>
            <p:nvPr/>
          </p:nvSpPr>
          <p:spPr>
            <a:xfrm>
              <a:off x="4587733" y="3819225"/>
              <a:ext cx="17720" cy="16347"/>
            </a:xfrm>
            <a:custGeom>
              <a:avLst/>
              <a:gdLst/>
              <a:ahLst/>
              <a:cxnLst/>
              <a:rect l="l" t="t" r="r" b="b"/>
              <a:pathLst>
                <a:path w="310" h="286" extrusionOk="0">
                  <a:moveTo>
                    <a:pt x="167" y="0"/>
                  </a:moveTo>
                  <a:cubicBezTo>
                    <a:pt x="72" y="0"/>
                    <a:pt x="0" y="71"/>
                    <a:pt x="0" y="143"/>
                  </a:cubicBezTo>
                  <a:cubicBezTo>
                    <a:pt x="0" y="238"/>
                    <a:pt x="72" y="286"/>
                    <a:pt x="167" y="286"/>
                  </a:cubicBezTo>
                  <a:cubicBezTo>
                    <a:pt x="239" y="286"/>
                    <a:pt x="310" y="238"/>
                    <a:pt x="310" y="143"/>
                  </a:cubicBezTo>
                  <a:cubicBezTo>
                    <a:pt x="310" y="71"/>
                    <a:pt x="239"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70"/>
            <p:cNvSpPr/>
            <p:nvPr/>
          </p:nvSpPr>
          <p:spPr>
            <a:xfrm>
              <a:off x="4560524" y="3889986"/>
              <a:ext cx="16348" cy="16404"/>
            </a:xfrm>
            <a:custGeom>
              <a:avLst/>
              <a:gdLst/>
              <a:ahLst/>
              <a:cxnLst/>
              <a:rect l="l" t="t" r="r" b="b"/>
              <a:pathLst>
                <a:path w="286" h="287" extrusionOk="0">
                  <a:moveTo>
                    <a:pt x="143" y="0"/>
                  </a:moveTo>
                  <a:cubicBezTo>
                    <a:pt x="48" y="0"/>
                    <a:pt x="0" y="48"/>
                    <a:pt x="0" y="143"/>
                  </a:cubicBezTo>
                  <a:cubicBezTo>
                    <a:pt x="0" y="215"/>
                    <a:pt x="48" y="286"/>
                    <a:pt x="143" y="286"/>
                  </a:cubicBezTo>
                  <a:cubicBezTo>
                    <a:pt x="214" y="286"/>
                    <a:pt x="286" y="215"/>
                    <a:pt x="286" y="143"/>
                  </a:cubicBezTo>
                  <a:cubicBezTo>
                    <a:pt x="286" y="48"/>
                    <a:pt x="214"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70"/>
            <p:cNvSpPr/>
            <p:nvPr/>
          </p:nvSpPr>
          <p:spPr>
            <a:xfrm>
              <a:off x="4484271" y="4081923"/>
              <a:ext cx="16405" cy="17719"/>
            </a:xfrm>
            <a:custGeom>
              <a:avLst/>
              <a:gdLst/>
              <a:ahLst/>
              <a:cxnLst/>
              <a:rect l="l" t="t" r="r" b="b"/>
              <a:pathLst>
                <a:path w="287" h="310" extrusionOk="0">
                  <a:moveTo>
                    <a:pt x="143" y="0"/>
                  </a:moveTo>
                  <a:cubicBezTo>
                    <a:pt x="48" y="0"/>
                    <a:pt x="0" y="72"/>
                    <a:pt x="0" y="143"/>
                  </a:cubicBezTo>
                  <a:cubicBezTo>
                    <a:pt x="0" y="238"/>
                    <a:pt x="48" y="310"/>
                    <a:pt x="143" y="310"/>
                  </a:cubicBezTo>
                  <a:cubicBezTo>
                    <a:pt x="215" y="310"/>
                    <a:pt x="286" y="238"/>
                    <a:pt x="286" y="143"/>
                  </a:cubicBezTo>
                  <a:cubicBezTo>
                    <a:pt x="286" y="72"/>
                    <a:pt x="215"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70"/>
            <p:cNvSpPr/>
            <p:nvPr/>
          </p:nvSpPr>
          <p:spPr>
            <a:xfrm>
              <a:off x="4536002" y="3922623"/>
              <a:ext cx="17777" cy="17776"/>
            </a:xfrm>
            <a:custGeom>
              <a:avLst/>
              <a:gdLst/>
              <a:ahLst/>
              <a:cxnLst/>
              <a:rect l="l" t="t" r="r" b="b"/>
              <a:pathLst>
                <a:path w="311" h="311" extrusionOk="0">
                  <a:moveTo>
                    <a:pt x="167" y="1"/>
                  </a:moveTo>
                  <a:cubicBezTo>
                    <a:pt x="72" y="1"/>
                    <a:pt x="0" y="72"/>
                    <a:pt x="0" y="144"/>
                  </a:cubicBezTo>
                  <a:cubicBezTo>
                    <a:pt x="0" y="239"/>
                    <a:pt x="72" y="311"/>
                    <a:pt x="167" y="311"/>
                  </a:cubicBezTo>
                  <a:cubicBezTo>
                    <a:pt x="239" y="311"/>
                    <a:pt x="310" y="239"/>
                    <a:pt x="310" y="144"/>
                  </a:cubicBezTo>
                  <a:cubicBezTo>
                    <a:pt x="310" y="72"/>
                    <a:pt x="239"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70"/>
            <p:cNvSpPr/>
            <p:nvPr/>
          </p:nvSpPr>
          <p:spPr>
            <a:xfrm>
              <a:off x="4529200" y="3880441"/>
              <a:ext cx="17720" cy="17776"/>
            </a:xfrm>
            <a:custGeom>
              <a:avLst/>
              <a:gdLst/>
              <a:ahLst/>
              <a:cxnLst/>
              <a:rect l="l" t="t" r="r" b="b"/>
              <a:pathLst>
                <a:path w="310" h="311" extrusionOk="0">
                  <a:moveTo>
                    <a:pt x="143" y="1"/>
                  </a:moveTo>
                  <a:cubicBezTo>
                    <a:pt x="72" y="1"/>
                    <a:pt x="0" y="72"/>
                    <a:pt x="0" y="167"/>
                  </a:cubicBezTo>
                  <a:cubicBezTo>
                    <a:pt x="0" y="239"/>
                    <a:pt x="72" y="310"/>
                    <a:pt x="143" y="310"/>
                  </a:cubicBezTo>
                  <a:cubicBezTo>
                    <a:pt x="239" y="310"/>
                    <a:pt x="310" y="239"/>
                    <a:pt x="310" y="167"/>
                  </a:cubicBezTo>
                  <a:cubicBezTo>
                    <a:pt x="310"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70"/>
            <p:cNvSpPr/>
            <p:nvPr/>
          </p:nvSpPr>
          <p:spPr>
            <a:xfrm>
              <a:off x="4553722" y="3846432"/>
              <a:ext cx="17720" cy="16404"/>
            </a:xfrm>
            <a:custGeom>
              <a:avLst/>
              <a:gdLst/>
              <a:ahLst/>
              <a:cxnLst/>
              <a:rect l="l" t="t" r="r" b="b"/>
              <a:pathLst>
                <a:path w="310" h="287" extrusionOk="0">
                  <a:moveTo>
                    <a:pt x="143" y="0"/>
                  </a:moveTo>
                  <a:cubicBezTo>
                    <a:pt x="71" y="0"/>
                    <a:pt x="0" y="72"/>
                    <a:pt x="0" y="143"/>
                  </a:cubicBezTo>
                  <a:cubicBezTo>
                    <a:pt x="0" y="238"/>
                    <a:pt x="71" y="286"/>
                    <a:pt x="143" y="286"/>
                  </a:cubicBezTo>
                  <a:cubicBezTo>
                    <a:pt x="238" y="286"/>
                    <a:pt x="310" y="238"/>
                    <a:pt x="310" y="143"/>
                  </a:cubicBezTo>
                  <a:cubicBezTo>
                    <a:pt x="310"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70"/>
            <p:cNvSpPr/>
            <p:nvPr/>
          </p:nvSpPr>
          <p:spPr>
            <a:xfrm>
              <a:off x="4779679" y="3836886"/>
              <a:ext cx="17720" cy="17776"/>
            </a:xfrm>
            <a:custGeom>
              <a:avLst/>
              <a:gdLst/>
              <a:ahLst/>
              <a:cxnLst/>
              <a:rect l="l" t="t" r="r" b="b"/>
              <a:pathLst>
                <a:path w="310" h="311" extrusionOk="0">
                  <a:moveTo>
                    <a:pt x="167" y="1"/>
                  </a:moveTo>
                  <a:cubicBezTo>
                    <a:pt x="72" y="1"/>
                    <a:pt x="0" y="72"/>
                    <a:pt x="0" y="167"/>
                  </a:cubicBezTo>
                  <a:cubicBezTo>
                    <a:pt x="0" y="239"/>
                    <a:pt x="72" y="310"/>
                    <a:pt x="167" y="310"/>
                  </a:cubicBezTo>
                  <a:cubicBezTo>
                    <a:pt x="238" y="310"/>
                    <a:pt x="310" y="239"/>
                    <a:pt x="310" y="167"/>
                  </a:cubicBezTo>
                  <a:cubicBezTo>
                    <a:pt x="310" y="72"/>
                    <a:pt x="238"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70"/>
            <p:cNvSpPr/>
            <p:nvPr/>
          </p:nvSpPr>
          <p:spPr>
            <a:xfrm>
              <a:off x="4737437" y="3846432"/>
              <a:ext cx="17777" cy="17719"/>
            </a:xfrm>
            <a:custGeom>
              <a:avLst/>
              <a:gdLst/>
              <a:ahLst/>
              <a:cxnLst/>
              <a:rect l="l" t="t" r="r" b="b"/>
              <a:pathLst>
                <a:path w="311" h="310" extrusionOk="0">
                  <a:moveTo>
                    <a:pt x="144" y="0"/>
                  </a:moveTo>
                  <a:cubicBezTo>
                    <a:pt x="72" y="0"/>
                    <a:pt x="1" y="72"/>
                    <a:pt x="1" y="167"/>
                  </a:cubicBezTo>
                  <a:cubicBezTo>
                    <a:pt x="1" y="238"/>
                    <a:pt x="72" y="310"/>
                    <a:pt x="144" y="310"/>
                  </a:cubicBezTo>
                  <a:cubicBezTo>
                    <a:pt x="239" y="310"/>
                    <a:pt x="311" y="238"/>
                    <a:pt x="311" y="167"/>
                  </a:cubicBezTo>
                  <a:cubicBezTo>
                    <a:pt x="311"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70"/>
            <p:cNvSpPr/>
            <p:nvPr/>
          </p:nvSpPr>
          <p:spPr>
            <a:xfrm>
              <a:off x="4737437" y="3809679"/>
              <a:ext cx="17777" cy="17719"/>
            </a:xfrm>
            <a:custGeom>
              <a:avLst/>
              <a:gdLst/>
              <a:ahLst/>
              <a:cxnLst/>
              <a:rect l="l" t="t" r="r" b="b"/>
              <a:pathLst>
                <a:path w="311" h="310" extrusionOk="0">
                  <a:moveTo>
                    <a:pt x="144" y="0"/>
                  </a:moveTo>
                  <a:cubicBezTo>
                    <a:pt x="72" y="0"/>
                    <a:pt x="1" y="72"/>
                    <a:pt x="1" y="167"/>
                  </a:cubicBezTo>
                  <a:cubicBezTo>
                    <a:pt x="1" y="238"/>
                    <a:pt x="72" y="310"/>
                    <a:pt x="144" y="310"/>
                  </a:cubicBezTo>
                  <a:cubicBezTo>
                    <a:pt x="239" y="310"/>
                    <a:pt x="311" y="238"/>
                    <a:pt x="311" y="167"/>
                  </a:cubicBezTo>
                  <a:cubicBezTo>
                    <a:pt x="311"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70"/>
            <p:cNvSpPr/>
            <p:nvPr/>
          </p:nvSpPr>
          <p:spPr>
            <a:xfrm>
              <a:off x="4816434" y="3922623"/>
              <a:ext cx="17720" cy="17776"/>
            </a:xfrm>
            <a:custGeom>
              <a:avLst/>
              <a:gdLst/>
              <a:ahLst/>
              <a:cxnLst/>
              <a:rect l="l" t="t" r="r" b="b"/>
              <a:pathLst>
                <a:path w="310" h="311" extrusionOk="0">
                  <a:moveTo>
                    <a:pt x="143" y="1"/>
                  </a:moveTo>
                  <a:cubicBezTo>
                    <a:pt x="72" y="1"/>
                    <a:pt x="0" y="72"/>
                    <a:pt x="0" y="144"/>
                  </a:cubicBezTo>
                  <a:cubicBezTo>
                    <a:pt x="0" y="239"/>
                    <a:pt x="72" y="311"/>
                    <a:pt x="143" y="311"/>
                  </a:cubicBezTo>
                  <a:cubicBezTo>
                    <a:pt x="238" y="311"/>
                    <a:pt x="310" y="239"/>
                    <a:pt x="310" y="144"/>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70"/>
            <p:cNvSpPr/>
            <p:nvPr/>
          </p:nvSpPr>
          <p:spPr>
            <a:xfrm>
              <a:off x="4816434" y="3958061"/>
              <a:ext cx="17720" cy="17719"/>
            </a:xfrm>
            <a:custGeom>
              <a:avLst/>
              <a:gdLst/>
              <a:ahLst/>
              <a:cxnLst/>
              <a:rect l="l" t="t" r="r" b="b"/>
              <a:pathLst>
                <a:path w="310" h="310" extrusionOk="0">
                  <a:moveTo>
                    <a:pt x="143" y="0"/>
                  </a:moveTo>
                  <a:cubicBezTo>
                    <a:pt x="72" y="0"/>
                    <a:pt x="0" y="72"/>
                    <a:pt x="0" y="167"/>
                  </a:cubicBezTo>
                  <a:cubicBezTo>
                    <a:pt x="0" y="238"/>
                    <a:pt x="72" y="310"/>
                    <a:pt x="143" y="310"/>
                  </a:cubicBezTo>
                  <a:cubicBezTo>
                    <a:pt x="238" y="310"/>
                    <a:pt x="310" y="238"/>
                    <a:pt x="310" y="167"/>
                  </a:cubicBezTo>
                  <a:cubicBezTo>
                    <a:pt x="310"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70"/>
            <p:cNvSpPr/>
            <p:nvPr/>
          </p:nvSpPr>
          <p:spPr>
            <a:xfrm>
              <a:off x="4296440" y="4273860"/>
              <a:ext cx="16348" cy="17719"/>
            </a:xfrm>
            <a:custGeom>
              <a:avLst/>
              <a:gdLst/>
              <a:ahLst/>
              <a:cxnLst/>
              <a:rect l="l" t="t" r="r" b="b"/>
              <a:pathLst>
                <a:path w="286" h="310" extrusionOk="0">
                  <a:moveTo>
                    <a:pt x="143" y="0"/>
                  </a:moveTo>
                  <a:cubicBezTo>
                    <a:pt x="72" y="0"/>
                    <a:pt x="0" y="71"/>
                    <a:pt x="0" y="167"/>
                  </a:cubicBezTo>
                  <a:cubicBezTo>
                    <a:pt x="0" y="238"/>
                    <a:pt x="72" y="310"/>
                    <a:pt x="143" y="310"/>
                  </a:cubicBezTo>
                  <a:cubicBezTo>
                    <a:pt x="238" y="310"/>
                    <a:pt x="286" y="238"/>
                    <a:pt x="286" y="167"/>
                  </a:cubicBezTo>
                  <a:cubicBezTo>
                    <a:pt x="286" y="71"/>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70"/>
            <p:cNvSpPr/>
            <p:nvPr/>
          </p:nvSpPr>
          <p:spPr>
            <a:xfrm>
              <a:off x="4311416" y="4307869"/>
              <a:ext cx="16348" cy="17719"/>
            </a:xfrm>
            <a:custGeom>
              <a:avLst/>
              <a:gdLst/>
              <a:ahLst/>
              <a:cxnLst/>
              <a:rect l="l" t="t" r="r" b="b"/>
              <a:pathLst>
                <a:path w="286" h="310" extrusionOk="0">
                  <a:moveTo>
                    <a:pt x="143" y="0"/>
                  </a:moveTo>
                  <a:cubicBezTo>
                    <a:pt x="72" y="0"/>
                    <a:pt x="0" y="72"/>
                    <a:pt x="0" y="143"/>
                  </a:cubicBezTo>
                  <a:cubicBezTo>
                    <a:pt x="0" y="239"/>
                    <a:pt x="72" y="310"/>
                    <a:pt x="143" y="310"/>
                  </a:cubicBezTo>
                  <a:cubicBezTo>
                    <a:pt x="238" y="310"/>
                    <a:pt x="286" y="239"/>
                    <a:pt x="286" y="143"/>
                  </a:cubicBezTo>
                  <a:cubicBezTo>
                    <a:pt x="286"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70"/>
            <p:cNvSpPr/>
            <p:nvPr/>
          </p:nvSpPr>
          <p:spPr>
            <a:xfrm>
              <a:off x="4710229" y="4043799"/>
              <a:ext cx="17777" cy="17719"/>
            </a:xfrm>
            <a:custGeom>
              <a:avLst/>
              <a:gdLst/>
              <a:ahLst/>
              <a:cxnLst/>
              <a:rect l="l" t="t" r="r" b="b"/>
              <a:pathLst>
                <a:path w="311" h="310" extrusionOk="0">
                  <a:moveTo>
                    <a:pt x="144" y="0"/>
                  </a:moveTo>
                  <a:cubicBezTo>
                    <a:pt x="72" y="0"/>
                    <a:pt x="1" y="72"/>
                    <a:pt x="1" y="143"/>
                  </a:cubicBezTo>
                  <a:cubicBezTo>
                    <a:pt x="1" y="239"/>
                    <a:pt x="72" y="310"/>
                    <a:pt x="144" y="310"/>
                  </a:cubicBezTo>
                  <a:cubicBezTo>
                    <a:pt x="239" y="310"/>
                    <a:pt x="310" y="239"/>
                    <a:pt x="310" y="143"/>
                  </a:cubicBezTo>
                  <a:cubicBezTo>
                    <a:pt x="310"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70"/>
            <p:cNvSpPr/>
            <p:nvPr/>
          </p:nvSpPr>
          <p:spPr>
            <a:xfrm>
              <a:off x="4258314" y="3809679"/>
              <a:ext cx="552686" cy="546543"/>
            </a:xfrm>
            <a:custGeom>
              <a:avLst/>
              <a:gdLst/>
              <a:ahLst/>
              <a:cxnLst/>
              <a:rect l="l" t="t" r="r" b="b"/>
              <a:pathLst>
                <a:path w="9669" h="9562" extrusionOk="0">
                  <a:moveTo>
                    <a:pt x="7502" y="1060"/>
                  </a:moveTo>
                  <a:cubicBezTo>
                    <a:pt x="7216" y="1060"/>
                    <a:pt x="6930" y="1167"/>
                    <a:pt x="6716" y="1382"/>
                  </a:cubicBezTo>
                  <a:cubicBezTo>
                    <a:pt x="6692" y="1405"/>
                    <a:pt x="6668" y="1429"/>
                    <a:pt x="6645" y="1477"/>
                  </a:cubicBezTo>
                  <a:cubicBezTo>
                    <a:pt x="6845" y="1309"/>
                    <a:pt x="7093" y="1226"/>
                    <a:pt x="7342" y="1226"/>
                  </a:cubicBezTo>
                  <a:cubicBezTo>
                    <a:pt x="7624" y="1226"/>
                    <a:pt x="7906" y="1333"/>
                    <a:pt x="8121" y="1548"/>
                  </a:cubicBezTo>
                  <a:cubicBezTo>
                    <a:pt x="8526" y="1953"/>
                    <a:pt x="8550" y="2596"/>
                    <a:pt x="8192" y="3025"/>
                  </a:cubicBezTo>
                  <a:cubicBezTo>
                    <a:pt x="8216" y="3001"/>
                    <a:pt x="8264" y="2977"/>
                    <a:pt x="8288" y="2953"/>
                  </a:cubicBezTo>
                  <a:cubicBezTo>
                    <a:pt x="8716" y="2525"/>
                    <a:pt x="8716" y="1810"/>
                    <a:pt x="8288" y="1382"/>
                  </a:cubicBezTo>
                  <a:cubicBezTo>
                    <a:pt x="8073" y="1167"/>
                    <a:pt x="7788" y="1060"/>
                    <a:pt x="7502" y="1060"/>
                  </a:cubicBezTo>
                  <a:close/>
                  <a:moveTo>
                    <a:pt x="5168" y="0"/>
                  </a:moveTo>
                  <a:lnTo>
                    <a:pt x="5168" y="0"/>
                  </a:lnTo>
                  <a:cubicBezTo>
                    <a:pt x="5120" y="24"/>
                    <a:pt x="5097" y="48"/>
                    <a:pt x="5073" y="72"/>
                  </a:cubicBezTo>
                  <a:cubicBezTo>
                    <a:pt x="4096" y="1048"/>
                    <a:pt x="3882" y="2525"/>
                    <a:pt x="4454" y="3715"/>
                  </a:cubicBezTo>
                  <a:lnTo>
                    <a:pt x="4525" y="3668"/>
                  </a:lnTo>
                  <a:cubicBezTo>
                    <a:pt x="4573" y="3596"/>
                    <a:pt x="4596" y="3525"/>
                    <a:pt x="4573" y="3430"/>
                  </a:cubicBezTo>
                  <a:cubicBezTo>
                    <a:pt x="4073" y="2310"/>
                    <a:pt x="4287" y="929"/>
                    <a:pt x="5168" y="0"/>
                  </a:cubicBezTo>
                  <a:close/>
                  <a:moveTo>
                    <a:pt x="9669" y="4501"/>
                  </a:moveTo>
                  <a:cubicBezTo>
                    <a:pt x="9054" y="5070"/>
                    <a:pt x="8270" y="5361"/>
                    <a:pt x="7490" y="5361"/>
                  </a:cubicBezTo>
                  <a:cubicBezTo>
                    <a:pt x="7062" y="5361"/>
                    <a:pt x="6636" y="5274"/>
                    <a:pt x="6240" y="5097"/>
                  </a:cubicBezTo>
                  <a:cubicBezTo>
                    <a:pt x="6206" y="5080"/>
                    <a:pt x="6172" y="5072"/>
                    <a:pt x="6141" y="5072"/>
                  </a:cubicBezTo>
                  <a:cubicBezTo>
                    <a:pt x="6083" y="5072"/>
                    <a:pt x="6032" y="5098"/>
                    <a:pt x="6002" y="5144"/>
                  </a:cubicBezTo>
                  <a:lnTo>
                    <a:pt x="5930" y="5192"/>
                  </a:lnTo>
                  <a:cubicBezTo>
                    <a:pt x="6373" y="5413"/>
                    <a:pt x="6855" y="5523"/>
                    <a:pt x="7337" y="5523"/>
                  </a:cubicBezTo>
                  <a:cubicBezTo>
                    <a:pt x="8153" y="5523"/>
                    <a:pt x="8969" y="5210"/>
                    <a:pt x="9598" y="4597"/>
                  </a:cubicBezTo>
                  <a:cubicBezTo>
                    <a:pt x="9621" y="4549"/>
                    <a:pt x="9645" y="4525"/>
                    <a:pt x="9669" y="4501"/>
                  </a:cubicBezTo>
                  <a:close/>
                  <a:moveTo>
                    <a:pt x="2048" y="9097"/>
                  </a:moveTo>
                  <a:lnTo>
                    <a:pt x="1928" y="9201"/>
                  </a:lnTo>
                  <a:lnTo>
                    <a:pt x="1928" y="9201"/>
                  </a:lnTo>
                  <a:cubicBezTo>
                    <a:pt x="1970" y="9170"/>
                    <a:pt x="2010" y="9135"/>
                    <a:pt x="2048" y="9097"/>
                  </a:cubicBezTo>
                  <a:close/>
                  <a:moveTo>
                    <a:pt x="572" y="7621"/>
                  </a:moveTo>
                  <a:lnTo>
                    <a:pt x="405" y="7788"/>
                  </a:lnTo>
                  <a:cubicBezTo>
                    <a:pt x="0" y="8192"/>
                    <a:pt x="0" y="8835"/>
                    <a:pt x="405" y="9240"/>
                  </a:cubicBezTo>
                  <a:cubicBezTo>
                    <a:pt x="608" y="9455"/>
                    <a:pt x="875" y="9562"/>
                    <a:pt x="1143" y="9562"/>
                  </a:cubicBezTo>
                  <a:cubicBezTo>
                    <a:pt x="1411" y="9562"/>
                    <a:pt x="1679" y="9455"/>
                    <a:pt x="1882" y="9240"/>
                  </a:cubicBezTo>
                  <a:lnTo>
                    <a:pt x="1928" y="9201"/>
                  </a:lnTo>
                  <a:lnTo>
                    <a:pt x="1928" y="9201"/>
                  </a:lnTo>
                  <a:cubicBezTo>
                    <a:pt x="1745" y="9334"/>
                    <a:pt x="1528" y="9401"/>
                    <a:pt x="1310" y="9401"/>
                  </a:cubicBezTo>
                  <a:cubicBezTo>
                    <a:pt x="1042" y="9401"/>
                    <a:pt x="774" y="9300"/>
                    <a:pt x="572" y="9097"/>
                  </a:cubicBezTo>
                  <a:cubicBezTo>
                    <a:pt x="167" y="8693"/>
                    <a:pt x="167" y="8026"/>
                    <a:pt x="572" y="762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70"/>
            <p:cNvSpPr/>
            <p:nvPr/>
          </p:nvSpPr>
          <p:spPr>
            <a:xfrm>
              <a:off x="4255571" y="3751149"/>
              <a:ext cx="631682" cy="613932"/>
            </a:xfrm>
            <a:custGeom>
              <a:avLst/>
              <a:gdLst/>
              <a:ahLst/>
              <a:cxnLst/>
              <a:rect l="l" t="t" r="r" b="b"/>
              <a:pathLst>
                <a:path w="11051" h="10741" extrusionOk="0">
                  <a:moveTo>
                    <a:pt x="7383" y="2406"/>
                  </a:moveTo>
                  <a:cubicBezTo>
                    <a:pt x="7621" y="2406"/>
                    <a:pt x="7859" y="2501"/>
                    <a:pt x="8050" y="2691"/>
                  </a:cubicBezTo>
                  <a:cubicBezTo>
                    <a:pt x="8431" y="3049"/>
                    <a:pt x="8431" y="3644"/>
                    <a:pt x="8050" y="4025"/>
                  </a:cubicBezTo>
                  <a:cubicBezTo>
                    <a:pt x="7883" y="4215"/>
                    <a:pt x="7645" y="4311"/>
                    <a:pt x="7383" y="4311"/>
                  </a:cubicBezTo>
                  <a:cubicBezTo>
                    <a:pt x="7121" y="4311"/>
                    <a:pt x="6883" y="4215"/>
                    <a:pt x="6716" y="4025"/>
                  </a:cubicBezTo>
                  <a:cubicBezTo>
                    <a:pt x="6526" y="3834"/>
                    <a:pt x="6431" y="3596"/>
                    <a:pt x="6431" y="3358"/>
                  </a:cubicBezTo>
                  <a:cubicBezTo>
                    <a:pt x="6431" y="3096"/>
                    <a:pt x="6526" y="2858"/>
                    <a:pt x="6716" y="2691"/>
                  </a:cubicBezTo>
                  <a:cubicBezTo>
                    <a:pt x="6907" y="2501"/>
                    <a:pt x="7145" y="2406"/>
                    <a:pt x="7383" y="2406"/>
                  </a:cubicBezTo>
                  <a:close/>
                  <a:moveTo>
                    <a:pt x="7383" y="2078"/>
                  </a:moveTo>
                  <a:cubicBezTo>
                    <a:pt x="7056" y="2078"/>
                    <a:pt x="6728" y="2203"/>
                    <a:pt x="6478" y="2453"/>
                  </a:cubicBezTo>
                  <a:cubicBezTo>
                    <a:pt x="6240" y="2691"/>
                    <a:pt x="6121" y="3025"/>
                    <a:pt x="6121" y="3358"/>
                  </a:cubicBezTo>
                  <a:cubicBezTo>
                    <a:pt x="6121" y="3692"/>
                    <a:pt x="6240" y="4001"/>
                    <a:pt x="6478" y="4239"/>
                  </a:cubicBezTo>
                  <a:cubicBezTo>
                    <a:pt x="6716" y="4477"/>
                    <a:pt x="7050" y="4620"/>
                    <a:pt x="7383" y="4620"/>
                  </a:cubicBezTo>
                  <a:cubicBezTo>
                    <a:pt x="7717" y="4620"/>
                    <a:pt x="8050" y="4477"/>
                    <a:pt x="8288" y="4239"/>
                  </a:cubicBezTo>
                  <a:cubicBezTo>
                    <a:pt x="8764" y="3763"/>
                    <a:pt x="8764" y="2953"/>
                    <a:pt x="8288" y="2453"/>
                  </a:cubicBezTo>
                  <a:cubicBezTo>
                    <a:pt x="8038" y="2203"/>
                    <a:pt x="7711" y="2078"/>
                    <a:pt x="7383" y="2078"/>
                  </a:cubicBezTo>
                  <a:close/>
                  <a:moveTo>
                    <a:pt x="3644" y="6442"/>
                  </a:moveTo>
                  <a:cubicBezTo>
                    <a:pt x="3603" y="6442"/>
                    <a:pt x="3561" y="6454"/>
                    <a:pt x="3525" y="6478"/>
                  </a:cubicBezTo>
                  <a:cubicBezTo>
                    <a:pt x="3478" y="6549"/>
                    <a:pt x="3478" y="6645"/>
                    <a:pt x="3525" y="6716"/>
                  </a:cubicBezTo>
                  <a:lnTo>
                    <a:pt x="3716" y="6883"/>
                  </a:lnTo>
                  <a:cubicBezTo>
                    <a:pt x="3740" y="6906"/>
                    <a:pt x="3787" y="6930"/>
                    <a:pt x="3811" y="6930"/>
                  </a:cubicBezTo>
                  <a:cubicBezTo>
                    <a:pt x="3859" y="6930"/>
                    <a:pt x="3906" y="6906"/>
                    <a:pt x="3930" y="6883"/>
                  </a:cubicBezTo>
                  <a:cubicBezTo>
                    <a:pt x="4001" y="6811"/>
                    <a:pt x="4001" y="6716"/>
                    <a:pt x="3930" y="6668"/>
                  </a:cubicBezTo>
                  <a:lnTo>
                    <a:pt x="3763" y="6478"/>
                  </a:lnTo>
                  <a:cubicBezTo>
                    <a:pt x="3728" y="6454"/>
                    <a:pt x="3686" y="6442"/>
                    <a:pt x="3644" y="6442"/>
                  </a:cubicBezTo>
                  <a:close/>
                  <a:moveTo>
                    <a:pt x="3144" y="7299"/>
                  </a:moveTo>
                  <a:cubicBezTo>
                    <a:pt x="3102" y="7299"/>
                    <a:pt x="3061" y="7311"/>
                    <a:pt x="3025" y="7335"/>
                  </a:cubicBezTo>
                  <a:cubicBezTo>
                    <a:pt x="2977" y="7407"/>
                    <a:pt x="2977" y="7502"/>
                    <a:pt x="3025" y="7549"/>
                  </a:cubicBezTo>
                  <a:cubicBezTo>
                    <a:pt x="3049" y="7573"/>
                    <a:pt x="3049" y="7597"/>
                    <a:pt x="3049" y="7621"/>
                  </a:cubicBezTo>
                  <a:cubicBezTo>
                    <a:pt x="3049" y="7621"/>
                    <a:pt x="3049" y="7645"/>
                    <a:pt x="3025" y="7669"/>
                  </a:cubicBezTo>
                  <a:cubicBezTo>
                    <a:pt x="3001" y="7692"/>
                    <a:pt x="2977" y="7692"/>
                    <a:pt x="2977" y="7692"/>
                  </a:cubicBezTo>
                  <a:cubicBezTo>
                    <a:pt x="2977" y="7692"/>
                    <a:pt x="2954" y="7692"/>
                    <a:pt x="2930" y="7669"/>
                  </a:cubicBezTo>
                  <a:cubicBezTo>
                    <a:pt x="2894" y="7633"/>
                    <a:pt x="2852" y="7615"/>
                    <a:pt x="2814" y="7615"/>
                  </a:cubicBezTo>
                  <a:cubicBezTo>
                    <a:pt x="2775" y="7615"/>
                    <a:pt x="2739" y="7633"/>
                    <a:pt x="2716" y="7669"/>
                  </a:cubicBezTo>
                  <a:cubicBezTo>
                    <a:pt x="2668" y="7692"/>
                    <a:pt x="2668" y="7740"/>
                    <a:pt x="2668" y="7764"/>
                  </a:cubicBezTo>
                  <a:cubicBezTo>
                    <a:pt x="2668" y="7811"/>
                    <a:pt x="2668" y="7859"/>
                    <a:pt x="2716" y="7883"/>
                  </a:cubicBezTo>
                  <a:cubicBezTo>
                    <a:pt x="2739" y="7907"/>
                    <a:pt x="2739" y="7954"/>
                    <a:pt x="2716" y="7978"/>
                  </a:cubicBezTo>
                  <a:cubicBezTo>
                    <a:pt x="2692" y="8002"/>
                    <a:pt x="2668" y="8002"/>
                    <a:pt x="2644" y="8002"/>
                  </a:cubicBezTo>
                  <a:cubicBezTo>
                    <a:pt x="2644" y="8002"/>
                    <a:pt x="2620" y="8002"/>
                    <a:pt x="2596" y="7978"/>
                  </a:cubicBezTo>
                  <a:cubicBezTo>
                    <a:pt x="2573" y="7954"/>
                    <a:pt x="2537" y="7942"/>
                    <a:pt x="2498" y="7942"/>
                  </a:cubicBezTo>
                  <a:cubicBezTo>
                    <a:pt x="2460" y="7942"/>
                    <a:pt x="2418" y="7954"/>
                    <a:pt x="2382" y="7978"/>
                  </a:cubicBezTo>
                  <a:cubicBezTo>
                    <a:pt x="2311" y="8050"/>
                    <a:pt x="2311" y="8145"/>
                    <a:pt x="2382" y="8216"/>
                  </a:cubicBezTo>
                  <a:cubicBezTo>
                    <a:pt x="2454" y="8288"/>
                    <a:pt x="2549" y="8312"/>
                    <a:pt x="2644" y="8312"/>
                  </a:cubicBezTo>
                  <a:cubicBezTo>
                    <a:pt x="2763" y="8312"/>
                    <a:pt x="2858" y="8288"/>
                    <a:pt x="2930" y="8216"/>
                  </a:cubicBezTo>
                  <a:cubicBezTo>
                    <a:pt x="2977" y="8145"/>
                    <a:pt x="3025" y="8073"/>
                    <a:pt x="3025" y="8002"/>
                  </a:cubicBezTo>
                  <a:cubicBezTo>
                    <a:pt x="3120" y="7978"/>
                    <a:pt x="3192" y="7954"/>
                    <a:pt x="3263" y="7883"/>
                  </a:cubicBezTo>
                  <a:cubicBezTo>
                    <a:pt x="3406" y="7740"/>
                    <a:pt x="3406" y="7478"/>
                    <a:pt x="3263" y="7335"/>
                  </a:cubicBezTo>
                  <a:cubicBezTo>
                    <a:pt x="3228" y="7311"/>
                    <a:pt x="3186" y="7299"/>
                    <a:pt x="3144" y="7299"/>
                  </a:cubicBezTo>
                  <a:close/>
                  <a:moveTo>
                    <a:pt x="1641" y="8448"/>
                  </a:moveTo>
                  <a:cubicBezTo>
                    <a:pt x="1602" y="8448"/>
                    <a:pt x="1561" y="8466"/>
                    <a:pt x="1525" y="8502"/>
                  </a:cubicBezTo>
                  <a:cubicBezTo>
                    <a:pt x="1453" y="8550"/>
                    <a:pt x="1453" y="8645"/>
                    <a:pt x="1525" y="8716"/>
                  </a:cubicBezTo>
                  <a:lnTo>
                    <a:pt x="1691" y="8883"/>
                  </a:lnTo>
                  <a:cubicBezTo>
                    <a:pt x="1739" y="8931"/>
                    <a:pt x="1763" y="8931"/>
                    <a:pt x="1811" y="8931"/>
                  </a:cubicBezTo>
                  <a:cubicBezTo>
                    <a:pt x="1858" y="8931"/>
                    <a:pt x="1882" y="8931"/>
                    <a:pt x="1930" y="8883"/>
                  </a:cubicBezTo>
                  <a:cubicBezTo>
                    <a:pt x="1977" y="8835"/>
                    <a:pt x="1977" y="8740"/>
                    <a:pt x="1930" y="8669"/>
                  </a:cubicBezTo>
                  <a:lnTo>
                    <a:pt x="1739" y="8502"/>
                  </a:lnTo>
                  <a:cubicBezTo>
                    <a:pt x="1715" y="8466"/>
                    <a:pt x="1680" y="8448"/>
                    <a:pt x="1641" y="8448"/>
                  </a:cubicBezTo>
                  <a:close/>
                  <a:moveTo>
                    <a:pt x="7383" y="310"/>
                  </a:moveTo>
                  <a:cubicBezTo>
                    <a:pt x="8193" y="310"/>
                    <a:pt x="8955" y="643"/>
                    <a:pt x="9526" y="1215"/>
                  </a:cubicBezTo>
                  <a:cubicBezTo>
                    <a:pt x="10717" y="2382"/>
                    <a:pt x="10717" y="4311"/>
                    <a:pt x="9526" y="5501"/>
                  </a:cubicBezTo>
                  <a:cubicBezTo>
                    <a:pt x="8952" y="6076"/>
                    <a:pt x="8175" y="6382"/>
                    <a:pt x="7385" y="6382"/>
                  </a:cubicBezTo>
                  <a:cubicBezTo>
                    <a:pt x="6932" y="6382"/>
                    <a:pt x="6475" y="6281"/>
                    <a:pt x="6050" y="6073"/>
                  </a:cubicBezTo>
                  <a:cubicBezTo>
                    <a:pt x="6037" y="6067"/>
                    <a:pt x="6022" y="6064"/>
                    <a:pt x="6007" y="6064"/>
                  </a:cubicBezTo>
                  <a:cubicBezTo>
                    <a:pt x="5965" y="6064"/>
                    <a:pt x="5918" y="6086"/>
                    <a:pt x="5883" y="6121"/>
                  </a:cubicBezTo>
                  <a:lnTo>
                    <a:pt x="1834" y="10169"/>
                  </a:lnTo>
                  <a:cubicBezTo>
                    <a:pt x="1644" y="10336"/>
                    <a:pt x="1430" y="10431"/>
                    <a:pt x="1191" y="10431"/>
                  </a:cubicBezTo>
                  <a:cubicBezTo>
                    <a:pt x="953" y="10431"/>
                    <a:pt x="739" y="10336"/>
                    <a:pt x="572" y="10169"/>
                  </a:cubicBezTo>
                  <a:cubicBezTo>
                    <a:pt x="406" y="10002"/>
                    <a:pt x="310" y="9764"/>
                    <a:pt x="310" y="9550"/>
                  </a:cubicBezTo>
                  <a:cubicBezTo>
                    <a:pt x="310" y="9312"/>
                    <a:pt x="406" y="9074"/>
                    <a:pt x="572" y="8907"/>
                  </a:cubicBezTo>
                  <a:lnTo>
                    <a:pt x="4621" y="4858"/>
                  </a:lnTo>
                  <a:cubicBezTo>
                    <a:pt x="4668" y="4811"/>
                    <a:pt x="4692" y="4739"/>
                    <a:pt x="4644" y="4692"/>
                  </a:cubicBezTo>
                  <a:cubicBezTo>
                    <a:pt x="4097" y="3525"/>
                    <a:pt x="4311" y="2120"/>
                    <a:pt x="5240" y="1215"/>
                  </a:cubicBezTo>
                  <a:cubicBezTo>
                    <a:pt x="5811" y="643"/>
                    <a:pt x="6573" y="310"/>
                    <a:pt x="7383" y="310"/>
                  </a:cubicBezTo>
                  <a:close/>
                  <a:moveTo>
                    <a:pt x="7383" y="0"/>
                  </a:moveTo>
                  <a:cubicBezTo>
                    <a:pt x="6478" y="0"/>
                    <a:pt x="5645" y="358"/>
                    <a:pt x="5002" y="977"/>
                  </a:cubicBezTo>
                  <a:cubicBezTo>
                    <a:pt x="4025" y="1977"/>
                    <a:pt x="3763" y="3453"/>
                    <a:pt x="4311" y="4716"/>
                  </a:cubicBezTo>
                  <a:lnTo>
                    <a:pt x="358" y="8693"/>
                  </a:lnTo>
                  <a:cubicBezTo>
                    <a:pt x="120" y="8907"/>
                    <a:pt x="1" y="9216"/>
                    <a:pt x="1" y="9550"/>
                  </a:cubicBezTo>
                  <a:cubicBezTo>
                    <a:pt x="1" y="9859"/>
                    <a:pt x="120" y="10169"/>
                    <a:pt x="358" y="10383"/>
                  </a:cubicBezTo>
                  <a:cubicBezTo>
                    <a:pt x="572" y="10622"/>
                    <a:pt x="882" y="10741"/>
                    <a:pt x="1191" y="10741"/>
                  </a:cubicBezTo>
                  <a:cubicBezTo>
                    <a:pt x="1525" y="10741"/>
                    <a:pt x="1811" y="10622"/>
                    <a:pt x="2049" y="10383"/>
                  </a:cubicBezTo>
                  <a:lnTo>
                    <a:pt x="6026" y="6406"/>
                  </a:lnTo>
                  <a:cubicBezTo>
                    <a:pt x="6454" y="6597"/>
                    <a:pt x="6931" y="6692"/>
                    <a:pt x="7383" y="6692"/>
                  </a:cubicBezTo>
                  <a:cubicBezTo>
                    <a:pt x="8240" y="6692"/>
                    <a:pt x="9122" y="6359"/>
                    <a:pt x="9765" y="5716"/>
                  </a:cubicBezTo>
                  <a:cubicBezTo>
                    <a:pt x="11051" y="4406"/>
                    <a:pt x="11051" y="2287"/>
                    <a:pt x="9765" y="977"/>
                  </a:cubicBezTo>
                  <a:cubicBezTo>
                    <a:pt x="9122" y="358"/>
                    <a:pt x="8288" y="0"/>
                    <a:pt x="7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1" name="Google Shape;5201;p70"/>
          <p:cNvGrpSpPr/>
          <p:nvPr/>
        </p:nvGrpSpPr>
        <p:grpSpPr>
          <a:xfrm>
            <a:off x="767564" y="199607"/>
            <a:ext cx="937533" cy="905742"/>
            <a:chOff x="1150601" y="1246362"/>
            <a:chExt cx="937533" cy="905742"/>
          </a:xfrm>
        </p:grpSpPr>
        <p:sp>
          <p:nvSpPr>
            <p:cNvPr id="5202" name="Google Shape;5202;p70"/>
            <p:cNvSpPr/>
            <p:nvPr/>
          </p:nvSpPr>
          <p:spPr>
            <a:xfrm rot="-4115874" flipH="1">
              <a:off x="1166817" y="1253646"/>
              <a:ext cx="905742" cy="891173"/>
            </a:xfrm>
            <a:custGeom>
              <a:avLst/>
              <a:gdLst/>
              <a:ahLst/>
              <a:cxnLst/>
              <a:rect l="l" t="t" r="r" b="b"/>
              <a:pathLst>
                <a:path w="11765" h="11575" extrusionOk="0">
                  <a:moveTo>
                    <a:pt x="8049" y="1"/>
                  </a:moveTo>
                  <a:cubicBezTo>
                    <a:pt x="7788" y="1"/>
                    <a:pt x="7526" y="120"/>
                    <a:pt x="7359" y="334"/>
                  </a:cubicBezTo>
                  <a:cubicBezTo>
                    <a:pt x="7025" y="739"/>
                    <a:pt x="6716" y="1215"/>
                    <a:pt x="6502" y="1668"/>
                  </a:cubicBezTo>
                  <a:cubicBezTo>
                    <a:pt x="6382" y="1930"/>
                    <a:pt x="6287" y="2192"/>
                    <a:pt x="6240" y="2430"/>
                  </a:cubicBezTo>
                  <a:lnTo>
                    <a:pt x="5882" y="2430"/>
                  </a:lnTo>
                  <a:cubicBezTo>
                    <a:pt x="4977" y="2430"/>
                    <a:pt x="4144" y="2763"/>
                    <a:pt x="3501" y="3406"/>
                  </a:cubicBezTo>
                  <a:cubicBezTo>
                    <a:pt x="2882" y="4049"/>
                    <a:pt x="2525" y="4883"/>
                    <a:pt x="2525" y="5788"/>
                  </a:cubicBezTo>
                  <a:cubicBezTo>
                    <a:pt x="2525" y="5907"/>
                    <a:pt x="2525" y="6026"/>
                    <a:pt x="2548" y="6121"/>
                  </a:cubicBezTo>
                  <a:cubicBezTo>
                    <a:pt x="2286" y="6193"/>
                    <a:pt x="2024" y="6288"/>
                    <a:pt x="1762" y="6407"/>
                  </a:cubicBezTo>
                  <a:cubicBezTo>
                    <a:pt x="1310" y="6621"/>
                    <a:pt x="834" y="6931"/>
                    <a:pt x="429" y="7264"/>
                  </a:cubicBezTo>
                  <a:cubicBezTo>
                    <a:pt x="119" y="7526"/>
                    <a:pt x="0" y="7955"/>
                    <a:pt x="191" y="8336"/>
                  </a:cubicBezTo>
                  <a:cubicBezTo>
                    <a:pt x="334" y="8646"/>
                    <a:pt x="643" y="8836"/>
                    <a:pt x="977" y="8836"/>
                  </a:cubicBezTo>
                  <a:cubicBezTo>
                    <a:pt x="1048" y="8836"/>
                    <a:pt x="1119" y="8836"/>
                    <a:pt x="1167" y="8812"/>
                  </a:cubicBezTo>
                  <a:cubicBezTo>
                    <a:pt x="1239" y="8788"/>
                    <a:pt x="1310" y="8788"/>
                    <a:pt x="1381" y="8765"/>
                  </a:cubicBezTo>
                  <a:lnTo>
                    <a:pt x="1381" y="8765"/>
                  </a:lnTo>
                  <a:lnTo>
                    <a:pt x="1286" y="9169"/>
                  </a:lnTo>
                  <a:cubicBezTo>
                    <a:pt x="1191" y="9503"/>
                    <a:pt x="1286" y="9884"/>
                    <a:pt x="1548" y="10122"/>
                  </a:cubicBezTo>
                  <a:cubicBezTo>
                    <a:pt x="1739" y="10313"/>
                    <a:pt x="1977" y="10432"/>
                    <a:pt x="2263" y="10432"/>
                  </a:cubicBezTo>
                  <a:cubicBezTo>
                    <a:pt x="2334" y="10432"/>
                    <a:pt x="2429" y="10408"/>
                    <a:pt x="2525" y="10384"/>
                  </a:cubicBezTo>
                  <a:lnTo>
                    <a:pt x="2906" y="10289"/>
                  </a:lnTo>
                  <a:lnTo>
                    <a:pt x="2906" y="10289"/>
                  </a:lnTo>
                  <a:cubicBezTo>
                    <a:pt x="2882" y="10360"/>
                    <a:pt x="2882" y="10432"/>
                    <a:pt x="2858" y="10503"/>
                  </a:cubicBezTo>
                  <a:cubicBezTo>
                    <a:pt x="2786" y="10908"/>
                    <a:pt x="2977" y="11313"/>
                    <a:pt x="3334" y="11479"/>
                  </a:cubicBezTo>
                  <a:cubicBezTo>
                    <a:pt x="3477" y="11551"/>
                    <a:pt x="3596" y="11575"/>
                    <a:pt x="3739" y="11575"/>
                  </a:cubicBezTo>
                  <a:cubicBezTo>
                    <a:pt x="4001" y="11575"/>
                    <a:pt x="4239" y="11456"/>
                    <a:pt x="4430" y="11241"/>
                  </a:cubicBezTo>
                  <a:cubicBezTo>
                    <a:pt x="4763" y="10836"/>
                    <a:pt x="5049" y="10360"/>
                    <a:pt x="5263" y="9908"/>
                  </a:cubicBezTo>
                  <a:cubicBezTo>
                    <a:pt x="5382" y="9646"/>
                    <a:pt x="5478" y="9384"/>
                    <a:pt x="5549" y="9146"/>
                  </a:cubicBezTo>
                  <a:lnTo>
                    <a:pt x="5882" y="9146"/>
                  </a:lnTo>
                  <a:cubicBezTo>
                    <a:pt x="6787" y="9146"/>
                    <a:pt x="7621" y="8812"/>
                    <a:pt x="8264" y="8169"/>
                  </a:cubicBezTo>
                  <a:cubicBezTo>
                    <a:pt x="8907" y="7526"/>
                    <a:pt x="9264" y="6693"/>
                    <a:pt x="9264" y="5788"/>
                  </a:cubicBezTo>
                  <a:cubicBezTo>
                    <a:pt x="9264" y="5669"/>
                    <a:pt x="9240" y="5550"/>
                    <a:pt x="9240" y="5454"/>
                  </a:cubicBezTo>
                  <a:cubicBezTo>
                    <a:pt x="9478" y="5383"/>
                    <a:pt x="9740" y="5288"/>
                    <a:pt x="10002" y="5169"/>
                  </a:cubicBezTo>
                  <a:cubicBezTo>
                    <a:pt x="10479" y="4954"/>
                    <a:pt x="10955" y="4645"/>
                    <a:pt x="11360" y="4311"/>
                  </a:cubicBezTo>
                  <a:cubicBezTo>
                    <a:pt x="11669" y="4049"/>
                    <a:pt x="11765" y="3621"/>
                    <a:pt x="11598" y="3240"/>
                  </a:cubicBezTo>
                  <a:cubicBezTo>
                    <a:pt x="11431" y="2930"/>
                    <a:pt x="11122" y="2740"/>
                    <a:pt x="10788" y="2740"/>
                  </a:cubicBezTo>
                  <a:cubicBezTo>
                    <a:pt x="10717" y="2740"/>
                    <a:pt x="10669" y="2740"/>
                    <a:pt x="10598" y="2763"/>
                  </a:cubicBezTo>
                  <a:cubicBezTo>
                    <a:pt x="10526" y="2787"/>
                    <a:pt x="10455" y="2787"/>
                    <a:pt x="10383" y="2811"/>
                  </a:cubicBezTo>
                  <a:lnTo>
                    <a:pt x="10479" y="2406"/>
                  </a:lnTo>
                  <a:cubicBezTo>
                    <a:pt x="10574" y="2073"/>
                    <a:pt x="10479" y="1692"/>
                    <a:pt x="10240" y="1454"/>
                  </a:cubicBezTo>
                  <a:cubicBezTo>
                    <a:pt x="10050" y="1263"/>
                    <a:pt x="9788" y="1144"/>
                    <a:pt x="9526" y="1144"/>
                  </a:cubicBezTo>
                  <a:cubicBezTo>
                    <a:pt x="9431" y="1144"/>
                    <a:pt x="9359" y="1168"/>
                    <a:pt x="9264" y="1192"/>
                  </a:cubicBezTo>
                  <a:lnTo>
                    <a:pt x="8859" y="1287"/>
                  </a:lnTo>
                  <a:cubicBezTo>
                    <a:pt x="8883" y="1215"/>
                    <a:pt x="8907" y="1144"/>
                    <a:pt x="8907" y="1073"/>
                  </a:cubicBezTo>
                  <a:cubicBezTo>
                    <a:pt x="9002" y="668"/>
                    <a:pt x="8812" y="263"/>
                    <a:pt x="8431" y="96"/>
                  </a:cubicBezTo>
                  <a:cubicBezTo>
                    <a:pt x="8311" y="25"/>
                    <a:pt x="8169" y="1"/>
                    <a:pt x="80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03" name="Google Shape;5203;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70"/>
            <p:cNvSpPr/>
            <p:nvPr/>
          </p:nvSpPr>
          <p:spPr>
            <a:xfrm rot="-4115863" flipH="1">
              <a:off x="1405203" y="1484666"/>
              <a:ext cx="429035" cy="429144"/>
            </a:xfrm>
            <a:custGeom>
              <a:avLst/>
              <a:gdLst/>
              <a:ahLst/>
              <a:cxnLst/>
              <a:rect l="l" t="t" r="r" b="b"/>
              <a:pathLst>
                <a:path w="5573" h="5574" extrusionOk="0">
                  <a:moveTo>
                    <a:pt x="2786" y="1"/>
                  </a:moveTo>
                  <a:cubicBezTo>
                    <a:pt x="1262" y="1"/>
                    <a:pt x="0" y="1239"/>
                    <a:pt x="0" y="2787"/>
                  </a:cubicBezTo>
                  <a:cubicBezTo>
                    <a:pt x="0" y="4335"/>
                    <a:pt x="1262" y="5573"/>
                    <a:pt x="2786" y="5573"/>
                  </a:cubicBezTo>
                  <a:cubicBezTo>
                    <a:pt x="4334" y="5573"/>
                    <a:pt x="5573" y="4335"/>
                    <a:pt x="5573" y="2787"/>
                  </a:cubicBezTo>
                  <a:cubicBezTo>
                    <a:pt x="5573" y="1239"/>
                    <a:pt x="4334" y="1"/>
                    <a:pt x="2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70"/>
            <p:cNvSpPr/>
            <p:nvPr/>
          </p:nvSpPr>
          <p:spPr>
            <a:xfrm rot="-4115863" flipH="1">
              <a:off x="1715833" y="1649990"/>
              <a:ext cx="51426" cy="48196"/>
            </a:xfrm>
            <a:custGeom>
              <a:avLst/>
              <a:gdLst/>
              <a:ahLst/>
              <a:cxnLst/>
              <a:rect l="l" t="t" r="r" b="b"/>
              <a:pathLst>
                <a:path w="668" h="626" extrusionOk="0">
                  <a:moveTo>
                    <a:pt x="489" y="1"/>
                  </a:moveTo>
                  <a:cubicBezTo>
                    <a:pt x="447" y="1"/>
                    <a:pt x="406" y="19"/>
                    <a:pt x="382" y="54"/>
                  </a:cubicBezTo>
                  <a:lnTo>
                    <a:pt x="72" y="364"/>
                  </a:lnTo>
                  <a:cubicBezTo>
                    <a:pt x="1" y="411"/>
                    <a:pt x="1" y="507"/>
                    <a:pt x="72" y="578"/>
                  </a:cubicBezTo>
                  <a:cubicBezTo>
                    <a:pt x="96" y="602"/>
                    <a:pt x="144" y="626"/>
                    <a:pt x="168" y="626"/>
                  </a:cubicBezTo>
                  <a:cubicBezTo>
                    <a:pt x="215" y="626"/>
                    <a:pt x="263" y="602"/>
                    <a:pt x="287" y="578"/>
                  </a:cubicBezTo>
                  <a:lnTo>
                    <a:pt x="596" y="269"/>
                  </a:lnTo>
                  <a:cubicBezTo>
                    <a:pt x="668" y="197"/>
                    <a:pt x="668" y="102"/>
                    <a:pt x="596" y="54"/>
                  </a:cubicBezTo>
                  <a:cubicBezTo>
                    <a:pt x="572" y="19"/>
                    <a:pt x="531"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70"/>
            <p:cNvSpPr/>
            <p:nvPr/>
          </p:nvSpPr>
          <p:spPr>
            <a:xfrm rot="-4115863" flipH="1">
              <a:off x="1492503" y="1747612"/>
              <a:ext cx="51426" cy="48196"/>
            </a:xfrm>
            <a:custGeom>
              <a:avLst/>
              <a:gdLst/>
              <a:ahLst/>
              <a:cxnLst/>
              <a:rect l="l" t="t" r="r" b="b"/>
              <a:pathLst>
                <a:path w="668" h="626" extrusionOk="0">
                  <a:moveTo>
                    <a:pt x="489" y="0"/>
                  </a:moveTo>
                  <a:cubicBezTo>
                    <a:pt x="447" y="0"/>
                    <a:pt x="405" y="18"/>
                    <a:pt x="381" y="54"/>
                  </a:cubicBezTo>
                  <a:lnTo>
                    <a:pt x="72" y="363"/>
                  </a:lnTo>
                  <a:cubicBezTo>
                    <a:pt x="0" y="411"/>
                    <a:pt x="0" y="506"/>
                    <a:pt x="72" y="578"/>
                  </a:cubicBezTo>
                  <a:cubicBezTo>
                    <a:pt x="96" y="601"/>
                    <a:pt x="143" y="625"/>
                    <a:pt x="167" y="625"/>
                  </a:cubicBezTo>
                  <a:cubicBezTo>
                    <a:pt x="215" y="625"/>
                    <a:pt x="262" y="601"/>
                    <a:pt x="286" y="578"/>
                  </a:cubicBezTo>
                  <a:lnTo>
                    <a:pt x="596" y="268"/>
                  </a:lnTo>
                  <a:cubicBezTo>
                    <a:pt x="667" y="197"/>
                    <a:pt x="667" y="101"/>
                    <a:pt x="596" y="54"/>
                  </a:cubicBezTo>
                  <a:cubicBezTo>
                    <a:pt x="572" y="18"/>
                    <a:pt x="530"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70"/>
            <p:cNvSpPr/>
            <p:nvPr/>
          </p:nvSpPr>
          <p:spPr>
            <a:xfrm rot="-4115863" flipH="1">
              <a:off x="1460024" y="1582119"/>
              <a:ext cx="78909" cy="78992"/>
            </a:xfrm>
            <a:custGeom>
              <a:avLst/>
              <a:gdLst/>
              <a:ahLst/>
              <a:cxnLst/>
              <a:rect l="l" t="t" r="r" b="b"/>
              <a:pathLst>
                <a:path w="1025" h="1026" extrusionOk="0">
                  <a:moveTo>
                    <a:pt x="500" y="1"/>
                  </a:moveTo>
                  <a:cubicBezTo>
                    <a:pt x="215" y="1"/>
                    <a:pt x="0" y="215"/>
                    <a:pt x="0" y="501"/>
                  </a:cubicBezTo>
                  <a:cubicBezTo>
                    <a:pt x="0" y="787"/>
                    <a:pt x="215" y="1025"/>
                    <a:pt x="500" y="1025"/>
                  </a:cubicBezTo>
                  <a:cubicBezTo>
                    <a:pt x="786" y="1025"/>
                    <a:pt x="1024" y="787"/>
                    <a:pt x="1024" y="501"/>
                  </a:cubicBezTo>
                  <a:cubicBezTo>
                    <a:pt x="1024" y="215"/>
                    <a:pt x="786" y="1"/>
                    <a:pt x="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70"/>
            <p:cNvSpPr/>
            <p:nvPr/>
          </p:nvSpPr>
          <p:spPr>
            <a:xfrm rot="-4115863" flipH="1">
              <a:off x="1691943" y="1734050"/>
              <a:ext cx="78909" cy="78915"/>
            </a:xfrm>
            <a:custGeom>
              <a:avLst/>
              <a:gdLst/>
              <a:ahLst/>
              <a:cxnLst/>
              <a:rect l="l" t="t" r="r" b="b"/>
              <a:pathLst>
                <a:path w="1025" h="1025" extrusionOk="0">
                  <a:moveTo>
                    <a:pt x="501" y="1"/>
                  </a:moveTo>
                  <a:cubicBezTo>
                    <a:pt x="215" y="1"/>
                    <a:pt x="0" y="215"/>
                    <a:pt x="0" y="501"/>
                  </a:cubicBezTo>
                  <a:cubicBezTo>
                    <a:pt x="0" y="786"/>
                    <a:pt x="215" y="1025"/>
                    <a:pt x="501" y="1025"/>
                  </a:cubicBezTo>
                  <a:cubicBezTo>
                    <a:pt x="786" y="1025"/>
                    <a:pt x="1025" y="786"/>
                    <a:pt x="1025" y="501"/>
                  </a:cubicBezTo>
                  <a:cubicBezTo>
                    <a:pt x="1025" y="215"/>
                    <a:pt x="786"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70"/>
            <p:cNvSpPr/>
            <p:nvPr/>
          </p:nvSpPr>
          <p:spPr>
            <a:xfrm rot="-4115863" flipH="1">
              <a:off x="1582629" y="1449123"/>
              <a:ext cx="99079" cy="147667"/>
            </a:xfrm>
            <a:custGeom>
              <a:avLst/>
              <a:gdLst/>
              <a:ahLst/>
              <a:cxnLst/>
              <a:rect l="l" t="t" r="r" b="b"/>
              <a:pathLst>
                <a:path w="1287" h="1918" extrusionOk="0">
                  <a:moveTo>
                    <a:pt x="596" y="1"/>
                  </a:moveTo>
                  <a:cubicBezTo>
                    <a:pt x="167" y="548"/>
                    <a:pt x="0" y="1239"/>
                    <a:pt x="72" y="1906"/>
                  </a:cubicBezTo>
                  <a:cubicBezTo>
                    <a:pt x="120" y="1914"/>
                    <a:pt x="168" y="1918"/>
                    <a:pt x="216" y="1918"/>
                  </a:cubicBezTo>
                  <a:cubicBezTo>
                    <a:pt x="459" y="1918"/>
                    <a:pt x="707" y="1818"/>
                    <a:pt x="905" y="1620"/>
                  </a:cubicBezTo>
                  <a:cubicBezTo>
                    <a:pt x="1286" y="1239"/>
                    <a:pt x="1286" y="596"/>
                    <a:pt x="905" y="191"/>
                  </a:cubicBezTo>
                  <a:cubicBezTo>
                    <a:pt x="810" y="120"/>
                    <a:pt x="715" y="48"/>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70"/>
            <p:cNvSpPr/>
            <p:nvPr/>
          </p:nvSpPr>
          <p:spPr>
            <a:xfrm rot="-4115863" flipH="1">
              <a:off x="1575188" y="1820087"/>
              <a:ext cx="97232" cy="117872"/>
            </a:xfrm>
            <a:custGeom>
              <a:avLst/>
              <a:gdLst/>
              <a:ahLst/>
              <a:cxnLst/>
              <a:rect l="l" t="t" r="r" b="b"/>
              <a:pathLst>
                <a:path w="1263" h="1531" extrusionOk="0">
                  <a:moveTo>
                    <a:pt x="827" y="1"/>
                  </a:moveTo>
                  <a:cubicBezTo>
                    <a:pt x="633" y="1"/>
                    <a:pt x="445" y="73"/>
                    <a:pt x="310" y="221"/>
                  </a:cubicBezTo>
                  <a:cubicBezTo>
                    <a:pt x="1" y="531"/>
                    <a:pt x="1" y="1031"/>
                    <a:pt x="310" y="1316"/>
                  </a:cubicBezTo>
                  <a:cubicBezTo>
                    <a:pt x="405" y="1436"/>
                    <a:pt x="548" y="1507"/>
                    <a:pt x="715" y="1531"/>
                  </a:cubicBezTo>
                  <a:cubicBezTo>
                    <a:pt x="1025" y="1126"/>
                    <a:pt x="1215" y="626"/>
                    <a:pt x="1263" y="126"/>
                  </a:cubicBezTo>
                  <a:cubicBezTo>
                    <a:pt x="1128" y="43"/>
                    <a:pt x="976"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70"/>
            <p:cNvSpPr/>
            <p:nvPr/>
          </p:nvSpPr>
          <p:spPr>
            <a:xfrm rot="17484137" flipH="1">
              <a:off x="1202206" y="1287453"/>
              <a:ext cx="834282" cy="825258"/>
            </a:xfrm>
            <a:custGeom>
              <a:avLst/>
              <a:gdLst/>
              <a:ahLst/>
              <a:cxnLst/>
              <a:rect l="l" t="t" r="r" b="b"/>
              <a:pathLst>
                <a:path w="10837" h="10719" extrusionOk="0">
                  <a:moveTo>
                    <a:pt x="6213" y="3758"/>
                  </a:moveTo>
                  <a:cubicBezTo>
                    <a:pt x="6174" y="3758"/>
                    <a:pt x="6133" y="3776"/>
                    <a:pt x="6097" y="3812"/>
                  </a:cubicBezTo>
                  <a:cubicBezTo>
                    <a:pt x="6026" y="3859"/>
                    <a:pt x="6026" y="3955"/>
                    <a:pt x="6097" y="4026"/>
                  </a:cubicBezTo>
                  <a:lnTo>
                    <a:pt x="6288" y="4217"/>
                  </a:lnTo>
                  <a:cubicBezTo>
                    <a:pt x="6335" y="4264"/>
                    <a:pt x="6359" y="4264"/>
                    <a:pt x="6407" y="4264"/>
                  </a:cubicBezTo>
                  <a:cubicBezTo>
                    <a:pt x="6454" y="4264"/>
                    <a:pt x="6478" y="4264"/>
                    <a:pt x="6526" y="4217"/>
                  </a:cubicBezTo>
                  <a:cubicBezTo>
                    <a:pt x="6573" y="4169"/>
                    <a:pt x="6573" y="4074"/>
                    <a:pt x="6526" y="4002"/>
                  </a:cubicBezTo>
                  <a:lnTo>
                    <a:pt x="6311" y="3812"/>
                  </a:lnTo>
                  <a:cubicBezTo>
                    <a:pt x="6288" y="3776"/>
                    <a:pt x="6252" y="3758"/>
                    <a:pt x="6213" y="3758"/>
                  </a:cubicBezTo>
                  <a:close/>
                  <a:moveTo>
                    <a:pt x="7588" y="307"/>
                  </a:moveTo>
                  <a:cubicBezTo>
                    <a:pt x="7614" y="307"/>
                    <a:pt x="7635" y="311"/>
                    <a:pt x="7645" y="311"/>
                  </a:cubicBezTo>
                  <a:cubicBezTo>
                    <a:pt x="7669" y="335"/>
                    <a:pt x="7740" y="383"/>
                    <a:pt x="7716" y="502"/>
                  </a:cubicBezTo>
                  <a:cubicBezTo>
                    <a:pt x="7669" y="716"/>
                    <a:pt x="7621" y="930"/>
                    <a:pt x="7597" y="1121"/>
                  </a:cubicBezTo>
                  <a:cubicBezTo>
                    <a:pt x="7550" y="1288"/>
                    <a:pt x="7597" y="1454"/>
                    <a:pt x="7716" y="1573"/>
                  </a:cubicBezTo>
                  <a:cubicBezTo>
                    <a:pt x="7809" y="1666"/>
                    <a:pt x="7944" y="1701"/>
                    <a:pt x="8067" y="1701"/>
                  </a:cubicBezTo>
                  <a:cubicBezTo>
                    <a:pt x="8102" y="1701"/>
                    <a:pt x="8137" y="1698"/>
                    <a:pt x="8169" y="1692"/>
                  </a:cubicBezTo>
                  <a:lnTo>
                    <a:pt x="8979" y="1478"/>
                  </a:lnTo>
                  <a:cubicBezTo>
                    <a:pt x="9006" y="1464"/>
                    <a:pt x="9034" y="1458"/>
                    <a:pt x="9062" y="1458"/>
                  </a:cubicBezTo>
                  <a:cubicBezTo>
                    <a:pt x="9128" y="1458"/>
                    <a:pt x="9190" y="1492"/>
                    <a:pt x="9241" y="1526"/>
                  </a:cubicBezTo>
                  <a:cubicBezTo>
                    <a:pt x="9312" y="1597"/>
                    <a:pt x="9336" y="1692"/>
                    <a:pt x="9312" y="1788"/>
                  </a:cubicBezTo>
                  <a:lnTo>
                    <a:pt x="9098" y="2597"/>
                  </a:lnTo>
                  <a:cubicBezTo>
                    <a:pt x="9050" y="2764"/>
                    <a:pt x="9098" y="2931"/>
                    <a:pt x="9217" y="3050"/>
                  </a:cubicBezTo>
                  <a:cubicBezTo>
                    <a:pt x="9296" y="3149"/>
                    <a:pt x="9425" y="3199"/>
                    <a:pt x="9562" y="3199"/>
                  </a:cubicBezTo>
                  <a:cubicBezTo>
                    <a:pt x="9590" y="3199"/>
                    <a:pt x="9618" y="3197"/>
                    <a:pt x="9645" y="3193"/>
                  </a:cubicBezTo>
                  <a:cubicBezTo>
                    <a:pt x="9836" y="3145"/>
                    <a:pt x="10050" y="3097"/>
                    <a:pt x="10288" y="3050"/>
                  </a:cubicBezTo>
                  <a:cubicBezTo>
                    <a:pt x="10299" y="3047"/>
                    <a:pt x="10309" y="3046"/>
                    <a:pt x="10318" y="3046"/>
                  </a:cubicBezTo>
                  <a:cubicBezTo>
                    <a:pt x="10394" y="3046"/>
                    <a:pt x="10434" y="3124"/>
                    <a:pt x="10455" y="3145"/>
                  </a:cubicBezTo>
                  <a:cubicBezTo>
                    <a:pt x="10455" y="3169"/>
                    <a:pt x="10503" y="3240"/>
                    <a:pt x="10407" y="3312"/>
                  </a:cubicBezTo>
                  <a:cubicBezTo>
                    <a:pt x="9788" y="3836"/>
                    <a:pt x="8883" y="4336"/>
                    <a:pt x="8193" y="4360"/>
                  </a:cubicBezTo>
                  <a:cubicBezTo>
                    <a:pt x="8121" y="4193"/>
                    <a:pt x="8050" y="4026"/>
                    <a:pt x="7955" y="3859"/>
                  </a:cubicBezTo>
                  <a:cubicBezTo>
                    <a:pt x="8264" y="3764"/>
                    <a:pt x="8598" y="3598"/>
                    <a:pt x="8740" y="3526"/>
                  </a:cubicBezTo>
                  <a:cubicBezTo>
                    <a:pt x="8812" y="3478"/>
                    <a:pt x="8836" y="3383"/>
                    <a:pt x="8812" y="3312"/>
                  </a:cubicBezTo>
                  <a:cubicBezTo>
                    <a:pt x="8780" y="3248"/>
                    <a:pt x="8727" y="3217"/>
                    <a:pt x="8674" y="3217"/>
                  </a:cubicBezTo>
                  <a:cubicBezTo>
                    <a:pt x="8648" y="3217"/>
                    <a:pt x="8621" y="3224"/>
                    <a:pt x="8598" y="3240"/>
                  </a:cubicBezTo>
                  <a:cubicBezTo>
                    <a:pt x="8455" y="3312"/>
                    <a:pt x="8074" y="3502"/>
                    <a:pt x="7764" y="3598"/>
                  </a:cubicBezTo>
                  <a:cubicBezTo>
                    <a:pt x="7693" y="3478"/>
                    <a:pt x="7597" y="3383"/>
                    <a:pt x="7502" y="3288"/>
                  </a:cubicBezTo>
                  <a:cubicBezTo>
                    <a:pt x="7383" y="3169"/>
                    <a:pt x="7288" y="3074"/>
                    <a:pt x="7169" y="3002"/>
                  </a:cubicBezTo>
                  <a:cubicBezTo>
                    <a:pt x="7288" y="2693"/>
                    <a:pt x="7454" y="2335"/>
                    <a:pt x="7550" y="2169"/>
                  </a:cubicBezTo>
                  <a:cubicBezTo>
                    <a:pt x="7573" y="2097"/>
                    <a:pt x="7550" y="2002"/>
                    <a:pt x="7478" y="1978"/>
                  </a:cubicBezTo>
                  <a:cubicBezTo>
                    <a:pt x="7446" y="1962"/>
                    <a:pt x="7415" y="1954"/>
                    <a:pt x="7386" y="1954"/>
                  </a:cubicBezTo>
                  <a:cubicBezTo>
                    <a:pt x="7327" y="1954"/>
                    <a:pt x="7280" y="1986"/>
                    <a:pt x="7264" y="2050"/>
                  </a:cubicBezTo>
                  <a:cubicBezTo>
                    <a:pt x="7192" y="2169"/>
                    <a:pt x="7026" y="2502"/>
                    <a:pt x="6907" y="2812"/>
                  </a:cubicBezTo>
                  <a:cubicBezTo>
                    <a:pt x="6740" y="2716"/>
                    <a:pt x="6573" y="2645"/>
                    <a:pt x="6407" y="2574"/>
                  </a:cubicBezTo>
                  <a:cubicBezTo>
                    <a:pt x="6454" y="1883"/>
                    <a:pt x="6954" y="978"/>
                    <a:pt x="7454" y="359"/>
                  </a:cubicBezTo>
                  <a:cubicBezTo>
                    <a:pt x="7497" y="316"/>
                    <a:pt x="7549" y="307"/>
                    <a:pt x="7588" y="307"/>
                  </a:cubicBezTo>
                  <a:close/>
                  <a:moveTo>
                    <a:pt x="5645" y="4711"/>
                  </a:moveTo>
                  <a:cubicBezTo>
                    <a:pt x="5603" y="4711"/>
                    <a:pt x="5561" y="4729"/>
                    <a:pt x="5525" y="4764"/>
                  </a:cubicBezTo>
                  <a:cubicBezTo>
                    <a:pt x="5478" y="4812"/>
                    <a:pt x="5478" y="4931"/>
                    <a:pt x="5525" y="4979"/>
                  </a:cubicBezTo>
                  <a:cubicBezTo>
                    <a:pt x="5573" y="5026"/>
                    <a:pt x="5573" y="5074"/>
                    <a:pt x="5525" y="5122"/>
                  </a:cubicBezTo>
                  <a:cubicBezTo>
                    <a:pt x="5514" y="5145"/>
                    <a:pt x="5490" y="5157"/>
                    <a:pt x="5466" y="5157"/>
                  </a:cubicBezTo>
                  <a:cubicBezTo>
                    <a:pt x="5442" y="5157"/>
                    <a:pt x="5418" y="5145"/>
                    <a:pt x="5406" y="5122"/>
                  </a:cubicBezTo>
                  <a:cubicBezTo>
                    <a:pt x="5371" y="5086"/>
                    <a:pt x="5329" y="5068"/>
                    <a:pt x="5287" y="5068"/>
                  </a:cubicBezTo>
                  <a:cubicBezTo>
                    <a:pt x="5246" y="5068"/>
                    <a:pt x="5204" y="5086"/>
                    <a:pt x="5168" y="5122"/>
                  </a:cubicBezTo>
                  <a:cubicBezTo>
                    <a:pt x="5144" y="5145"/>
                    <a:pt x="5121" y="5193"/>
                    <a:pt x="5121" y="5241"/>
                  </a:cubicBezTo>
                  <a:cubicBezTo>
                    <a:pt x="5121" y="5265"/>
                    <a:pt x="5144" y="5312"/>
                    <a:pt x="5168" y="5336"/>
                  </a:cubicBezTo>
                  <a:cubicBezTo>
                    <a:pt x="5192" y="5360"/>
                    <a:pt x="5192" y="5384"/>
                    <a:pt x="5192" y="5407"/>
                  </a:cubicBezTo>
                  <a:cubicBezTo>
                    <a:pt x="5192" y="5431"/>
                    <a:pt x="5192" y="5455"/>
                    <a:pt x="5168" y="5479"/>
                  </a:cubicBezTo>
                  <a:cubicBezTo>
                    <a:pt x="5156" y="5503"/>
                    <a:pt x="5133" y="5515"/>
                    <a:pt x="5106" y="5515"/>
                  </a:cubicBezTo>
                  <a:cubicBezTo>
                    <a:pt x="5079" y="5515"/>
                    <a:pt x="5049" y="5503"/>
                    <a:pt x="5025" y="5479"/>
                  </a:cubicBezTo>
                  <a:cubicBezTo>
                    <a:pt x="5002" y="5455"/>
                    <a:pt x="4966" y="5443"/>
                    <a:pt x="4927" y="5443"/>
                  </a:cubicBezTo>
                  <a:cubicBezTo>
                    <a:pt x="4888" y="5443"/>
                    <a:pt x="4847" y="5455"/>
                    <a:pt x="4811" y="5479"/>
                  </a:cubicBezTo>
                  <a:cubicBezTo>
                    <a:pt x="4740" y="5550"/>
                    <a:pt x="4740" y="5646"/>
                    <a:pt x="4811" y="5717"/>
                  </a:cubicBezTo>
                  <a:cubicBezTo>
                    <a:pt x="4882" y="5788"/>
                    <a:pt x="5002" y="5836"/>
                    <a:pt x="5097" y="5836"/>
                  </a:cubicBezTo>
                  <a:cubicBezTo>
                    <a:pt x="5216" y="5836"/>
                    <a:pt x="5311" y="5788"/>
                    <a:pt x="5406" y="5717"/>
                  </a:cubicBezTo>
                  <a:cubicBezTo>
                    <a:pt x="5454" y="5646"/>
                    <a:pt x="5502" y="5550"/>
                    <a:pt x="5525" y="5455"/>
                  </a:cubicBezTo>
                  <a:cubicBezTo>
                    <a:pt x="5597" y="5455"/>
                    <a:pt x="5692" y="5407"/>
                    <a:pt x="5764" y="5336"/>
                  </a:cubicBezTo>
                  <a:cubicBezTo>
                    <a:pt x="5930" y="5193"/>
                    <a:pt x="5930" y="4931"/>
                    <a:pt x="5764" y="4764"/>
                  </a:cubicBezTo>
                  <a:cubicBezTo>
                    <a:pt x="5728" y="4729"/>
                    <a:pt x="5686" y="4711"/>
                    <a:pt x="5645" y="4711"/>
                  </a:cubicBezTo>
                  <a:close/>
                  <a:moveTo>
                    <a:pt x="3975" y="5997"/>
                  </a:moveTo>
                  <a:cubicBezTo>
                    <a:pt x="3936" y="5997"/>
                    <a:pt x="3894" y="6015"/>
                    <a:pt x="3858" y="6050"/>
                  </a:cubicBezTo>
                  <a:cubicBezTo>
                    <a:pt x="3787" y="6098"/>
                    <a:pt x="3787" y="6193"/>
                    <a:pt x="3858" y="6265"/>
                  </a:cubicBezTo>
                  <a:lnTo>
                    <a:pt x="4049" y="6455"/>
                  </a:lnTo>
                  <a:cubicBezTo>
                    <a:pt x="4097" y="6503"/>
                    <a:pt x="4120" y="6503"/>
                    <a:pt x="4168" y="6503"/>
                  </a:cubicBezTo>
                  <a:cubicBezTo>
                    <a:pt x="4216" y="6503"/>
                    <a:pt x="4239" y="6503"/>
                    <a:pt x="4287" y="6455"/>
                  </a:cubicBezTo>
                  <a:cubicBezTo>
                    <a:pt x="4335" y="6408"/>
                    <a:pt x="4335" y="6312"/>
                    <a:pt x="4287" y="6241"/>
                  </a:cubicBezTo>
                  <a:lnTo>
                    <a:pt x="4073" y="6050"/>
                  </a:lnTo>
                  <a:cubicBezTo>
                    <a:pt x="4049" y="6015"/>
                    <a:pt x="4013" y="5997"/>
                    <a:pt x="3975" y="5997"/>
                  </a:cubicBezTo>
                  <a:close/>
                  <a:moveTo>
                    <a:pt x="5406" y="2740"/>
                  </a:moveTo>
                  <a:cubicBezTo>
                    <a:pt x="5954" y="2740"/>
                    <a:pt x="6454" y="2883"/>
                    <a:pt x="6907" y="3193"/>
                  </a:cubicBezTo>
                  <a:cubicBezTo>
                    <a:pt x="7026" y="3288"/>
                    <a:pt x="7169" y="3383"/>
                    <a:pt x="7264" y="3502"/>
                  </a:cubicBezTo>
                  <a:cubicBezTo>
                    <a:pt x="7383" y="3621"/>
                    <a:pt x="7502" y="3740"/>
                    <a:pt x="7597" y="3883"/>
                  </a:cubicBezTo>
                  <a:cubicBezTo>
                    <a:pt x="7883" y="4312"/>
                    <a:pt x="8050" y="4812"/>
                    <a:pt x="8050" y="5360"/>
                  </a:cubicBezTo>
                  <a:cubicBezTo>
                    <a:pt x="8050" y="6074"/>
                    <a:pt x="7764" y="6717"/>
                    <a:pt x="7264" y="7217"/>
                  </a:cubicBezTo>
                  <a:cubicBezTo>
                    <a:pt x="6788" y="7717"/>
                    <a:pt x="6121" y="7979"/>
                    <a:pt x="5406" y="7979"/>
                  </a:cubicBezTo>
                  <a:cubicBezTo>
                    <a:pt x="4882" y="7979"/>
                    <a:pt x="4359" y="7836"/>
                    <a:pt x="3930" y="7527"/>
                  </a:cubicBezTo>
                  <a:cubicBezTo>
                    <a:pt x="3787" y="7432"/>
                    <a:pt x="3668" y="7336"/>
                    <a:pt x="3549" y="7217"/>
                  </a:cubicBezTo>
                  <a:cubicBezTo>
                    <a:pt x="3430" y="7098"/>
                    <a:pt x="3335" y="6979"/>
                    <a:pt x="3239" y="6836"/>
                  </a:cubicBezTo>
                  <a:cubicBezTo>
                    <a:pt x="2930" y="6408"/>
                    <a:pt x="2787" y="5908"/>
                    <a:pt x="2787" y="5360"/>
                  </a:cubicBezTo>
                  <a:cubicBezTo>
                    <a:pt x="2787" y="4645"/>
                    <a:pt x="3049" y="4002"/>
                    <a:pt x="3549" y="3502"/>
                  </a:cubicBezTo>
                  <a:cubicBezTo>
                    <a:pt x="4049" y="3002"/>
                    <a:pt x="4716" y="2740"/>
                    <a:pt x="5406" y="2740"/>
                  </a:cubicBezTo>
                  <a:close/>
                  <a:moveTo>
                    <a:pt x="2644" y="6360"/>
                  </a:moveTo>
                  <a:cubicBezTo>
                    <a:pt x="2692" y="6527"/>
                    <a:pt x="2787" y="6693"/>
                    <a:pt x="2858" y="6860"/>
                  </a:cubicBezTo>
                  <a:cubicBezTo>
                    <a:pt x="2572" y="6955"/>
                    <a:pt x="2239" y="7122"/>
                    <a:pt x="2096" y="7194"/>
                  </a:cubicBezTo>
                  <a:cubicBezTo>
                    <a:pt x="2025" y="7241"/>
                    <a:pt x="1977" y="7336"/>
                    <a:pt x="2025" y="7408"/>
                  </a:cubicBezTo>
                  <a:cubicBezTo>
                    <a:pt x="2049" y="7479"/>
                    <a:pt x="2096" y="7503"/>
                    <a:pt x="2168" y="7503"/>
                  </a:cubicBezTo>
                  <a:cubicBezTo>
                    <a:pt x="2191" y="7503"/>
                    <a:pt x="2215" y="7503"/>
                    <a:pt x="2239" y="7479"/>
                  </a:cubicBezTo>
                  <a:cubicBezTo>
                    <a:pt x="2382" y="7408"/>
                    <a:pt x="2739" y="7217"/>
                    <a:pt x="3049" y="7122"/>
                  </a:cubicBezTo>
                  <a:cubicBezTo>
                    <a:pt x="3144" y="7241"/>
                    <a:pt x="3215" y="7336"/>
                    <a:pt x="3335" y="7432"/>
                  </a:cubicBezTo>
                  <a:cubicBezTo>
                    <a:pt x="3430" y="7551"/>
                    <a:pt x="3549" y="7646"/>
                    <a:pt x="3644" y="7717"/>
                  </a:cubicBezTo>
                  <a:cubicBezTo>
                    <a:pt x="3549" y="8027"/>
                    <a:pt x="3358" y="8384"/>
                    <a:pt x="3287" y="8527"/>
                  </a:cubicBezTo>
                  <a:cubicBezTo>
                    <a:pt x="3239" y="8622"/>
                    <a:pt x="3287" y="8718"/>
                    <a:pt x="3358" y="8741"/>
                  </a:cubicBezTo>
                  <a:cubicBezTo>
                    <a:pt x="3382" y="8765"/>
                    <a:pt x="3406" y="8765"/>
                    <a:pt x="3430" y="8765"/>
                  </a:cubicBezTo>
                  <a:cubicBezTo>
                    <a:pt x="3477" y="8765"/>
                    <a:pt x="3549" y="8741"/>
                    <a:pt x="3573" y="8670"/>
                  </a:cubicBezTo>
                  <a:cubicBezTo>
                    <a:pt x="3644" y="8551"/>
                    <a:pt x="3811" y="8218"/>
                    <a:pt x="3930" y="7908"/>
                  </a:cubicBezTo>
                  <a:cubicBezTo>
                    <a:pt x="4073" y="8003"/>
                    <a:pt x="4239" y="8075"/>
                    <a:pt x="4406" y="8146"/>
                  </a:cubicBezTo>
                  <a:cubicBezTo>
                    <a:pt x="4382" y="8837"/>
                    <a:pt x="3882" y="9742"/>
                    <a:pt x="3382" y="10361"/>
                  </a:cubicBezTo>
                  <a:cubicBezTo>
                    <a:pt x="3339" y="10404"/>
                    <a:pt x="3288" y="10412"/>
                    <a:pt x="3248" y="10412"/>
                  </a:cubicBezTo>
                  <a:cubicBezTo>
                    <a:pt x="3222" y="10412"/>
                    <a:pt x="3201" y="10408"/>
                    <a:pt x="3192" y="10408"/>
                  </a:cubicBezTo>
                  <a:cubicBezTo>
                    <a:pt x="3168" y="10385"/>
                    <a:pt x="3073" y="10337"/>
                    <a:pt x="3096" y="10218"/>
                  </a:cubicBezTo>
                  <a:cubicBezTo>
                    <a:pt x="3144" y="10004"/>
                    <a:pt x="3192" y="9789"/>
                    <a:pt x="3239" y="9599"/>
                  </a:cubicBezTo>
                  <a:cubicBezTo>
                    <a:pt x="3263" y="9432"/>
                    <a:pt x="3215" y="9265"/>
                    <a:pt x="3096" y="9146"/>
                  </a:cubicBezTo>
                  <a:cubicBezTo>
                    <a:pt x="3004" y="9054"/>
                    <a:pt x="2883" y="9019"/>
                    <a:pt x="2756" y="9019"/>
                  </a:cubicBezTo>
                  <a:cubicBezTo>
                    <a:pt x="2719" y="9019"/>
                    <a:pt x="2681" y="9022"/>
                    <a:pt x="2644" y="9027"/>
                  </a:cubicBezTo>
                  <a:lnTo>
                    <a:pt x="1858" y="9242"/>
                  </a:lnTo>
                  <a:cubicBezTo>
                    <a:pt x="1830" y="9255"/>
                    <a:pt x="1802" y="9261"/>
                    <a:pt x="1775" y="9261"/>
                  </a:cubicBezTo>
                  <a:cubicBezTo>
                    <a:pt x="1709" y="9261"/>
                    <a:pt x="1647" y="9228"/>
                    <a:pt x="1596" y="9194"/>
                  </a:cubicBezTo>
                  <a:cubicBezTo>
                    <a:pt x="1525" y="9122"/>
                    <a:pt x="1501" y="9027"/>
                    <a:pt x="1525" y="8932"/>
                  </a:cubicBezTo>
                  <a:lnTo>
                    <a:pt x="1739" y="8122"/>
                  </a:lnTo>
                  <a:cubicBezTo>
                    <a:pt x="1787" y="7956"/>
                    <a:pt x="1739" y="7789"/>
                    <a:pt x="1620" y="7670"/>
                  </a:cubicBezTo>
                  <a:cubicBezTo>
                    <a:pt x="1521" y="7571"/>
                    <a:pt x="1388" y="7521"/>
                    <a:pt x="1251" y="7521"/>
                  </a:cubicBezTo>
                  <a:cubicBezTo>
                    <a:pt x="1223" y="7521"/>
                    <a:pt x="1195" y="7523"/>
                    <a:pt x="1167" y="7527"/>
                  </a:cubicBezTo>
                  <a:cubicBezTo>
                    <a:pt x="977" y="7575"/>
                    <a:pt x="763" y="7622"/>
                    <a:pt x="548" y="7670"/>
                  </a:cubicBezTo>
                  <a:cubicBezTo>
                    <a:pt x="535" y="7672"/>
                    <a:pt x="523" y="7674"/>
                    <a:pt x="512" y="7674"/>
                  </a:cubicBezTo>
                  <a:cubicBezTo>
                    <a:pt x="419" y="7674"/>
                    <a:pt x="382" y="7596"/>
                    <a:pt x="382" y="7575"/>
                  </a:cubicBezTo>
                  <a:cubicBezTo>
                    <a:pt x="358" y="7551"/>
                    <a:pt x="334" y="7479"/>
                    <a:pt x="405" y="7408"/>
                  </a:cubicBezTo>
                  <a:cubicBezTo>
                    <a:pt x="1025" y="6884"/>
                    <a:pt x="1929" y="6384"/>
                    <a:pt x="2644" y="6360"/>
                  </a:cubicBezTo>
                  <a:close/>
                  <a:moveTo>
                    <a:pt x="7558" y="1"/>
                  </a:moveTo>
                  <a:cubicBezTo>
                    <a:pt x="7424" y="1"/>
                    <a:pt x="7294" y="59"/>
                    <a:pt x="7216" y="168"/>
                  </a:cubicBezTo>
                  <a:cubicBezTo>
                    <a:pt x="6907" y="549"/>
                    <a:pt x="6621" y="978"/>
                    <a:pt x="6407" y="1407"/>
                  </a:cubicBezTo>
                  <a:cubicBezTo>
                    <a:pt x="6240" y="1811"/>
                    <a:pt x="6121" y="2169"/>
                    <a:pt x="6097" y="2502"/>
                  </a:cubicBezTo>
                  <a:cubicBezTo>
                    <a:pt x="5883" y="2431"/>
                    <a:pt x="5645" y="2407"/>
                    <a:pt x="5406" y="2407"/>
                  </a:cubicBezTo>
                  <a:cubicBezTo>
                    <a:pt x="4621" y="2407"/>
                    <a:pt x="3882" y="2716"/>
                    <a:pt x="3335" y="3288"/>
                  </a:cubicBezTo>
                  <a:cubicBezTo>
                    <a:pt x="2763" y="3836"/>
                    <a:pt x="2477" y="4574"/>
                    <a:pt x="2477" y="5360"/>
                  </a:cubicBezTo>
                  <a:cubicBezTo>
                    <a:pt x="2477" y="5598"/>
                    <a:pt x="2501" y="5812"/>
                    <a:pt x="2549" y="6050"/>
                  </a:cubicBezTo>
                  <a:cubicBezTo>
                    <a:pt x="2215" y="6074"/>
                    <a:pt x="1858" y="6193"/>
                    <a:pt x="1477" y="6360"/>
                  </a:cubicBezTo>
                  <a:cubicBezTo>
                    <a:pt x="1048" y="6551"/>
                    <a:pt x="596" y="6836"/>
                    <a:pt x="215" y="7146"/>
                  </a:cubicBezTo>
                  <a:cubicBezTo>
                    <a:pt x="48" y="7289"/>
                    <a:pt x="0" y="7527"/>
                    <a:pt x="96" y="7717"/>
                  </a:cubicBezTo>
                  <a:cubicBezTo>
                    <a:pt x="177" y="7880"/>
                    <a:pt x="344" y="7990"/>
                    <a:pt x="524" y="7990"/>
                  </a:cubicBezTo>
                  <a:cubicBezTo>
                    <a:pt x="556" y="7990"/>
                    <a:pt x="588" y="7986"/>
                    <a:pt x="620" y="7979"/>
                  </a:cubicBezTo>
                  <a:cubicBezTo>
                    <a:pt x="834" y="7932"/>
                    <a:pt x="1048" y="7884"/>
                    <a:pt x="1239" y="7836"/>
                  </a:cubicBezTo>
                  <a:cubicBezTo>
                    <a:pt x="1252" y="7832"/>
                    <a:pt x="1266" y="7830"/>
                    <a:pt x="1279" y="7830"/>
                  </a:cubicBezTo>
                  <a:cubicBezTo>
                    <a:pt x="1335" y="7830"/>
                    <a:pt x="1382" y="7865"/>
                    <a:pt x="1382" y="7884"/>
                  </a:cubicBezTo>
                  <a:cubicBezTo>
                    <a:pt x="1406" y="7908"/>
                    <a:pt x="1453" y="7956"/>
                    <a:pt x="1429" y="8051"/>
                  </a:cubicBezTo>
                  <a:lnTo>
                    <a:pt x="1215" y="8837"/>
                  </a:lnTo>
                  <a:cubicBezTo>
                    <a:pt x="1167" y="9051"/>
                    <a:pt x="1215" y="9265"/>
                    <a:pt x="1358" y="9408"/>
                  </a:cubicBezTo>
                  <a:cubicBezTo>
                    <a:pt x="1480" y="9513"/>
                    <a:pt x="1615" y="9579"/>
                    <a:pt x="1762" y="9579"/>
                  </a:cubicBezTo>
                  <a:cubicBezTo>
                    <a:pt x="1816" y="9579"/>
                    <a:pt x="1872" y="9570"/>
                    <a:pt x="1929" y="9551"/>
                  </a:cubicBezTo>
                  <a:lnTo>
                    <a:pt x="2739" y="9337"/>
                  </a:lnTo>
                  <a:cubicBezTo>
                    <a:pt x="2753" y="9332"/>
                    <a:pt x="2766" y="9330"/>
                    <a:pt x="2777" y="9330"/>
                  </a:cubicBezTo>
                  <a:cubicBezTo>
                    <a:pt x="2828" y="9330"/>
                    <a:pt x="2863" y="9365"/>
                    <a:pt x="2882" y="9384"/>
                  </a:cubicBezTo>
                  <a:cubicBezTo>
                    <a:pt x="2906" y="9408"/>
                    <a:pt x="2953" y="9456"/>
                    <a:pt x="2930" y="9527"/>
                  </a:cubicBezTo>
                  <a:cubicBezTo>
                    <a:pt x="2882" y="9718"/>
                    <a:pt x="2834" y="9932"/>
                    <a:pt x="2787" y="10170"/>
                  </a:cubicBezTo>
                  <a:cubicBezTo>
                    <a:pt x="2763" y="10385"/>
                    <a:pt x="2858" y="10575"/>
                    <a:pt x="3049" y="10670"/>
                  </a:cubicBezTo>
                  <a:cubicBezTo>
                    <a:pt x="3120" y="10718"/>
                    <a:pt x="3192" y="10718"/>
                    <a:pt x="3263" y="10718"/>
                  </a:cubicBezTo>
                  <a:cubicBezTo>
                    <a:pt x="3406" y="10718"/>
                    <a:pt x="3525" y="10670"/>
                    <a:pt x="3620" y="10551"/>
                  </a:cubicBezTo>
                  <a:cubicBezTo>
                    <a:pt x="3930" y="10170"/>
                    <a:pt x="4216" y="9742"/>
                    <a:pt x="4406" y="9313"/>
                  </a:cubicBezTo>
                  <a:cubicBezTo>
                    <a:pt x="4597" y="8908"/>
                    <a:pt x="4692" y="8551"/>
                    <a:pt x="4716" y="8218"/>
                  </a:cubicBezTo>
                  <a:cubicBezTo>
                    <a:pt x="4954" y="8289"/>
                    <a:pt x="5168" y="8313"/>
                    <a:pt x="5406" y="8313"/>
                  </a:cubicBezTo>
                  <a:cubicBezTo>
                    <a:pt x="6192" y="8313"/>
                    <a:pt x="6931" y="8003"/>
                    <a:pt x="7502" y="7432"/>
                  </a:cubicBezTo>
                  <a:cubicBezTo>
                    <a:pt x="8050" y="6884"/>
                    <a:pt x="8359" y="6146"/>
                    <a:pt x="8359" y="5360"/>
                  </a:cubicBezTo>
                  <a:cubicBezTo>
                    <a:pt x="8359" y="5122"/>
                    <a:pt x="8336" y="4907"/>
                    <a:pt x="8288" y="4669"/>
                  </a:cubicBezTo>
                  <a:cubicBezTo>
                    <a:pt x="8598" y="4645"/>
                    <a:pt x="8955" y="4526"/>
                    <a:pt x="9360" y="4360"/>
                  </a:cubicBezTo>
                  <a:cubicBezTo>
                    <a:pt x="9788" y="4145"/>
                    <a:pt x="10241" y="3883"/>
                    <a:pt x="10598" y="3574"/>
                  </a:cubicBezTo>
                  <a:cubicBezTo>
                    <a:pt x="10788" y="3431"/>
                    <a:pt x="10836" y="3193"/>
                    <a:pt x="10741" y="3002"/>
                  </a:cubicBezTo>
                  <a:cubicBezTo>
                    <a:pt x="10660" y="2840"/>
                    <a:pt x="10493" y="2730"/>
                    <a:pt x="10312" y="2730"/>
                  </a:cubicBezTo>
                  <a:cubicBezTo>
                    <a:pt x="10281" y="2730"/>
                    <a:pt x="10249" y="2733"/>
                    <a:pt x="10217" y="2740"/>
                  </a:cubicBezTo>
                  <a:cubicBezTo>
                    <a:pt x="10003" y="2788"/>
                    <a:pt x="9764" y="2835"/>
                    <a:pt x="9598" y="2883"/>
                  </a:cubicBezTo>
                  <a:cubicBezTo>
                    <a:pt x="9580" y="2888"/>
                    <a:pt x="9563" y="2890"/>
                    <a:pt x="9548" y="2890"/>
                  </a:cubicBezTo>
                  <a:cubicBezTo>
                    <a:pt x="9485" y="2890"/>
                    <a:pt x="9450" y="2855"/>
                    <a:pt x="9431" y="2835"/>
                  </a:cubicBezTo>
                  <a:cubicBezTo>
                    <a:pt x="9407" y="2812"/>
                    <a:pt x="9383" y="2764"/>
                    <a:pt x="9383" y="2669"/>
                  </a:cubicBezTo>
                  <a:lnTo>
                    <a:pt x="9598" y="1883"/>
                  </a:lnTo>
                  <a:cubicBezTo>
                    <a:pt x="9669" y="1669"/>
                    <a:pt x="9598" y="1454"/>
                    <a:pt x="9455" y="1311"/>
                  </a:cubicBezTo>
                  <a:cubicBezTo>
                    <a:pt x="9350" y="1207"/>
                    <a:pt x="9207" y="1140"/>
                    <a:pt x="9064" y="1140"/>
                  </a:cubicBezTo>
                  <a:cubicBezTo>
                    <a:pt x="9011" y="1140"/>
                    <a:pt x="8958" y="1149"/>
                    <a:pt x="8907" y="1168"/>
                  </a:cubicBezTo>
                  <a:lnTo>
                    <a:pt x="8097" y="1383"/>
                  </a:lnTo>
                  <a:cubicBezTo>
                    <a:pt x="8084" y="1387"/>
                    <a:pt x="8070" y="1389"/>
                    <a:pt x="8057" y="1389"/>
                  </a:cubicBezTo>
                  <a:cubicBezTo>
                    <a:pt x="8000" y="1389"/>
                    <a:pt x="7950" y="1354"/>
                    <a:pt x="7931" y="1335"/>
                  </a:cubicBezTo>
                  <a:cubicBezTo>
                    <a:pt x="7931" y="1311"/>
                    <a:pt x="7883" y="1264"/>
                    <a:pt x="7883" y="1192"/>
                  </a:cubicBezTo>
                  <a:cubicBezTo>
                    <a:pt x="7931" y="1002"/>
                    <a:pt x="7978" y="787"/>
                    <a:pt x="8026" y="549"/>
                  </a:cubicBezTo>
                  <a:cubicBezTo>
                    <a:pt x="8074" y="335"/>
                    <a:pt x="7978" y="144"/>
                    <a:pt x="7764" y="49"/>
                  </a:cubicBezTo>
                  <a:cubicBezTo>
                    <a:pt x="7699" y="17"/>
                    <a:pt x="7628" y="1"/>
                    <a:pt x="7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5" name="Google Shape;5215;p70"/>
          <p:cNvGrpSpPr/>
          <p:nvPr/>
        </p:nvGrpSpPr>
        <p:grpSpPr>
          <a:xfrm>
            <a:off x="8818406" y="4894082"/>
            <a:ext cx="155400" cy="155400"/>
            <a:chOff x="1666623" y="2623621"/>
            <a:chExt cx="155400" cy="155400"/>
          </a:xfrm>
        </p:grpSpPr>
        <p:sp>
          <p:nvSpPr>
            <p:cNvPr id="5216" name="Google Shape;5216;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17" name="Google Shape;5217;p70"/>
            <p:cNvSpPr/>
            <p:nvPr/>
          </p:nvSpPr>
          <p:spPr>
            <a:xfrm>
              <a:off x="1666623" y="2623621"/>
              <a:ext cx="155400" cy="155400"/>
            </a:xfrm>
            <a:prstGeom prst="star4">
              <a:avLst>
                <a:gd name="adj" fmla="val 2385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218" name="Google Shape;5218;p70"/>
          <p:cNvGrpSpPr/>
          <p:nvPr/>
        </p:nvGrpSpPr>
        <p:grpSpPr>
          <a:xfrm>
            <a:off x="8896106" y="1220992"/>
            <a:ext cx="155400" cy="155400"/>
            <a:chOff x="1666623" y="2623621"/>
            <a:chExt cx="155400" cy="155400"/>
          </a:xfrm>
        </p:grpSpPr>
        <p:sp>
          <p:nvSpPr>
            <p:cNvPr id="5219" name="Google Shape;5219;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20" name="Google Shape;5220;p7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221" name="Google Shape;5221;p70"/>
          <p:cNvGrpSpPr/>
          <p:nvPr/>
        </p:nvGrpSpPr>
        <p:grpSpPr>
          <a:xfrm rot="1153493">
            <a:off x="8670785" y="-1974"/>
            <a:ext cx="450641" cy="494126"/>
            <a:chOff x="1584644" y="2497374"/>
            <a:chExt cx="450609" cy="494091"/>
          </a:xfrm>
        </p:grpSpPr>
        <p:sp>
          <p:nvSpPr>
            <p:cNvPr id="5222" name="Google Shape;5222;p7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7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4" name="Google Shape;5224;p70"/>
          <p:cNvGrpSpPr/>
          <p:nvPr/>
        </p:nvGrpSpPr>
        <p:grpSpPr>
          <a:xfrm>
            <a:off x="705861" y="4192482"/>
            <a:ext cx="155400" cy="155400"/>
            <a:chOff x="1666623" y="2623621"/>
            <a:chExt cx="155400" cy="155400"/>
          </a:xfrm>
        </p:grpSpPr>
        <p:sp>
          <p:nvSpPr>
            <p:cNvPr id="5225" name="Google Shape;5225;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26" name="Google Shape;5226;p7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227" name="Google Shape;5227;p70"/>
          <p:cNvGrpSpPr/>
          <p:nvPr/>
        </p:nvGrpSpPr>
        <p:grpSpPr>
          <a:xfrm rot="10642488">
            <a:off x="247171" y="4593200"/>
            <a:ext cx="450587" cy="494066"/>
            <a:chOff x="1584644" y="2497374"/>
            <a:chExt cx="450609" cy="494091"/>
          </a:xfrm>
        </p:grpSpPr>
        <p:sp>
          <p:nvSpPr>
            <p:cNvPr id="5228" name="Google Shape;5228;p7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7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7" name="Google Shape;5417;p70"/>
          <p:cNvGrpSpPr/>
          <p:nvPr/>
        </p:nvGrpSpPr>
        <p:grpSpPr>
          <a:xfrm>
            <a:off x="571425" y="1672664"/>
            <a:ext cx="155400" cy="155400"/>
            <a:chOff x="1666623" y="2623621"/>
            <a:chExt cx="155400" cy="155400"/>
          </a:xfrm>
        </p:grpSpPr>
        <p:sp>
          <p:nvSpPr>
            <p:cNvPr id="5418" name="Google Shape;5418;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419" name="Google Shape;5419;p70"/>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pic>
        <p:nvPicPr>
          <p:cNvPr id="66" name="Picture 2"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130" y="785013"/>
            <a:ext cx="7136771" cy="36950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97"/>
                                        </p:tgtEl>
                                        <p:attrNameLst>
                                          <p:attrName>style.visibility</p:attrName>
                                        </p:attrNameLst>
                                      </p:cBhvr>
                                      <p:to>
                                        <p:strVal val="visible"/>
                                      </p:to>
                                    </p:set>
                                    <p:animEffect transition="in" filter="barn(inVertical)">
                                      <p:cBhvr>
                                        <p:cTn id="7" dur="500"/>
                                        <p:tgtEl>
                                          <p:spTgt spid="5197"/>
                                        </p:tgtEl>
                                      </p:cBhvr>
                                    </p:animEffect>
                                  </p:childTnLst>
                                </p:cTn>
                              </p:par>
                              <p:par>
                                <p:cTn id="8" presetID="16" presetClass="entr" presetSubtype="21" fill="hold" nodeType="withEffect">
                                  <p:stCondLst>
                                    <p:cond delay="0"/>
                                  </p:stCondLst>
                                  <p:childTnLst>
                                    <p:set>
                                      <p:cBhvr>
                                        <p:cTn id="9" dur="1" fill="hold">
                                          <p:stCondLst>
                                            <p:cond delay="0"/>
                                          </p:stCondLst>
                                        </p:cTn>
                                        <p:tgtEl>
                                          <p:spTgt spid="5201"/>
                                        </p:tgtEl>
                                        <p:attrNameLst>
                                          <p:attrName>style.visibility</p:attrName>
                                        </p:attrNameLst>
                                      </p:cBhvr>
                                      <p:to>
                                        <p:strVal val="visible"/>
                                      </p:to>
                                    </p:set>
                                    <p:animEffect transition="in" filter="barn(inVertical)">
                                      <p:cBhvr>
                                        <p:cTn id="10" dur="500"/>
                                        <p:tgtEl>
                                          <p:spTgt spid="5201"/>
                                        </p:tgtEl>
                                      </p:cBhvr>
                                    </p:animEffect>
                                  </p:childTnLst>
                                </p:cTn>
                              </p:par>
                              <p:par>
                                <p:cTn id="11" presetID="16" presetClass="entr" presetSubtype="21" fill="hold" nodeType="withEffect">
                                  <p:stCondLst>
                                    <p:cond delay="0"/>
                                  </p:stCondLst>
                                  <p:childTnLst>
                                    <p:set>
                                      <p:cBhvr>
                                        <p:cTn id="12" dur="1" fill="hold">
                                          <p:stCondLst>
                                            <p:cond delay="0"/>
                                          </p:stCondLst>
                                        </p:cTn>
                                        <p:tgtEl>
                                          <p:spTgt spid="5388"/>
                                        </p:tgtEl>
                                        <p:attrNameLst>
                                          <p:attrName>style.visibility</p:attrName>
                                        </p:attrNameLst>
                                      </p:cBhvr>
                                      <p:to>
                                        <p:strVal val="visible"/>
                                      </p:to>
                                    </p:set>
                                    <p:animEffect transition="in" filter="barn(inVertical)">
                                      <p:cBhvr>
                                        <p:cTn id="13" dur="500"/>
                                        <p:tgtEl>
                                          <p:spTgt spid="538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6"/>
                                        </p:tgtEl>
                                        <p:attrNameLst>
                                          <p:attrName>style.visibility</p:attrName>
                                        </p:attrNameLst>
                                      </p:cBhvr>
                                      <p:to>
                                        <p:strVal val="visible"/>
                                      </p:to>
                                    </p:set>
                                    <p:anim calcmode="lin" valueType="num">
                                      <p:cBhvr>
                                        <p:cTn id="18" dur="500" fill="hold"/>
                                        <p:tgtEl>
                                          <p:spTgt spid="66"/>
                                        </p:tgtEl>
                                        <p:attrNameLst>
                                          <p:attrName>ppt_w</p:attrName>
                                        </p:attrNameLst>
                                      </p:cBhvr>
                                      <p:tavLst>
                                        <p:tav tm="0">
                                          <p:val>
                                            <p:fltVal val="0"/>
                                          </p:val>
                                        </p:tav>
                                        <p:tav tm="100000">
                                          <p:val>
                                            <p:strVal val="#ppt_w"/>
                                          </p:val>
                                        </p:tav>
                                      </p:tavLst>
                                    </p:anim>
                                    <p:anim calcmode="lin" valueType="num">
                                      <p:cBhvr>
                                        <p:cTn id="19" dur="500" fill="hold"/>
                                        <p:tgtEl>
                                          <p:spTgt spid="66"/>
                                        </p:tgtEl>
                                        <p:attrNameLst>
                                          <p:attrName>ppt_h</p:attrName>
                                        </p:attrNameLst>
                                      </p:cBhvr>
                                      <p:tavLst>
                                        <p:tav tm="0">
                                          <p:val>
                                            <p:fltVal val="0"/>
                                          </p:val>
                                        </p:tav>
                                        <p:tav tm="100000">
                                          <p:val>
                                            <p:strVal val="#ppt_h"/>
                                          </p:val>
                                        </p:tav>
                                      </p:tavLst>
                                    </p:anim>
                                    <p:animEffect transition="in" filter="fade">
                                      <p:cBhvr>
                                        <p:cTn id="2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5" name="Rectangle 14"/>
          <p:cNvSpPr/>
          <p:nvPr/>
        </p:nvSpPr>
        <p:spPr>
          <a:xfrm>
            <a:off x="56219" y="802679"/>
            <a:ext cx="9026228" cy="3927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defRPr/>
            </a:pP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3" name="圆角矩形 7"/>
          <p:cNvSpPr/>
          <p:nvPr/>
        </p:nvSpPr>
        <p:spPr>
          <a:xfrm>
            <a:off x="179266" y="43015"/>
            <a:ext cx="8785468" cy="702016"/>
          </a:xfrm>
          <a:prstGeom prst="roundRect">
            <a:avLst>
              <a:gd name="adj" fmla="val 22936"/>
            </a:avLst>
          </a:prstGeom>
          <a:solidFill>
            <a:schemeClr val="bg1"/>
          </a:solidFill>
          <a:ln w="2857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sz="2600" b="1" u="sng" dirty="0" smtClean="0">
                <a:solidFill>
                  <a:schemeClr val="accent1">
                    <a:lumMod val="75000"/>
                  </a:schemeClr>
                </a:solidFill>
                <a:latin typeface="Calibri" panose="020F0502020204030204" pitchFamily="34" charset="0"/>
                <a:cs typeface="Calibri" panose="020F0502020204030204" pitchFamily="34" charset="0"/>
              </a:rPr>
              <a:t>Bài 2:</a:t>
            </a:r>
            <a:r>
              <a:rPr lang="vi-VN" sz="2600" b="1" dirty="0" smtClean="0">
                <a:solidFill>
                  <a:schemeClr val="accent1">
                    <a:lumMod val="75000"/>
                  </a:schemeClr>
                </a:solidFill>
                <a:latin typeface="Calibri" panose="020F0502020204030204" pitchFamily="34" charset="0"/>
                <a:cs typeface="Calibri" panose="020F0502020204030204" pitchFamily="34" charset="0"/>
              </a:rPr>
              <a:t> </a:t>
            </a:r>
            <a:r>
              <a:rPr lang="vi-VN" sz="2600" dirty="0" smtClean="0">
                <a:solidFill>
                  <a:schemeClr val="accent1">
                    <a:lumMod val="75000"/>
                  </a:schemeClr>
                </a:solidFill>
                <a:latin typeface="Calibri" panose="020F0502020204030204" pitchFamily="34" charset="0"/>
                <a:cs typeface="Calibri" panose="020F0502020204030204" pitchFamily="34" charset="0"/>
              </a:rPr>
              <a:t>Hãy thay thế những từ ngữ lặp lại trong hai đoạn văn sau bằng đại từ hoặc từ ngữ đồng nghĩa:</a:t>
            </a:r>
          </a:p>
        </p:txBody>
      </p:sp>
      <p:grpSp>
        <p:nvGrpSpPr>
          <p:cNvPr id="4" name="Google Shape;1780;p42"/>
          <p:cNvGrpSpPr/>
          <p:nvPr/>
        </p:nvGrpSpPr>
        <p:grpSpPr>
          <a:xfrm rot="1227845">
            <a:off x="8787817" y="-75253"/>
            <a:ext cx="575838" cy="400692"/>
            <a:chOff x="6862425" y="660850"/>
            <a:chExt cx="1389081" cy="966580"/>
          </a:xfrm>
        </p:grpSpPr>
        <p:sp>
          <p:nvSpPr>
            <p:cNvPr id="5" name="Google Shape;1781;p42"/>
            <p:cNvSpPr/>
            <p:nvPr/>
          </p:nvSpPr>
          <p:spPr>
            <a:xfrm>
              <a:off x="6862425" y="660850"/>
              <a:ext cx="1389081" cy="966580"/>
            </a:xfrm>
            <a:custGeom>
              <a:avLst/>
              <a:gdLst/>
              <a:ahLst/>
              <a:cxnLst/>
              <a:rect l="l" t="t" r="r" b="b"/>
              <a:pathLst>
                <a:path w="26690" h="18572" extrusionOk="0">
                  <a:moveTo>
                    <a:pt x="5591" y="1"/>
                  </a:moveTo>
                  <a:cubicBezTo>
                    <a:pt x="4196" y="1"/>
                    <a:pt x="2834" y="131"/>
                    <a:pt x="1515" y="382"/>
                  </a:cubicBezTo>
                  <a:cubicBezTo>
                    <a:pt x="1493" y="393"/>
                    <a:pt x="1471" y="393"/>
                    <a:pt x="1439" y="404"/>
                  </a:cubicBezTo>
                  <a:lnTo>
                    <a:pt x="719" y="556"/>
                  </a:lnTo>
                  <a:lnTo>
                    <a:pt x="273" y="6158"/>
                  </a:lnTo>
                  <a:lnTo>
                    <a:pt x="262" y="6158"/>
                  </a:lnTo>
                  <a:lnTo>
                    <a:pt x="0" y="9438"/>
                  </a:lnTo>
                  <a:lnTo>
                    <a:pt x="1144" y="9319"/>
                  </a:lnTo>
                  <a:cubicBezTo>
                    <a:pt x="1275" y="9297"/>
                    <a:pt x="1362" y="9286"/>
                    <a:pt x="1417" y="9275"/>
                  </a:cubicBezTo>
                  <a:cubicBezTo>
                    <a:pt x="1461" y="9264"/>
                    <a:pt x="1493" y="9253"/>
                    <a:pt x="1570" y="9253"/>
                  </a:cubicBezTo>
                  <a:cubicBezTo>
                    <a:pt x="2158" y="9199"/>
                    <a:pt x="2768" y="9166"/>
                    <a:pt x="3368" y="9166"/>
                  </a:cubicBezTo>
                  <a:cubicBezTo>
                    <a:pt x="4349" y="9166"/>
                    <a:pt x="5340" y="9242"/>
                    <a:pt x="6310" y="9384"/>
                  </a:cubicBezTo>
                  <a:cubicBezTo>
                    <a:pt x="9612" y="9885"/>
                    <a:pt x="12686" y="11324"/>
                    <a:pt x="15225" y="13569"/>
                  </a:cubicBezTo>
                  <a:cubicBezTo>
                    <a:pt x="15170" y="14092"/>
                    <a:pt x="15258" y="14615"/>
                    <a:pt x="15454" y="15095"/>
                  </a:cubicBezTo>
                  <a:cubicBezTo>
                    <a:pt x="15290" y="15411"/>
                    <a:pt x="15192" y="15770"/>
                    <a:pt x="15181" y="16141"/>
                  </a:cubicBezTo>
                  <a:cubicBezTo>
                    <a:pt x="15170" y="16773"/>
                    <a:pt x="15399" y="17372"/>
                    <a:pt x="15835" y="17830"/>
                  </a:cubicBezTo>
                  <a:cubicBezTo>
                    <a:pt x="16282" y="18309"/>
                    <a:pt x="16914" y="18571"/>
                    <a:pt x="17557" y="18571"/>
                  </a:cubicBezTo>
                  <a:cubicBezTo>
                    <a:pt x="18048" y="18571"/>
                    <a:pt x="18527" y="18418"/>
                    <a:pt x="18919" y="18146"/>
                  </a:cubicBezTo>
                  <a:cubicBezTo>
                    <a:pt x="19050" y="18157"/>
                    <a:pt x="19170" y="18168"/>
                    <a:pt x="19301" y="18168"/>
                  </a:cubicBezTo>
                  <a:cubicBezTo>
                    <a:pt x="20009" y="18168"/>
                    <a:pt x="20685" y="17906"/>
                    <a:pt x="21197" y="17416"/>
                  </a:cubicBezTo>
                  <a:cubicBezTo>
                    <a:pt x="21622" y="17013"/>
                    <a:pt x="21906" y="16500"/>
                    <a:pt x="22004" y="15945"/>
                  </a:cubicBezTo>
                  <a:cubicBezTo>
                    <a:pt x="22265" y="15814"/>
                    <a:pt x="22505" y="15639"/>
                    <a:pt x="22712" y="15443"/>
                  </a:cubicBezTo>
                  <a:cubicBezTo>
                    <a:pt x="22963" y="15214"/>
                    <a:pt x="23159" y="14942"/>
                    <a:pt x="23311" y="14637"/>
                  </a:cubicBezTo>
                  <a:cubicBezTo>
                    <a:pt x="23856" y="14517"/>
                    <a:pt x="24347" y="14255"/>
                    <a:pt x="24761" y="13874"/>
                  </a:cubicBezTo>
                  <a:cubicBezTo>
                    <a:pt x="25349" y="13307"/>
                    <a:pt x="25687" y="12533"/>
                    <a:pt x="25720" y="11727"/>
                  </a:cubicBezTo>
                  <a:cubicBezTo>
                    <a:pt x="26657" y="10833"/>
                    <a:pt x="26690" y="9329"/>
                    <a:pt x="25796" y="8381"/>
                  </a:cubicBezTo>
                  <a:cubicBezTo>
                    <a:pt x="25349" y="7913"/>
                    <a:pt x="24717" y="7640"/>
                    <a:pt x="24074" y="7640"/>
                  </a:cubicBezTo>
                  <a:cubicBezTo>
                    <a:pt x="23464" y="7640"/>
                    <a:pt x="22886" y="7880"/>
                    <a:pt x="22440" y="8294"/>
                  </a:cubicBezTo>
                  <a:cubicBezTo>
                    <a:pt x="22440" y="8294"/>
                    <a:pt x="22429" y="8305"/>
                    <a:pt x="22429" y="8305"/>
                  </a:cubicBezTo>
                  <a:cubicBezTo>
                    <a:pt x="19432" y="4414"/>
                    <a:pt x="15465" y="1766"/>
                    <a:pt x="10920" y="644"/>
                  </a:cubicBezTo>
                  <a:cubicBezTo>
                    <a:pt x="9176" y="219"/>
                    <a:pt x="7389" y="1"/>
                    <a:pt x="5591"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 name="Google Shape;1782;p42"/>
            <p:cNvSpPr/>
            <p:nvPr/>
          </p:nvSpPr>
          <p:spPr>
            <a:xfrm>
              <a:off x="6940702" y="714197"/>
              <a:ext cx="1133852" cy="579157"/>
            </a:xfrm>
            <a:custGeom>
              <a:avLst/>
              <a:gdLst/>
              <a:ahLst/>
              <a:cxnLst/>
              <a:rect l="l" t="t" r="r" b="b"/>
              <a:pathLst>
                <a:path w="21786" h="11128" extrusionOk="0">
                  <a:moveTo>
                    <a:pt x="4076" y="0"/>
                  </a:moveTo>
                  <a:cubicBezTo>
                    <a:pt x="2769" y="0"/>
                    <a:pt x="1464" y="122"/>
                    <a:pt x="196" y="371"/>
                  </a:cubicBezTo>
                  <a:cubicBezTo>
                    <a:pt x="164" y="371"/>
                    <a:pt x="131" y="381"/>
                    <a:pt x="109" y="392"/>
                  </a:cubicBezTo>
                  <a:lnTo>
                    <a:pt x="0" y="1711"/>
                  </a:lnTo>
                  <a:cubicBezTo>
                    <a:pt x="32" y="1715"/>
                    <a:pt x="65" y="1718"/>
                    <a:pt x="100" y="1718"/>
                  </a:cubicBezTo>
                  <a:cubicBezTo>
                    <a:pt x="159" y="1718"/>
                    <a:pt x="221" y="1710"/>
                    <a:pt x="283" y="1689"/>
                  </a:cubicBezTo>
                  <a:cubicBezTo>
                    <a:pt x="992" y="1515"/>
                    <a:pt x="1406" y="1482"/>
                    <a:pt x="2191" y="1406"/>
                  </a:cubicBezTo>
                  <a:cubicBezTo>
                    <a:pt x="2806" y="1353"/>
                    <a:pt x="3427" y="1326"/>
                    <a:pt x="4047" y="1326"/>
                  </a:cubicBezTo>
                  <a:cubicBezTo>
                    <a:pt x="5086" y="1326"/>
                    <a:pt x="6126" y="1402"/>
                    <a:pt x="7149" y="1558"/>
                  </a:cubicBezTo>
                  <a:cubicBezTo>
                    <a:pt x="12391" y="2343"/>
                    <a:pt x="16849" y="5307"/>
                    <a:pt x="19824" y="9667"/>
                  </a:cubicBezTo>
                  <a:cubicBezTo>
                    <a:pt x="20129" y="10124"/>
                    <a:pt x="20412" y="10593"/>
                    <a:pt x="20696" y="11073"/>
                  </a:cubicBezTo>
                  <a:cubicBezTo>
                    <a:pt x="20707" y="11094"/>
                    <a:pt x="20718" y="11116"/>
                    <a:pt x="20728" y="11127"/>
                  </a:cubicBezTo>
                  <a:lnTo>
                    <a:pt x="21786" y="10331"/>
                  </a:lnTo>
                  <a:cubicBezTo>
                    <a:pt x="18974" y="5547"/>
                    <a:pt x="14625" y="1962"/>
                    <a:pt x="9187" y="621"/>
                  </a:cubicBezTo>
                  <a:cubicBezTo>
                    <a:pt x="7531" y="212"/>
                    <a:pt x="5802" y="0"/>
                    <a:pt x="4076" y="0"/>
                  </a:cubicBezTo>
                  <a:close/>
                </a:path>
              </a:pathLst>
            </a:custGeom>
            <a:solidFill>
              <a:srgbClr val="FF7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83;p42"/>
            <p:cNvSpPr/>
            <p:nvPr/>
          </p:nvSpPr>
          <p:spPr>
            <a:xfrm>
              <a:off x="6936122" y="773894"/>
              <a:ext cx="1098149" cy="549491"/>
            </a:xfrm>
            <a:custGeom>
              <a:avLst/>
              <a:gdLst/>
              <a:ahLst/>
              <a:cxnLst/>
              <a:rect l="l" t="t" r="r" b="b"/>
              <a:pathLst>
                <a:path w="21100" h="10558" extrusionOk="0">
                  <a:moveTo>
                    <a:pt x="3749" y="1"/>
                  </a:moveTo>
                  <a:cubicBezTo>
                    <a:pt x="2524" y="1"/>
                    <a:pt x="1301" y="107"/>
                    <a:pt x="110" y="324"/>
                  </a:cubicBezTo>
                  <a:lnTo>
                    <a:pt x="1" y="1687"/>
                  </a:lnTo>
                  <a:cubicBezTo>
                    <a:pt x="677" y="1523"/>
                    <a:pt x="1091" y="1490"/>
                    <a:pt x="1854" y="1414"/>
                  </a:cubicBezTo>
                  <a:cubicBezTo>
                    <a:pt x="2469" y="1361"/>
                    <a:pt x="3090" y="1334"/>
                    <a:pt x="3710" y="1334"/>
                  </a:cubicBezTo>
                  <a:cubicBezTo>
                    <a:pt x="4749" y="1334"/>
                    <a:pt x="5789" y="1410"/>
                    <a:pt x="6812" y="1567"/>
                  </a:cubicBezTo>
                  <a:cubicBezTo>
                    <a:pt x="12054" y="2351"/>
                    <a:pt x="16512" y="5316"/>
                    <a:pt x="19487" y="9675"/>
                  </a:cubicBezTo>
                  <a:cubicBezTo>
                    <a:pt x="19683" y="9969"/>
                    <a:pt x="19868" y="10263"/>
                    <a:pt x="20043" y="10558"/>
                  </a:cubicBezTo>
                  <a:lnTo>
                    <a:pt x="21100" y="9773"/>
                  </a:lnTo>
                  <a:cubicBezTo>
                    <a:pt x="18277" y="5261"/>
                    <a:pt x="14060" y="1915"/>
                    <a:pt x="8839" y="619"/>
                  </a:cubicBezTo>
                  <a:cubicBezTo>
                    <a:pt x="7196" y="211"/>
                    <a:pt x="5471" y="1"/>
                    <a:pt x="3749" y="1"/>
                  </a:cubicBezTo>
                  <a:close/>
                </a:path>
              </a:pathLst>
            </a:custGeom>
            <a:solidFill>
              <a:srgbClr val="FEA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84;p42"/>
            <p:cNvSpPr/>
            <p:nvPr/>
          </p:nvSpPr>
          <p:spPr>
            <a:xfrm>
              <a:off x="6931594" y="834476"/>
              <a:ext cx="1059012" cy="521803"/>
            </a:xfrm>
            <a:custGeom>
              <a:avLst/>
              <a:gdLst/>
              <a:ahLst/>
              <a:cxnLst/>
              <a:rect l="l" t="t" r="r" b="b"/>
              <a:pathLst>
                <a:path w="20348" h="10026" extrusionOk="0">
                  <a:moveTo>
                    <a:pt x="3319" y="0"/>
                  </a:moveTo>
                  <a:cubicBezTo>
                    <a:pt x="2242" y="0"/>
                    <a:pt x="1165" y="83"/>
                    <a:pt x="110" y="250"/>
                  </a:cubicBezTo>
                  <a:lnTo>
                    <a:pt x="1" y="1591"/>
                  </a:lnTo>
                  <a:cubicBezTo>
                    <a:pt x="458" y="1503"/>
                    <a:pt x="840" y="1460"/>
                    <a:pt x="1428" y="1416"/>
                  </a:cubicBezTo>
                  <a:cubicBezTo>
                    <a:pt x="2066" y="1358"/>
                    <a:pt x="2705" y="1328"/>
                    <a:pt x="3344" y="1328"/>
                  </a:cubicBezTo>
                  <a:cubicBezTo>
                    <a:pt x="4365" y="1328"/>
                    <a:pt x="5386" y="1404"/>
                    <a:pt x="6398" y="1558"/>
                  </a:cubicBezTo>
                  <a:cubicBezTo>
                    <a:pt x="11629" y="2343"/>
                    <a:pt x="16097" y="5307"/>
                    <a:pt x="19062" y="9666"/>
                  </a:cubicBezTo>
                  <a:cubicBezTo>
                    <a:pt x="19138" y="9786"/>
                    <a:pt x="19214" y="9906"/>
                    <a:pt x="19291" y="10026"/>
                  </a:cubicBezTo>
                  <a:lnTo>
                    <a:pt x="20348" y="9241"/>
                  </a:lnTo>
                  <a:cubicBezTo>
                    <a:pt x="17525" y="5002"/>
                    <a:pt x="13438" y="1863"/>
                    <a:pt x="8425" y="621"/>
                  </a:cubicBezTo>
                  <a:cubicBezTo>
                    <a:pt x="6774" y="211"/>
                    <a:pt x="5045" y="0"/>
                    <a:pt x="3319" y="0"/>
                  </a:cubicBezTo>
                  <a:close/>
                </a:path>
              </a:pathLst>
            </a:custGeom>
            <a:solidFill>
              <a:srgbClr val="FFE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85;p42"/>
            <p:cNvSpPr/>
            <p:nvPr/>
          </p:nvSpPr>
          <p:spPr>
            <a:xfrm>
              <a:off x="6927066" y="893236"/>
              <a:ext cx="1018729" cy="496509"/>
            </a:xfrm>
            <a:custGeom>
              <a:avLst/>
              <a:gdLst/>
              <a:ahLst/>
              <a:cxnLst/>
              <a:rect l="l" t="t" r="r" b="b"/>
              <a:pathLst>
                <a:path w="19574" h="9540" extrusionOk="0">
                  <a:moveTo>
                    <a:pt x="2887" y="1"/>
                  </a:moveTo>
                  <a:cubicBezTo>
                    <a:pt x="1955" y="1"/>
                    <a:pt x="1025" y="63"/>
                    <a:pt x="110" y="189"/>
                  </a:cubicBezTo>
                  <a:lnTo>
                    <a:pt x="1" y="1519"/>
                  </a:lnTo>
                  <a:cubicBezTo>
                    <a:pt x="295" y="1475"/>
                    <a:pt x="589" y="1453"/>
                    <a:pt x="981" y="1410"/>
                  </a:cubicBezTo>
                  <a:cubicBezTo>
                    <a:pt x="1601" y="1357"/>
                    <a:pt x="2224" y="1330"/>
                    <a:pt x="2846" y="1330"/>
                  </a:cubicBezTo>
                  <a:cubicBezTo>
                    <a:pt x="3888" y="1330"/>
                    <a:pt x="4928" y="1405"/>
                    <a:pt x="5951" y="1562"/>
                  </a:cubicBezTo>
                  <a:cubicBezTo>
                    <a:pt x="11139" y="2336"/>
                    <a:pt x="15552" y="5246"/>
                    <a:pt x="18527" y="9540"/>
                  </a:cubicBezTo>
                  <a:lnTo>
                    <a:pt x="19574" y="8755"/>
                  </a:lnTo>
                  <a:cubicBezTo>
                    <a:pt x="16773" y="4766"/>
                    <a:pt x="12806" y="1813"/>
                    <a:pt x="7978" y="614"/>
                  </a:cubicBezTo>
                  <a:cubicBezTo>
                    <a:pt x="6331" y="211"/>
                    <a:pt x="4607" y="1"/>
                    <a:pt x="2887" y="1"/>
                  </a:cubicBezTo>
                  <a:close/>
                </a:path>
              </a:pathLst>
            </a:custGeom>
            <a:solidFill>
              <a:srgbClr val="48C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86;p42"/>
            <p:cNvSpPr/>
            <p:nvPr/>
          </p:nvSpPr>
          <p:spPr>
            <a:xfrm>
              <a:off x="6922538" y="956888"/>
              <a:ext cx="978446" cy="465751"/>
            </a:xfrm>
            <a:custGeom>
              <a:avLst/>
              <a:gdLst/>
              <a:ahLst/>
              <a:cxnLst/>
              <a:rect l="l" t="t" r="r" b="b"/>
              <a:pathLst>
                <a:path w="18800" h="8949" extrusionOk="0">
                  <a:moveTo>
                    <a:pt x="2546" y="1"/>
                  </a:moveTo>
                  <a:cubicBezTo>
                    <a:pt x="1726" y="1"/>
                    <a:pt x="907" y="48"/>
                    <a:pt x="98" y="143"/>
                  </a:cubicBezTo>
                  <a:lnTo>
                    <a:pt x="0" y="1473"/>
                  </a:lnTo>
                  <a:cubicBezTo>
                    <a:pt x="186" y="1451"/>
                    <a:pt x="393" y="1440"/>
                    <a:pt x="643" y="1418"/>
                  </a:cubicBezTo>
                  <a:cubicBezTo>
                    <a:pt x="1277" y="1359"/>
                    <a:pt x="1915" y="1330"/>
                    <a:pt x="2553" y="1330"/>
                  </a:cubicBezTo>
                  <a:cubicBezTo>
                    <a:pt x="3574" y="1330"/>
                    <a:pt x="4596" y="1406"/>
                    <a:pt x="5602" y="1560"/>
                  </a:cubicBezTo>
                  <a:cubicBezTo>
                    <a:pt x="10550" y="2301"/>
                    <a:pt x="14800" y="4982"/>
                    <a:pt x="17764" y="8949"/>
                  </a:cubicBezTo>
                  <a:lnTo>
                    <a:pt x="18800" y="8175"/>
                  </a:lnTo>
                  <a:cubicBezTo>
                    <a:pt x="16032" y="4470"/>
                    <a:pt x="12217" y="1756"/>
                    <a:pt x="7640" y="623"/>
                  </a:cubicBezTo>
                  <a:cubicBezTo>
                    <a:pt x="5994" y="209"/>
                    <a:pt x="4268" y="1"/>
                    <a:pt x="254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87;p42"/>
            <p:cNvSpPr/>
            <p:nvPr/>
          </p:nvSpPr>
          <p:spPr>
            <a:xfrm>
              <a:off x="6916865" y="1023247"/>
              <a:ext cx="941598" cy="434576"/>
            </a:xfrm>
            <a:custGeom>
              <a:avLst/>
              <a:gdLst/>
              <a:ahLst/>
              <a:cxnLst/>
              <a:rect l="l" t="t" r="r" b="b"/>
              <a:pathLst>
                <a:path w="18092" h="8350" extrusionOk="0">
                  <a:moveTo>
                    <a:pt x="2513" y="1"/>
                  </a:moveTo>
                  <a:cubicBezTo>
                    <a:pt x="1721" y="1"/>
                    <a:pt x="921" y="48"/>
                    <a:pt x="109" y="143"/>
                  </a:cubicBezTo>
                  <a:lnTo>
                    <a:pt x="0" y="1473"/>
                  </a:lnTo>
                  <a:cubicBezTo>
                    <a:pt x="186" y="1451"/>
                    <a:pt x="186" y="1429"/>
                    <a:pt x="436" y="1407"/>
                  </a:cubicBezTo>
                  <a:cubicBezTo>
                    <a:pt x="1053" y="1351"/>
                    <a:pt x="1671" y="1323"/>
                    <a:pt x="2288" y="1323"/>
                  </a:cubicBezTo>
                  <a:cubicBezTo>
                    <a:pt x="3331" y="1323"/>
                    <a:pt x="4373" y="1403"/>
                    <a:pt x="5406" y="1560"/>
                  </a:cubicBezTo>
                  <a:cubicBezTo>
                    <a:pt x="10092" y="2257"/>
                    <a:pt x="14168" y="4710"/>
                    <a:pt x="17089" y="8349"/>
                  </a:cubicBezTo>
                  <a:lnTo>
                    <a:pt x="18091" y="7510"/>
                  </a:lnTo>
                  <a:cubicBezTo>
                    <a:pt x="15367" y="4154"/>
                    <a:pt x="11738" y="1680"/>
                    <a:pt x="7433" y="612"/>
                  </a:cubicBezTo>
                  <a:cubicBezTo>
                    <a:pt x="5790" y="207"/>
                    <a:pt x="4167" y="1"/>
                    <a:pt x="2513" y="1"/>
                  </a:cubicBezTo>
                  <a:close/>
                </a:path>
              </a:pathLst>
            </a:custGeom>
            <a:solidFill>
              <a:srgbClr val="A77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88;p42"/>
            <p:cNvSpPr/>
            <p:nvPr/>
          </p:nvSpPr>
          <p:spPr>
            <a:xfrm>
              <a:off x="7692242" y="1112090"/>
              <a:ext cx="504837" cy="469602"/>
            </a:xfrm>
            <a:custGeom>
              <a:avLst/>
              <a:gdLst/>
              <a:ahLst/>
              <a:cxnLst/>
              <a:rect l="l" t="t" r="r" b="b"/>
              <a:pathLst>
                <a:path w="9700" h="9023" extrusionOk="0">
                  <a:moveTo>
                    <a:pt x="8126" y="1"/>
                  </a:moveTo>
                  <a:cubicBezTo>
                    <a:pt x="7775" y="1"/>
                    <a:pt x="7423" y="129"/>
                    <a:pt x="7149" y="387"/>
                  </a:cubicBezTo>
                  <a:cubicBezTo>
                    <a:pt x="6997" y="540"/>
                    <a:pt x="6877" y="714"/>
                    <a:pt x="6801" y="910"/>
                  </a:cubicBezTo>
                  <a:cubicBezTo>
                    <a:pt x="6761" y="908"/>
                    <a:pt x="6721" y="907"/>
                    <a:pt x="6681" y="907"/>
                  </a:cubicBezTo>
                  <a:cubicBezTo>
                    <a:pt x="6163" y="907"/>
                    <a:pt x="5635" y="1103"/>
                    <a:pt x="5220" y="1488"/>
                  </a:cubicBezTo>
                  <a:cubicBezTo>
                    <a:pt x="5166" y="1542"/>
                    <a:pt x="5122" y="1597"/>
                    <a:pt x="5068" y="1651"/>
                  </a:cubicBezTo>
                  <a:cubicBezTo>
                    <a:pt x="4789" y="1494"/>
                    <a:pt x="4477" y="1414"/>
                    <a:pt x="4165" y="1414"/>
                  </a:cubicBezTo>
                  <a:cubicBezTo>
                    <a:pt x="3721" y="1414"/>
                    <a:pt x="3277" y="1575"/>
                    <a:pt x="2932" y="1902"/>
                  </a:cubicBezTo>
                  <a:cubicBezTo>
                    <a:pt x="2572" y="2251"/>
                    <a:pt x="2387" y="2697"/>
                    <a:pt x="2365" y="3155"/>
                  </a:cubicBezTo>
                  <a:cubicBezTo>
                    <a:pt x="2351" y="3155"/>
                    <a:pt x="2337" y="3155"/>
                    <a:pt x="2323" y="3155"/>
                  </a:cubicBezTo>
                  <a:cubicBezTo>
                    <a:pt x="1803" y="3155"/>
                    <a:pt x="1286" y="3351"/>
                    <a:pt x="883" y="3733"/>
                  </a:cubicBezTo>
                  <a:cubicBezTo>
                    <a:pt x="87" y="4485"/>
                    <a:pt x="0" y="5705"/>
                    <a:pt x="643" y="6566"/>
                  </a:cubicBezTo>
                  <a:cubicBezTo>
                    <a:pt x="643" y="6566"/>
                    <a:pt x="643" y="6566"/>
                    <a:pt x="632" y="6577"/>
                  </a:cubicBezTo>
                  <a:cubicBezTo>
                    <a:pt x="66" y="7111"/>
                    <a:pt x="44" y="8016"/>
                    <a:pt x="589" y="8582"/>
                  </a:cubicBezTo>
                  <a:cubicBezTo>
                    <a:pt x="865" y="8876"/>
                    <a:pt x="1240" y="9023"/>
                    <a:pt x="1617" y="9023"/>
                  </a:cubicBezTo>
                  <a:cubicBezTo>
                    <a:pt x="1968" y="9023"/>
                    <a:pt x="2320" y="8895"/>
                    <a:pt x="2594" y="8637"/>
                  </a:cubicBezTo>
                  <a:cubicBezTo>
                    <a:pt x="2638" y="8593"/>
                    <a:pt x="2681" y="8550"/>
                    <a:pt x="2714" y="8495"/>
                  </a:cubicBezTo>
                  <a:cubicBezTo>
                    <a:pt x="2923" y="8575"/>
                    <a:pt x="3144" y="8615"/>
                    <a:pt x="3364" y="8615"/>
                  </a:cubicBezTo>
                  <a:cubicBezTo>
                    <a:pt x="3808" y="8615"/>
                    <a:pt x="4250" y="8452"/>
                    <a:pt x="4599" y="8125"/>
                  </a:cubicBezTo>
                  <a:cubicBezTo>
                    <a:pt x="5013" y="7732"/>
                    <a:pt x="5199" y="7187"/>
                    <a:pt x="5155" y="6653"/>
                  </a:cubicBezTo>
                  <a:cubicBezTo>
                    <a:pt x="5504" y="6588"/>
                    <a:pt x="5842" y="6414"/>
                    <a:pt x="6114" y="6152"/>
                  </a:cubicBezTo>
                  <a:cubicBezTo>
                    <a:pt x="6408" y="5880"/>
                    <a:pt x="6594" y="5531"/>
                    <a:pt x="6681" y="5160"/>
                  </a:cubicBezTo>
                  <a:cubicBezTo>
                    <a:pt x="6695" y="5161"/>
                    <a:pt x="6709" y="5161"/>
                    <a:pt x="6723" y="5161"/>
                  </a:cubicBezTo>
                  <a:cubicBezTo>
                    <a:pt x="7243" y="5161"/>
                    <a:pt x="7759" y="4965"/>
                    <a:pt x="8152" y="4583"/>
                  </a:cubicBezTo>
                  <a:cubicBezTo>
                    <a:pt x="8697" y="4071"/>
                    <a:pt x="8904" y="3351"/>
                    <a:pt x="8795" y="2676"/>
                  </a:cubicBezTo>
                  <a:cubicBezTo>
                    <a:pt x="8904" y="2621"/>
                    <a:pt x="9013" y="2545"/>
                    <a:pt x="9111" y="2458"/>
                  </a:cubicBezTo>
                  <a:cubicBezTo>
                    <a:pt x="9678" y="1913"/>
                    <a:pt x="9700" y="1008"/>
                    <a:pt x="9155" y="441"/>
                  </a:cubicBezTo>
                  <a:cubicBezTo>
                    <a:pt x="8878" y="148"/>
                    <a:pt x="8503" y="1"/>
                    <a:pt x="8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圆角矩形 7"/>
          <p:cNvSpPr/>
          <p:nvPr/>
        </p:nvSpPr>
        <p:spPr>
          <a:xfrm>
            <a:off x="-196349" y="2591969"/>
            <a:ext cx="9520259" cy="2137978"/>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buClrTx/>
              <a:defRPr/>
            </a:pPr>
            <a:r>
              <a:rPr lang="vi-VN" altLang="en-US" sz="2500" dirty="0" smtClean="0">
                <a:solidFill>
                  <a:srgbClr val="002060"/>
                </a:solidFill>
                <a:latin typeface="Calibri" panose="020F0502020204030204" pitchFamily="34" charset="0"/>
                <a:cs typeface="Calibri" panose="020F0502020204030204" pitchFamily="34" charset="0"/>
              </a:rPr>
              <a:t>        Hằng ngày, chứng kiến cảnh nhân dân bị giặc Ngô đánh đập, cướp bóc,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vô cùng uất hận, nung nấu ý chí trả thù nhà, đền nợ nước, quét sạch chúng ra khỏi bờ cõi. Năm 248, </a:t>
            </a:r>
            <a:r>
              <a:rPr lang="vi-VN" altLang="en-US" sz="2500" dirty="0" smtClean="0">
                <a:solidFill>
                  <a:schemeClr val="bg1"/>
                </a:solidFill>
                <a:latin typeface="Calibri" panose="020F0502020204030204" pitchFamily="34" charset="0"/>
                <a:cs typeface="Calibri" panose="020F0502020204030204" pitchFamily="34" charset="0"/>
              </a:rPr>
              <a:t>Triệu Thị Trinh</a:t>
            </a:r>
            <a:r>
              <a:rPr lang="vi-VN" altLang="en-US" sz="2500" dirty="0" smtClean="0">
                <a:solidFill>
                  <a:srgbClr val="002060"/>
                </a:solidFill>
                <a:latin typeface="Calibri" panose="020F0502020204030204" pitchFamily="34" charset="0"/>
                <a:cs typeface="Calibri" panose="020F0502020204030204" pitchFamily="34" charset="0"/>
              </a:rPr>
              <a:t> cùng anh là Triệu Quốc Đạt lãnh đạo cuộc khởi nghĩa chống quân xâm lược. Cuộc khởi nghĩa tuy không thành công nhưng tấm gương anh dũng của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sáng mãi với non sông, đất nước.</a:t>
            </a:r>
            <a:r>
              <a:rPr lang="en-US" altLang="en-US" sz="2500" dirty="0" smtClean="0">
                <a:solidFill>
                  <a:srgbClr val="002060"/>
                </a:solidFill>
                <a:latin typeface="Calibri" panose="020F0502020204030204" pitchFamily="34" charset="0"/>
                <a:cs typeface="Calibri" panose="020F0502020204030204" pitchFamily="34" charset="0"/>
              </a:rPr>
              <a:t>  </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6" name="TextBox 15"/>
          <p:cNvSpPr txBox="1"/>
          <p:nvPr/>
        </p:nvSpPr>
        <p:spPr>
          <a:xfrm>
            <a:off x="0" y="767596"/>
            <a:ext cx="9085031" cy="1823576"/>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                                  quê </a:t>
            </a:r>
            <a:r>
              <a:rPr lang="vi-VN" altLang="en-US" sz="2500" dirty="0">
                <a:solidFill>
                  <a:srgbClr val="002060"/>
                </a:solidFill>
                <a:latin typeface="Calibri" panose="020F0502020204030204" pitchFamily="34" charset="0"/>
                <a:cs typeface="Calibri" panose="020F0502020204030204" pitchFamily="34" charset="0"/>
              </a:rPr>
              <a:t>ở vùng núi Quan Yên (Thanh Hóa</a:t>
            </a:r>
            <a:r>
              <a:rPr lang="vi-VN" altLang="en-US" sz="2500" dirty="0" smtClean="0">
                <a:solidFill>
                  <a:srgbClr val="002060"/>
                </a:solidFill>
                <a:latin typeface="Calibri" panose="020F0502020204030204" pitchFamily="34" charset="0"/>
                <a:cs typeface="Calibri" panose="020F0502020204030204" pitchFamily="34" charset="0"/>
              </a:rPr>
              <a:t>)</a:t>
            </a:r>
            <a:r>
              <a:rPr lang="en-US" altLang="en-US" sz="2500" dirty="0" smtClean="0">
                <a:solidFill>
                  <a:srgbClr val="002060"/>
                </a:solidFill>
                <a:latin typeface="Calibri" panose="020F0502020204030204" pitchFamily="34" charset="0"/>
                <a:cs typeface="Calibri" panose="020F0502020204030204" pitchFamily="34" charset="0"/>
              </a:rPr>
              <a:t>.</a:t>
            </a:r>
            <a:r>
              <a:rPr lang="vi-VN" altLang="en-US" sz="2500" dirty="0" smtClean="0">
                <a:solidFill>
                  <a:srgbClr val="002060"/>
                </a:solidFill>
                <a:latin typeface="Calibri" panose="020F0502020204030204" pitchFamily="34" charset="0"/>
                <a:cs typeface="Calibri" panose="020F0502020204030204" pitchFamily="34" charset="0"/>
              </a:rPr>
              <a:t> </a:t>
            </a:r>
            <a:r>
              <a:rPr lang="vi-VN" altLang="en-US" sz="2500" dirty="0" smtClean="0">
                <a:solidFill>
                  <a:schemeClr val="bg1"/>
                </a:solidFill>
                <a:latin typeface="Calibri" panose="020F0502020204030204" pitchFamily="34" charset="0"/>
                <a:cs typeface="Calibri" panose="020F0502020204030204" pitchFamily="34" charset="0"/>
              </a:rPr>
              <a:t>Triệu Thị </a:t>
            </a:r>
            <a:r>
              <a:rPr lang="vi-VN" altLang="en-US" sz="2500" dirty="0">
                <a:solidFill>
                  <a:schemeClr val="bg1"/>
                </a:solidFill>
                <a:latin typeface="Calibri" panose="020F0502020204030204" pitchFamily="34" charset="0"/>
                <a:cs typeface="Calibri" panose="020F0502020204030204" pitchFamily="34" charset="0"/>
              </a:rPr>
              <a:t>Trinh</a:t>
            </a:r>
            <a:r>
              <a:rPr lang="vi-VN" altLang="en-US" sz="2500" dirty="0">
                <a:solidFill>
                  <a:srgbClr val="002060"/>
                </a:solidFill>
                <a:latin typeface="Calibri" panose="020F0502020204030204" pitchFamily="34" charset="0"/>
                <a:cs typeface="Calibri" panose="020F0502020204030204" pitchFamily="34" charset="0"/>
              </a:rPr>
              <a:t> xinh xắn, tính cách mạnh mẽ, thích võ nghệ. </a:t>
            </a:r>
            <a:r>
              <a:rPr lang="vi-VN" altLang="en-US" sz="2500" dirty="0">
                <a:solidFill>
                  <a:schemeClr val="bg1"/>
                </a:solidFill>
                <a:latin typeface="Calibri" panose="020F0502020204030204" pitchFamily="34" charset="0"/>
                <a:cs typeface="Calibri" panose="020F0502020204030204" pitchFamily="34" charset="0"/>
              </a:rPr>
              <a:t>Triệu Thị Trinh </a:t>
            </a:r>
            <a:r>
              <a:rPr lang="vi-VN" altLang="en-US" sz="2500" dirty="0">
                <a:solidFill>
                  <a:srgbClr val="002060"/>
                </a:solidFill>
                <a:latin typeface="Calibri" panose="020F0502020204030204" pitchFamily="34" charset="0"/>
                <a:cs typeface="Calibri" panose="020F0502020204030204" pitchFamily="34" charset="0"/>
              </a:rPr>
              <a:t>bắn cung rất giỏi, thường theo các </a:t>
            </a:r>
            <a:r>
              <a:rPr lang="vi-VN" altLang="en-US" sz="2500" dirty="0" smtClean="0">
                <a:solidFill>
                  <a:srgbClr val="002060"/>
                </a:solidFill>
                <a:latin typeface="Calibri" panose="020F0502020204030204" pitchFamily="34" charset="0"/>
                <a:cs typeface="Calibri" panose="020F0502020204030204" pitchFamily="34" charset="0"/>
              </a:rPr>
              <a:t>phường </a:t>
            </a:r>
            <a:r>
              <a:rPr lang="vi-VN" altLang="en-US" sz="2500" dirty="0">
                <a:solidFill>
                  <a:srgbClr val="002060"/>
                </a:solidFill>
                <a:latin typeface="Calibri" panose="020F0502020204030204" pitchFamily="34" charset="0"/>
                <a:cs typeface="Calibri" panose="020F0502020204030204" pitchFamily="34" charset="0"/>
              </a:rPr>
              <a:t>săn đi săn thú. Có lần, </a:t>
            </a:r>
            <a:r>
              <a:rPr lang="vi-VN" altLang="en-US" sz="2500" dirty="0">
                <a:solidFill>
                  <a:schemeClr val="bg1"/>
                </a:solidFill>
                <a:latin typeface="Calibri" panose="020F0502020204030204" pitchFamily="34" charset="0"/>
                <a:cs typeface="Calibri" panose="020F0502020204030204" pitchFamily="34" charset="0"/>
              </a:rPr>
              <a:t>Triệu Thị Trinh </a:t>
            </a:r>
            <a:r>
              <a:rPr lang="vi-VN" altLang="en-US" sz="2500" dirty="0">
                <a:solidFill>
                  <a:srgbClr val="002060"/>
                </a:solidFill>
                <a:latin typeface="Calibri" panose="020F0502020204030204" pitchFamily="34" charset="0"/>
                <a:cs typeface="Calibri" panose="020F0502020204030204" pitchFamily="34" charset="0"/>
              </a:rPr>
              <a:t>đã bắn hạ một con báo gấm hung dữ trước sự thán phục của trai tráng trong vùng.</a:t>
            </a:r>
            <a:r>
              <a:rPr lang="en-US" altLang="en-US" sz="2500" dirty="0">
                <a:solidFill>
                  <a:srgbClr val="002060"/>
                </a:solidFill>
                <a:latin typeface="Calibri" panose="020F0502020204030204" pitchFamily="34" charset="0"/>
                <a:cs typeface="Calibri" panose="020F0502020204030204" pitchFamily="34" charset="0"/>
              </a:rPr>
              <a:t>  </a:t>
            </a:r>
          </a:p>
        </p:txBody>
      </p:sp>
      <p:sp>
        <p:nvSpPr>
          <p:cNvPr id="17" name="圆角矩形 7"/>
          <p:cNvSpPr/>
          <p:nvPr/>
        </p:nvSpPr>
        <p:spPr>
          <a:xfrm>
            <a:off x="2352782" y="4769683"/>
            <a:ext cx="6857574" cy="356447"/>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buClrTx/>
              <a:defRPr/>
            </a:pPr>
            <a:r>
              <a:rPr lang="vi-VN" altLang="en-US" sz="2400" b="1" dirty="0" smtClean="0">
                <a:solidFill>
                  <a:srgbClr val="002060"/>
                </a:solidFill>
                <a:cs typeface="Calibri" panose="020F0502020204030204" pitchFamily="34" charset="0"/>
              </a:rPr>
              <a:t>Theo TỪ ĐIỂN NHÂN VẬT LỊCH SỬ VIỆT NAM</a:t>
            </a:r>
            <a:r>
              <a:rPr lang="en-US" altLang="en-US" sz="2400" b="1" dirty="0" smtClean="0">
                <a:solidFill>
                  <a:srgbClr val="002060"/>
                </a:solidFill>
                <a:cs typeface="Calibri" panose="020F0502020204030204" pitchFamily="34" charset="0"/>
              </a:rPr>
              <a:t>  </a:t>
            </a:r>
            <a:endParaRPr lang="en-US" altLang="en-US" sz="2400" b="1" dirty="0">
              <a:solidFill>
                <a:srgbClr val="002060"/>
              </a:solidFill>
              <a:cs typeface="Calibri" panose="020F0502020204030204" pitchFamily="34" charset="0"/>
            </a:endParaRPr>
          </a:p>
        </p:txBody>
      </p:sp>
      <p:sp>
        <p:nvSpPr>
          <p:cNvPr id="20" name="TextBox 19"/>
          <p:cNvSpPr txBox="1"/>
          <p:nvPr/>
        </p:nvSpPr>
        <p:spPr>
          <a:xfrm>
            <a:off x="467756" y="763667"/>
            <a:ext cx="2213800" cy="438582"/>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Triệu </a:t>
            </a:r>
            <a:r>
              <a:rPr lang="vi-VN" altLang="en-US" sz="2500" dirty="0">
                <a:solidFill>
                  <a:srgbClr val="002060"/>
                </a:solidFill>
                <a:latin typeface="Calibri" panose="020F0502020204030204" pitchFamily="34" charset="0"/>
                <a:cs typeface="Calibri" panose="020F0502020204030204" pitchFamily="34" charset="0"/>
              </a:rPr>
              <a:t>Thị </a:t>
            </a:r>
            <a:r>
              <a:rPr lang="vi-VN" altLang="en-US" sz="2500" dirty="0" smtClean="0">
                <a:solidFill>
                  <a:srgbClr val="002060"/>
                </a:solidFill>
                <a:latin typeface="Calibri" panose="020F0502020204030204" pitchFamily="34" charset="0"/>
                <a:cs typeface="Calibri" panose="020F0502020204030204" pitchFamily="34" charset="0"/>
              </a:rPr>
              <a:t>Trinh</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21" name="TextBox 20"/>
          <p:cNvSpPr txBox="1"/>
          <p:nvPr/>
        </p:nvSpPr>
        <p:spPr>
          <a:xfrm>
            <a:off x="7720983" y="751936"/>
            <a:ext cx="1362756" cy="438582"/>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Triệu Thị</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22" name="TextBox 21"/>
          <p:cNvSpPr txBox="1"/>
          <p:nvPr/>
        </p:nvSpPr>
        <p:spPr>
          <a:xfrm>
            <a:off x="0" y="1113919"/>
            <a:ext cx="869353" cy="438582"/>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Trinh</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23" name="TextBox 22"/>
          <p:cNvSpPr txBox="1"/>
          <p:nvPr/>
        </p:nvSpPr>
        <p:spPr>
          <a:xfrm>
            <a:off x="6955604" y="1099169"/>
            <a:ext cx="2244706" cy="438582"/>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Triệu </a:t>
            </a:r>
            <a:r>
              <a:rPr lang="vi-VN" altLang="en-US" sz="2500" dirty="0">
                <a:solidFill>
                  <a:srgbClr val="002060"/>
                </a:solidFill>
                <a:latin typeface="Calibri" panose="020F0502020204030204" pitchFamily="34" charset="0"/>
                <a:cs typeface="Calibri" panose="020F0502020204030204" pitchFamily="34" charset="0"/>
              </a:rPr>
              <a:t>Thị </a:t>
            </a:r>
            <a:r>
              <a:rPr lang="vi-VN" altLang="en-US" sz="2500" dirty="0" smtClean="0">
                <a:solidFill>
                  <a:srgbClr val="002060"/>
                </a:solidFill>
                <a:latin typeface="Calibri" panose="020F0502020204030204" pitchFamily="34" charset="0"/>
                <a:cs typeface="Calibri" panose="020F0502020204030204" pitchFamily="34" charset="0"/>
              </a:rPr>
              <a:t>Trinh</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24" name="TextBox 23"/>
          <p:cNvSpPr txBox="1"/>
          <p:nvPr/>
        </p:nvSpPr>
        <p:spPr>
          <a:xfrm>
            <a:off x="41096" y="1784499"/>
            <a:ext cx="2244706" cy="438582"/>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Triệu </a:t>
            </a:r>
            <a:r>
              <a:rPr lang="vi-VN" altLang="en-US" sz="2500" dirty="0">
                <a:solidFill>
                  <a:srgbClr val="002060"/>
                </a:solidFill>
                <a:latin typeface="Calibri" panose="020F0502020204030204" pitchFamily="34" charset="0"/>
                <a:cs typeface="Calibri" panose="020F0502020204030204" pitchFamily="34" charset="0"/>
              </a:rPr>
              <a:t>Thị </a:t>
            </a:r>
            <a:r>
              <a:rPr lang="vi-VN" altLang="en-US" sz="2500" dirty="0" smtClean="0">
                <a:solidFill>
                  <a:srgbClr val="002060"/>
                </a:solidFill>
                <a:latin typeface="Calibri" panose="020F0502020204030204" pitchFamily="34" charset="0"/>
                <a:cs typeface="Calibri" panose="020F0502020204030204" pitchFamily="34" charset="0"/>
              </a:rPr>
              <a:t>Trinh</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25" name="TextBox 24"/>
          <p:cNvSpPr txBox="1"/>
          <p:nvPr/>
        </p:nvSpPr>
        <p:spPr>
          <a:xfrm>
            <a:off x="1344203" y="2942178"/>
            <a:ext cx="2213800" cy="438582"/>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Triệu </a:t>
            </a:r>
            <a:r>
              <a:rPr lang="vi-VN" altLang="en-US" sz="2500" dirty="0">
                <a:solidFill>
                  <a:srgbClr val="002060"/>
                </a:solidFill>
                <a:latin typeface="Calibri" panose="020F0502020204030204" pitchFamily="34" charset="0"/>
                <a:cs typeface="Calibri" panose="020F0502020204030204" pitchFamily="34" charset="0"/>
              </a:rPr>
              <a:t>Thị </a:t>
            </a:r>
            <a:r>
              <a:rPr lang="vi-VN" altLang="en-US" sz="2500" dirty="0" smtClean="0">
                <a:solidFill>
                  <a:srgbClr val="002060"/>
                </a:solidFill>
                <a:latin typeface="Calibri" panose="020F0502020204030204" pitchFamily="34" charset="0"/>
                <a:cs typeface="Calibri" panose="020F0502020204030204" pitchFamily="34" charset="0"/>
              </a:rPr>
              <a:t>Trinh</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26" name="TextBox 25"/>
          <p:cNvSpPr txBox="1"/>
          <p:nvPr/>
        </p:nvSpPr>
        <p:spPr>
          <a:xfrm>
            <a:off x="7770371" y="3266250"/>
            <a:ext cx="1362756" cy="438582"/>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Triệu Thị</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27" name="TextBox 26"/>
          <p:cNvSpPr txBox="1"/>
          <p:nvPr/>
        </p:nvSpPr>
        <p:spPr>
          <a:xfrm>
            <a:off x="-39859" y="3609374"/>
            <a:ext cx="869353" cy="438582"/>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Trinh</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28" name="TextBox 27"/>
          <p:cNvSpPr txBox="1"/>
          <p:nvPr/>
        </p:nvSpPr>
        <p:spPr>
          <a:xfrm>
            <a:off x="2681556" y="4309835"/>
            <a:ext cx="2244706" cy="438582"/>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Triệu </a:t>
            </a:r>
            <a:r>
              <a:rPr lang="vi-VN" altLang="en-US" sz="2500" dirty="0">
                <a:solidFill>
                  <a:srgbClr val="002060"/>
                </a:solidFill>
                <a:latin typeface="Calibri" panose="020F0502020204030204" pitchFamily="34" charset="0"/>
                <a:cs typeface="Calibri" panose="020F0502020204030204" pitchFamily="34" charset="0"/>
              </a:rPr>
              <a:t>Thị </a:t>
            </a:r>
            <a:r>
              <a:rPr lang="vi-VN" altLang="en-US" sz="2500" dirty="0" smtClean="0">
                <a:solidFill>
                  <a:srgbClr val="002060"/>
                </a:solidFill>
                <a:latin typeface="Calibri" panose="020F0502020204030204" pitchFamily="34" charset="0"/>
                <a:cs typeface="Calibri" panose="020F0502020204030204" pitchFamily="34" charset="0"/>
              </a:rPr>
              <a:t>Trinh</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2" name="TextBox 1"/>
          <p:cNvSpPr txBox="1"/>
          <p:nvPr/>
        </p:nvSpPr>
        <p:spPr>
          <a:xfrm>
            <a:off x="7518354" y="738088"/>
            <a:ext cx="402674" cy="307777"/>
          </a:xfrm>
          <a:prstGeom prst="rect">
            <a:avLst/>
          </a:prstGeom>
          <a:noFill/>
        </p:spPr>
        <p:txBody>
          <a:bodyPr wrap="none" rtlCol="0">
            <a:spAutoFit/>
          </a:bodyPr>
          <a:lstStyle/>
          <a:p>
            <a:r>
              <a:rPr lang="vi-VN" dirty="0" smtClean="0">
                <a:solidFill>
                  <a:schemeClr val="accent1">
                    <a:lumMod val="75000"/>
                  </a:schemeClr>
                </a:solidFill>
              </a:rPr>
              <a:t>(1)</a:t>
            </a:r>
            <a:endParaRPr lang="en-US" dirty="0">
              <a:solidFill>
                <a:schemeClr val="accent1">
                  <a:lumMod val="75000"/>
                </a:schemeClr>
              </a:solidFill>
            </a:endParaRPr>
          </a:p>
        </p:txBody>
      </p:sp>
      <p:sp>
        <p:nvSpPr>
          <p:cNvPr id="29" name="TextBox 28"/>
          <p:cNvSpPr txBox="1"/>
          <p:nvPr/>
        </p:nvSpPr>
        <p:spPr>
          <a:xfrm>
            <a:off x="6719408" y="1041521"/>
            <a:ext cx="402674" cy="307777"/>
          </a:xfrm>
          <a:prstGeom prst="rect">
            <a:avLst/>
          </a:prstGeom>
          <a:noFill/>
        </p:spPr>
        <p:txBody>
          <a:bodyPr wrap="none" rtlCol="0">
            <a:spAutoFit/>
          </a:bodyPr>
          <a:lstStyle/>
          <a:p>
            <a:r>
              <a:rPr lang="vi-VN" dirty="0" smtClean="0">
                <a:solidFill>
                  <a:schemeClr val="accent1">
                    <a:lumMod val="75000"/>
                  </a:schemeClr>
                </a:solidFill>
              </a:rPr>
              <a:t>(2)</a:t>
            </a:r>
            <a:endParaRPr lang="en-US" dirty="0">
              <a:solidFill>
                <a:schemeClr val="accent1">
                  <a:lumMod val="75000"/>
                </a:schemeClr>
              </a:solidFill>
            </a:endParaRPr>
          </a:p>
        </p:txBody>
      </p:sp>
      <p:sp>
        <p:nvSpPr>
          <p:cNvPr id="30" name="TextBox 29"/>
          <p:cNvSpPr txBox="1"/>
          <p:nvPr/>
        </p:nvSpPr>
        <p:spPr>
          <a:xfrm>
            <a:off x="7770371" y="1412369"/>
            <a:ext cx="402674" cy="307777"/>
          </a:xfrm>
          <a:prstGeom prst="rect">
            <a:avLst/>
          </a:prstGeom>
          <a:noFill/>
        </p:spPr>
        <p:txBody>
          <a:bodyPr wrap="none" rtlCol="0">
            <a:spAutoFit/>
          </a:bodyPr>
          <a:lstStyle/>
          <a:p>
            <a:r>
              <a:rPr lang="vi-VN" dirty="0" smtClean="0">
                <a:solidFill>
                  <a:schemeClr val="accent1">
                    <a:lumMod val="75000"/>
                  </a:schemeClr>
                </a:solidFill>
              </a:rPr>
              <a:t>(3)</a:t>
            </a:r>
            <a:endParaRPr lang="en-US" dirty="0">
              <a:solidFill>
                <a:schemeClr val="accent1">
                  <a:lumMod val="75000"/>
                </a:schemeClr>
              </a:solidFill>
            </a:endParaRPr>
          </a:p>
        </p:txBody>
      </p:sp>
      <p:sp>
        <p:nvSpPr>
          <p:cNvPr id="31" name="TextBox 30"/>
          <p:cNvSpPr txBox="1"/>
          <p:nvPr/>
        </p:nvSpPr>
        <p:spPr>
          <a:xfrm>
            <a:off x="3898854" y="2116874"/>
            <a:ext cx="402674" cy="307777"/>
          </a:xfrm>
          <a:prstGeom prst="rect">
            <a:avLst/>
          </a:prstGeom>
          <a:noFill/>
        </p:spPr>
        <p:txBody>
          <a:bodyPr wrap="none" rtlCol="0">
            <a:spAutoFit/>
          </a:bodyPr>
          <a:lstStyle/>
          <a:p>
            <a:r>
              <a:rPr lang="vi-VN" dirty="0" smtClean="0">
                <a:solidFill>
                  <a:schemeClr val="accent1">
                    <a:lumMod val="75000"/>
                  </a:schemeClr>
                </a:solidFill>
              </a:rPr>
              <a:t>(4)</a:t>
            </a:r>
            <a:endParaRPr lang="en-US" dirty="0">
              <a:solidFill>
                <a:schemeClr val="accent1">
                  <a:lumMod val="75000"/>
                </a:schemeClr>
              </a:solidFill>
            </a:endParaRPr>
          </a:p>
        </p:txBody>
      </p:sp>
      <p:sp>
        <p:nvSpPr>
          <p:cNvPr id="32" name="TextBox 31"/>
          <p:cNvSpPr txBox="1"/>
          <p:nvPr/>
        </p:nvSpPr>
        <p:spPr>
          <a:xfrm>
            <a:off x="6202015" y="3196146"/>
            <a:ext cx="402674" cy="307777"/>
          </a:xfrm>
          <a:prstGeom prst="rect">
            <a:avLst/>
          </a:prstGeom>
          <a:noFill/>
        </p:spPr>
        <p:txBody>
          <a:bodyPr wrap="none" rtlCol="0">
            <a:spAutoFit/>
          </a:bodyPr>
          <a:lstStyle/>
          <a:p>
            <a:r>
              <a:rPr lang="vi-VN" dirty="0" smtClean="0">
                <a:solidFill>
                  <a:schemeClr val="accent1">
                    <a:lumMod val="75000"/>
                  </a:schemeClr>
                </a:solidFill>
              </a:rPr>
              <a:t>(5)</a:t>
            </a:r>
            <a:endParaRPr lang="en-US" dirty="0">
              <a:solidFill>
                <a:schemeClr val="accent1">
                  <a:lumMod val="75000"/>
                </a:schemeClr>
              </a:solidFill>
            </a:endParaRPr>
          </a:p>
        </p:txBody>
      </p:sp>
      <p:sp>
        <p:nvSpPr>
          <p:cNvPr id="33" name="TextBox 32"/>
          <p:cNvSpPr txBox="1"/>
          <p:nvPr/>
        </p:nvSpPr>
        <p:spPr>
          <a:xfrm>
            <a:off x="1941598" y="3894067"/>
            <a:ext cx="402674" cy="307777"/>
          </a:xfrm>
          <a:prstGeom prst="rect">
            <a:avLst/>
          </a:prstGeom>
          <a:noFill/>
        </p:spPr>
        <p:txBody>
          <a:bodyPr wrap="none" rtlCol="0">
            <a:spAutoFit/>
          </a:bodyPr>
          <a:lstStyle/>
          <a:p>
            <a:r>
              <a:rPr lang="vi-VN" dirty="0" smtClean="0">
                <a:solidFill>
                  <a:schemeClr val="accent1">
                    <a:lumMod val="75000"/>
                  </a:schemeClr>
                </a:solidFill>
              </a:rPr>
              <a:t>(6)</a:t>
            </a:r>
            <a:endParaRPr lang="en-US" dirty="0">
              <a:solidFill>
                <a:schemeClr val="accent1">
                  <a:lumMod val="75000"/>
                </a:schemeClr>
              </a:solidFill>
            </a:endParaRPr>
          </a:p>
        </p:txBody>
      </p:sp>
      <p:sp>
        <p:nvSpPr>
          <p:cNvPr id="34" name="TextBox 33"/>
          <p:cNvSpPr txBox="1"/>
          <p:nvPr/>
        </p:nvSpPr>
        <p:spPr>
          <a:xfrm>
            <a:off x="8707651" y="4225224"/>
            <a:ext cx="402674" cy="307777"/>
          </a:xfrm>
          <a:prstGeom prst="rect">
            <a:avLst/>
          </a:prstGeom>
          <a:noFill/>
        </p:spPr>
        <p:txBody>
          <a:bodyPr wrap="none" rtlCol="0">
            <a:spAutoFit/>
          </a:bodyPr>
          <a:lstStyle/>
          <a:p>
            <a:r>
              <a:rPr lang="vi-VN" dirty="0" smtClean="0">
                <a:solidFill>
                  <a:schemeClr val="accent1">
                    <a:lumMod val="75000"/>
                  </a:schemeClr>
                </a:solidFill>
              </a:rPr>
              <a:t>(7)</a:t>
            </a:r>
            <a:endParaRPr lang="en-US" dirty="0">
              <a:solidFill>
                <a:schemeClr val="accent1">
                  <a:lumMod val="75000"/>
                </a:schemeClr>
              </a:solidFill>
            </a:endParaRPr>
          </a:p>
        </p:txBody>
      </p:sp>
    </p:spTree>
    <p:extLst>
      <p:ext uri="{BB962C8B-B14F-4D97-AF65-F5344CB8AC3E}">
        <p14:creationId xmlns:p14="http://schemas.microsoft.com/office/powerpoint/2010/main" val="68666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iterate type="lt">
                                    <p:tmPct val="0"/>
                                  </p:iterate>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grpId="0" nodeType="withEffect">
                                  <p:stCondLst>
                                    <p:cond delay="0"/>
                                  </p:stCondLst>
                                  <p:iterate type="lt">
                                    <p:tmPct val="0"/>
                                  </p:iterate>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par>
                                <p:cTn id="11" presetID="14" presetClass="entr" presetSubtype="10" fill="hold" grpId="0" nodeType="withEffect">
                                  <p:stCondLst>
                                    <p:cond delay="0"/>
                                  </p:stCondLst>
                                  <p:iterate type="lt">
                                    <p:tmPct val="0"/>
                                  </p:iterate>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par>
                                <p:cTn id="14" presetID="14" presetClass="entr" presetSubtype="10" fill="hold" grpId="0" nodeType="withEffect">
                                  <p:stCondLst>
                                    <p:cond delay="0"/>
                                  </p:stCondLst>
                                  <p:iterate type="lt">
                                    <p:tmPct val="0"/>
                                  </p:iterate>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0" nodeType="withEffect">
                                  <p:stCondLst>
                                    <p:cond delay="0"/>
                                  </p:stCondLst>
                                  <p:iterate type="lt">
                                    <p:tmPct val="0"/>
                                  </p:iterate>
                                  <p:childTnLst>
                                    <p:set>
                                      <p:cBhvr>
                                        <p:cTn id="18" dur="1" fill="hold">
                                          <p:stCondLst>
                                            <p:cond delay="0"/>
                                          </p:stCondLst>
                                        </p:cTn>
                                        <p:tgtEl>
                                          <p:spTgt spid="24"/>
                                        </p:tgtEl>
                                        <p:attrNameLst>
                                          <p:attrName>style.visibility</p:attrName>
                                        </p:attrNameLst>
                                      </p:cBhvr>
                                      <p:to>
                                        <p:strVal val="visible"/>
                                      </p:to>
                                    </p:set>
                                    <p:animEffect transition="in" filter="randombar(horizontal)">
                                      <p:cBhvr>
                                        <p:cTn id="19" dur="500"/>
                                        <p:tgtEl>
                                          <p:spTgt spid="2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par>
                                <p:cTn id="23" presetID="14" presetClass="entr" presetSubtype="10" fill="hold" grpId="0" nodeType="withEffect">
                                  <p:stCondLst>
                                    <p:cond delay="0"/>
                                  </p:stCondLst>
                                  <p:iterate type="lt">
                                    <p:tmPct val="0"/>
                                  </p:iterate>
                                  <p:childTnLst>
                                    <p:set>
                                      <p:cBhvr>
                                        <p:cTn id="24" dur="1" fill="hold">
                                          <p:stCondLst>
                                            <p:cond delay="0"/>
                                          </p:stCondLst>
                                        </p:cTn>
                                        <p:tgtEl>
                                          <p:spTgt spid="25"/>
                                        </p:tgtEl>
                                        <p:attrNameLst>
                                          <p:attrName>style.visibility</p:attrName>
                                        </p:attrNameLst>
                                      </p:cBhvr>
                                      <p:to>
                                        <p:strVal val="visible"/>
                                      </p:to>
                                    </p:set>
                                    <p:animEffect transition="in" filter="randombar(horizontal)">
                                      <p:cBhvr>
                                        <p:cTn id="25" dur="500"/>
                                        <p:tgtEl>
                                          <p:spTgt spid="25"/>
                                        </p:tgtEl>
                                      </p:cBhvr>
                                    </p:animEffect>
                                  </p:childTnLst>
                                </p:cTn>
                              </p:par>
                              <p:par>
                                <p:cTn id="26" presetID="14" presetClass="entr" presetSubtype="10" fill="hold" grpId="0" nodeType="withEffect">
                                  <p:stCondLst>
                                    <p:cond delay="0"/>
                                  </p:stCondLst>
                                  <p:iterate type="lt">
                                    <p:tmPct val="0"/>
                                  </p:iterate>
                                  <p:childTnLst>
                                    <p:set>
                                      <p:cBhvr>
                                        <p:cTn id="27" dur="1" fill="hold">
                                          <p:stCondLst>
                                            <p:cond delay="0"/>
                                          </p:stCondLst>
                                        </p:cTn>
                                        <p:tgtEl>
                                          <p:spTgt spid="26"/>
                                        </p:tgtEl>
                                        <p:attrNameLst>
                                          <p:attrName>style.visibility</p:attrName>
                                        </p:attrNameLst>
                                      </p:cBhvr>
                                      <p:to>
                                        <p:strVal val="visible"/>
                                      </p:to>
                                    </p:set>
                                    <p:animEffect transition="in" filter="randombar(horizontal)">
                                      <p:cBhvr>
                                        <p:cTn id="28" dur="500"/>
                                        <p:tgtEl>
                                          <p:spTgt spid="26"/>
                                        </p:tgtEl>
                                      </p:cBhvr>
                                    </p:animEffect>
                                  </p:childTnLst>
                                </p:cTn>
                              </p:par>
                              <p:par>
                                <p:cTn id="29" presetID="14" presetClass="entr" presetSubtype="10" fill="hold" grpId="0" nodeType="withEffect">
                                  <p:stCondLst>
                                    <p:cond delay="0"/>
                                  </p:stCondLst>
                                  <p:iterate type="lt">
                                    <p:tmPct val="0"/>
                                  </p:iterate>
                                  <p:childTnLst>
                                    <p:set>
                                      <p:cBhvr>
                                        <p:cTn id="30" dur="1" fill="hold">
                                          <p:stCondLst>
                                            <p:cond delay="0"/>
                                          </p:stCondLst>
                                        </p:cTn>
                                        <p:tgtEl>
                                          <p:spTgt spid="27"/>
                                        </p:tgtEl>
                                        <p:attrNameLst>
                                          <p:attrName>style.visibility</p:attrName>
                                        </p:attrNameLst>
                                      </p:cBhvr>
                                      <p:to>
                                        <p:strVal val="visible"/>
                                      </p:to>
                                    </p:set>
                                    <p:animEffect transition="in" filter="randombar(horizontal)">
                                      <p:cBhvr>
                                        <p:cTn id="31" dur="500"/>
                                        <p:tgtEl>
                                          <p:spTgt spid="27"/>
                                        </p:tgtEl>
                                      </p:cBhvr>
                                    </p:animEffect>
                                  </p:childTnLst>
                                </p:cTn>
                              </p:par>
                              <p:par>
                                <p:cTn id="32" presetID="14" presetClass="entr" presetSubtype="10" fill="hold" grpId="0" nodeType="withEffect">
                                  <p:stCondLst>
                                    <p:cond delay="0"/>
                                  </p:stCondLst>
                                  <p:iterate type="lt">
                                    <p:tmPct val="0"/>
                                  </p:iterate>
                                  <p:childTnLst>
                                    <p:set>
                                      <p:cBhvr>
                                        <p:cTn id="33" dur="1" fill="hold">
                                          <p:stCondLst>
                                            <p:cond delay="0"/>
                                          </p:stCondLst>
                                        </p:cTn>
                                        <p:tgtEl>
                                          <p:spTgt spid="28"/>
                                        </p:tgtEl>
                                        <p:attrNameLst>
                                          <p:attrName>style.visibility</p:attrName>
                                        </p:attrNameLst>
                                      </p:cBhvr>
                                      <p:to>
                                        <p:strVal val="visible"/>
                                      </p:to>
                                    </p:set>
                                    <p:animEffect transition="in" filter="randombar(horizontal)">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mph" presetSubtype="0" fill="hold" grpId="1" nodeType="clickEffect">
                                  <p:stCondLst>
                                    <p:cond delay="0"/>
                                  </p:stCondLst>
                                  <p:iterate type="lt">
                                    <p:tmPct val="4000"/>
                                  </p:iterate>
                                  <p:childTnLst>
                                    <p:set>
                                      <p:cBhvr override="childStyle">
                                        <p:cTn id="38" dur="500" fill="hold"/>
                                        <p:tgtEl>
                                          <p:spTgt spid="20"/>
                                        </p:tgtEl>
                                        <p:attrNameLst>
                                          <p:attrName>style.color</p:attrName>
                                        </p:attrNameLst>
                                      </p:cBhvr>
                                      <p:to>
                                        <p:clrVal>
                                          <a:srgbClr val="00B050"/>
                                        </p:clrVal>
                                      </p:to>
                                    </p:set>
                                    <p:set>
                                      <p:cBhvr>
                                        <p:cTn id="39" dur="500" fill="hold"/>
                                        <p:tgtEl>
                                          <p:spTgt spid="20"/>
                                        </p:tgtEl>
                                        <p:attrNameLst>
                                          <p:attrName>fillcolor</p:attrName>
                                        </p:attrNameLst>
                                      </p:cBhvr>
                                      <p:to>
                                        <p:clrVal>
                                          <a:srgbClr val="00B050"/>
                                        </p:clrVal>
                                      </p:to>
                                    </p:set>
                                    <p:set>
                                      <p:cBhvr>
                                        <p:cTn id="40" dur="500" fill="hold"/>
                                        <p:tgtEl>
                                          <p:spTgt spid="20"/>
                                        </p:tgtEl>
                                        <p:attrNameLst>
                                          <p:attrName>fill.type</p:attrName>
                                        </p:attrNameLst>
                                      </p:cBhvr>
                                      <p:to>
                                        <p:strVal val="solid"/>
                                      </p:to>
                                    </p:set>
                                  </p:childTnLst>
                                </p:cTn>
                              </p:par>
                            </p:childTnLst>
                          </p:cTn>
                        </p:par>
                        <p:par>
                          <p:cTn id="41" fill="hold">
                            <p:stCondLst>
                              <p:cond delay="740"/>
                            </p:stCondLst>
                            <p:childTnLst>
                              <p:par>
                                <p:cTn id="42" presetID="16" presetClass="emph" presetSubtype="0" fill="hold" grpId="1" nodeType="afterEffect">
                                  <p:stCondLst>
                                    <p:cond delay="0"/>
                                  </p:stCondLst>
                                  <p:iterate type="lt">
                                    <p:tmPct val="4000"/>
                                  </p:iterate>
                                  <p:childTnLst>
                                    <p:set>
                                      <p:cBhvr override="childStyle">
                                        <p:cTn id="43" dur="500" fill="hold"/>
                                        <p:tgtEl>
                                          <p:spTgt spid="21"/>
                                        </p:tgtEl>
                                        <p:attrNameLst>
                                          <p:attrName>style.color</p:attrName>
                                        </p:attrNameLst>
                                      </p:cBhvr>
                                      <p:to>
                                        <p:clrVal>
                                          <a:srgbClr val="00B050"/>
                                        </p:clrVal>
                                      </p:to>
                                    </p:set>
                                    <p:set>
                                      <p:cBhvr>
                                        <p:cTn id="44" dur="500" fill="hold"/>
                                        <p:tgtEl>
                                          <p:spTgt spid="21"/>
                                        </p:tgtEl>
                                        <p:attrNameLst>
                                          <p:attrName>fillcolor</p:attrName>
                                        </p:attrNameLst>
                                      </p:cBhvr>
                                      <p:to>
                                        <p:clrVal>
                                          <a:srgbClr val="00B050"/>
                                        </p:clrVal>
                                      </p:to>
                                    </p:set>
                                    <p:set>
                                      <p:cBhvr>
                                        <p:cTn id="45" dur="500" fill="hold"/>
                                        <p:tgtEl>
                                          <p:spTgt spid="21"/>
                                        </p:tgtEl>
                                        <p:attrNameLst>
                                          <p:attrName>fill.type</p:attrName>
                                        </p:attrNameLst>
                                      </p:cBhvr>
                                      <p:to>
                                        <p:strVal val="solid"/>
                                      </p:to>
                                    </p:set>
                                  </p:childTnLst>
                                </p:cTn>
                              </p:par>
                              <p:par>
                                <p:cTn id="46" presetID="16" presetClass="emph" presetSubtype="0" fill="hold" grpId="1" nodeType="withEffect">
                                  <p:stCondLst>
                                    <p:cond delay="0"/>
                                  </p:stCondLst>
                                  <p:iterate type="lt">
                                    <p:tmPct val="4000"/>
                                  </p:iterate>
                                  <p:childTnLst>
                                    <p:set>
                                      <p:cBhvr override="childStyle">
                                        <p:cTn id="47" dur="500" fill="hold"/>
                                        <p:tgtEl>
                                          <p:spTgt spid="22"/>
                                        </p:tgtEl>
                                        <p:attrNameLst>
                                          <p:attrName>style.color</p:attrName>
                                        </p:attrNameLst>
                                      </p:cBhvr>
                                      <p:to>
                                        <p:clrVal>
                                          <a:srgbClr val="00B050"/>
                                        </p:clrVal>
                                      </p:to>
                                    </p:set>
                                    <p:set>
                                      <p:cBhvr>
                                        <p:cTn id="48" dur="500" fill="hold"/>
                                        <p:tgtEl>
                                          <p:spTgt spid="22"/>
                                        </p:tgtEl>
                                        <p:attrNameLst>
                                          <p:attrName>fillcolor</p:attrName>
                                        </p:attrNameLst>
                                      </p:cBhvr>
                                      <p:to>
                                        <p:clrVal>
                                          <a:srgbClr val="00B050"/>
                                        </p:clrVal>
                                      </p:to>
                                    </p:set>
                                    <p:set>
                                      <p:cBhvr>
                                        <p:cTn id="49" dur="500" fill="hold"/>
                                        <p:tgtEl>
                                          <p:spTgt spid="22"/>
                                        </p:tgtEl>
                                        <p:attrNameLst>
                                          <p:attrName>fill.type</p:attrName>
                                        </p:attrNameLst>
                                      </p:cBhvr>
                                      <p:to>
                                        <p:strVal val="solid"/>
                                      </p:to>
                                    </p:set>
                                  </p:childTnLst>
                                </p:cTn>
                              </p:par>
                            </p:childTnLst>
                          </p:cTn>
                        </p:par>
                        <p:par>
                          <p:cTn id="50" fill="hold">
                            <p:stCondLst>
                              <p:cond delay="1380"/>
                            </p:stCondLst>
                            <p:childTnLst>
                              <p:par>
                                <p:cTn id="51" presetID="16" presetClass="emph" presetSubtype="0" fill="hold" grpId="1" nodeType="afterEffect">
                                  <p:stCondLst>
                                    <p:cond delay="0"/>
                                  </p:stCondLst>
                                  <p:iterate type="lt">
                                    <p:tmPct val="4000"/>
                                  </p:iterate>
                                  <p:childTnLst>
                                    <p:set>
                                      <p:cBhvr override="childStyle">
                                        <p:cTn id="52" dur="500" fill="hold"/>
                                        <p:tgtEl>
                                          <p:spTgt spid="23"/>
                                        </p:tgtEl>
                                        <p:attrNameLst>
                                          <p:attrName>style.color</p:attrName>
                                        </p:attrNameLst>
                                      </p:cBhvr>
                                      <p:to>
                                        <p:clrVal>
                                          <a:srgbClr val="00B050"/>
                                        </p:clrVal>
                                      </p:to>
                                    </p:set>
                                    <p:set>
                                      <p:cBhvr>
                                        <p:cTn id="53" dur="500" fill="hold"/>
                                        <p:tgtEl>
                                          <p:spTgt spid="23"/>
                                        </p:tgtEl>
                                        <p:attrNameLst>
                                          <p:attrName>fillcolor</p:attrName>
                                        </p:attrNameLst>
                                      </p:cBhvr>
                                      <p:to>
                                        <p:clrVal>
                                          <a:srgbClr val="00B050"/>
                                        </p:clrVal>
                                      </p:to>
                                    </p:set>
                                    <p:set>
                                      <p:cBhvr>
                                        <p:cTn id="54" dur="500" fill="hold"/>
                                        <p:tgtEl>
                                          <p:spTgt spid="23"/>
                                        </p:tgtEl>
                                        <p:attrNameLst>
                                          <p:attrName>fill.type</p:attrName>
                                        </p:attrNameLst>
                                      </p:cBhvr>
                                      <p:to>
                                        <p:strVal val="solid"/>
                                      </p:to>
                                    </p:set>
                                  </p:childTnLst>
                                </p:cTn>
                              </p:par>
                            </p:childTnLst>
                          </p:cTn>
                        </p:par>
                        <p:par>
                          <p:cTn id="55" fill="hold">
                            <p:stCondLst>
                              <p:cond delay="2120"/>
                            </p:stCondLst>
                            <p:childTnLst>
                              <p:par>
                                <p:cTn id="56" presetID="16" presetClass="emph" presetSubtype="0" fill="hold" grpId="1" nodeType="afterEffect">
                                  <p:stCondLst>
                                    <p:cond delay="0"/>
                                  </p:stCondLst>
                                  <p:iterate type="lt">
                                    <p:tmPct val="4000"/>
                                  </p:iterate>
                                  <p:childTnLst>
                                    <p:set>
                                      <p:cBhvr override="childStyle">
                                        <p:cTn id="57" dur="500" fill="hold"/>
                                        <p:tgtEl>
                                          <p:spTgt spid="24"/>
                                        </p:tgtEl>
                                        <p:attrNameLst>
                                          <p:attrName>style.color</p:attrName>
                                        </p:attrNameLst>
                                      </p:cBhvr>
                                      <p:to>
                                        <p:clrVal>
                                          <a:srgbClr val="00B050"/>
                                        </p:clrVal>
                                      </p:to>
                                    </p:set>
                                    <p:set>
                                      <p:cBhvr>
                                        <p:cTn id="58" dur="500" fill="hold"/>
                                        <p:tgtEl>
                                          <p:spTgt spid="24"/>
                                        </p:tgtEl>
                                        <p:attrNameLst>
                                          <p:attrName>fillcolor</p:attrName>
                                        </p:attrNameLst>
                                      </p:cBhvr>
                                      <p:to>
                                        <p:clrVal>
                                          <a:srgbClr val="00B050"/>
                                        </p:clrVal>
                                      </p:to>
                                    </p:set>
                                    <p:set>
                                      <p:cBhvr>
                                        <p:cTn id="59" dur="500" fill="hold"/>
                                        <p:tgtEl>
                                          <p:spTgt spid="24"/>
                                        </p:tgtEl>
                                        <p:attrNameLst>
                                          <p:attrName>fill.type</p:attrName>
                                        </p:attrNameLst>
                                      </p:cBhvr>
                                      <p:to>
                                        <p:strVal val="solid"/>
                                      </p:to>
                                    </p:set>
                                  </p:childTnLst>
                                </p:cTn>
                              </p:par>
                            </p:childTnLst>
                          </p:cTn>
                        </p:par>
                      </p:childTnLst>
                    </p:cTn>
                  </p:par>
                  <p:par>
                    <p:cTn id="60" fill="hold">
                      <p:stCondLst>
                        <p:cond delay="indefinite"/>
                      </p:stCondLst>
                      <p:childTnLst>
                        <p:par>
                          <p:cTn id="61" fill="hold">
                            <p:stCondLst>
                              <p:cond delay="0"/>
                            </p:stCondLst>
                            <p:childTnLst>
                              <p:par>
                                <p:cTn id="62" presetID="16" presetClass="emph" presetSubtype="0" fill="hold" grpId="1" nodeType="clickEffect">
                                  <p:stCondLst>
                                    <p:cond delay="0"/>
                                  </p:stCondLst>
                                  <p:iterate type="lt">
                                    <p:tmPct val="4000"/>
                                  </p:iterate>
                                  <p:childTnLst>
                                    <p:set>
                                      <p:cBhvr override="childStyle">
                                        <p:cTn id="63" dur="500" fill="hold"/>
                                        <p:tgtEl>
                                          <p:spTgt spid="25"/>
                                        </p:tgtEl>
                                        <p:attrNameLst>
                                          <p:attrName>style.color</p:attrName>
                                        </p:attrNameLst>
                                      </p:cBhvr>
                                      <p:to>
                                        <p:clrVal>
                                          <a:srgbClr val="00B050"/>
                                        </p:clrVal>
                                      </p:to>
                                    </p:set>
                                    <p:set>
                                      <p:cBhvr>
                                        <p:cTn id="64" dur="500" fill="hold"/>
                                        <p:tgtEl>
                                          <p:spTgt spid="25"/>
                                        </p:tgtEl>
                                        <p:attrNameLst>
                                          <p:attrName>fillcolor</p:attrName>
                                        </p:attrNameLst>
                                      </p:cBhvr>
                                      <p:to>
                                        <p:clrVal>
                                          <a:srgbClr val="00B050"/>
                                        </p:clrVal>
                                      </p:to>
                                    </p:set>
                                    <p:set>
                                      <p:cBhvr>
                                        <p:cTn id="65" dur="500" fill="hold"/>
                                        <p:tgtEl>
                                          <p:spTgt spid="25"/>
                                        </p:tgtEl>
                                        <p:attrNameLst>
                                          <p:attrName>fill.type</p:attrName>
                                        </p:attrNameLst>
                                      </p:cBhvr>
                                      <p:to>
                                        <p:strVal val="solid"/>
                                      </p:to>
                                    </p:set>
                                  </p:childTnLst>
                                </p:cTn>
                              </p:par>
                            </p:childTnLst>
                          </p:cTn>
                        </p:par>
                        <p:par>
                          <p:cTn id="66" fill="hold">
                            <p:stCondLst>
                              <p:cond delay="740"/>
                            </p:stCondLst>
                            <p:childTnLst>
                              <p:par>
                                <p:cTn id="67" presetID="16" presetClass="emph" presetSubtype="0" fill="hold" grpId="1" nodeType="afterEffect">
                                  <p:stCondLst>
                                    <p:cond delay="0"/>
                                  </p:stCondLst>
                                  <p:iterate type="lt">
                                    <p:tmPct val="4000"/>
                                  </p:iterate>
                                  <p:childTnLst>
                                    <p:set>
                                      <p:cBhvr override="childStyle">
                                        <p:cTn id="68" dur="500" fill="hold"/>
                                        <p:tgtEl>
                                          <p:spTgt spid="26"/>
                                        </p:tgtEl>
                                        <p:attrNameLst>
                                          <p:attrName>style.color</p:attrName>
                                        </p:attrNameLst>
                                      </p:cBhvr>
                                      <p:to>
                                        <p:clrVal>
                                          <a:srgbClr val="00B050"/>
                                        </p:clrVal>
                                      </p:to>
                                    </p:set>
                                    <p:set>
                                      <p:cBhvr>
                                        <p:cTn id="69" dur="500" fill="hold"/>
                                        <p:tgtEl>
                                          <p:spTgt spid="26"/>
                                        </p:tgtEl>
                                        <p:attrNameLst>
                                          <p:attrName>fillcolor</p:attrName>
                                        </p:attrNameLst>
                                      </p:cBhvr>
                                      <p:to>
                                        <p:clrVal>
                                          <a:srgbClr val="00B050"/>
                                        </p:clrVal>
                                      </p:to>
                                    </p:set>
                                    <p:set>
                                      <p:cBhvr>
                                        <p:cTn id="70" dur="500" fill="hold"/>
                                        <p:tgtEl>
                                          <p:spTgt spid="26"/>
                                        </p:tgtEl>
                                        <p:attrNameLst>
                                          <p:attrName>fill.type</p:attrName>
                                        </p:attrNameLst>
                                      </p:cBhvr>
                                      <p:to>
                                        <p:strVal val="solid"/>
                                      </p:to>
                                    </p:set>
                                  </p:childTnLst>
                                </p:cTn>
                              </p:par>
                              <p:par>
                                <p:cTn id="71" presetID="16" presetClass="emph" presetSubtype="0" fill="hold" grpId="1" nodeType="withEffect">
                                  <p:stCondLst>
                                    <p:cond delay="0"/>
                                  </p:stCondLst>
                                  <p:iterate type="lt">
                                    <p:tmPct val="4000"/>
                                  </p:iterate>
                                  <p:childTnLst>
                                    <p:set>
                                      <p:cBhvr override="childStyle">
                                        <p:cTn id="72" dur="500" fill="hold"/>
                                        <p:tgtEl>
                                          <p:spTgt spid="27"/>
                                        </p:tgtEl>
                                        <p:attrNameLst>
                                          <p:attrName>style.color</p:attrName>
                                        </p:attrNameLst>
                                      </p:cBhvr>
                                      <p:to>
                                        <p:clrVal>
                                          <a:srgbClr val="00B050"/>
                                        </p:clrVal>
                                      </p:to>
                                    </p:set>
                                    <p:set>
                                      <p:cBhvr>
                                        <p:cTn id="73" dur="500" fill="hold"/>
                                        <p:tgtEl>
                                          <p:spTgt spid="27"/>
                                        </p:tgtEl>
                                        <p:attrNameLst>
                                          <p:attrName>fillcolor</p:attrName>
                                        </p:attrNameLst>
                                      </p:cBhvr>
                                      <p:to>
                                        <p:clrVal>
                                          <a:srgbClr val="00B050"/>
                                        </p:clrVal>
                                      </p:to>
                                    </p:set>
                                    <p:set>
                                      <p:cBhvr>
                                        <p:cTn id="74" dur="500" fill="hold"/>
                                        <p:tgtEl>
                                          <p:spTgt spid="27"/>
                                        </p:tgtEl>
                                        <p:attrNameLst>
                                          <p:attrName>fill.type</p:attrName>
                                        </p:attrNameLst>
                                      </p:cBhvr>
                                      <p:to>
                                        <p:strVal val="solid"/>
                                      </p:to>
                                    </p:set>
                                  </p:childTnLst>
                                </p:cTn>
                              </p:par>
                            </p:childTnLst>
                          </p:cTn>
                        </p:par>
                        <p:par>
                          <p:cTn id="75" fill="hold">
                            <p:stCondLst>
                              <p:cond delay="1380"/>
                            </p:stCondLst>
                            <p:childTnLst>
                              <p:par>
                                <p:cTn id="76" presetID="16" presetClass="emph" presetSubtype="0" fill="hold" grpId="1" nodeType="afterEffect">
                                  <p:stCondLst>
                                    <p:cond delay="0"/>
                                  </p:stCondLst>
                                  <p:iterate type="lt">
                                    <p:tmPct val="4000"/>
                                  </p:iterate>
                                  <p:childTnLst>
                                    <p:set>
                                      <p:cBhvr override="childStyle">
                                        <p:cTn id="77" dur="500" fill="hold"/>
                                        <p:tgtEl>
                                          <p:spTgt spid="28"/>
                                        </p:tgtEl>
                                        <p:attrNameLst>
                                          <p:attrName>style.color</p:attrName>
                                        </p:attrNameLst>
                                      </p:cBhvr>
                                      <p:to>
                                        <p:clrVal>
                                          <a:srgbClr val="00B050"/>
                                        </p:clrVal>
                                      </p:to>
                                    </p:set>
                                    <p:set>
                                      <p:cBhvr>
                                        <p:cTn id="78" dur="500" fill="hold"/>
                                        <p:tgtEl>
                                          <p:spTgt spid="28"/>
                                        </p:tgtEl>
                                        <p:attrNameLst>
                                          <p:attrName>fillcolor</p:attrName>
                                        </p:attrNameLst>
                                      </p:cBhvr>
                                      <p:to>
                                        <p:clrVal>
                                          <a:srgbClr val="00B050"/>
                                        </p:clrVal>
                                      </p:to>
                                    </p:set>
                                    <p:set>
                                      <p:cBhvr>
                                        <p:cTn id="79" dur="500" fill="hold"/>
                                        <p:tgtEl>
                                          <p:spTgt spid="28"/>
                                        </p:tgtEl>
                                        <p:attrNameLst>
                                          <p:attrName>fill.type</p:attrName>
                                        </p:attrNameLst>
                                      </p:cBhvr>
                                      <p:to>
                                        <p:strVal val="solid"/>
                                      </p:to>
                                    </p:set>
                                  </p:childTnLst>
                                </p:cTn>
                              </p:par>
                              <p:par>
                                <p:cTn id="80" presetID="2" presetClass="entr" presetSubtype="4" fill="hold" grpId="0" nodeType="withEffect">
                                  <p:stCondLst>
                                    <p:cond delay="0"/>
                                  </p:stCondLst>
                                  <p:childTnLst>
                                    <p:set>
                                      <p:cBhvr>
                                        <p:cTn id="81" dur="1" fill="hold">
                                          <p:stCondLst>
                                            <p:cond delay="0"/>
                                          </p:stCondLst>
                                        </p:cTn>
                                        <p:tgtEl>
                                          <p:spTgt spid="2"/>
                                        </p:tgtEl>
                                        <p:attrNameLst>
                                          <p:attrName>style.visibility</p:attrName>
                                        </p:attrNameLst>
                                      </p:cBhvr>
                                      <p:to>
                                        <p:strVal val="visible"/>
                                      </p:to>
                                    </p:set>
                                    <p:anim calcmode="lin" valueType="num">
                                      <p:cBhvr additive="base">
                                        <p:cTn id="82" dur="500" fill="hold"/>
                                        <p:tgtEl>
                                          <p:spTgt spid="2"/>
                                        </p:tgtEl>
                                        <p:attrNameLst>
                                          <p:attrName>ppt_x</p:attrName>
                                        </p:attrNameLst>
                                      </p:cBhvr>
                                      <p:tavLst>
                                        <p:tav tm="0">
                                          <p:val>
                                            <p:strVal val="#ppt_x"/>
                                          </p:val>
                                        </p:tav>
                                        <p:tav tm="100000">
                                          <p:val>
                                            <p:strVal val="#ppt_x"/>
                                          </p:val>
                                        </p:tav>
                                      </p:tavLst>
                                    </p:anim>
                                    <p:anim calcmode="lin" valueType="num">
                                      <p:cBhvr additive="base">
                                        <p:cTn id="83" dur="500" fill="hold"/>
                                        <p:tgtEl>
                                          <p:spTgt spid="2"/>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additive="base">
                                        <p:cTn id="86" dur="500" fill="hold"/>
                                        <p:tgtEl>
                                          <p:spTgt spid="29"/>
                                        </p:tgtEl>
                                        <p:attrNameLst>
                                          <p:attrName>ppt_x</p:attrName>
                                        </p:attrNameLst>
                                      </p:cBhvr>
                                      <p:tavLst>
                                        <p:tav tm="0">
                                          <p:val>
                                            <p:strVal val="#ppt_x"/>
                                          </p:val>
                                        </p:tav>
                                        <p:tav tm="100000">
                                          <p:val>
                                            <p:strVal val="#ppt_x"/>
                                          </p:val>
                                        </p:tav>
                                      </p:tavLst>
                                    </p:anim>
                                    <p:anim calcmode="lin" valueType="num">
                                      <p:cBhvr additive="base">
                                        <p:cTn id="87" dur="500" fill="hold"/>
                                        <p:tgtEl>
                                          <p:spTgt spid="2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 calcmode="lin" valueType="num">
                                      <p:cBhvr additive="base">
                                        <p:cTn id="90" dur="500" fill="hold"/>
                                        <p:tgtEl>
                                          <p:spTgt spid="30"/>
                                        </p:tgtEl>
                                        <p:attrNameLst>
                                          <p:attrName>ppt_x</p:attrName>
                                        </p:attrNameLst>
                                      </p:cBhvr>
                                      <p:tavLst>
                                        <p:tav tm="0">
                                          <p:val>
                                            <p:strVal val="#ppt_x"/>
                                          </p:val>
                                        </p:tav>
                                        <p:tav tm="100000">
                                          <p:val>
                                            <p:strVal val="#ppt_x"/>
                                          </p:val>
                                        </p:tav>
                                      </p:tavLst>
                                    </p:anim>
                                    <p:anim calcmode="lin" valueType="num">
                                      <p:cBhvr additive="base">
                                        <p:cTn id="91" dur="500" fill="hold"/>
                                        <p:tgtEl>
                                          <p:spTgt spid="3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additive="base">
                                        <p:cTn id="94" dur="500" fill="hold"/>
                                        <p:tgtEl>
                                          <p:spTgt spid="31"/>
                                        </p:tgtEl>
                                        <p:attrNameLst>
                                          <p:attrName>ppt_x</p:attrName>
                                        </p:attrNameLst>
                                      </p:cBhvr>
                                      <p:tavLst>
                                        <p:tav tm="0">
                                          <p:val>
                                            <p:strVal val="#ppt_x"/>
                                          </p:val>
                                        </p:tav>
                                        <p:tav tm="100000">
                                          <p:val>
                                            <p:strVal val="#ppt_x"/>
                                          </p:val>
                                        </p:tav>
                                      </p:tavLst>
                                    </p:anim>
                                    <p:anim calcmode="lin" valueType="num">
                                      <p:cBhvr additive="base">
                                        <p:cTn id="95" dur="500" fill="hold"/>
                                        <p:tgtEl>
                                          <p:spTgt spid="3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2"/>
                                        </p:tgtEl>
                                        <p:attrNameLst>
                                          <p:attrName>style.visibility</p:attrName>
                                        </p:attrNameLst>
                                      </p:cBhvr>
                                      <p:to>
                                        <p:strVal val="visible"/>
                                      </p:to>
                                    </p:set>
                                    <p:anim calcmode="lin" valueType="num">
                                      <p:cBhvr additive="base">
                                        <p:cTn id="98" dur="500" fill="hold"/>
                                        <p:tgtEl>
                                          <p:spTgt spid="32"/>
                                        </p:tgtEl>
                                        <p:attrNameLst>
                                          <p:attrName>ppt_x</p:attrName>
                                        </p:attrNameLst>
                                      </p:cBhvr>
                                      <p:tavLst>
                                        <p:tav tm="0">
                                          <p:val>
                                            <p:strVal val="#ppt_x"/>
                                          </p:val>
                                        </p:tav>
                                        <p:tav tm="100000">
                                          <p:val>
                                            <p:strVal val="#ppt_x"/>
                                          </p:val>
                                        </p:tav>
                                      </p:tavLst>
                                    </p:anim>
                                    <p:anim calcmode="lin" valueType="num">
                                      <p:cBhvr additive="base">
                                        <p:cTn id="99" dur="500" fill="hold"/>
                                        <p:tgtEl>
                                          <p:spTgt spid="3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anim calcmode="lin" valueType="num">
                                      <p:cBhvr additive="base">
                                        <p:cTn id="102" dur="500" fill="hold"/>
                                        <p:tgtEl>
                                          <p:spTgt spid="33"/>
                                        </p:tgtEl>
                                        <p:attrNameLst>
                                          <p:attrName>ppt_x</p:attrName>
                                        </p:attrNameLst>
                                      </p:cBhvr>
                                      <p:tavLst>
                                        <p:tav tm="0">
                                          <p:val>
                                            <p:strVal val="#ppt_x"/>
                                          </p:val>
                                        </p:tav>
                                        <p:tav tm="100000">
                                          <p:val>
                                            <p:strVal val="#ppt_x"/>
                                          </p:val>
                                        </p:tav>
                                      </p:tavLst>
                                    </p:anim>
                                    <p:anim calcmode="lin" valueType="num">
                                      <p:cBhvr additive="base">
                                        <p:cTn id="10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6219" y="802679"/>
            <a:ext cx="9026228" cy="3927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defRPr/>
            </a:pP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3" name="圆角矩形 7"/>
          <p:cNvSpPr/>
          <p:nvPr/>
        </p:nvSpPr>
        <p:spPr>
          <a:xfrm>
            <a:off x="179266" y="43015"/>
            <a:ext cx="8785468" cy="702016"/>
          </a:xfrm>
          <a:prstGeom prst="roundRect">
            <a:avLst>
              <a:gd name="adj" fmla="val 22936"/>
            </a:avLst>
          </a:prstGeom>
          <a:solidFill>
            <a:schemeClr val="bg1"/>
          </a:solidFill>
          <a:ln w="2857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sz="2600" b="1" u="sng" dirty="0" smtClean="0">
                <a:solidFill>
                  <a:schemeClr val="accent1">
                    <a:lumMod val="75000"/>
                  </a:schemeClr>
                </a:solidFill>
                <a:latin typeface="Calibri" panose="020F0502020204030204" pitchFamily="34" charset="0"/>
                <a:cs typeface="Calibri" panose="020F0502020204030204" pitchFamily="34" charset="0"/>
              </a:rPr>
              <a:t>Bài 2:</a:t>
            </a:r>
            <a:r>
              <a:rPr lang="vi-VN" sz="2600" b="1" dirty="0" smtClean="0">
                <a:solidFill>
                  <a:schemeClr val="accent1">
                    <a:lumMod val="75000"/>
                  </a:schemeClr>
                </a:solidFill>
                <a:latin typeface="Calibri" panose="020F0502020204030204" pitchFamily="34" charset="0"/>
                <a:cs typeface="Calibri" panose="020F0502020204030204" pitchFamily="34" charset="0"/>
              </a:rPr>
              <a:t> </a:t>
            </a:r>
            <a:r>
              <a:rPr lang="vi-VN" sz="2600" dirty="0" smtClean="0">
                <a:solidFill>
                  <a:schemeClr val="accent1">
                    <a:lumMod val="75000"/>
                  </a:schemeClr>
                </a:solidFill>
                <a:latin typeface="Calibri" panose="020F0502020204030204" pitchFamily="34" charset="0"/>
                <a:cs typeface="Calibri" panose="020F0502020204030204" pitchFamily="34" charset="0"/>
              </a:rPr>
              <a:t>Hãy thay thế những từ ngữ lặp lại trong hai đoạn văn sau bằng đại từ hoặc từ ngữ đồng nghĩa:</a:t>
            </a:r>
          </a:p>
        </p:txBody>
      </p:sp>
      <p:grpSp>
        <p:nvGrpSpPr>
          <p:cNvPr id="4" name="Google Shape;1780;p42"/>
          <p:cNvGrpSpPr/>
          <p:nvPr/>
        </p:nvGrpSpPr>
        <p:grpSpPr>
          <a:xfrm rot="1227845">
            <a:off x="8787817" y="-75253"/>
            <a:ext cx="575838" cy="400692"/>
            <a:chOff x="6862425" y="660850"/>
            <a:chExt cx="1389081" cy="966580"/>
          </a:xfrm>
        </p:grpSpPr>
        <p:sp>
          <p:nvSpPr>
            <p:cNvPr id="5" name="Google Shape;1781;p42"/>
            <p:cNvSpPr/>
            <p:nvPr/>
          </p:nvSpPr>
          <p:spPr>
            <a:xfrm>
              <a:off x="6862425" y="660850"/>
              <a:ext cx="1389081" cy="966580"/>
            </a:xfrm>
            <a:custGeom>
              <a:avLst/>
              <a:gdLst/>
              <a:ahLst/>
              <a:cxnLst/>
              <a:rect l="l" t="t" r="r" b="b"/>
              <a:pathLst>
                <a:path w="26690" h="18572" extrusionOk="0">
                  <a:moveTo>
                    <a:pt x="5591" y="1"/>
                  </a:moveTo>
                  <a:cubicBezTo>
                    <a:pt x="4196" y="1"/>
                    <a:pt x="2834" y="131"/>
                    <a:pt x="1515" y="382"/>
                  </a:cubicBezTo>
                  <a:cubicBezTo>
                    <a:pt x="1493" y="393"/>
                    <a:pt x="1471" y="393"/>
                    <a:pt x="1439" y="404"/>
                  </a:cubicBezTo>
                  <a:lnTo>
                    <a:pt x="719" y="556"/>
                  </a:lnTo>
                  <a:lnTo>
                    <a:pt x="273" y="6158"/>
                  </a:lnTo>
                  <a:lnTo>
                    <a:pt x="262" y="6158"/>
                  </a:lnTo>
                  <a:lnTo>
                    <a:pt x="0" y="9438"/>
                  </a:lnTo>
                  <a:lnTo>
                    <a:pt x="1144" y="9319"/>
                  </a:lnTo>
                  <a:cubicBezTo>
                    <a:pt x="1275" y="9297"/>
                    <a:pt x="1362" y="9286"/>
                    <a:pt x="1417" y="9275"/>
                  </a:cubicBezTo>
                  <a:cubicBezTo>
                    <a:pt x="1461" y="9264"/>
                    <a:pt x="1493" y="9253"/>
                    <a:pt x="1570" y="9253"/>
                  </a:cubicBezTo>
                  <a:cubicBezTo>
                    <a:pt x="2158" y="9199"/>
                    <a:pt x="2768" y="9166"/>
                    <a:pt x="3368" y="9166"/>
                  </a:cubicBezTo>
                  <a:cubicBezTo>
                    <a:pt x="4349" y="9166"/>
                    <a:pt x="5340" y="9242"/>
                    <a:pt x="6310" y="9384"/>
                  </a:cubicBezTo>
                  <a:cubicBezTo>
                    <a:pt x="9612" y="9885"/>
                    <a:pt x="12686" y="11324"/>
                    <a:pt x="15225" y="13569"/>
                  </a:cubicBezTo>
                  <a:cubicBezTo>
                    <a:pt x="15170" y="14092"/>
                    <a:pt x="15258" y="14615"/>
                    <a:pt x="15454" y="15095"/>
                  </a:cubicBezTo>
                  <a:cubicBezTo>
                    <a:pt x="15290" y="15411"/>
                    <a:pt x="15192" y="15770"/>
                    <a:pt x="15181" y="16141"/>
                  </a:cubicBezTo>
                  <a:cubicBezTo>
                    <a:pt x="15170" y="16773"/>
                    <a:pt x="15399" y="17372"/>
                    <a:pt x="15835" y="17830"/>
                  </a:cubicBezTo>
                  <a:cubicBezTo>
                    <a:pt x="16282" y="18309"/>
                    <a:pt x="16914" y="18571"/>
                    <a:pt x="17557" y="18571"/>
                  </a:cubicBezTo>
                  <a:cubicBezTo>
                    <a:pt x="18048" y="18571"/>
                    <a:pt x="18527" y="18418"/>
                    <a:pt x="18919" y="18146"/>
                  </a:cubicBezTo>
                  <a:cubicBezTo>
                    <a:pt x="19050" y="18157"/>
                    <a:pt x="19170" y="18168"/>
                    <a:pt x="19301" y="18168"/>
                  </a:cubicBezTo>
                  <a:cubicBezTo>
                    <a:pt x="20009" y="18168"/>
                    <a:pt x="20685" y="17906"/>
                    <a:pt x="21197" y="17416"/>
                  </a:cubicBezTo>
                  <a:cubicBezTo>
                    <a:pt x="21622" y="17013"/>
                    <a:pt x="21906" y="16500"/>
                    <a:pt x="22004" y="15945"/>
                  </a:cubicBezTo>
                  <a:cubicBezTo>
                    <a:pt x="22265" y="15814"/>
                    <a:pt x="22505" y="15639"/>
                    <a:pt x="22712" y="15443"/>
                  </a:cubicBezTo>
                  <a:cubicBezTo>
                    <a:pt x="22963" y="15214"/>
                    <a:pt x="23159" y="14942"/>
                    <a:pt x="23311" y="14637"/>
                  </a:cubicBezTo>
                  <a:cubicBezTo>
                    <a:pt x="23856" y="14517"/>
                    <a:pt x="24347" y="14255"/>
                    <a:pt x="24761" y="13874"/>
                  </a:cubicBezTo>
                  <a:cubicBezTo>
                    <a:pt x="25349" y="13307"/>
                    <a:pt x="25687" y="12533"/>
                    <a:pt x="25720" y="11727"/>
                  </a:cubicBezTo>
                  <a:cubicBezTo>
                    <a:pt x="26657" y="10833"/>
                    <a:pt x="26690" y="9329"/>
                    <a:pt x="25796" y="8381"/>
                  </a:cubicBezTo>
                  <a:cubicBezTo>
                    <a:pt x="25349" y="7913"/>
                    <a:pt x="24717" y="7640"/>
                    <a:pt x="24074" y="7640"/>
                  </a:cubicBezTo>
                  <a:cubicBezTo>
                    <a:pt x="23464" y="7640"/>
                    <a:pt x="22886" y="7880"/>
                    <a:pt x="22440" y="8294"/>
                  </a:cubicBezTo>
                  <a:cubicBezTo>
                    <a:pt x="22440" y="8294"/>
                    <a:pt x="22429" y="8305"/>
                    <a:pt x="22429" y="8305"/>
                  </a:cubicBezTo>
                  <a:cubicBezTo>
                    <a:pt x="19432" y="4414"/>
                    <a:pt x="15465" y="1766"/>
                    <a:pt x="10920" y="644"/>
                  </a:cubicBezTo>
                  <a:cubicBezTo>
                    <a:pt x="9176" y="219"/>
                    <a:pt x="7389" y="1"/>
                    <a:pt x="5591"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 name="Google Shape;1782;p42"/>
            <p:cNvSpPr/>
            <p:nvPr/>
          </p:nvSpPr>
          <p:spPr>
            <a:xfrm>
              <a:off x="6940702" y="714197"/>
              <a:ext cx="1133852" cy="579157"/>
            </a:xfrm>
            <a:custGeom>
              <a:avLst/>
              <a:gdLst/>
              <a:ahLst/>
              <a:cxnLst/>
              <a:rect l="l" t="t" r="r" b="b"/>
              <a:pathLst>
                <a:path w="21786" h="11128" extrusionOk="0">
                  <a:moveTo>
                    <a:pt x="4076" y="0"/>
                  </a:moveTo>
                  <a:cubicBezTo>
                    <a:pt x="2769" y="0"/>
                    <a:pt x="1464" y="122"/>
                    <a:pt x="196" y="371"/>
                  </a:cubicBezTo>
                  <a:cubicBezTo>
                    <a:pt x="164" y="371"/>
                    <a:pt x="131" y="381"/>
                    <a:pt x="109" y="392"/>
                  </a:cubicBezTo>
                  <a:lnTo>
                    <a:pt x="0" y="1711"/>
                  </a:lnTo>
                  <a:cubicBezTo>
                    <a:pt x="32" y="1715"/>
                    <a:pt x="65" y="1718"/>
                    <a:pt x="100" y="1718"/>
                  </a:cubicBezTo>
                  <a:cubicBezTo>
                    <a:pt x="159" y="1718"/>
                    <a:pt x="221" y="1710"/>
                    <a:pt x="283" y="1689"/>
                  </a:cubicBezTo>
                  <a:cubicBezTo>
                    <a:pt x="992" y="1515"/>
                    <a:pt x="1406" y="1482"/>
                    <a:pt x="2191" y="1406"/>
                  </a:cubicBezTo>
                  <a:cubicBezTo>
                    <a:pt x="2806" y="1353"/>
                    <a:pt x="3427" y="1326"/>
                    <a:pt x="4047" y="1326"/>
                  </a:cubicBezTo>
                  <a:cubicBezTo>
                    <a:pt x="5086" y="1326"/>
                    <a:pt x="6126" y="1402"/>
                    <a:pt x="7149" y="1558"/>
                  </a:cubicBezTo>
                  <a:cubicBezTo>
                    <a:pt x="12391" y="2343"/>
                    <a:pt x="16849" y="5307"/>
                    <a:pt x="19824" y="9667"/>
                  </a:cubicBezTo>
                  <a:cubicBezTo>
                    <a:pt x="20129" y="10124"/>
                    <a:pt x="20412" y="10593"/>
                    <a:pt x="20696" y="11073"/>
                  </a:cubicBezTo>
                  <a:cubicBezTo>
                    <a:pt x="20707" y="11094"/>
                    <a:pt x="20718" y="11116"/>
                    <a:pt x="20728" y="11127"/>
                  </a:cubicBezTo>
                  <a:lnTo>
                    <a:pt x="21786" y="10331"/>
                  </a:lnTo>
                  <a:cubicBezTo>
                    <a:pt x="18974" y="5547"/>
                    <a:pt x="14625" y="1962"/>
                    <a:pt x="9187" y="621"/>
                  </a:cubicBezTo>
                  <a:cubicBezTo>
                    <a:pt x="7531" y="212"/>
                    <a:pt x="5802" y="0"/>
                    <a:pt x="4076" y="0"/>
                  </a:cubicBezTo>
                  <a:close/>
                </a:path>
              </a:pathLst>
            </a:custGeom>
            <a:solidFill>
              <a:srgbClr val="FF7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83;p42"/>
            <p:cNvSpPr/>
            <p:nvPr/>
          </p:nvSpPr>
          <p:spPr>
            <a:xfrm>
              <a:off x="6936122" y="773894"/>
              <a:ext cx="1098149" cy="549491"/>
            </a:xfrm>
            <a:custGeom>
              <a:avLst/>
              <a:gdLst/>
              <a:ahLst/>
              <a:cxnLst/>
              <a:rect l="l" t="t" r="r" b="b"/>
              <a:pathLst>
                <a:path w="21100" h="10558" extrusionOk="0">
                  <a:moveTo>
                    <a:pt x="3749" y="1"/>
                  </a:moveTo>
                  <a:cubicBezTo>
                    <a:pt x="2524" y="1"/>
                    <a:pt x="1301" y="107"/>
                    <a:pt x="110" y="324"/>
                  </a:cubicBezTo>
                  <a:lnTo>
                    <a:pt x="1" y="1687"/>
                  </a:lnTo>
                  <a:cubicBezTo>
                    <a:pt x="677" y="1523"/>
                    <a:pt x="1091" y="1490"/>
                    <a:pt x="1854" y="1414"/>
                  </a:cubicBezTo>
                  <a:cubicBezTo>
                    <a:pt x="2469" y="1361"/>
                    <a:pt x="3090" y="1334"/>
                    <a:pt x="3710" y="1334"/>
                  </a:cubicBezTo>
                  <a:cubicBezTo>
                    <a:pt x="4749" y="1334"/>
                    <a:pt x="5789" y="1410"/>
                    <a:pt x="6812" y="1567"/>
                  </a:cubicBezTo>
                  <a:cubicBezTo>
                    <a:pt x="12054" y="2351"/>
                    <a:pt x="16512" y="5316"/>
                    <a:pt x="19487" y="9675"/>
                  </a:cubicBezTo>
                  <a:cubicBezTo>
                    <a:pt x="19683" y="9969"/>
                    <a:pt x="19868" y="10263"/>
                    <a:pt x="20043" y="10558"/>
                  </a:cubicBezTo>
                  <a:lnTo>
                    <a:pt x="21100" y="9773"/>
                  </a:lnTo>
                  <a:cubicBezTo>
                    <a:pt x="18277" y="5261"/>
                    <a:pt x="14060" y="1915"/>
                    <a:pt x="8839" y="619"/>
                  </a:cubicBezTo>
                  <a:cubicBezTo>
                    <a:pt x="7196" y="211"/>
                    <a:pt x="5471" y="1"/>
                    <a:pt x="3749" y="1"/>
                  </a:cubicBezTo>
                  <a:close/>
                </a:path>
              </a:pathLst>
            </a:custGeom>
            <a:solidFill>
              <a:srgbClr val="FEA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84;p42"/>
            <p:cNvSpPr/>
            <p:nvPr/>
          </p:nvSpPr>
          <p:spPr>
            <a:xfrm>
              <a:off x="6931594" y="834476"/>
              <a:ext cx="1059012" cy="521803"/>
            </a:xfrm>
            <a:custGeom>
              <a:avLst/>
              <a:gdLst/>
              <a:ahLst/>
              <a:cxnLst/>
              <a:rect l="l" t="t" r="r" b="b"/>
              <a:pathLst>
                <a:path w="20348" h="10026" extrusionOk="0">
                  <a:moveTo>
                    <a:pt x="3319" y="0"/>
                  </a:moveTo>
                  <a:cubicBezTo>
                    <a:pt x="2242" y="0"/>
                    <a:pt x="1165" y="83"/>
                    <a:pt x="110" y="250"/>
                  </a:cubicBezTo>
                  <a:lnTo>
                    <a:pt x="1" y="1591"/>
                  </a:lnTo>
                  <a:cubicBezTo>
                    <a:pt x="458" y="1503"/>
                    <a:pt x="840" y="1460"/>
                    <a:pt x="1428" y="1416"/>
                  </a:cubicBezTo>
                  <a:cubicBezTo>
                    <a:pt x="2066" y="1358"/>
                    <a:pt x="2705" y="1328"/>
                    <a:pt x="3344" y="1328"/>
                  </a:cubicBezTo>
                  <a:cubicBezTo>
                    <a:pt x="4365" y="1328"/>
                    <a:pt x="5386" y="1404"/>
                    <a:pt x="6398" y="1558"/>
                  </a:cubicBezTo>
                  <a:cubicBezTo>
                    <a:pt x="11629" y="2343"/>
                    <a:pt x="16097" y="5307"/>
                    <a:pt x="19062" y="9666"/>
                  </a:cubicBezTo>
                  <a:cubicBezTo>
                    <a:pt x="19138" y="9786"/>
                    <a:pt x="19214" y="9906"/>
                    <a:pt x="19291" y="10026"/>
                  </a:cubicBezTo>
                  <a:lnTo>
                    <a:pt x="20348" y="9241"/>
                  </a:lnTo>
                  <a:cubicBezTo>
                    <a:pt x="17525" y="5002"/>
                    <a:pt x="13438" y="1863"/>
                    <a:pt x="8425" y="621"/>
                  </a:cubicBezTo>
                  <a:cubicBezTo>
                    <a:pt x="6774" y="211"/>
                    <a:pt x="5045" y="0"/>
                    <a:pt x="3319" y="0"/>
                  </a:cubicBezTo>
                  <a:close/>
                </a:path>
              </a:pathLst>
            </a:custGeom>
            <a:solidFill>
              <a:srgbClr val="FFE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85;p42"/>
            <p:cNvSpPr/>
            <p:nvPr/>
          </p:nvSpPr>
          <p:spPr>
            <a:xfrm>
              <a:off x="6927066" y="893236"/>
              <a:ext cx="1018729" cy="496509"/>
            </a:xfrm>
            <a:custGeom>
              <a:avLst/>
              <a:gdLst/>
              <a:ahLst/>
              <a:cxnLst/>
              <a:rect l="l" t="t" r="r" b="b"/>
              <a:pathLst>
                <a:path w="19574" h="9540" extrusionOk="0">
                  <a:moveTo>
                    <a:pt x="2887" y="1"/>
                  </a:moveTo>
                  <a:cubicBezTo>
                    <a:pt x="1955" y="1"/>
                    <a:pt x="1025" y="63"/>
                    <a:pt x="110" y="189"/>
                  </a:cubicBezTo>
                  <a:lnTo>
                    <a:pt x="1" y="1519"/>
                  </a:lnTo>
                  <a:cubicBezTo>
                    <a:pt x="295" y="1475"/>
                    <a:pt x="589" y="1453"/>
                    <a:pt x="981" y="1410"/>
                  </a:cubicBezTo>
                  <a:cubicBezTo>
                    <a:pt x="1601" y="1357"/>
                    <a:pt x="2224" y="1330"/>
                    <a:pt x="2846" y="1330"/>
                  </a:cubicBezTo>
                  <a:cubicBezTo>
                    <a:pt x="3888" y="1330"/>
                    <a:pt x="4928" y="1405"/>
                    <a:pt x="5951" y="1562"/>
                  </a:cubicBezTo>
                  <a:cubicBezTo>
                    <a:pt x="11139" y="2336"/>
                    <a:pt x="15552" y="5246"/>
                    <a:pt x="18527" y="9540"/>
                  </a:cubicBezTo>
                  <a:lnTo>
                    <a:pt x="19574" y="8755"/>
                  </a:lnTo>
                  <a:cubicBezTo>
                    <a:pt x="16773" y="4766"/>
                    <a:pt x="12806" y="1813"/>
                    <a:pt x="7978" y="614"/>
                  </a:cubicBezTo>
                  <a:cubicBezTo>
                    <a:pt x="6331" y="211"/>
                    <a:pt x="4607" y="1"/>
                    <a:pt x="2887" y="1"/>
                  </a:cubicBezTo>
                  <a:close/>
                </a:path>
              </a:pathLst>
            </a:custGeom>
            <a:solidFill>
              <a:srgbClr val="48C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86;p42"/>
            <p:cNvSpPr/>
            <p:nvPr/>
          </p:nvSpPr>
          <p:spPr>
            <a:xfrm>
              <a:off x="6922538" y="956888"/>
              <a:ext cx="978446" cy="465751"/>
            </a:xfrm>
            <a:custGeom>
              <a:avLst/>
              <a:gdLst/>
              <a:ahLst/>
              <a:cxnLst/>
              <a:rect l="l" t="t" r="r" b="b"/>
              <a:pathLst>
                <a:path w="18800" h="8949" extrusionOk="0">
                  <a:moveTo>
                    <a:pt x="2546" y="1"/>
                  </a:moveTo>
                  <a:cubicBezTo>
                    <a:pt x="1726" y="1"/>
                    <a:pt x="907" y="48"/>
                    <a:pt x="98" y="143"/>
                  </a:cubicBezTo>
                  <a:lnTo>
                    <a:pt x="0" y="1473"/>
                  </a:lnTo>
                  <a:cubicBezTo>
                    <a:pt x="186" y="1451"/>
                    <a:pt x="393" y="1440"/>
                    <a:pt x="643" y="1418"/>
                  </a:cubicBezTo>
                  <a:cubicBezTo>
                    <a:pt x="1277" y="1359"/>
                    <a:pt x="1915" y="1330"/>
                    <a:pt x="2553" y="1330"/>
                  </a:cubicBezTo>
                  <a:cubicBezTo>
                    <a:pt x="3574" y="1330"/>
                    <a:pt x="4596" y="1406"/>
                    <a:pt x="5602" y="1560"/>
                  </a:cubicBezTo>
                  <a:cubicBezTo>
                    <a:pt x="10550" y="2301"/>
                    <a:pt x="14800" y="4982"/>
                    <a:pt x="17764" y="8949"/>
                  </a:cubicBezTo>
                  <a:lnTo>
                    <a:pt x="18800" y="8175"/>
                  </a:lnTo>
                  <a:cubicBezTo>
                    <a:pt x="16032" y="4470"/>
                    <a:pt x="12217" y="1756"/>
                    <a:pt x="7640" y="623"/>
                  </a:cubicBezTo>
                  <a:cubicBezTo>
                    <a:pt x="5994" y="209"/>
                    <a:pt x="4268" y="1"/>
                    <a:pt x="254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87;p42"/>
            <p:cNvSpPr/>
            <p:nvPr/>
          </p:nvSpPr>
          <p:spPr>
            <a:xfrm>
              <a:off x="6916865" y="1023247"/>
              <a:ext cx="941598" cy="434576"/>
            </a:xfrm>
            <a:custGeom>
              <a:avLst/>
              <a:gdLst/>
              <a:ahLst/>
              <a:cxnLst/>
              <a:rect l="l" t="t" r="r" b="b"/>
              <a:pathLst>
                <a:path w="18092" h="8350" extrusionOk="0">
                  <a:moveTo>
                    <a:pt x="2513" y="1"/>
                  </a:moveTo>
                  <a:cubicBezTo>
                    <a:pt x="1721" y="1"/>
                    <a:pt x="921" y="48"/>
                    <a:pt x="109" y="143"/>
                  </a:cubicBezTo>
                  <a:lnTo>
                    <a:pt x="0" y="1473"/>
                  </a:lnTo>
                  <a:cubicBezTo>
                    <a:pt x="186" y="1451"/>
                    <a:pt x="186" y="1429"/>
                    <a:pt x="436" y="1407"/>
                  </a:cubicBezTo>
                  <a:cubicBezTo>
                    <a:pt x="1053" y="1351"/>
                    <a:pt x="1671" y="1323"/>
                    <a:pt x="2288" y="1323"/>
                  </a:cubicBezTo>
                  <a:cubicBezTo>
                    <a:pt x="3331" y="1323"/>
                    <a:pt x="4373" y="1403"/>
                    <a:pt x="5406" y="1560"/>
                  </a:cubicBezTo>
                  <a:cubicBezTo>
                    <a:pt x="10092" y="2257"/>
                    <a:pt x="14168" y="4710"/>
                    <a:pt x="17089" y="8349"/>
                  </a:cubicBezTo>
                  <a:lnTo>
                    <a:pt x="18091" y="7510"/>
                  </a:lnTo>
                  <a:cubicBezTo>
                    <a:pt x="15367" y="4154"/>
                    <a:pt x="11738" y="1680"/>
                    <a:pt x="7433" y="612"/>
                  </a:cubicBezTo>
                  <a:cubicBezTo>
                    <a:pt x="5790" y="207"/>
                    <a:pt x="4167" y="1"/>
                    <a:pt x="2513" y="1"/>
                  </a:cubicBezTo>
                  <a:close/>
                </a:path>
              </a:pathLst>
            </a:custGeom>
            <a:solidFill>
              <a:srgbClr val="A77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88;p42"/>
            <p:cNvSpPr/>
            <p:nvPr/>
          </p:nvSpPr>
          <p:spPr>
            <a:xfrm>
              <a:off x="7692242" y="1112090"/>
              <a:ext cx="504837" cy="469602"/>
            </a:xfrm>
            <a:custGeom>
              <a:avLst/>
              <a:gdLst/>
              <a:ahLst/>
              <a:cxnLst/>
              <a:rect l="l" t="t" r="r" b="b"/>
              <a:pathLst>
                <a:path w="9700" h="9023" extrusionOk="0">
                  <a:moveTo>
                    <a:pt x="8126" y="1"/>
                  </a:moveTo>
                  <a:cubicBezTo>
                    <a:pt x="7775" y="1"/>
                    <a:pt x="7423" y="129"/>
                    <a:pt x="7149" y="387"/>
                  </a:cubicBezTo>
                  <a:cubicBezTo>
                    <a:pt x="6997" y="540"/>
                    <a:pt x="6877" y="714"/>
                    <a:pt x="6801" y="910"/>
                  </a:cubicBezTo>
                  <a:cubicBezTo>
                    <a:pt x="6761" y="908"/>
                    <a:pt x="6721" y="907"/>
                    <a:pt x="6681" y="907"/>
                  </a:cubicBezTo>
                  <a:cubicBezTo>
                    <a:pt x="6163" y="907"/>
                    <a:pt x="5635" y="1103"/>
                    <a:pt x="5220" y="1488"/>
                  </a:cubicBezTo>
                  <a:cubicBezTo>
                    <a:pt x="5166" y="1542"/>
                    <a:pt x="5122" y="1597"/>
                    <a:pt x="5068" y="1651"/>
                  </a:cubicBezTo>
                  <a:cubicBezTo>
                    <a:pt x="4789" y="1494"/>
                    <a:pt x="4477" y="1414"/>
                    <a:pt x="4165" y="1414"/>
                  </a:cubicBezTo>
                  <a:cubicBezTo>
                    <a:pt x="3721" y="1414"/>
                    <a:pt x="3277" y="1575"/>
                    <a:pt x="2932" y="1902"/>
                  </a:cubicBezTo>
                  <a:cubicBezTo>
                    <a:pt x="2572" y="2251"/>
                    <a:pt x="2387" y="2697"/>
                    <a:pt x="2365" y="3155"/>
                  </a:cubicBezTo>
                  <a:cubicBezTo>
                    <a:pt x="2351" y="3155"/>
                    <a:pt x="2337" y="3155"/>
                    <a:pt x="2323" y="3155"/>
                  </a:cubicBezTo>
                  <a:cubicBezTo>
                    <a:pt x="1803" y="3155"/>
                    <a:pt x="1286" y="3351"/>
                    <a:pt x="883" y="3733"/>
                  </a:cubicBezTo>
                  <a:cubicBezTo>
                    <a:pt x="87" y="4485"/>
                    <a:pt x="0" y="5705"/>
                    <a:pt x="643" y="6566"/>
                  </a:cubicBezTo>
                  <a:cubicBezTo>
                    <a:pt x="643" y="6566"/>
                    <a:pt x="643" y="6566"/>
                    <a:pt x="632" y="6577"/>
                  </a:cubicBezTo>
                  <a:cubicBezTo>
                    <a:pt x="66" y="7111"/>
                    <a:pt x="44" y="8016"/>
                    <a:pt x="589" y="8582"/>
                  </a:cubicBezTo>
                  <a:cubicBezTo>
                    <a:pt x="865" y="8876"/>
                    <a:pt x="1240" y="9023"/>
                    <a:pt x="1617" y="9023"/>
                  </a:cubicBezTo>
                  <a:cubicBezTo>
                    <a:pt x="1968" y="9023"/>
                    <a:pt x="2320" y="8895"/>
                    <a:pt x="2594" y="8637"/>
                  </a:cubicBezTo>
                  <a:cubicBezTo>
                    <a:pt x="2638" y="8593"/>
                    <a:pt x="2681" y="8550"/>
                    <a:pt x="2714" y="8495"/>
                  </a:cubicBezTo>
                  <a:cubicBezTo>
                    <a:pt x="2923" y="8575"/>
                    <a:pt x="3144" y="8615"/>
                    <a:pt x="3364" y="8615"/>
                  </a:cubicBezTo>
                  <a:cubicBezTo>
                    <a:pt x="3808" y="8615"/>
                    <a:pt x="4250" y="8452"/>
                    <a:pt x="4599" y="8125"/>
                  </a:cubicBezTo>
                  <a:cubicBezTo>
                    <a:pt x="5013" y="7732"/>
                    <a:pt x="5199" y="7187"/>
                    <a:pt x="5155" y="6653"/>
                  </a:cubicBezTo>
                  <a:cubicBezTo>
                    <a:pt x="5504" y="6588"/>
                    <a:pt x="5842" y="6414"/>
                    <a:pt x="6114" y="6152"/>
                  </a:cubicBezTo>
                  <a:cubicBezTo>
                    <a:pt x="6408" y="5880"/>
                    <a:pt x="6594" y="5531"/>
                    <a:pt x="6681" y="5160"/>
                  </a:cubicBezTo>
                  <a:cubicBezTo>
                    <a:pt x="6695" y="5161"/>
                    <a:pt x="6709" y="5161"/>
                    <a:pt x="6723" y="5161"/>
                  </a:cubicBezTo>
                  <a:cubicBezTo>
                    <a:pt x="7243" y="5161"/>
                    <a:pt x="7759" y="4965"/>
                    <a:pt x="8152" y="4583"/>
                  </a:cubicBezTo>
                  <a:cubicBezTo>
                    <a:pt x="8697" y="4071"/>
                    <a:pt x="8904" y="3351"/>
                    <a:pt x="8795" y="2676"/>
                  </a:cubicBezTo>
                  <a:cubicBezTo>
                    <a:pt x="8904" y="2621"/>
                    <a:pt x="9013" y="2545"/>
                    <a:pt x="9111" y="2458"/>
                  </a:cubicBezTo>
                  <a:cubicBezTo>
                    <a:pt x="9678" y="1913"/>
                    <a:pt x="9700" y="1008"/>
                    <a:pt x="9155" y="441"/>
                  </a:cubicBezTo>
                  <a:cubicBezTo>
                    <a:pt x="8878" y="148"/>
                    <a:pt x="8503" y="1"/>
                    <a:pt x="8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圆角矩形 7"/>
          <p:cNvSpPr/>
          <p:nvPr/>
        </p:nvSpPr>
        <p:spPr>
          <a:xfrm>
            <a:off x="-196349" y="2591969"/>
            <a:ext cx="9520259" cy="2137978"/>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buClrTx/>
              <a:defRPr/>
            </a:pPr>
            <a:r>
              <a:rPr lang="vi-VN" altLang="en-US" sz="2500" dirty="0" smtClean="0">
                <a:solidFill>
                  <a:srgbClr val="002060"/>
                </a:solidFill>
                <a:latin typeface="Calibri" panose="020F0502020204030204" pitchFamily="34" charset="0"/>
                <a:cs typeface="Calibri" panose="020F0502020204030204" pitchFamily="34" charset="0"/>
              </a:rPr>
              <a:t>        Hằng ngày, chứng kiến cảnh nhân dân bị giặc Ngô đánh đập, cướp bóc,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vô cùng uất hận, nung nấu ý chí trả thù nhà, đền nợ nước, quét sạch chúng ra khỏi bờ cõi. Năm 248, </a:t>
            </a:r>
            <a:r>
              <a:rPr lang="vi-VN" altLang="en-US" sz="2500" dirty="0" smtClean="0">
                <a:solidFill>
                  <a:schemeClr val="bg1"/>
                </a:solidFill>
                <a:latin typeface="Calibri" panose="020F0502020204030204" pitchFamily="34" charset="0"/>
                <a:cs typeface="Calibri" panose="020F0502020204030204" pitchFamily="34" charset="0"/>
              </a:rPr>
              <a:t>Triệu Thị Trinh</a:t>
            </a:r>
            <a:r>
              <a:rPr lang="vi-VN" altLang="en-US" sz="2500" dirty="0" smtClean="0">
                <a:solidFill>
                  <a:srgbClr val="002060"/>
                </a:solidFill>
                <a:latin typeface="Calibri" panose="020F0502020204030204" pitchFamily="34" charset="0"/>
                <a:cs typeface="Calibri" panose="020F0502020204030204" pitchFamily="34" charset="0"/>
              </a:rPr>
              <a:t> cùng anh là Triệu Quốc Đạt lãnh đạo cuộc khởi nghĩa chống quân xâm lược. Cuộc khởi nghĩa tuy không thành công nhưng tấm gương anh dũng của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sáng mãi với non sông, đất nước.</a:t>
            </a:r>
            <a:r>
              <a:rPr lang="en-US" altLang="en-US" sz="2500" dirty="0" smtClean="0">
                <a:solidFill>
                  <a:srgbClr val="002060"/>
                </a:solidFill>
                <a:latin typeface="Calibri" panose="020F0502020204030204" pitchFamily="34" charset="0"/>
                <a:cs typeface="Calibri" panose="020F0502020204030204" pitchFamily="34" charset="0"/>
              </a:rPr>
              <a:t>  </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6" name="TextBox 15"/>
          <p:cNvSpPr txBox="1"/>
          <p:nvPr/>
        </p:nvSpPr>
        <p:spPr>
          <a:xfrm>
            <a:off x="0" y="767596"/>
            <a:ext cx="9085031" cy="1823576"/>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                                  quê </a:t>
            </a:r>
            <a:r>
              <a:rPr lang="vi-VN" altLang="en-US" sz="2500" dirty="0">
                <a:solidFill>
                  <a:srgbClr val="002060"/>
                </a:solidFill>
                <a:latin typeface="Calibri" panose="020F0502020204030204" pitchFamily="34" charset="0"/>
                <a:cs typeface="Calibri" panose="020F0502020204030204" pitchFamily="34" charset="0"/>
              </a:rPr>
              <a:t>ở vùng núi Quan Yên (Thanh Hóa</a:t>
            </a:r>
            <a:r>
              <a:rPr lang="vi-VN" altLang="en-US" sz="2500" dirty="0" smtClean="0">
                <a:solidFill>
                  <a:srgbClr val="002060"/>
                </a:solidFill>
                <a:latin typeface="Calibri" panose="020F0502020204030204" pitchFamily="34" charset="0"/>
                <a:cs typeface="Calibri" panose="020F0502020204030204" pitchFamily="34" charset="0"/>
              </a:rPr>
              <a:t>)</a:t>
            </a:r>
            <a:r>
              <a:rPr lang="en-US" altLang="en-US" sz="2500" dirty="0" smtClean="0">
                <a:solidFill>
                  <a:srgbClr val="002060"/>
                </a:solidFill>
                <a:latin typeface="Calibri" panose="020F0502020204030204" pitchFamily="34" charset="0"/>
                <a:cs typeface="Calibri" panose="020F0502020204030204" pitchFamily="34" charset="0"/>
              </a:rPr>
              <a:t>.</a:t>
            </a:r>
            <a:r>
              <a:rPr lang="vi-VN" altLang="en-US" sz="2500" dirty="0" smtClean="0">
                <a:solidFill>
                  <a:srgbClr val="002060"/>
                </a:solidFill>
                <a:latin typeface="Calibri" panose="020F0502020204030204" pitchFamily="34" charset="0"/>
                <a:cs typeface="Calibri" panose="020F0502020204030204" pitchFamily="34" charset="0"/>
              </a:rPr>
              <a:t> </a:t>
            </a:r>
            <a:r>
              <a:rPr lang="vi-VN" altLang="en-US" sz="2500" dirty="0" smtClean="0">
                <a:solidFill>
                  <a:schemeClr val="bg1"/>
                </a:solidFill>
                <a:latin typeface="Calibri" panose="020F0502020204030204" pitchFamily="34" charset="0"/>
                <a:cs typeface="Calibri" panose="020F0502020204030204" pitchFamily="34" charset="0"/>
              </a:rPr>
              <a:t>Triệu Thị </a:t>
            </a:r>
            <a:r>
              <a:rPr lang="vi-VN" altLang="en-US" sz="2500" dirty="0">
                <a:solidFill>
                  <a:schemeClr val="bg1"/>
                </a:solidFill>
                <a:latin typeface="Calibri" panose="020F0502020204030204" pitchFamily="34" charset="0"/>
                <a:cs typeface="Calibri" panose="020F0502020204030204" pitchFamily="34" charset="0"/>
              </a:rPr>
              <a:t>Trinh</a:t>
            </a:r>
            <a:r>
              <a:rPr lang="vi-VN" altLang="en-US" sz="2500" dirty="0">
                <a:solidFill>
                  <a:srgbClr val="002060"/>
                </a:solidFill>
                <a:latin typeface="Calibri" panose="020F0502020204030204" pitchFamily="34" charset="0"/>
                <a:cs typeface="Calibri" panose="020F0502020204030204" pitchFamily="34" charset="0"/>
              </a:rPr>
              <a:t> xinh xắn, tính cách mạnh mẽ, thích võ nghệ. </a:t>
            </a:r>
            <a:r>
              <a:rPr lang="vi-VN" altLang="en-US" sz="2500" dirty="0">
                <a:solidFill>
                  <a:schemeClr val="bg1"/>
                </a:solidFill>
                <a:latin typeface="Calibri" panose="020F0502020204030204" pitchFamily="34" charset="0"/>
                <a:cs typeface="Calibri" panose="020F0502020204030204" pitchFamily="34" charset="0"/>
              </a:rPr>
              <a:t>Triệu Thị Trinh </a:t>
            </a:r>
            <a:r>
              <a:rPr lang="vi-VN" altLang="en-US" sz="2500" dirty="0">
                <a:solidFill>
                  <a:srgbClr val="002060"/>
                </a:solidFill>
                <a:latin typeface="Calibri" panose="020F0502020204030204" pitchFamily="34" charset="0"/>
                <a:cs typeface="Calibri" panose="020F0502020204030204" pitchFamily="34" charset="0"/>
              </a:rPr>
              <a:t>bắn cung rất giỏi, thường theo các </a:t>
            </a:r>
            <a:r>
              <a:rPr lang="vi-VN" altLang="en-US" sz="2500" dirty="0" smtClean="0">
                <a:solidFill>
                  <a:srgbClr val="002060"/>
                </a:solidFill>
                <a:latin typeface="Calibri" panose="020F0502020204030204" pitchFamily="34" charset="0"/>
                <a:cs typeface="Calibri" panose="020F0502020204030204" pitchFamily="34" charset="0"/>
              </a:rPr>
              <a:t>phường </a:t>
            </a:r>
            <a:r>
              <a:rPr lang="vi-VN" altLang="en-US" sz="2500" dirty="0">
                <a:solidFill>
                  <a:srgbClr val="002060"/>
                </a:solidFill>
                <a:latin typeface="Calibri" panose="020F0502020204030204" pitchFamily="34" charset="0"/>
                <a:cs typeface="Calibri" panose="020F0502020204030204" pitchFamily="34" charset="0"/>
              </a:rPr>
              <a:t>săn đi săn thú. Có lần, </a:t>
            </a:r>
            <a:r>
              <a:rPr lang="vi-VN" altLang="en-US" sz="2500" dirty="0">
                <a:solidFill>
                  <a:schemeClr val="bg1"/>
                </a:solidFill>
                <a:latin typeface="Calibri" panose="020F0502020204030204" pitchFamily="34" charset="0"/>
                <a:cs typeface="Calibri" panose="020F0502020204030204" pitchFamily="34" charset="0"/>
              </a:rPr>
              <a:t>Triệu Thị Trinh </a:t>
            </a:r>
            <a:r>
              <a:rPr lang="vi-VN" altLang="en-US" sz="2500" dirty="0">
                <a:solidFill>
                  <a:srgbClr val="002060"/>
                </a:solidFill>
                <a:latin typeface="Calibri" panose="020F0502020204030204" pitchFamily="34" charset="0"/>
                <a:cs typeface="Calibri" panose="020F0502020204030204" pitchFamily="34" charset="0"/>
              </a:rPr>
              <a:t>đã bắn hạ một con báo gấm hung dữ trước sự thán phục của trai tráng trong vùng.</a:t>
            </a:r>
            <a:r>
              <a:rPr lang="en-US" altLang="en-US" sz="2500" dirty="0">
                <a:solidFill>
                  <a:srgbClr val="002060"/>
                </a:solidFill>
                <a:latin typeface="Calibri" panose="020F0502020204030204" pitchFamily="34" charset="0"/>
                <a:cs typeface="Calibri" panose="020F0502020204030204" pitchFamily="34" charset="0"/>
              </a:rPr>
              <a:t>  </a:t>
            </a:r>
          </a:p>
        </p:txBody>
      </p:sp>
      <p:sp>
        <p:nvSpPr>
          <p:cNvPr id="17" name="圆角矩形 7"/>
          <p:cNvSpPr/>
          <p:nvPr/>
        </p:nvSpPr>
        <p:spPr>
          <a:xfrm>
            <a:off x="2352782" y="4769683"/>
            <a:ext cx="6857574" cy="356447"/>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buClrTx/>
              <a:defRPr/>
            </a:pPr>
            <a:r>
              <a:rPr lang="vi-VN" altLang="en-US" sz="2400" b="1" dirty="0" smtClean="0">
                <a:solidFill>
                  <a:srgbClr val="002060"/>
                </a:solidFill>
                <a:cs typeface="Calibri" panose="020F0502020204030204" pitchFamily="34" charset="0"/>
              </a:rPr>
              <a:t>Theo TỪ ĐIỂN NHÂN VẬT LỊCH SỬ VIỆT NAM</a:t>
            </a:r>
            <a:r>
              <a:rPr lang="en-US" altLang="en-US" sz="2400" b="1" dirty="0" smtClean="0">
                <a:solidFill>
                  <a:srgbClr val="002060"/>
                </a:solidFill>
                <a:cs typeface="Calibri" panose="020F0502020204030204" pitchFamily="34" charset="0"/>
              </a:rPr>
              <a:t>  </a:t>
            </a:r>
            <a:endParaRPr lang="en-US" altLang="en-US" sz="2400" b="1" dirty="0">
              <a:solidFill>
                <a:srgbClr val="002060"/>
              </a:solidFill>
              <a:cs typeface="Calibri" panose="020F0502020204030204" pitchFamily="34" charset="0"/>
            </a:endParaRPr>
          </a:p>
        </p:txBody>
      </p:sp>
      <p:sp>
        <p:nvSpPr>
          <p:cNvPr id="20" name="TextBox 19"/>
          <p:cNvSpPr txBox="1"/>
          <p:nvPr/>
        </p:nvSpPr>
        <p:spPr>
          <a:xfrm>
            <a:off x="467756" y="763667"/>
            <a:ext cx="2213800" cy="438582"/>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Triệu </a:t>
            </a:r>
            <a:r>
              <a:rPr lang="vi-VN" altLang="en-US" sz="2500" dirty="0">
                <a:solidFill>
                  <a:srgbClr val="002060"/>
                </a:solidFill>
                <a:latin typeface="Calibri" panose="020F0502020204030204" pitchFamily="34" charset="0"/>
                <a:cs typeface="Calibri" panose="020F0502020204030204" pitchFamily="34" charset="0"/>
              </a:rPr>
              <a:t>Thị </a:t>
            </a:r>
            <a:r>
              <a:rPr lang="vi-VN" altLang="en-US" sz="2500" dirty="0" smtClean="0">
                <a:solidFill>
                  <a:srgbClr val="002060"/>
                </a:solidFill>
                <a:latin typeface="Calibri" panose="020F0502020204030204" pitchFamily="34" charset="0"/>
                <a:cs typeface="Calibri" panose="020F0502020204030204" pitchFamily="34" charset="0"/>
              </a:rPr>
              <a:t>Trinh</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21" name="TextBox 20"/>
          <p:cNvSpPr txBox="1"/>
          <p:nvPr/>
        </p:nvSpPr>
        <p:spPr>
          <a:xfrm>
            <a:off x="7720983" y="751936"/>
            <a:ext cx="1362756" cy="438582"/>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Triệu Thị</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22" name="TextBox 21"/>
          <p:cNvSpPr txBox="1"/>
          <p:nvPr/>
        </p:nvSpPr>
        <p:spPr>
          <a:xfrm>
            <a:off x="0" y="1113919"/>
            <a:ext cx="869353" cy="438582"/>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Trinh</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23" name="TextBox 22"/>
          <p:cNvSpPr txBox="1"/>
          <p:nvPr/>
        </p:nvSpPr>
        <p:spPr>
          <a:xfrm>
            <a:off x="6955604" y="1099169"/>
            <a:ext cx="2244706" cy="438582"/>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Triệu </a:t>
            </a:r>
            <a:r>
              <a:rPr lang="vi-VN" altLang="en-US" sz="2500" dirty="0">
                <a:solidFill>
                  <a:srgbClr val="002060"/>
                </a:solidFill>
                <a:latin typeface="Calibri" panose="020F0502020204030204" pitchFamily="34" charset="0"/>
                <a:cs typeface="Calibri" panose="020F0502020204030204" pitchFamily="34" charset="0"/>
              </a:rPr>
              <a:t>Thị </a:t>
            </a:r>
            <a:r>
              <a:rPr lang="vi-VN" altLang="en-US" sz="2500" dirty="0" smtClean="0">
                <a:solidFill>
                  <a:srgbClr val="002060"/>
                </a:solidFill>
                <a:latin typeface="Calibri" panose="020F0502020204030204" pitchFamily="34" charset="0"/>
                <a:cs typeface="Calibri" panose="020F0502020204030204" pitchFamily="34" charset="0"/>
              </a:rPr>
              <a:t>Trinh</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24" name="TextBox 23"/>
          <p:cNvSpPr txBox="1"/>
          <p:nvPr/>
        </p:nvSpPr>
        <p:spPr>
          <a:xfrm>
            <a:off x="41096" y="1784499"/>
            <a:ext cx="2244706" cy="438582"/>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Triệu </a:t>
            </a:r>
            <a:r>
              <a:rPr lang="vi-VN" altLang="en-US" sz="2500" dirty="0">
                <a:solidFill>
                  <a:srgbClr val="002060"/>
                </a:solidFill>
                <a:latin typeface="Calibri" panose="020F0502020204030204" pitchFamily="34" charset="0"/>
                <a:cs typeface="Calibri" panose="020F0502020204030204" pitchFamily="34" charset="0"/>
              </a:rPr>
              <a:t>Thị </a:t>
            </a:r>
            <a:r>
              <a:rPr lang="vi-VN" altLang="en-US" sz="2500" dirty="0" smtClean="0">
                <a:solidFill>
                  <a:srgbClr val="002060"/>
                </a:solidFill>
                <a:latin typeface="Calibri" panose="020F0502020204030204" pitchFamily="34" charset="0"/>
                <a:cs typeface="Calibri" panose="020F0502020204030204" pitchFamily="34" charset="0"/>
              </a:rPr>
              <a:t>Trinh</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25" name="TextBox 24"/>
          <p:cNvSpPr txBox="1"/>
          <p:nvPr/>
        </p:nvSpPr>
        <p:spPr>
          <a:xfrm>
            <a:off x="1344203" y="2942178"/>
            <a:ext cx="2213800" cy="438582"/>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Triệu </a:t>
            </a:r>
            <a:r>
              <a:rPr lang="vi-VN" altLang="en-US" sz="2500" dirty="0">
                <a:solidFill>
                  <a:srgbClr val="002060"/>
                </a:solidFill>
                <a:latin typeface="Calibri" panose="020F0502020204030204" pitchFamily="34" charset="0"/>
                <a:cs typeface="Calibri" panose="020F0502020204030204" pitchFamily="34" charset="0"/>
              </a:rPr>
              <a:t>Thị </a:t>
            </a:r>
            <a:r>
              <a:rPr lang="vi-VN" altLang="en-US" sz="2500" dirty="0" smtClean="0">
                <a:solidFill>
                  <a:srgbClr val="002060"/>
                </a:solidFill>
                <a:latin typeface="Calibri" panose="020F0502020204030204" pitchFamily="34" charset="0"/>
                <a:cs typeface="Calibri" panose="020F0502020204030204" pitchFamily="34" charset="0"/>
              </a:rPr>
              <a:t>Trinh</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26" name="TextBox 25"/>
          <p:cNvSpPr txBox="1"/>
          <p:nvPr/>
        </p:nvSpPr>
        <p:spPr>
          <a:xfrm>
            <a:off x="7770371" y="3266250"/>
            <a:ext cx="1362756" cy="438582"/>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Triệu Thị</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27" name="TextBox 26"/>
          <p:cNvSpPr txBox="1"/>
          <p:nvPr/>
        </p:nvSpPr>
        <p:spPr>
          <a:xfrm>
            <a:off x="-39859" y="3609374"/>
            <a:ext cx="869353" cy="438582"/>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Trinh</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28" name="TextBox 27"/>
          <p:cNvSpPr txBox="1"/>
          <p:nvPr/>
        </p:nvSpPr>
        <p:spPr>
          <a:xfrm>
            <a:off x="2681556" y="4309835"/>
            <a:ext cx="2244706" cy="438582"/>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Triệu </a:t>
            </a:r>
            <a:r>
              <a:rPr lang="vi-VN" altLang="en-US" sz="2500" dirty="0">
                <a:solidFill>
                  <a:srgbClr val="002060"/>
                </a:solidFill>
                <a:latin typeface="Calibri" panose="020F0502020204030204" pitchFamily="34" charset="0"/>
                <a:cs typeface="Calibri" panose="020F0502020204030204" pitchFamily="34" charset="0"/>
              </a:rPr>
              <a:t>Thị </a:t>
            </a:r>
            <a:r>
              <a:rPr lang="vi-VN" altLang="en-US" sz="2500" dirty="0" smtClean="0">
                <a:solidFill>
                  <a:srgbClr val="002060"/>
                </a:solidFill>
                <a:latin typeface="Calibri" panose="020F0502020204030204" pitchFamily="34" charset="0"/>
                <a:cs typeface="Calibri" panose="020F0502020204030204" pitchFamily="34" charset="0"/>
              </a:rPr>
              <a:t>Trinh</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2" name="TextBox 1"/>
          <p:cNvSpPr txBox="1"/>
          <p:nvPr/>
        </p:nvSpPr>
        <p:spPr>
          <a:xfrm>
            <a:off x="7518354" y="738088"/>
            <a:ext cx="402674" cy="307777"/>
          </a:xfrm>
          <a:prstGeom prst="rect">
            <a:avLst/>
          </a:prstGeom>
          <a:noFill/>
        </p:spPr>
        <p:txBody>
          <a:bodyPr wrap="none" rtlCol="0">
            <a:spAutoFit/>
          </a:bodyPr>
          <a:lstStyle/>
          <a:p>
            <a:r>
              <a:rPr lang="vi-VN" dirty="0" smtClean="0">
                <a:solidFill>
                  <a:schemeClr val="accent1">
                    <a:lumMod val="75000"/>
                  </a:schemeClr>
                </a:solidFill>
              </a:rPr>
              <a:t>(1)</a:t>
            </a:r>
            <a:endParaRPr lang="en-US" dirty="0">
              <a:solidFill>
                <a:schemeClr val="accent1">
                  <a:lumMod val="75000"/>
                </a:schemeClr>
              </a:solidFill>
            </a:endParaRPr>
          </a:p>
        </p:txBody>
      </p:sp>
      <p:sp>
        <p:nvSpPr>
          <p:cNvPr id="29" name="TextBox 28"/>
          <p:cNvSpPr txBox="1"/>
          <p:nvPr/>
        </p:nvSpPr>
        <p:spPr>
          <a:xfrm>
            <a:off x="6719408" y="1041521"/>
            <a:ext cx="402674" cy="307777"/>
          </a:xfrm>
          <a:prstGeom prst="rect">
            <a:avLst/>
          </a:prstGeom>
          <a:noFill/>
        </p:spPr>
        <p:txBody>
          <a:bodyPr wrap="none" rtlCol="0">
            <a:spAutoFit/>
          </a:bodyPr>
          <a:lstStyle/>
          <a:p>
            <a:r>
              <a:rPr lang="vi-VN" dirty="0" smtClean="0">
                <a:solidFill>
                  <a:schemeClr val="accent1">
                    <a:lumMod val="75000"/>
                  </a:schemeClr>
                </a:solidFill>
              </a:rPr>
              <a:t>(2)</a:t>
            </a:r>
            <a:endParaRPr lang="en-US" dirty="0">
              <a:solidFill>
                <a:schemeClr val="accent1">
                  <a:lumMod val="75000"/>
                </a:schemeClr>
              </a:solidFill>
            </a:endParaRPr>
          </a:p>
        </p:txBody>
      </p:sp>
      <p:sp>
        <p:nvSpPr>
          <p:cNvPr id="30" name="TextBox 29"/>
          <p:cNvSpPr txBox="1"/>
          <p:nvPr/>
        </p:nvSpPr>
        <p:spPr>
          <a:xfrm>
            <a:off x="7770371" y="1412369"/>
            <a:ext cx="402674" cy="307777"/>
          </a:xfrm>
          <a:prstGeom prst="rect">
            <a:avLst/>
          </a:prstGeom>
          <a:noFill/>
        </p:spPr>
        <p:txBody>
          <a:bodyPr wrap="none" rtlCol="0">
            <a:spAutoFit/>
          </a:bodyPr>
          <a:lstStyle/>
          <a:p>
            <a:r>
              <a:rPr lang="vi-VN" dirty="0" smtClean="0">
                <a:solidFill>
                  <a:schemeClr val="accent1">
                    <a:lumMod val="75000"/>
                  </a:schemeClr>
                </a:solidFill>
              </a:rPr>
              <a:t>(3)</a:t>
            </a:r>
            <a:endParaRPr lang="en-US" dirty="0">
              <a:solidFill>
                <a:schemeClr val="accent1">
                  <a:lumMod val="75000"/>
                </a:schemeClr>
              </a:solidFill>
            </a:endParaRPr>
          </a:p>
        </p:txBody>
      </p:sp>
      <p:sp>
        <p:nvSpPr>
          <p:cNvPr id="31" name="TextBox 30"/>
          <p:cNvSpPr txBox="1"/>
          <p:nvPr/>
        </p:nvSpPr>
        <p:spPr>
          <a:xfrm>
            <a:off x="3898854" y="2116874"/>
            <a:ext cx="402674" cy="307777"/>
          </a:xfrm>
          <a:prstGeom prst="rect">
            <a:avLst/>
          </a:prstGeom>
          <a:noFill/>
        </p:spPr>
        <p:txBody>
          <a:bodyPr wrap="none" rtlCol="0">
            <a:spAutoFit/>
          </a:bodyPr>
          <a:lstStyle/>
          <a:p>
            <a:r>
              <a:rPr lang="vi-VN" dirty="0" smtClean="0">
                <a:solidFill>
                  <a:schemeClr val="accent1">
                    <a:lumMod val="75000"/>
                  </a:schemeClr>
                </a:solidFill>
              </a:rPr>
              <a:t>(4)</a:t>
            </a:r>
            <a:endParaRPr lang="en-US" dirty="0">
              <a:solidFill>
                <a:schemeClr val="accent1">
                  <a:lumMod val="75000"/>
                </a:schemeClr>
              </a:solidFill>
            </a:endParaRPr>
          </a:p>
        </p:txBody>
      </p:sp>
      <p:sp>
        <p:nvSpPr>
          <p:cNvPr id="32" name="TextBox 31"/>
          <p:cNvSpPr txBox="1"/>
          <p:nvPr/>
        </p:nvSpPr>
        <p:spPr>
          <a:xfrm>
            <a:off x="6202015" y="3196146"/>
            <a:ext cx="402674" cy="307777"/>
          </a:xfrm>
          <a:prstGeom prst="rect">
            <a:avLst/>
          </a:prstGeom>
          <a:noFill/>
        </p:spPr>
        <p:txBody>
          <a:bodyPr wrap="none" rtlCol="0">
            <a:spAutoFit/>
          </a:bodyPr>
          <a:lstStyle/>
          <a:p>
            <a:r>
              <a:rPr lang="vi-VN" dirty="0" smtClean="0">
                <a:solidFill>
                  <a:schemeClr val="accent1">
                    <a:lumMod val="75000"/>
                  </a:schemeClr>
                </a:solidFill>
              </a:rPr>
              <a:t>(5)</a:t>
            </a:r>
            <a:endParaRPr lang="en-US" dirty="0">
              <a:solidFill>
                <a:schemeClr val="accent1">
                  <a:lumMod val="75000"/>
                </a:schemeClr>
              </a:solidFill>
            </a:endParaRPr>
          </a:p>
        </p:txBody>
      </p:sp>
      <p:sp>
        <p:nvSpPr>
          <p:cNvPr id="33" name="TextBox 32"/>
          <p:cNvSpPr txBox="1"/>
          <p:nvPr/>
        </p:nvSpPr>
        <p:spPr>
          <a:xfrm>
            <a:off x="1941598" y="3894067"/>
            <a:ext cx="402674" cy="307777"/>
          </a:xfrm>
          <a:prstGeom prst="rect">
            <a:avLst/>
          </a:prstGeom>
          <a:noFill/>
        </p:spPr>
        <p:txBody>
          <a:bodyPr wrap="none" rtlCol="0">
            <a:spAutoFit/>
          </a:bodyPr>
          <a:lstStyle/>
          <a:p>
            <a:r>
              <a:rPr lang="vi-VN" dirty="0" smtClean="0">
                <a:solidFill>
                  <a:schemeClr val="accent1">
                    <a:lumMod val="75000"/>
                  </a:schemeClr>
                </a:solidFill>
              </a:rPr>
              <a:t>(6)</a:t>
            </a:r>
            <a:endParaRPr lang="en-US" dirty="0">
              <a:solidFill>
                <a:schemeClr val="accent1">
                  <a:lumMod val="75000"/>
                </a:schemeClr>
              </a:solidFill>
            </a:endParaRPr>
          </a:p>
        </p:txBody>
      </p:sp>
      <p:sp>
        <p:nvSpPr>
          <p:cNvPr id="34" name="TextBox 33"/>
          <p:cNvSpPr txBox="1"/>
          <p:nvPr/>
        </p:nvSpPr>
        <p:spPr>
          <a:xfrm>
            <a:off x="8707651" y="4225224"/>
            <a:ext cx="402674" cy="307777"/>
          </a:xfrm>
          <a:prstGeom prst="rect">
            <a:avLst/>
          </a:prstGeom>
          <a:noFill/>
        </p:spPr>
        <p:txBody>
          <a:bodyPr wrap="none" rtlCol="0">
            <a:spAutoFit/>
          </a:bodyPr>
          <a:lstStyle/>
          <a:p>
            <a:r>
              <a:rPr lang="vi-VN" dirty="0" smtClean="0">
                <a:solidFill>
                  <a:schemeClr val="accent1">
                    <a:lumMod val="75000"/>
                  </a:schemeClr>
                </a:solidFill>
              </a:rPr>
              <a:t>(7)</a:t>
            </a:r>
            <a:endParaRPr lang="en-US" dirty="0">
              <a:solidFill>
                <a:schemeClr val="accent1">
                  <a:lumMod val="75000"/>
                </a:schemeClr>
              </a:solidFill>
            </a:endParaRPr>
          </a:p>
        </p:txBody>
      </p:sp>
    </p:spTree>
    <p:extLst>
      <p:ext uri="{BB962C8B-B14F-4D97-AF65-F5344CB8AC3E}">
        <p14:creationId xmlns:p14="http://schemas.microsoft.com/office/powerpoint/2010/main" val="276274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iterate type="lt">
                                    <p:tmPct val="0"/>
                                  </p:iterate>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grpId="0" nodeType="withEffect">
                                  <p:stCondLst>
                                    <p:cond delay="0"/>
                                  </p:stCondLst>
                                  <p:iterate type="lt">
                                    <p:tmPct val="0"/>
                                  </p:iterate>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par>
                                <p:cTn id="11" presetID="14" presetClass="entr" presetSubtype="10" fill="hold" grpId="0" nodeType="withEffect">
                                  <p:stCondLst>
                                    <p:cond delay="0"/>
                                  </p:stCondLst>
                                  <p:iterate type="lt">
                                    <p:tmPct val="0"/>
                                  </p:iterate>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par>
                                <p:cTn id="14" presetID="14" presetClass="entr" presetSubtype="10" fill="hold" grpId="0" nodeType="withEffect">
                                  <p:stCondLst>
                                    <p:cond delay="0"/>
                                  </p:stCondLst>
                                  <p:iterate type="lt">
                                    <p:tmPct val="0"/>
                                  </p:iterate>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0" nodeType="withEffect">
                                  <p:stCondLst>
                                    <p:cond delay="0"/>
                                  </p:stCondLst>
                                  <p:iterate type="lt">
                                    <p:tmPct val="0"/>
                                  </p:iterate>
                                  <p:childTnLst>
                                    <p:set>
                                      <p:cBhvr>
                                        <p:cTn id="18" dur="1" fill="hold">
                                          <p:stCondLst>
                                            <p:cond delay="0"/>
                                          </p:stCondLst>
                                        </p:cTn>
                                        <p:tgtEl>
                                          <p:spTgt spid="24"/>
                                        </p:tgtEl>
                                        <p:attrNameLst>
                                          <p:attrName>style.visibility</p:attrName>
                                        </p:attrNameLst>
                                      </p:cBhvr>
                                      <p:to>
                                        <p:strVal val="visible"/>
                                      </p:to>
                                    </p:set>
                                    <p:animEffect transition="in" filter="randombar(horizontal)">
                                      <p:cBhvr>
                                        <p:cTn id="19" dur="500"/>
                                        <p:tgtEl>
                                          <p:spTgt spid="2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par>
                                <p:cTn id="23" presetID="14" presetClass="entr" presetSubtype="10" fill="hold" grpId="0" nodeType="withEffect">
                                  <p:stCondLst>
                                    <p:cond delay="0"/>
                                  </p:stCondLst>
                                  <p:iterate type="lt">
                                    <p:tmPct val="0"/>
                                  </p:iterate>
                                  <p:childTnLst>
                                    <p:set>
                                      <p:cBhvr>
                                        <p:cTn id="24" dur="1" fill="hold">
                                          <p:stCondLst>
                                            <p:cond delay="0"/>
                                          </p:stCondLst>
                                        </p:cTn>
                                        <p:tgtEl>
                                          <p:spTgt spid="25"/>
                                        </p:tgtEl>
                                        <p:attrNameLst>
                                          <p:attrName>style.visibility</p:attrName>
                                        </p:attrNameLst>
                                      </p:cBhvr>
                                      <p:to>
                                        <p:strVal val="visible"/>
                                      </p:to>
                                    </p:set>
                                    <p:animEffect transition="in" filter="randombar(horizontal)">
                                      <p:cBhvr>
                                        <p:cTn id="25" dur="500"/>
                                        <p:tgtEl>
                                          <p:spTgt spid="25"/>
                                        </p:tgtEl>
                                      </p:cBhvr>
                                    </p:animEffect>
                                  </p:childTnLst>
                                </p:cTn>
                              </p:par>
                              <p:par>
                                <p:cTn id="26" presetID="14" presetClass="entr" presetSubtype="10" fill="hold" grpId="0" nodeType="withEffect">
                                  <p:stCondLst>
                                    <p:cond delay="0"/>
                                  </p:stCondLst>
                                  <p:iterate type="lt">
                                    <p:tmPct val="0"/>
                                  </p:iterate>
                                  <p:childTnLst>
                                    <p:set>
                                      <p:cBhvr>
                                        <p:cTn id="27" dur="1" fill="hold">
                                          <p:stCondLst>
                                            <p:cond delay="0"/>
                                          </p:stCondLst>
                                        </p:cTn>
                                        <p:tgtEl>
                                          <p:spTgt spid="26"/>
                                        </p:tgtEl>
                                        <p:attrNameLst>
                                          <p:attrName>style.visibility</p:attrName>
                                        </p:attrNameLst>
                                      </p:cBhvr>
                                      <p:to>
                                        <p:strVal val="visible"/>
                                      </p:to>
                                    </p:set>
                                    <p:animEffect transition="in" filter="randombar(horizontal)">
                                      <p:cBhvr>
                                        <p:cTn id="28" dur="500"/>
                                        <p:tgtEl>
                                          <p:spTgt spid="26"/>
                                        </p:tgtEl>
                                      </p:cBhvr>
                                    </p:animEffect>
                                  </p:childTnLst>
                                </p:cTn>
                              </p:par>
                              <p:par>
                                <p:cTn id="29" presetID="14" presetClass="entr" presetSubtype="10" fill="hold" grpId="0" nodeType="withEffect">
                                  <p:stCondLst>
                                    <p:cond delay="0"/>
                                  </p:stCondLst>
                                  <p:iterate type="lt">
                                    <p:tmPct val="0"/>
                                  </p:iterate>
                                  <p:childTnLst>
                                    <p:set>
                                      <p:cBhvr>
                                        <p:cTn id="30" dur="1" fill="hold">
                                          <p:stCondLst>
                                            <p:cond delay="0"/>
                                          </p:stCondLst>
                                        </p:cTn>
                                        <p:tgtEl>
                                          <p:spTgt spid="27"/>
                                        </p:tgtEl>
                                        <p:attrNameLst>
                                          <p:attrName>style.visibility</p:attrName>
                                        </p:attrNameLst>
                                      </p:cBhvr>
                                      <p:to>
                                        <p:strVal val="visible"/>
                                      </p:to>
                                    </p:set>
                                    <p:animEffect transition="in" filter="randombar(horizontal)">
                                      <p:cBhvr>
                                        <p:cTn id="31" dur="500"/>
                                        <p:tgtEl>
                                          <p:spTgt spid="27"/>
                                        </p:tgtEl>
                                      </p:cBhvr>
                                    </p:animEffect>
                                  </p:childTnLst>
                                </p:cTn>
                              </p:par>
                              <p:par>
                                <p:cTn id="32" presetID="14" presetClass="entr" presetSubtype="10" fill="hold" grpId="0" nodeType="withEffect">
                                  <p:stCondLst>
                                    <p:cond delay="0"/>
                                  </p:stCondLst>
                                  <p:iterate type="lt">
                                    <p:tmPct val="0"/>
                                  </p:iterate>
                                  <p:childTnLst>
                                    <p:set>
                                      <p:cBhvr>
                                        <p:cTn id="33" dur="1" fill="hold">
                                          <p:stCondLst>
                                            <p:cond delay="0"/>
                                          </p:stCondLst>
                                        </p:cTn>
                                        <p:tgtEl>
                                          <p:spTgt spid="28"/>
                                        </p:tgtEl>
                                        <p:attrNameLst>
                                          <p:attrName>style.visibility</p:attrName>
                                        </p:attrNameLst>
                                      </p:cBhvr>
                                      <p:to>
                                        <p:strVal val="visible"/>
                                      </p:to>
                                    </p:set>
                                    <p:animEffect transition="in" filter="randombar(horizontal)">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mph" presetSubtype="0" fill="hold" grpId="1" nodeType="clickEffect">
                                  <p:stCondLst>
                                    <p:cond delay="0"/>
                                  </p:stCondLst>
                                  <p:iterate type="lt">
                                    <p:tmPct val="4000"/>
                                  </p:iterate>
                                  <p:childTnLst>
                                    <p:set>
                                      <p:cBhvr override="childStyle">
                                        <p:cTn id="38" dur="500" fill="hold"/>
                                        <p:tgtEl>
                                          <p:spTgt spid="20"/>
                                        </p:tgtEl>
                                        <p:attrNameLst>
                                          <p:attrName>style.color</p:attrName>
                                        </p:attrNameLst>
                                      </p:cBhvr>
                                      <p:to>
                                        <p:clrVal>
                                          <a:srgbClr val="00B050"/>
                                        </p:clrVal>
                                      </p:to>
                                    </p:set>
                                    <p:set>
                                      <p:cBhvr>
                                        <p:cTn id="39" dur="500" fill="hold"/>
                                        <p:tgtEl>
                                          <p:spTgt spid="20"/>
                                        </p:tgtEl>
                                        <p:attrNameLst>
                                          <p:attrName>fillcolor</p:attrName>
                                        </p:attrNameLst>
                                      </p:cBhvr>
                                      <p:to>
                                        <p:clrVal>
                                          <a:srgbClr val="00B050"/>
                                        </p:clrVal>
                                      </p:to>
                                    </p:set>
                                    <p:set>
                                      <p:cBhvr>
                                        <p:cTn id="40" dur="500" fill="hold"/>
                                        <p:tgtEl>
                                          <p:spTgt spid="20"/>
                                        </p:tgtEl>
                                        <p:attrNameLst>
                                          <p:attrName>fill.type</p:attrName>
                                        </p:attrNameLst>
                                      </p:cBhvr>
                                      <p:to>
                                        <p:strVal val="solid"/>
                                      </p:to>
                                    </p:set>
                                  </p:childTnLst>
                                </p:cTn>
                              </p:par>
                            </p:childTnLst>
                          </p:cTn>
                        </p:par>
                        <p:par>
                          <p:cTn id="41" fill="hold">
                            <p:stCondLst>
                              <p:cond delay="740"/>
                            </p:stCondLst>
                            <p:childTnLst>
                              <p:par>
                                <p:cTn id="42" presetID="16" presetClass="emph" presetSubtype="0" fill="hold" grpId="1" nodeType="afterEffect">
                                  <p:stCondLst>
                                    <p:cond delay="0"/>
                                  </p:stCondLst>
                                  <p:iterate type="lt">
                                    <p:tmPct val="4000"/>
                                  </p:iterate>
                                  <p:childTnLst>
                                    <p:set>
                                      <p:cBhvr override="childStyle">
                                        <p:cTn id="43" dur="500" fill="hold"/>
                                        <p:tgtEl>
                                          <p:spTgt spid="21"/>
                                        </p:tgtEl>
                                        <p:attrNameLst>
                                          <p:attrName>style.color</p:attrName>
                                        </p:attrNameLst>
                                      </p:cBhvr>
                                      <p:to>
                                        <p:clrVal>
                                          <a:srgbClr val="00B050"/>
                                        </p:clrVal>
                                      </p:to>
                                    </p:set>
                                    <p:set>
                                      <p:cBhvr>
                                        <p:cTn id="44" dur="500" fill="hold"/>
                                        <p:tgtEl>
                                          <p:spTgt spid="21"/>
                                        </p:tgtEl>
                                        <p:attrNameLst>
                                          <p:attrName>fillcolor</p:attrName>
                                        </p:attrNameLst>
                                      </p:cBhvr>
                                      <p:to>
                                        <p:clrVal>
                                          <a:srgbClr val="00B050"/>
                                        </p:clrVal>
                                      </p:to>
                                    </p:set>
                                    <p:set>
                                      <p:cBhvr>
                                        <p:cTn id="45" dur="500" fill="hold"/>
                                        <p:tgtEl>
                                          <p:spTgt spid="21"/>
                                        </p:tgtEl>
                                        <p:attrNameLst>
                                          <p:attrName>fill.type</p:attrName>
                                        </p:attrNameLst>
                                      </p:cBhvr>
                                      <p:to>
                                        <p:strVal val="solid"/>
                                      </p:to>
                                    </p:set>
                                  </p:childTnLst>
                                </p:cTn>
                              </p:par>
                              <p:par>
                                <p:cTn id="46" presetID="16" presetClass="emph" presetSubtype="0" fill="hold" grpId="1" nodeType="withEffect">
                                  <p:stCondLst>
                                    <p:cond delay="0"/>
                                  </p:stCondLst>
                                  <p:iterate type="lt">
                                    <p:tmPct val="4000"/>
                                  </p:iterate>
                                  <p:childTnLst>
                                    <p:set>
                                      <p:cBhvr override="childStyle">
                                        <p:cTn id="47" dur="500" fill="hold"/>
                                        <p:tgtEl>
                                          <p:spTgt spid="22"/>
                                        </p:tgtEl>
                                        <p:attrNameLst>
                                          <p:attrName>style.color</p:attrName>
                                        </p:attrNameLst>
                                      </p:cBhvr>
                                      <p:to>
                                        <p:clrVal>
                                          <a:srgbClr val="00B050"/>
                                        </p:clrVal>
                                      </p:to>
                                    </p:set>
                                    <p:set>
                                      <p:cBhvr>
                                        <p:cTn id="48" dur="500" fill="hold"/>
                                        <p:tgtEl>
                                          <p:spTgt spid="22"/>
                                        </p:tgtEl>
                                        <p:attrNameLst>
                                          <p:attrName>fillcolor</p:attrName>
                                        </p:attrNameLst>
                                      </p:cBhvr>
                                      <p:to>
                                        <p:clrVal>
                                          <a:srgbClr val="00B050"/>
                                        </p:clrVal>
                                      </p:to>
                                    </p:set>
                                    <p:set>
                                      <p:cBhvr>
                                        <p:cTn id="49" dur="500" fill="hold"/>
                                        <p:tgtEl>
                                          <p:spTgt spid="22"/>
                                        </p:tgtEl>
                                        <p:attrNameLst>
                                          <p:attrName>fill.type</p:attrName>
                                        </p:attrNameLst>
                                      </p:cBhvr>
                                      <p:to>
                                        <p:strVal val="solid"/>
                                      </p:to>
                                    </p:set>
                                  </p:childTnLst>
                                </p:cTn>
                              </p:par>
                            </p:childTnLst>
                          </p:cTn>
                        </p:par>
                        <p:par>
                          <p:cTn id="50" fill="hold">
                            <p:stCondLst>
                              <p:cond delay="1380"/>
                            </p:stCondLst>
                            <p:childTnLst>
                              <p:par>
                                <p:cTn id="51" presetID="16" presetClass="emph" presetSubtype="0" fill="hold" grpId="1" nodeType="afterEffect">
                                  <p:stCondLst>
                                    <p:cond delay="0"/>
                                  </p:stCondLst>
                                  <p:iterate type="lt">
                                    <p:tmPct val="4000"/>
                                  </p:iterate>
                                  <p:childTnLst>
                                    <p:set>
                                      <p:cBhvr override="childStyle">
                                        <p:cTn id="52" dur="500" fill="hold"/>
                                        <p:tgtEl>
                                          <p:spTgt spid="23"/>
                                        </p:tgtEl>
                                        <p:attrNameLst>
                                          <p:attrName>style.color</p:attrName>
                                        </p:attrNameLst>
                                      </p:cBhvr>
                                      <p:to>
                                        <p:clrVal>
                                          <a:srgbClr val="00B050"/>
                                        </p:clrVal>
                                      </p:to>
                                    </p:set>
                                    <p:set>
                                      <p:cBhvr>
                                        <p:cTn id="53" dur="500" fill="hold"/>
                                        <p:tgtEl>
                                          <p:spTgt spid="23"/>
                                        </p:tgtEl>
                                        <p:attrNameLst>
                                          <p:attrName>fillcolor</p:attrName>
                                        </p:attrNameLst>
                                      </p:cBhvr>
                                      <p:to>
                                        <p:clrVal>
                                          <a:srgbClr val="00B050"/>
                                        </p:clrVal>
                                      </p:to>
                                    </p:set>
                                    <p:set>
                                      <p:cBhvr>
                                        <p:cTn id="54" dur="500" fill="hold"/>
                                        <p:tgtEl>
                                          <p:spTgt spid="23"/>
                                        </p:tgtEl>
                                        <p:attrNameLst>
                                          <p:attrName>fill.type</p:attrName>
                                        </p:attrNameLst>
                                      </p:cBhvr>
                                      <p:to>
                                        <p:strVal val="solid"/>
                                      </p:to>
                                    </p:set>
                                  </p:childTnLst>
                                </p:cTn>
                              </p:par>
                            </p:childTnLst>
                          </p:cTn>
                        </p:par>
                        <p:par>
                          <p:cTn id="55" fill="hold">
                            <p:stCondLst>
                              <p:cond delay="2120"/>
                            </p:stCondLst>
                            <p:childTnLst>
                              <p:par>
                                <p:cTn id="56" presetID="16" presetClass="emph" presetSubtype="0" fill="hold" grpId="1" nodeType="afterEffect">
                                  <p:stCondLst>
                                    <p:cond delay="0"/>
                                  </p:stCondLst>
                                  <p:iterate type="lt">
                                    <p:tmPct val="4000"/>
                                  </p:iterate>
                                  <p:childTnLst>
                                    <p:set>
                                      <p:cBhvr override="childStyle">
                                        <p:cTn id="57" dur="500" fill="hold"/>
                                        <p:tgtEl>
                                          <p:spTgt spid="24"/>
                                        </p:tgtEl>
                                        <p:attrNameLst>
                                          <p:attrName>style.color</p:attrName>
                                        </p:attrNameLst>
                                      </p:cBhvr>
                                      <p:to>
                                        <p:clrVal>
                                          <a:srgbClr val="00B050"/>
                                        </p:clrVal>
                                      </p:to>
                                    </p:set>
                                    <p:set>
                                      <p:cBhvr>
                                        <p:cTn id="58" dur="500" fill="hold"/>
                                        <p:tgtEl>
                                          <p:spTgt spid="24"/>
                                        </p:tgtEl>
                                        <p:attrNameLst>
                                          <p:attrName>fillcolor</p:attrName>
                                        </p:attrNameLst>
                                      </p:cBhvr>
                                      <p:to>
                                        <p:clrVal>
                                          <a:srgbClr val="00B050"/>
                                        </p:clrVal>
                                      </p:to>
                                    </p:set>
                                    <p:set>
                                      <p:cBhvr>
                                        <p:cTn id="59" dur="500" fill="hold"/>
                                        <p:tgtEl>
                                          <p:spTgt spid="24"/>
                                        </p:tgtEl>
                                        <p:attrNameLst>
                                          <p:attrName>fill.type</p:attrName>
                                        </p:attrNameLst>
                                      </p:cBhvr>
                                      <p:to>
                                        <p:strVal val="solid"/>
                                      </p:to>
                                    </p:set>
                                  </p:childTnLst>
                                </p:cTn>
                              </p:par>
                            </p:childTnLst>
                          </p:cTn>
                        </p:par>
                      </p:childTnLst>
                    </p:cTn>
                  </p:par>
                  <p:par>
                    <p:cTn id="60" fill="hold">
                      <p:stCondLst>
                        <p:cond delay="indefinite"/>
                      </p:stCondLst>
                      <p:childTnLst>
                        <p:par>
                          <p:cTn id="61" fill="hold">
                            <p:stCondLst>
                              <p:cond delay="0"/>
                            </p:stCondLst>
                            <p:childTnLst>
                              <p:par>
                                <p:cTn id="62" presetID="16" presetClass="emph" presetSubtype="0" fill="hold" grpId="1" nodeType="clickEffect">
                                  <p:stCondLst>
                                    <p:cond delay="0"/>
                                  </p:stCondLst>
                                  <p:iterate type="lt">
                                    <p:tmPct val="4000"/>
                                  </p:iterate>
                                  <p:childTnLst>
                                    <p:set>
                                      <p:cBhvr override="childStyle">
                                        <p:cTn id="63" dur="500" fill="hold"/>
                                        <p:tgtEl>
                                          <p:spTgt spid="25"/>
                                        </p:tgtEl>
                                        <p:attrNameLst>
                                          <p:attrName>style.color</p:attrName>
                                        </p:attrNameLst>
                                      </p:cBhvr>
                                      <p:to>
                                        <p:clrVal>
                                          <a:srgbClr val="00B050"/>
                                        </p:clrVal>
                                      </p:to>
                                    </p:set>
                                    <p:set>
                                      <p:cBhvr>
                                        <p:cTn id="64" dur="500" fill="hold"/>
                                        <p:tgtEl>
                                          <p:spTgt spid="25"/>
                                        </p:tgtEl>
                                        <p:attrNameLst>
                                          <p:attrName>fillcolor</p:attrName>
                                        </p:attrNameLst>
                                      </p:cBhvr>
                                      <p:to>
                                        <p:clrVal>
                                          <a:srgbClr val="00B050"/>
                                        </p:clrVal>
                                      </p:to>
                                    </p:set>
                                    <p:set>
                                      <p:cBhvr>
                                        <p:cTn id="65" dur="500" fill="hold"/>
                                        <p:tgtEl>
                                          <p:spTgt spid="25"/>
                                        </p:tgtEl>
                                        <p:attrNameLst>
                                          <p:attrName>fill.type</p:attrName>
                                        </p:attrNameLst>
                                      </p:cBhvr>
                                      <p:to>
                                        <p:strVal val="solid"/>
                                      </p:to>
                                    </p:set>
                                  </p:childTnLst>
                                </p:cTn>
                              </p:par>
                            </p:childTnLst>
                          </p:cTn>
                        </p:par>
                        <p:par>
                          <p:cTn id="66" fill="hold">
                            <p:stCondLst>
                              <p:cond delay="740"/>
                            </p:stCondLst>
                            <p:childTnLst>
                              <p:par>
                                <p:cTn id="67" presetID="16" presetClass="emph" presetSubtype="0" fill="hold" grpId="1" nodeType="afterEffect">
                                  <p:stCondLst>
                                    <p:cond delay="0"/>
                                  </p:stCondLst>
                                  <p:iterate type="lt">
                                    <p:tmPct val="4000"/>
                                  </p:iterate>
                                  <p:childTnLst>
                                    <p:set>
                                      <p:cBhvr override="childStyle">
                                        <p:cTn id="68" dur="500" fill="hold"/>
                                        <p:tgtEl>
                                          <p:spTgt spid="26"/>
                                        </p:tgtEl>
                                        <p:attrNameLst>
                                          <p:attrName>style.color</p:attrName>
                                        </p:attrNameLst>
                                      </p:cBhvr>
                                      <p:to>
                                        <p:clrVal>
                                          <a:srgbClr val="00B050"/>
                                        </p:clrVal>
                                      </p:to>
                                    </p:set>
                                    <p:set>
                                      <p:cBhvr>
                                        <p:cTn id="69" dur="500" fill="hold"/>
                                        <p:tgtEl>
                                          <p:spTgt spid="26"/>
                                        </p:tgtEl>
                                        <p:attrNameLst>
                                          <p:attrName>fillcolor</p:attrName>
                                        </p:attrNameLst>
                                      </p:cBhvr>
                                      <p:to>
                                        <p:clrVal>
                                          <a:srgbClr val="00B050"/>
                                        </p:clrVal>
                                      </p:to>
                                    </p:set>
                                    <p:set>
                                      <p:cBhvr>
                                        <p:cTn id="70" dur="500" fill="hold"/>
                                        <p:tgtEl>
                                          <p:spTgt spid="26"/>
                                        </p:tgtEl>
                                        <p:attrNameLst>
                                          <p:attrName>fill.type</p:attrName>
                                        </p:attrNameLst>
                                      </p:cBhvr>
                                      <p:to>
                                        <p:strVal val="solid"/>
                                      </p:to>
                                    </p:set>
                                  </p:childTnLst>
                                </p:cTn>
                              </p:par>
                              <p:par>
                                <p:cTn id="71" presetID="16" presetClass="emph" presetSubtype="0" fill="hold" grpId="1" nodeType="withEffect">
                                  <p:stCondLst>
                                    <p:cond delay="0"/>
                                  </p:stCondLst>
                                  <p:iterate type="lt">
                                    <p:tmPct val="4000"/>
                                  </p:iterate>
                                  <p:childTnLst>
                                    <p:set>
                                      <p:cBhvr override="childStyle">
                                        <p:cTn id="72" dur="500" fill="hold"/>
                                        <p:tgtEl>
                                          <p:spTgt spid="27"/>
                                        </p:tgtEl>
                                        <p:attrNameLst>
                                          <p:attrName>style.color</p:attrName>
                                        </p:attrNameLst>
                                      </p:cBhvr>
                                      <p:to>
                                        <p:clrVal>
                                          <a:srgbClr val="00B050"/>
                                        </p:clrVal>
                                      </p:to>
                                    </p:set>
                                    <p:set>
                                      <p:cBhvr>
                                        <p:cTn id="73" dur="500" fill="hold"/>
                                        <p:tgtEl>
                                          <p:spTgt spid="27"/>
                                        </p:tgtEl>
                                        <p:attrNameLst>
                                          <p:attrName>fillcolor</p:attrName>
                                        </p:attrNameLst>
                                      </p:cBhvr>
                                      <p:to>
                                        <p:clrVal>
                                          <a:srgbClr val="00B050"/>
                                        </p:clrVal>
                                      </p:to>
                                    </p:set>
                                    <p:set>
                                      <p:cBhvr>
                                        <p:cTn id="74" dur="500" fill="hold"/>
                                        <p:tgtEl>
                                          <p:spTgt spid="27"/>
                                        </p:tgtEl>
                                        <p:attrNameLst>
                                          <p:attrName>fill.type</p:attrName>
                                        </p:attrNameLst>
                                      </p:cBhvr>
                                      <p:to>
                                        <p:strVal val="solid"/>
                                      </p:to>
                                    </p:set>
                                  </p:childTnLst>
                                </p:cTn>
                              </p:par>
                            </p:childTnLst>
                          </p:cTn>
                        </p:par>
                        <p:par>
                          <p:cTn id="75" fill="hold">
                            <p:stCondLst>
                              <p:cond delay="1380"/>
                            </p:stCondLst>
                            <p:childTnLst>
                              <p:par>
                                <p:cTn id="76" presetID="16" presetClass="emph" presetSubtype="0" fill="hold" grpId="1" nodeType="afterEffect">
                                  <p:stCondLst>
                                    <p:cond delay="0"/>
                                  </p:stCondLst>
                                  <p:iterate type="lt">
                                    <p:tmPct val="4000"/>
                                  </p:iterate>
                                  <p:childTnLst>
                                    <p:set>
                                      <p:cBhvr override="childStyle">
                                        <p:cTn id="77" dur="500" fill="hold"/>
                                        <p:tgtEl>
                                          <p:spTgt spid="28"/>
                                        </p:tgtEl>
                                        <p:attrNameLst>
                                          <p:attrName>style.color</p:attrName>
                                        </p:attrNameLst>
                                      </p:cBhvr>
                                      <p:to>
                                        <p:clrVal>
                                          <a:srgbClr val="00B050"/>
                                        </p:clrVal>
                                      </p:to>
                                    </p:set>
                                    <p:set>
                                      <p:cBhvr>
                                        <p:cTn id="78" dur="500" fill="hold"/>
                                        <p:tgtEl>
                                          <p:spTgt spid="28"/>
                                        </p:tgtEl>
                                        <p:attrNameLst>
                                          <p:attrName>fillcolor</p:attrName>
                                        </p:attrNameLst>
                                      </p:cBhvr>
                                      <p:to>
                                        <p:clrVal>
                                          <a:srgbClr val="00B050"/>
                                        </p:clrVal>
                                      </p:to>
                                    </p:set>
                                    <p:set>
                                      <p:cBhvr>
                                        <p:cTn id="79" dur="500" fill="hold"/>
                                        <p:tgtEl>
                                          <p:spTgt spid="28"/>
                                        </p:tgtEl>
                                        <p:attrNameLst>
                                          <p:attrName>fill.type</p:attrName>
                                        </p:attrNameLst>
                                      </p:cBhvr>
                                      <p:to>
                                        <p:strVal val="solid"/>
                                      </p:to>
                                    </p:set>
                                  </p:childTnLst>
                                </p:cTn>
                              </p:par>
                              <p:par>
                                <p:cTn id="80" presetID="2" presetClass="entr" presetSubtype="4" fill="hold" grpId="0" nodeType="withEffect">
                                  <p:stCondLst>
                                    <p:cond delay="0"/>
                                  </p:stCondLst>
                                  <p:childTnLst>
                                    <p:set>
                                      <p:cBhvr>
                                        <p:cTn id="81" dur="1" fill="hold">
                                          <p:stCondLst>
                                            <p:cond delay="0"/>
                                          </p:stCondLst>
                                        </p:cTn>
                                        <p:tgtEl>
                                          <p:spTgt spid="2"/>
                                        </p:tgtEl>
                                        <p:attrNameLst>
                                          <p:attrName>style.visibility</p:attrName>
                                        </p:attrNameLst>
                                      </p:cBhvr>
                                      <p:to>
                                        <p:strVal val="visible"/>
                                      </p:to>
                                    </p:set>
                                    <p:anim calcmode="lin" valueType="num">
                                      <p:cBhvr additive="base">
                                        <p:cTn id="82" dur="500" fill="hold"/>
                                        <p:tgtEl>
                                          <p:spTgt spid="2"/>
                                        </p:tgtEl>
                                        <p:attrNameLst>
                                          <p:attrName>ppt_x</p:attrName>
                                        </p:attrNameLst>
                                      </p:cBhvr>
                                      <p:tavLst>
                                        <p:tav tm="0">
                                          <p:val>
                                            <p:strVal val="#ppt_x"/>
                                          </p:val>
                                        </p:tav>
                                        <p:tav tm="100000">
                                          <p:val>
                                            <p:strVal val="#ppt_x"/>
                                          </p:val>
                                        </p:tav>
                                      </p:tavLst>
                                    </p:anim>
                                    <p:anim calcmode="lin" valueType="num">
                                      <p:cBhvr additive="base">
                                        <p:cTn id="83" dur="500" fill="hold"/>
                                        <p:tgtEl>
                                          <p:spTgt spid="2"/>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additive="base">
                                        <p:cTn id="86" dur="500" fill="hold"/>
                                        <p:tgtEl>
                                          <p:spTgt spid="29"/>
                                        </p:tgtEl>
                                        <p:attrNameLst>
                                          <p:attrName>ppt_x</p:attrName>
                                        </p:attrNameLst>
                                      </p:cBhvr>
                                      <p:tavLst>
                                        <p:tav tm="0">
                                          <p:val>
                                            <p:strVal val="#ppt_x"/>
                                          </p:val>
                                        </p:tav>
                                        <p:tav tm="100000">
                                          <p:val>
                                            <p:strVal val="#ppt_x"/>
                                          </p:val>
                                        </p:tav>
                                      </p:tavLst>
                                    </p:anim>
                                    <p:anim calcmode="lin" valueType="num">
                                      <p:cBhvr additive="base">
                                        <p:cTn id="87" dur="500" fill="hold"/>
                                        <p:tgtEl>
                                          <p:spTgt spid="2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 calcmode="lin" valueType="num">
                                      <p:cBhvr additive="base">
                                        <p:cTn id="90" dur="500" fill="hold"/>
                                        <p:tgtEl>
                                          <p:spTgt spid="30"/>
                                        </p:tgtEl>
                                        <p:attrNameLst>
                                          <p:attrName>ppt_x</p:attrName>
                                        </p:attrNameLst>
                                      </p:cBhvr>
                                      <p:tavLst>
                                        <p:tav tm="0">
                                          <p:val>
                                            <p:strVal val="#ppt_x"/>
                                          </p:val>
                                        </p:tav>
                                        <p:tav tm="100000">
                                          <p:val>
                                            <p:strVal val="#ppt_x"/>
                                          </p:val>
                                        </p:tav>
                                      </p:tavLst>
                                    </p:anim>
                                    <p:anim calcmode="lin" valueType="num">
                                      <p:cBhvr additive="base">
                                        <p:cTn id="91" dur="500" fill="hold"/>
                                        <p:tgtEl>
                                          <p:spTgt spid="3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additive="base">
                                        <p:cTn id="94" dur="500" fill="hold"/>
                                        <p:tgtEl>
                                          <p:spTgt spid="31"/>
                                        </p:tgtEl>
                                        <p:attrNameLst>
                                          <p:attrName>ppt_x</p:attrName>
                                        </p:attrNameLst>
                                      </p:cBhvr>
                                      <p:tavLst>
                                        <p:tav tm="0">
                                          <p:val>
                                            <p:strVal val="#ppt_x"/>
                                          </p:val>
                                        </p:tav>
                                        <p:tav tm="100000">
                                          <p:val>
                                            <p:strVal val="#ppt_x"/>
                                          </p:val>
                                        </p:tav>
                                      </p:tavLst>
                                    </p:anim>
                                    <p:anim calcmode="lin" valueType="num">
                                      <p:cBhvr additive="base">
                                        <p:cTn id="95" dur="500" fill="hold"/>
                                        <p:tgtEl>
                                          <p:spTgt spid="3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2"/>
                                        </p:tgtEl>
                                        <p:attrNameLst>
                                          <p:attrName>style.visibility</p:attrName>
                                        </p:attrNameLst>
                                      </p:cBhvr>
                                      <p:to>
                                        <p:strVal val="visible"/>
                                      </p:to>
                                    </p:set>
                                    <p:anim calcmode="lin" valueType="num">
                                      <p:cBhvr additive="base">
                                        <p:cTn id="98" dur="500" fill="hold"/>
                                        <p:tgtEl>
                                          <p:spTgt spid="32"/>
                                        </p:tgtEl>
                                        <p:attrNameLst>
                                          <p:attrName>ppt_x</p:attrName>
                                        </p:attrNameLst>
                                      </p:cBhvr>
                                      <p:tavLst>
                                        <p:tav tm="0">
                                          <p:val>
                                            <p:strVal val="#ppt_x"/>
                                          </p:val>
                                        </p:tav>
                                        <p:tav tm="100000">
                                          <p:val>
                                            <p:strVal val="#ppt_x"/>
                                          </p:val>
                                        </p:tav>
                                      </p:tavLst>
                                    </p:anim>
                                    <p:anim calcmode="lin" valueType="num">
                                      <p:cBhvr additive="base">
                                        <p:cTn id="99" dur="500" fill="hold"/>
                                        <p:tgtEl>
                                          <p:spTgt spid="3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anim calcmode="lin" valueType="num">
                                      <p:cBhvr additive="base">
                                        <p:cTn id="102" dur="500" fill="hold"/>
                                        <p:tgtEl>
                                          <p:spTgt spid="33"/>
                                        </p:tgtEl>
                                        <p:attrNameLst>
                                          <p:attrName>ppt_x</p:attrName>
                                        </p:attrNameLst>
                                      </p:cBhvr>
                                      <p:tavLst>
                                        <p:tav tm="0">
                                          <p:val>
                                            <p:strVal val="#ppt_x"/>
                                          </p:val>
                                        </p:tav>
                                        <p:tav tm="100000">
                                          <p:val>
                                            <p:strVal val="#ppt_x"/>
                                          </p:val>
                                        </p:tav>
                                      </p:tavLst>
                                    </p:anim>
                                    <p:anim calcmode="lin" valueType="num">
                                      <p:cBhvr additive="base">
                                        <p:cTn id="10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 grpId="0"/>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圆角矩形 7"/>
          <p:cNvSpPr/>
          <p:nvPr/>
        </p:nvSpPr>
        <p:spPr>
          <a:xfrm>
            <a:off x="179266" y="43015"/>
            <a:ext cx="8785468" cy="702016"/>
          </a:xfrm>
          <a:prstGeom prst="roundRect">
            <a:avLst>
              <a:gd name="adj" fmla="val 22936"/>
            </a:avLst>
          </a:prstGeom>
          <a:solidFill>
            <a:schemeClr val="bg1"/>
          </a:solidFill>
          <a:ln w="2857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sz="2600" b="1" u="sng" dirty="0" smtClean="0">
                <a:solidFill>
                  <a:schemeClr val="accent1">
                    <a:lumMod val="75000"/>
                  </a:schemeClr>
                </a:solidFill>
                <a:latin typeface="Calibri" panose="020F0502020204030204" pitchFamily="34" charset="0"/>
                <a:cs typeface="Calibri" panose="020F0502020204030204" pitchFamily="34" charset="0"/>
              </a:rPr>
              <a:t>Bài 2:</a:t>
            </a:r>
            <a:r>
              <a:rPr lang="vi-VN" sz="2600" b="1" dirty="0" smtClean="0">
                <a:solidFill>
                  <a:schemeClr val="accent1">
                    <a:lumMod val="75000"/>
                  </a:schemeClr>
                </a:solidFill>
                <a:latin typeface="Calibri" panose="020F0502020204030204" pitchFamily="34" charset="0"/>
                <a:cs typeface="Calibri" panose="020F0502020204030204" pitchFamily="34" charset="0"/>
              </a:rPr>
              <a:t> </a:t>
            </a:r>
            <a:r>
              <a:rPr lang="vi-VN" sz="2600" dirty="0" smtClean="0">
                <a:solidFill>
                  <a:schemeClr val="accent1">
                    <a:lumMod val="75000"/>
                  </a:schemeClr>
                </a:solidFill>
                <a:latin typeface="Calibri" panose="020F0502020204030204" pitchFamily="34" charset="0"/>
                <a:cs typeface="Calibri" panose="020F0502020204030204" pitchFamily="34" charset="0"/>
              </a:rPr>
              <a:t>Hãy thay thế những từ ngữ lặp lại trong hai đoạn văn sau bằng đại từ hoặc từ ngữ đồng nghĩa:</a:t>
            </a:r>
          </a:p>
        </p:txBody>
      </p:sp>
      <p:grpSp>
        <p:nvGrpSpPr>
          <p:cNvPr id="4" name="Google Shape;1780;p42"/>
          <p:cNvGrpSpPr/>
          <p:nvPr/>
        </p:nvGrpSpPr>
        <p:grpSpPr>
          <a:xfrm rot="1227845">
            <a:off x="8787817" y="-75253"/>
            <a:ext cx="575838" cy="400692"/>
            <a:chOff x="6862425" y="660850"/>
            <a:chExt cx="1389081" cy="966580"/>
          </a:xfrm>
        </p:grpSpPr>
        <p:sp>
          <p:nvSpPr>
            <p:cNvPr id="5" name="Google Shape;1781;p42"/>
            <p:cNvSpPr/>
            <p:nvPr/>
          </p:nvSpPr>
          <p:spPr>
            <a:xfrm>
              <a:off x="6862425" y="660850"/>
              <a:ext cx="1389081" cy="966580"/>
            </a:xfrm>
            <a:custGeom>
              <a:avLst/>
              <a:gdLst/>
              <a:ahLst/>
              <a:cxnLst/>
              <a:rect l="l" t="t" r="r" b="b"/>
              <a:pathLst>
                <a:path w="26690" h="18572" extrusionOk="0">
                  <a:moveTo>
                    <a:pt x="5591" y="1"/>
                  </a:moveTo>
                  <a:cubicBezTo>
                    <a:pt x="4196" y="1"/>
                    <a:pt x="2834" y="131"/>
                    <a:pt x="1515" y="382"/>
                  </a:cubicBezTo>
                  <a:cubicBezTo>
                    <a:pt x="1493" y="393"/>
                    <a:pt x="1471" y="393"/>
                    <a:pt x="1439" y="404"/>
                  </a:cubicBezTo>
                  <a:lnTo>
                    <a:pt x="719" y="556"/>
                  </a:lnTo>
                  <a:lnTo>
                    <a:pt x="273" y="6158"/>
                  </a:lnTo>
                  <a:lnTo>
                    <a:pt x="262" y="6158"/>
                  </a:lnTo>
                  <a:lnTo>
                    <a:pt x="0" y="9438"/>
                  </a:lnTo>
                  <a:lnTo>
                    <a:pt x="1144" y="9319"/>
                  </a:lnTo>
                  <a:cubicBezTo>
                    <a:pt x="1275" y="9297"/>
                    <a:pt x="1362" y="9286"/>
                    <a:pt x="1417" y="9275"/>
                  </a:cubicBezTo>
                  <a:cubicBezTo>
                    <a:pt x="1461" y="9264"/>
                    <a:pt x="1493" y="9253"/>
                    <a:pt x="1570" y="9253"/>
                  </a:cubicBezTo>
                  <a:cubicBezTo>
                    <a:pt x="2158" y="9199"/>
                    <a:pt x="2768" y="9166"/>
                    <a:pt x="3368" y="9166"/>
                  </a:cubicBezTo>
                  <a:cubicBezTo>
                    <a:pt x="4349" y="9166"/>
                    <a:pt x="5340" y="9242"/>
                    <a:pt x="6310" y="9384"/>
                  </a:cubicBezTo>
                  <a:cubicBezTo>
                    <a:pt x="9612" y="9885"/>
                    <a:pt x="12686" y="11324"/>
                    <a:pt x="15225" y="13569"/>
                  </a:cubicBezTo>
                  <a:cubicBezTo>
                    <a:pt x="15170" y="14092"/>
                    <a:pt x="15258" y="14615"/>
                    <a:pt x="15454" y="15095"/>
                  </a:cubicBezTo>
                  <a:cubicBezTo>
                    <a:pt x="15290" y="15411"/>
                    <a:pt x="15192" y="15770"/>
                    <a:pt x="15181" y="16141"/>
                  </a:cubicBezTo>
                  <a:cubicBezTo>
                    <a:pt x="15170" y="16773"/>
                    <a:pt x="15399" y="17372"/>
                    <a:pt x="15835" y="17830"/>
                  </a:cubicBezTo>
                  <a:cubicBezTo>
                    <a:pt x="16282" y="18309"/>
                    <a:pt x="16914" y="18571"/>
                    <a:pt x="17557" y="18571"/>
                  </a:cubicBezTo>
                  <a:cubicBezTo>
                    <a:pt x="18048" y="18571"/>
                    <a:pt x="18527" y="18418"/>
                    <a:pt x="18919" y="18146"/>
                  </a:cubicBezTo>
                  <a:cubicBezTo>
                    <a:pt x="19050" y="18157"/>
                    <a:pt x="19170" y="18168"/>
                    <a:pt x="19301" y="18168"/>
                  </a:cubicBezTo>
                  <a:cubicBezTo>
                    <a:pt x="20009" y="18168"/>
                    <a:pt x="20685" y="17906"/>
                    <a:pt x="21197" y="17416"/>
                  </a:cubicBezTo>
                  <a:cubicBezTo>
                    <a:pt x="21622" y="17013"/>
                    <a:pt x="21906" y="16500"/>
                    <a:pt x="22004" y="15945"/>
                  </a:cubicBezTo>
                  <a:cubicBezTo>
                    <a:pt x="22265" y="15814"/>
                    <a:pt x="22505" y="15639"/>
                    <a:pt x="22712" y="15443"/>
                  </a:cubicBezTo>
                  <a:cubicBezTo>
                    <a:pt x="22963" y="15214"/>
                    <a:pt x="23159" y="14942"/>
                    <a:pt x="23311" y="14637"/>
                  </a:cubicBezTo>
                  <a:cubicBezTo>
                    <a:pt x="23856" y="14517"/>
                    <a:pt x="24347" y="14255"/>
                    <a:pt x="24761" y="13874"/>
                  </a:cubicBezTo>
                  <a:cubicBezTo>
                    <a:pt x="25349" y="13307"/>
                    <a:pt x="25687" y="12533"/>
                    <a:pt x="25720" y="11727"/>
                  </a:cubicBezTo>
                  <a:cubicBezTo>
                    <a:pt x="26657" y="10833"/>
                    <a:pt x="26690" y="9329"/>
                    <a:pt x="25796" y="8381"/>
                  </a:cubicBezTo>
                  <a:cubicBezTo>
                    <a:pt x="25349" y="7913"/>
                    <a:pt x="24717" y="7640"/>
                    <a:pt x="24074" y="7640"/>
                  </a:cubicBezTo>
                  <a:cubicBezTo>
                    <a:pt x="23464" y="7640"/>
                    <a:pt x="22886" y="7880"/>
                    <a:pt x="22440" y="8294"/>
                  </a:cubicBezTo>
                  <a:cubicBezTo>
                    <a:pt x="22440" y="8294"/>
                    <a:pt x="22429" y="8305"/>
                    <a:pt x="22429" y="8305"/>
                  </a:cubicBezTo>
                  <a:cubicBezTo>
                    <a:pt x="19432" y="4414"/>
                    <a:pt x="15465" y="1766"/>
                    <a:pt x="10920" y="644"/>
                  </a:cubicBezTo>
                  <a:cubicBezTo>
                    <a:pt x="9176" y="219"/>
                    <a:pt x="7389" y="1"/>
                    <a:pt x="5591"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 name="Google Shape;1782;p42"/>
            <p:cNvSpPr/>
            <p:nvPr/>
          </p:nvSpPr>
          <p:spPr>
            <a:xfrm>
              <a:off x="6940702" y="714197"/>
              <a:ext cx="1133852" cy="579157"/>
            </a:xfrm>
            <a:custGeom>
              <a:avLst/>
              <a:gdLst/>
              <a:ahLst/>
              <a:cxnLst/>
              <a:rect l="l" t="t" r="r" b="b"/>
              <a:pathLst>
                <a:path w="21786" h="11128" extrusionOk="0">
                  <a:moveTo>
                    <a:pt x="4076" y="0"/>
                  </a:moveTo>
                  <a:cubicBezTo>
                    <a:pt x="2769" y="0"/>
                    <a:pt x="1464" y="122"/>
                    <a:pt x="196" y="371"/>
                  </a:cubicBezTo>
                  <a:cubicBezTo>
                    <a:pt x="164" y="371"/>
                    <a:pt x="131" y="381"/>
                    <a:pt x="109" y="392"/>
                  </a:cubicBezTo>
                  <a:lnTo>
                    <a:pt x="0" y="1711"/>
                  </a:lnTo>
                  <a:cubicBezTo>
                    <a:pt x="32" y="1715"/>
                    <a:pt x="65" y="1718"/>
                    <a:pt x="100" y="1718"/>
                  </a:cubicBezTo>
                  <a:cubicBezTo>
                    <a:pt x="159" y="1718"/>
                    <a:pt x="221" y="1710"/>
                    <a:pt x="283" y="1689"/>
                  </a:cubicBezTo>
                  <a:cubicBezTo>
                    <a:pt x="992" y="1515"/>
                    <a:pt x="1406" y="1482"/>
                    <a:pt x="2191" y="1406"/>
                  </a:cubicBezTo>
                  <a:cubicBezTo>
                    <a:pt x="2806" y="1353"/>
                    <a:pt x="3427" y="1326"/>
                    <a:pt x="4047" y="1326"/>
                  </a:cubicBezTo>
                  <a:cubicBezTo>
                    <a:pt x="5086" y="1326"/>
                    <a:pt x="6126" y="1402"/>
                    <a:pt x="7149" y="1558"/>
                  </a:cubicBezTo>
                  <a:cubicBezTo>
                    <a:pt x="12391" y="2343"/>
                    <a:pt x="16849" y="5307"/>
                    <a:pt x="19824" y="9667"/>
                  </a:cubicBezTo>
                  <a:cubicBezTo>
                    <a:pt x="20129" y="10124"/>
                    <a:pt x="20412" y="10593"/>
                    <a:pt x="20696" y="11073"/>
                  </a:cubicBezTo>
                  <a:cubicBezTo>
                    <a:pt x="20707" y="11094"/>
                    <a:pt x="20718" y="11116"/>
                    <a:pt x="20728" y="11127"/>
                  </a:cubicBezTo>
                  <a:lnTo>
                    <a:pt x="21786" y="10331"/>
                  </a:lnTo>
                  <a:cubicBezTo>
                    <a:pt x="18974" y="5547"/>
                    <a:pt x="14625" y="1962"/>
                    <a:pt x="9187" y="621"/>
                  </a:cubicBezTo>
                  <a:cubicBezTo>
                    <a:pt x="7531" y="212"/>
                    <a:pt x="5802" y="0"/>
                    <a:pt x="4076" y="0"/>
                  </a:cubicBezTo>
                  <a:close/>
                </a:path>
              </a:pathLst>
            </a:custGeom>
            <a:solidFill>
              <a:srgbClr val="FF7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83;p42"/>
            <p:cNvSpPr/>
            <p:nvPr/>
          </p:nvSpPr>
          <p:spPr>
            <a:xfrm>
              <a:off x="6936122" y="773894"/>
              <a:ext cx="1098149" cy="549491"/>
            </a:xfrm>
            <a:custGeom>
              <a:avLst/>
              <a:gdLst/>
              <a:ahLst/>
              <a:cxnLst/>
              <a:rect l="l" t="t" r="r" b="b"/>
              <a:pathLst>
                <a:path w="21100" h="10558" extrusionOk="0">
                  <a:moveTo>
                    <a:pt x="3749" y="1"/>
                  </a:moveTo>
                  <a:cubicBezTo>
                    <a:pt x="2524" y="1"/>
                    <a:pt x="1301" y="107"/>
                    <a:pt x="110" y="324"/>
                  </a:cubicBezTo>
                  <a:lnTo>
                    <a:pt x="1" y="1687"/>
                  </a:lnTo>
                  <a:cubicBezTo>
                    <a:pt x="677" y="1523"/>
                    <a:pt x="1091" y="1490"/>
                    <a:pt x="1854" y="1414"/>
                  </a:cubicBezTo>
                  <a:cubicBezTo>
                    <a:pt x="2469" y="1361"/>
                    <a:pt x="3090" y="1334"/>
                    <a:pt x="3710" y="1334"/>
                  </a:cubicBezTo>
                  <a:cubicBezTo>
                    <a:pt x="4749" y="1334"/>
                    <a:pt x="5789" y="1410"/>
                    <a:pt x="6812" y="1567"/>
                  </a:cubicBezTo>
                  <a:cubicBezTo>
                    <a:pt x="12054" y="2351"/>
                    <a:pt x="16512" y="5316"/>
                    <a:pt x="19487" y="9675"/>
                  </a:cubicBezTo>
                  <a:cubicBezTo>
                    <a:pt x="19683" y="9969"/>
                    <a:pt x="19868" y="10263"/>
                    <a:pt x="20043" y="10558"/>
                  </a:cubicBezTo>
                  <a:lnTo>
                    <a:pt x="21100" y="9773"/>
                  </a:lnTo>
                  <a:cubicBezTo>
                    <a:pt x="18277" y="5261"/>
                    <a:pt x="14060" y="1915"/>
                    <a:pt x="8839" y="619"/>
                  </a:cubicBezTo>
                  <a:cubicBezTo>
                    <a:pt x="7196" y="211"/>
                    <a:pt x="5471" y="1"/>
                    <a:pt x="3749" y="1"/>
                  </a:cubicBezTo>
                  <a:close/>
                </a:path>
              </a:pathLst>
            </a:custGeom>
            <a:solidFill>
              <a:srgbClr val="FEA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84;p42"/>
            <p:cNvSpPr/>
            <p:nvPr/>
          </p:nvSpPr>
          <p:spPr>
            <a:xfrm>
              <a:off x="6931594" y="834476"/>
              <a:ext cx="1059012" cy="521803"/>
            </a:xfrm>
            <a:custGeom>
              <a:avLst/>
              <a:gdLst/>
              <a:ahLst/>
              <a:cxnLst/>
              <a:rect l="l" t="t" r="r" b="b"/>
              <a:pathLst>
                <a:path w="20348" h="10026" extrusionOk="0">
                  <a:moveTo>
                    <a:pt x="3319" y="0"/>
                  </a:moveTo>
                  <a:cubicBezTo>
                    <a:pt x="2242" y="0"/>
                    <a:pt x="1165" y="83"/>
                    <a:pt x="110" y="250"/>
                  </a:cubicBezTo>
                  <a:lnTo>
                    <a:pt x="1" y="1591"/>
                  </a:lnTo>
                  <a:cubicBezTo>
                    <a:pt x="458" y="1503"/>
                    <a:pt x="840" y="1460"/>
                    <a:pt x="1428" y="1416"/>
                  </a:cubicBezTo>
                  <a:cubicBezTo>
                    <a:pt x="2066" y="1358"/>
                    <a:pt x="2705" y="1328"/>
                    <a:pt x="3344" y="1328"/>
                  </a:cubicBezTo>
                  <a:cubicBezTo>
                    <a:pt x="4365" y="1328"/>
                    <a:pt x="5386" y="1404"/>
                    <a:pt x="6398" y="1558"/>
                  </a:cubicBezTo>
                  <a:cubicBezTo>
                    <a:pt x="11629" y="2343"/>
                    <a:pt x="16097" y="5307"/>
                    <a:pt x="19062" y="9666"/>
                  </a:cubicBezTo>
                  <a:cubicBezTo>
                    <a:pt x="19138" y="9786"/>
                    <a:pt x="19214" y="9906"/>
                    <a:pt x="19291" y="10026"/>
                  </a:cubicBezTo>
                  <a:lnTo>
                    <a:pt x="20348" y="9241"/>
                  </a:lnTo>
                  <a:cubicBezTo>
                    <a:pt x="17525" y="5002"/>
                    <a:pt x="13438" y="1863"/>
                    <a:pt x="8425" y="621"/>
                  </a:cubicBezTo>
                  <a:cubicBezTo>
                    <a:pt x="6774" y="211"/>
                    <a:pt x="5045" y="0"/>
                    <a:pt x="3319" y="0"/>
                  </a:cubicBezTo>
                  <a:close/>
                </a:path>
              </a:pathLst>
            </a:custGeom>
            <a:solidFill>
              <a:srgbClr val="FFE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85;p42"/>
            <p:cNvSpPr/>
            <p:nvPr/>
          </p:nvSpPr>
          <p:spPr>
            <a:xfrm>
              <a:off x="6927066" y="893236"/>
              <a:ext cx="1018729" cy="496509"/>
            </a:xfrm>
            <a:custGeom>
              <a:avLst/>
              <a:gdLst/>
              <a:ahLst/>
              <a:cxnLst/>
              <a:rect l="l" t="t" r="r" b="b"/>
              <a:pathLst>
                <a:path w="19574" h="9540" extrusionOk="0">
                  <a:moveTo>
                    <a:pt x="2887" y="1"/>
                  </a:moveTo>
                  <a:cubicBezTo>
                    <a:pt x="1955" y="1"/>
                    <a:pt x="1025" y="63"/>
                    <a:pt x="110" y="189"/>
                  </a:cubicBezTo>
                  <a:lnTo>
                    <a:pt x="1" y="1519"/>
                  </a:lnTo>
                  <a:cubicBezTo>
                    <a:pt x="295" y="1475"/>
                    <a:pt x="589" y="1453"/>
                    <a:pt x="981" y="1410"/>
                  </a:cubicBezTo>
                  <a:cubicBezTo>
                    <a:pt x="1601" y="1357"/>
                    <a:pt x="2224" y="1330"/>
                    <a:pt x="2846" y="1330"/>
                  </a:cubicBezTo>
                  <a:cubicBezTo>
                    <a:pt x="3888" y="1330"/>
                    <a:pt x="4928" y="1405"/>
                    <a:pt x="5951" y="1562"/>
                  </a:cubicBezTo>
                  <a:cubicBezTo>
                    <a:pt x="11139" y="2336"/>
                    <a:pt x="15552" y="5246"/>
                    <a:pt x="18527" y="9540"/>
                  </a:cubicBezTo>
                  <a:lnTo>
                    <a:pt x="19574" y="8755"/>
                  </a:lnTo>
                  <a:cubicBezTo>
                    <a:pt x="16773" y="4766"/>
                    <a:pt x="12806" y="1813"/>
                    <a:pt x="7978" y="614"/>
                  </a:cubicBezTo>
                  <a:cubicBezTo>
                    <a:pt x="6331" y="211"/>
                    <a:pt x="4607" y="1"/>
                    <a:pt x="2887" y="1"/>
                  </a:cubicBezTo>
                  <a:close/>
                </a:path>
              </a:pathLst>
            </a:custGeom>
            <a:solidFill>
              <a:srgbClr val="48C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86;p42"/>
            <p:cNvSpPr/>
            <p:nvPr/>
          </p:nvSpPr>
          <p:spPr>
            <a:xfrm>
              <a:off x="6922538" y="956888"/>
              <a:ext cx="978446" cy="465751"/>
            </a:xfrm>
            <a:custGeom>
              <a:avLst/>
              <a:gdLst/>
              <a:ahLst/>
              <a:cxnLst/>
              <a:rect l="l" t="t" r="r" b="b"/>
              <a:pathLst>
                <a:path w="18800" h="8949" extrusionOk="0">
                  <a:moveTo>
                    <a:pt x="2546" y="1"/>
                  </a:moveTo>
                  <a:cubicBezTo>
                    <a:pt x="1726" y="1"/>
                    <a:pt x="907" y="48"/>
                    <a:pt x="98" y="143"/>
                  </a:cubicBezTo>
                  <a:lnTo>
                    <a:pt x="0" y="1473"/>
                  </a:lnTo>
                  <a:cubicBezTo>
                    <a:pt x="186" y="1451"/>
                    <a:pt x="393" y="1440"/>
                    <a:pt x="643" y="1418"/>
                  </a:cubicBezTo>
                  <a:cubicBezTo>
                    <a:pt x="1277" y="1359"/>
                    <a:pt x="1915" y="1330"/>
                    <a:pt x="2553" y="1330"/>
                  </a:cubicBezTo>
                  <a:cubicBezTo>
                    <a:pt x="3574" y="1330"/>
                    <a:pt x="4596" y="1406"/>
                    <a:pt x="5602" y="1560"/>
                  </a:cubicBezTo>
                  <a:cubicBezTo>
                    <a:pt x="10550" y="2301"/>
                    <a:pt x="14800" y="4982"/>
                    <a:pt x="17764" y="8949"/>
                  </a:cubicBezTo>
                  <a:lnTo>
                    <a:pt x="18800" y="8175"/>
                  </a:lnTo>
                  <a:cubicBezTo>
                    <a:pt x="16032" y="4470"/>
                    <a:pt x="12217" y="1756"/>
                    <a:pt x="7640" y="623"/>
                  </a:cubicBezTo>
                  <a:cubicBezTo>
                    <a:pt x="5994" y="209"/>
                    <a:pt x="4268" y="1"/>
                    <a:pt x="254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87;p42"/>
            <p:cNvSpPr/>
            <p:nvPr/>
          </p:nvSpPr>
          <p:spPr>
            <a:xfrm>
              <a:off x="6916865" y="1023247"/>
              <a:ext cx="941598" cy="434576"/>
            </a:xfrm>
            <a:custGeom>
              <a:avLst/>
              <a:gdLst/>
              <a:ahLst/>
              <a:cxnLst/>
              <a:rect l="l" t="t" r="r" b="b"/>
              <a:pathLst>
                <a:path w="18092" h="8350" extrusionOk="0">
                  <a:moveTo>
                    <a:pt x="2513" y="1"/>
                  </a:moveTo>
                  <a:cubicBezTo>
                    <a:pt x="1721" y="1"/>
                    <a:pt x="921" y="48"/>
                    <a:pt x="109" y="143"/>
                  </a:cubicBezTo>
                  <a:lnTo>
                    <a:pt x="0" y="1473"/>
                  </a:lnTo>
                  <a:cubicBezTo>
                    <a:pt x="186" y="1451"/>
                    <a:pt x="186" y="1429"/>
                    <a:pt x="436" y="1407"/>
                  </a:cubicBezTo>
                  <a:cubicBezTo>
                    <a:pt x="1053" y="1351"/>
                    <a:pt x="1671" y="1323"/>
                    <a:pt x="2288" y="1323"/>
                  </a:cubicBezTo>
                  <a:cubicBezTo>
                    <a:pt x="3331" y="1323"/>
                    <a:pt x="4373" y="1403"/>
                    <a:pt x="5406" y="1560"/>
                  </a:cubicBezTo>
                  <a:cubicBezTo>
                    <a:pt x="10092" y="2257"/>
                    <a:pt x="14168" y="4710"/>
                    <a:pt x="17089" y="8349"/>
                  </a:cubicBezTo>
                  <a:lnTo>
                    <a:pt x="18091" y="7510"/>
                  </a:lnTo>
                  <a:cubicBezTo>
                    <a:pt x="15367" y="4154"/>
                    <a:pt x="11738" y="1680"/>
                    <a:pt x="7433" y="612"/>
                  </a:cubicBezTo>
                  <a:cubicBezTo>
                    <a:pt x="5790" y="207"/>
                    <a:pt x="4167" y="1"/>
                    <a:pt x="2513" y="1"/>
                  </a:cubicBezTo>
                  <a:close/>
                </a:path>
              </a:pathLst>
            </a:custGeom>
            <a:solidFill>
              <a:srgbClr val="A77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88;p42"/>
            <p:cNvSpPr/>
            <p:nvPr/>
          </p:nvSpPr>
          <p:spPr>
            <a:xfrm>
              <a:off x="7692242" y="1112090"/>
              <a:ext cx="504837" cy="469602"/>
            </a:xfrm>
            <a:custGeom>
              <a:avLst/>
              <a:gdLst/>
              <a:ahLst/>
              <a:cxnLst/>
              <a:rect l="l" t="t" r="r" b="b"/>
              <a:pathLst>
                <a:path w="9700" h="9023" extrusionOk="0">
                  <a:moveTo>
                    <a:pt x="8126" y="1"/>
                  </a:moveTo>
                  <a:cubicBezTo>
                    <a:pt x="7775" y="1"/>
                    <a:pt x="7423" y="129"/>
                    <a:pt x="7149" y="387"/>
                  </a:cubicBezTo>
                  <a:cubicBezTo>
                    <a:pt x="6997" y="540"/>
                    <a:pt x="6877" y="714"/>
                    <a:pt x="6801" y="910"/>
                  </a:cubicBezTo>
                  <a:cubicBezTo>
                    <a:pt x="6761" y="908"/>
                    <a:pt x="6721" y="907"/>
                    <a:pt x="6681" y="907"/>
                  </a:cubicBezTo>
                  <a:cubicBezTo>
                    <a:pt x="6163" y="907"/>
                    <a:pt x="5635" y="1103"/>
                    <a:pt x="5220" y="1488"/>
                  </a:cubicBezTo>
                  <a:cubicBezTo>
                    <a:pt x="5166" y="1542"/>
                    <a:pt x="5122" y="1597"/>
                    <a:pt x="5068" y="1651"/>
                  </a:cubicBezTo>
                  <a:cubicBezTo>
                    <a:pt x="4789" y="1494"/>
                    <a:pt x="4477" y="1414"/>
                    <a:pt x="4165" y="1414"/>
                  </a:cubicBezTo>
                  <a:cubicBezTo>
                    <a:pt x="3721" y="1414"/>
                    <a:pt x="3277" y="1575"/>
                    <a:pt x="2932" y="1902"/>
                  </a:cubicBezTo>
                  <a:cubicBezTo>
                    <a:pt x="2572" y="2251"/>
                    <a:pt x="2387" y="2697"/>
                    <a:pt x="2365" y="3155"/>
                  </a:cubicBezTo>
                  <a:cubicBezTo>
                    <a:pt x="2351" y="3155"/>
                    <a:pt x="2337" y="3155"/>
                    <a:pt x="2323" y="3155"/>
                  </a:cubicBezTo>
                  <a:cubicBezTo>
                    <a:pt x="1803" y="3155"/>
                    <a:pt x="1286" y="3351"/>
                    <a:pt x="883" y="3733"/>
                  </a:cubicBezTo>
                  <a:cubicBezTo>
                    <a:pt x="87" y="4485"/>
                    <a:pt x="0" y="5705"/>
                    <a:pt x="643" y="6566"/>
                  </a:cubicBezTo>
                  <a:cubicBezTo>
                    <a:pt x="643" y="6566"/>
                    <a:pt x="643" y="6566"/>
                    <a:pt x="632" y="6577"/>
                  </a:cubicBezTo>
                  <a:cubicBezTo>
                    <a:pt x="66" y="7111"/>
                    <a:pt x="44" y="8016"/>
                    <a:pt x="589" y="8582"/>
                  </a:cubicBezTo>
                  <a:cubicBezTo>
                    <a:pt x="865" y="8876"/>
                    <a:pt x="1240" y="9023"/>
                    <a:pt x="1617" y="9023"/>
                  </a:cubicBezTo>
                  <a:cubicBezTo>
                    <a:pt x="1968" y="9023"/>
                    <a:pt x="2320" y="8895"/>
                    <a:pt x="2594" y="8637"/>
                  </a:cubicBezTo>
                  <a:cubicBezTo>
                    <a:pt x="2638" y="8593"/>
                    <a:pt x="2681" y="8550"/>
                    <a:pt x="2714" y="8495"/>
                  </a:cubicBezTo>
                  <a:cubicBezTo>
                    <a:pt x="2923" y="8575"/>
                    <a:pt x="3144" y="8615"/>
                    <a:pt x="3364" y="8615"/>
                  </a:cubicBezTo>
                  <a:cubicBezTo>
                    <a:pt x="3808" y="8615"/>
                    <a:pt x="4250" y="8452"/>
                    <a:pt x="4599" y="8125"/>
                  </a:cubicBezTo>
                  <a:cubicBezTo>
                    <a:pt x="5013" y="7732"/>
                    <a:pt x="5199" y="7187"/>
                    <a:pt x="5155" y="6653"/>
                  </a:cubicBezTo>
                  <a:cubicBezTo>
                    <a:pt x="5504" y="6588"/>
                    <a:pt x="5842" y="6414"/>
                    <a:pt x="6114" y="6152"/>
                  </a:cubicBezTo>
                  <a:cubicBezTo>
                    <a:pt x="6408" y="5880"/>
                    <a:pt x="6594" y="5531"/>
                    <a:pt x="6681" y="5160"/>
                  </a:cubicBezTo>
                  <a:cubicBezTo>
                    <a:pt x="6695" y="5161"/>
                    <a:pt x="6709" y="5161"/>
                    <a:pt x="6723" y="5161"/>
                  </a:cubicBezTo>
                  <a:cubicBezTo>
                    <a:pt x="7243" y="5161"/>
                    <a:pt x="7759" y="4965"/>
                    <a:pt x="8152" y="4583"/>
                  </a:cubicBezTo>
                  <a:cubicBezTo>
                    <a:pt x="8697" y="4071"/>
                    <a:pt x="8904" y="3351"/>
                    <a:pt x="8795" y="2676"/>
                  </a:cubicBezTo>
                  <a:cubicBezTo>
                    <a:pt x="8904" y="2621"/>
                    <a:pt x="9013" y="2545"/>
                    <a:pt x="9111" y="2458"/>
                  </a:cubicBezTo>
                  <a:cubicBezTo>
                    <a:pt x="9678" y="1913"/>
                    <a:pt x="9700" y="1008"/>
                    <a:pt x="9155" y="441"/>
                  </a:cubicBezTo>
                  <a:cubicBezTo>
                    <a:pt x="8878" y="148"/>
                    <a:pt x="8503" y="1"/>
                    <a:pt x="8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56219" y="802679"/>
            <a:ext cx="9026228" cy="3927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defRPr/>
            </a:pP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3" name="圆角矩形 7"/>
          <p:cNvSpPr/>
          <p:nvPr/>
        </p:nvSpPr>
        <p:spPr>
          <a:xfrm>
            <a:off x="-196349" y="2591969"/>
            <a:ext cx="9520259" cy="2137978"/>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buClrTx/>
              <a:defRPr/>
            </a:pPr>
            <a:r>
              <a:rPr lang="vi-VN" altLang="en-US" sz="2500" dirty="0" smtClean="0">
                <a:solidFill>
                  <a:srgbClr val="002060"/>
                </a:solidFill>
                <a:latin typeface="Calibri" panose="020F0502020204030204" pitchFamily="34" charset="0"/>
                <a:cs typeface="Calibri" panose="020F0502020204030204" pitchFamily="34" charset="0"/>
              </a:rPr>
              <a:t>        Hằng ngày, chứng kiến cảnh nhân dân bị giặc Ngô đánh đập, cướp bóc,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vô cùng uất hận, nung nấu ý chí trả thù nhà, đền nợ nước, quét sạch chúng ra khỏi bờ cõi. Năm 248, </a:t>
            </a:r>
            <a:r>
              <a:rPr lang="vi-VN" altLang="en-US" sz="2500" dirty="0" smtClean="0">
                <a:solidFill>
                  <a:schemeClr val="bg1"/>
                </a:solidFill>
                <a:latin typeface="Calibri" panose="020F0502020204030204" pitchFamily="34" charset="0"/>
                <a:cs typeface="Calibri" panose="020F0502020204030204" pitchFamily="34" charset="0"/>
              </a:rPr>
              <a:t>Triệu Thị Trinh</a:t>
            </a:r>
            <a:r>
              <a:rPr lang="vi-VN" altLang="en-US" sz="2500" dirty="0" smtClean="0">
                <a:solidFill>
                  <a:srgbClr val="002060"/>
                </a:solidFill>
                <a:latin typeface="Calibri" panose="020F0502020204030204" pitchFamily="34" charset="0"/>
                <a:cs typeface="Calibri" panose="020F0502020204030204" pitchFamily="34" charset="0"/>
              </a:rPr>
              <a:t> cùng anh là Triệu Quốc Đạt lãnh đạo cuộc khởi nghĩa chống quân xâm lược. Cuộc khởi nghĩa tuy không thành công nhưng tấm gương anh dũng của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sáng mãi với non sông, đất nước.</a:t>
            </a:r>
            <a:r>
              <a:rPr lang="en-US" altLang="en-US" sz="2500" dirty="0" smtClean="0">
                <a:solidFill>
                  <a:srgbClr val="002060"/>
                </a:solidFill>
                <a:latin typeface="Calibri" panose="020F0502020204030204" pitchFamily="34" charset="0"/>
                <a:cs typeface="Calibri" panose="020F0502020204030204" pitchFamily="34" charset="0"/>
              </a:rPr>
              <a:t>  </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6" name="TextBox 15"/>
          <p:cNvSpPr txBox="1"/>
          <p:nvPr/>
        </p:nvSpPr>
        <p:spPr>
          <a:xfrm>
            <a:off x="0" y="767596"/>
            <a:ext cx="9085031" cy="1823576"/>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                                  quê </a:t>
            </a:r>
            <a:r>
              <a:rPr lang="vi-VN" altLang="en-US" sz="2500" dirty="0">
                <a:solidFill>
                  <a:srgbClr val="002060"/>
                </a:solidFill>
                <a:latin typeface="Calibri" panose="020F0502020204030204" pitchFamily="34" charset="0"/>
                <a:cs typeface="Calibri" panose="020F0502020204030204" pitchFamily="34" charset="0"/>
              </a:rPr>
              <a:t>ở vùng núi Quan Yên (Thanh Hóa</a:t>
            </a:r>
            <a:r>
              <a:rPr lang="vi-VN" altLang="en-US" sz="2500" dirty="0" smtClean="0">
                <a:solidFill>
                  <a:srgbClr val="002060"/>
                </a:solidFill>
                <a:latin typeface="Calibri" panose="020F0502020204030204" pitchFamily="34" charset="0"/>
                <a:cs typeface="Calibri" panose="020F0502020204030204" pitchFamily="34" charset="0"/>
              </a:rPr>
              <a:t>)</a:t>
            </a:r>
            <a:r>
              <a:rPr lang="en-US" altLang="en-US" sz="2500" dirty="0" smtClean="0">
                <a:solidFill>
                  <a:srgbClr val="002060"/>
                </a:solidFill>
                <a:latin typeface="Calibri" panose="020F0502020204030204" pitchFamily="34" charset="0"/>
                <a:cs typeface="Calibri" panose="020F0502020204030204" pitchFamily="34" charset="0"/>
              </a:rPr>
              <a:t>.</a:t>
            </a:r>
            <a:r>
              <a:rPr lang="vi-VN" altLang="en-US" sz="2500" dirty="0">
                <a:solidFill>
                  <a:srgbClr val="002060"/>
                </a:solidFill>
                <a:latin typeface="Calibri" panose="020F0502020204030204" pitchFamily="34" charset="0"/>
                <a:cs typeface="Calibri" panose="020F0502020204030204" pitchFamily="34" charset="0"/>
              </a:rPr>
              <a:t> </a:t>
            </a:r>
            <a:r>
              <a:rPr lang="vi-VN" altLang="en-US" sz="2500" dirty="0" smtClean="0">
                <a:solidFill>
                  <a:schemeClr val="bg1"/>
                </a:solidFill>
                <a:latin typeface="Calibri" panose="020F0502020204030204" pitchFamily="34" charset="0"/>
                <a:cs typeface="Calibri" panose="020F0502020204030204" pitchFamily="34" charset="0"/>
              </a:rPr>
              <a:t>Người thiếu nữ họ Triệu </a:t>
            </a:r>
            <a:r>
              <a:rPr lang="vi-VN" altLang="en-US" sz="2500" dirty="0">
                <a:solidFill>
                  <a:srgbClr val="002060"/>
                </a:solidFill>
                <a:latin typeface="Calibri" panose="020F0502020204030204" pitchFamily="34" charset="0"/>
                <a:cs typeface="Calibri" panose="020F0502020204030204" pitchFamily="34" charset="0"/>
              </a:rPr>
              <a:t>xinh xắn, tính cách mạnh mẽ, thích võ nghệ. </a:t>
            </a:r>
            <a:r>
              <a:rPr lang="vi-VN" altLang="en-US" sz="2500" dirty="0">
                <a:solidFill>
                  <a:schemeClr val="bg1"/>
                </a:solidFill>
                <a:latin typeface="Calibri" panose="020F0502020204030204" pitchFamily="34" charset="0"/>
                <a:cs typeface="Calibri" panose="020F0502020204030204" pitchFamily="34" charset="0"/>
              </a:rPr>
              <a:t>Triệu Thị Trinh </a:t>
            </a:r>
            <a:r>
              <a:rPr lang="vi-VN" altLang="en-US" sz="2500" dirty="0">
                <a:solidFill>
                  <a:srgbClr val="002060"/>
                </a:solidFill>
                <a:latin typeface="Calibri" panose="020F0502020204030204" pitchFamily="34" charset="0"/>
                <a:cs typeface="Calibri" panose="020F0502020204030204" pitchFamily="34" charset="0"/>
              </a:rPr>
              <a:t>bắn cung rất giỏi, thường theo các </a:t>
            </a:r>
            <a:r>
              <a:rPr lang="vi-VN" altLang="en-US" sz="2500" dirty="0" smtClean="0">
                <a:solidFill>
                  <a:srgbClr val="002060"/>
                </a:solidFill>
                <a:latin typeface="Calibri" panose="020F0502020204030204" pitchFamily="34" charset="0"/>
                <a:cs typeface="Calibri" panose="020F0502020204030204" pitchFamily="34" charset="0"/>
              </a:rPr>
              <a:t>phường </a:t>
            </a:r>
            <a:r>
              <a:rPr lang="vi-VN" altLang="en-US" sz="2500" dirty="0">
                <a:solidFill>
                  <a:srgbClr val="002060"/>
                </a:solidFill>
                <a:latin typeface="Calibri" panose="020F0502020204030204" pitchFamily="34" charset="0"/>
                <a:cs typeface="Calibri" panose="020F0502020204030204" pitchFamily="34" charset="0"/>
              </a:rPr>
              <a:t>săn đi săn thú. Có lần, </a:t>
            </a:r>
            <a:r>
              <a:rPr lang="vi-VN" altLang="en-US" sz="2500" dirty="0">
                <a:solidFill>
                  <a:schemeClr val="bg1"/>
                </a:solidFill>
                <a:latin typeface="Calibri" panose="020F0502020204030204" pitchFamily="34" charset="0"/>
                <a:cs typeface="Calibri" panose="020F0502020204030204" pitchFamily="34" charset="0"/>
              </a:rPr>
              <a:t>Triệu Thị Trinh </a:t>
            </a:r>
            <a:r>
              <a:rPr lang="vi-VN" altLang="en-US" sz="2500" dirty="0">
                <a:solidFill>
                  <a:srgbClr val="002060"/>
                </a:solidFill>
                <a:latin typeface="Calibri" panose="020F0502020204030204" pitchFamily="34" charset="0"/>
                <a:cs typeface="Calibri" panose="020F0502020204030204" pitchFamily="34" charset="0"/>
              </a:rPr>
              <a:t>đã bắn hạ một con báo gấm hung dữ trước sự thán phục của trai tráng trong vùng.</a:t>
            </a:r>
            <a:r>
              <a:rPr lang="en-US" altLang="en-US" sz="2500" dirty="0">
                <a:solidFill>
                  <a:srgbClr val="002060"/>
                </a:solidFill>
                <a:latin typeface="Calibri" panose="020F0502020204030204" pitchFamily="34" charset="0"/>
                <a:cs typeface="Calibri" panose="020F0502020204030204" pitchFamily="34" charset="0"/>
              </a:rPr>
              <a:t>  </a:t>
            </a:r>
          </a:p>
        </p:txBody>
      </p:sp>
      <p:sp>
        <p:nvSpPr>
          <p:cNvPr id="17" name="圆角矩形 7"/>
          <p:cNvSpPr/>
          <p:nvPr/>
        </p:nvSpPr>
        <p:spPr>
          <a:xfrm>
            <a:off x="2352782" y="4769683"/>
            <a:ext cx="6857574" cy="356447"/>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buClrTx/>
              <a:defRPr/>
            </a:pPr>
            <a:r>
              <a:rPr lang="vi-VN" altLang="en-US" sz="2400" b="1" dirty="0" smtClean="0">
                <a:solidFill>
                  <a:srgbClr val="002060"/>
                </a:solidFill>
                <a:cs typeface="Calibri" panose="020F0502020204030204" pitchFamily="34" charset="0"/>
              </a:rPr>
              <a:t>Theo TỪ ĐIỂN NHÂN VẬT LỊCH SỬ VIỆT NAM</a:t>
            </a:r>
            <a:r>
              <a:rPr lang="en-US" altLang="en-US" sz="2400" b="1" dirty="0" smtClean="0">
                <a:solidFill>
                  <a:srgbClr val="002060"/>
                </a:solidFill>
                <a:cs typeface="Calibri" panose="020F0502020204030204" pitchFamily="34" charset="0"/>
              </a:rPr>
              <a:t>  </a:t>
            </a:r>
            <a:endParaRPr lang="en-US" altLang="en-US" sz="2400" b="1" dirty="0">
              <a:solidFill>
                <a:srgbClr val="002060"/>
              </a:solidFill>
              <a:cs typeface="Calibri" panose="020F0502020204030204" pitchFamily="34" charset="0"/>
            </a:endParaRPr>
          </a:p>
        </p:txBody>
      </p:sp>
      <p:sp>
        <p:nvSpPr>
          <p:cNvPr id="20" name="TextBox 19"/>
          <p:cNvSpPr txBox="1"/>
          <p:nvPr/>
        </p:nvSpPr>
        <p:spPr>
          <a:xfrm>
            <a:off x="467756" y="763667"/>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1" name="TextBox 20"/>
          <p:cNvSpPr txBox="1"/>
          <p:nvPr/>
        </p:nvSpPr>
        <p:spPr>
          <a:xfrm>
            <a:off x="8213158" y="1099169"/>
            <a:ext cx="930842"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2" name="TextBox 21"/>
          <p:cNvSpPr txBox="1"/>
          <p:nvPr/>
        </p:nvSpPr>
        <p:spPr>
          <a:xfrm>
            <a:off x="15057" y="1460093"/>
            <a:ext cx="132914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Thị 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3" name="TextBox 22"/>
          <p:cNvSpPr txBox="1"/>
          <p:nvPr/>
        </p:nvSpPr>
        <p:spPr>
          <a:xfrm>
            <a:off x="8075340" y="760910"/>
            <a:ext cx="1135015" cy="438582"/>
          </a:xfrm>
          <a:prstGeom prst="rect">
            <a:avLst/>
          </a:prstGeom>
          <a:noFill/>
        </p:spPr>
        <p:txBody>
          <a:bodyPr wrap="square" rtlCol="0">
            <a:spAutoFit/>
          </a:bodyPr>
          <a:lstStyle/>
          <a:p>
            <a:pPr algn="just">
              <a:lnSpc>
                <a:spcPct val="90000"/>
              </a:lnSpc>
            </a:pPr>
            <a:r>
              <a:rPr lang="vi-VN" altLang="en-US" sz="2500" dirty="0" smtClean="0">
                <a:solidFill>
                  <a:srgbClr val="FF0000"/>
                </a:solidFill>
                <a:latin typeface="Calibri" panose="020F0502020204030204" pitchFamily="34" charset="0"/>
                <a:cs typeface="Calibri" panose="020F0502020204030204" pitchFamily="34" charset="0"/>
              </a:rPr>
              <a:t>Người</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4" name="TextBox 23"/>
          <p:cNvSpPr txBox="1"/>
          <p:nvPr/>
        </p:nvSpPr>
        <p:spPr>
          <a:xfrm>
            <a:off x="959978" y="1780258"/>
            <a:ext cx="224470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5" name="TextBox 24"/>
          <p:cNvSpPr txBox="1"/>
          <p:nvPr/>
        </p:nvSpPr>
        <p:spPr>
          <a:xfrm>
            <a:off x="1344203" y="2942178"/>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6" name="TextBox 25"/>
          <p:cNvSpPr txBox="1"/>
          <p:nvPr/>
        </p:nvSpPr>
        <p:spPr>
          <a:xfrm>
            <a:off x="7770371" y="3266250"/>
            <a:ext cx="136275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Thị</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7" name="TextBox 26"/>
          <p:cNvSpPr txBox="1"/>
          <p:nvPr/>
        </p:nvSpPr>
        <p:spPr>
          <a:xfrm>
            <a:off x="-39859" y="3609374"/>
            <a:ext cx="869353"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8" name="TextBox 27"/>
          <p:cNvSpPr txBox="1"/>
          <p:nvPr/>
        </p:nvSpPr>
        <p:spPr>
          <a:xfrm>
            <a:off x="2681556" y="4309835"/>
            <a:ext cx="224470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9" name="TextBox 28"/>
          <p:cNvSpPr txBox="1"/>
          <p:nvPr/>
        </p:nvSpPr>
        <p:spPr>
          <a:xfrm>
            <a:off x="15057" y="1111103"/>
            <a:ext cx="2481806"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t</a:t>
            </a:r>
            <a:r>
              <a:rPr lang="vi-VN" altLang="en-US" sz="2500" dirty="0" smtClean="0">
                <a:solidFill>
                  <a:srgbClr val="FF0000"/>
                </a:solidFill>
                <a:latin typeface="Calibri" panose="020F0502020204030204" pitchFamily="34" charset="0"/>
                <a:cs typeface="Calibri" panose="020F0502020204030204" pitchFamily="34" charset="0"/>
              </a:rPr>
              <a:t>hiếu nữ họ Triệu</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30" name="TextBox 29"/>
          <p:cNvSpPr txBox="1"/>
          <p:nvPr/>
        </p:nvSpPr>
        <p:spPr>
          <a:xfrm>
            <a:off x="7874003" y="727860"/>
            <a:ext cx="402674" cy="307777"/>
          </a:xfrm>
          <a:prstGeom prst="rect">
            <a:avLst/>
          </a:prstGeom>
          <a:noFill/>
        </p:spPr>
        <p:txBody>
          <a:bodyPr wrap="none" rtlCol="0">
            <a:spAutoFit/>
          </a:bodyPr>
          <a:lstStyle/>
          <a:p>
            <a:r>
              <a:rPr lang="vi-VN" dirty="0" smtClean="0">
                <a:solidFill>
                  <a:schemeClr val="accent1">
                    <a:lumMod val="75000"/>
                  </a:schemeClr>
                </a:solidFill>
              </a:rPr>
              <a:t>(1)</a:t>
            </a:r>
            <a:endParaRPr lang="en-US" dirty="0">
              <a:solidFill>
                <a:schemeClr val="accent1">
                  <a:lumMod val="75000"/>
                </a:schemeClr>
              </a:solidFill>
            </a:endParaRPr>
          </a:p>
        </p:txBody>
      </p:sp>
      <p:sp>
        <p:nvSpPr>
          <p:cNvPr id="31" name="TextBox 30"/>
          <p:cNvSpPr txBox="1"/>
          <p:nvPr/>
        </p:nvSpPr>
        <p:spPr>
          <a:xfrm>
            <a:off x="8028465" y="1060844"/>
            <a:ext cx="402674" cy="307777"/>
          </a:xfrm>
          <a:prstGeom prst="rect">
            <a:avLst/>
          </a:prstGeom>
          <a:noFill/>
        </p:spPr>
        <p:txBody>
          <a:bodyPr wrap="none" rtlCol="0">
            <a:spAutoFit/>
          </a:bodyPr>
          <a:lstStyle/>
          <a:p>
            <a:r>
              <a:rPr lang="vi-VN" dirty="0" smtClean="0">
                <a:solidFill>
                  <a:schemeClr val="accent1">
                    <a:lumMod val="75000"/>
                  </a:schemeClr>
                </a:solidFill>
              </a:rPr>
              <a:t>(2)</a:t>
            </a:r>
            <a:endParaRPr lang="en-US" dirty="0">
              <a:solidFill>
                <a:schemeClr val="accent1">
                  <a:lumMod val="75000"/>
                </a:schemeClr>
              </a:solidFill>
            </a:endParaRPr>
          </a:p>
        </p:txBody>
      </p:sp>
      <p:sp>
        <p:nvSpPr>
          <p:cNvPr id="32" name="TextBox 31"/>
          <p:cNvSpPr txBox="1"/>
          <p:nvPr/>
        </p:nvSpPr>
        <p:spPr>
          <a:xfrm>
            <a:off x="8801797" y="1412107"/>
            <a:ext cx="402674" cy="307777"/>
          </a:xfrm>
          <a:prstGeom prst="rect">
            <a:avLst/>
          </a:prstGeom>
          <a:noFill/>
        </p:spPr>
        <p:txBody>
          <a:bodyPr wrap="none" rtlCol="0">
            <a:spAutoFit/>
          </a:bodyPr>
          <a:lstStyle/>
          <a:p>
            <a:r>
              <a:rPr lang="vi-VN" dirty="0" smtClean="0">
                <a:solidFill>
                  <a:schemeClr val="accent1">
                    <a:lumMod val="75000"/>
                  </a:schemeClr>
                </a:solidFill>
              </a:rPr>
              <a:t>(3)</a:t>
            </a:r>
            <a:endParaRPr lang="en-US" dirty="0">
              <a:solidFill>
                <a:schemeClr val="accent1">
                  <a:lumMod val="75000"/>
                </a:schemeClr>
              </a:solidFill>
            </a:endParaRPr>
          </a:p>
        </p:txBody>
      </p:sp>
      <p:sp>
        <p:nvSpPr>
          <p:cNvPr id="33" name="TextBox 32"/>
          <p:cNvSpPr txBox="1"/>
          <p:nvPr/>
        </p:nvSpPr>
        <p:spPr>
          <a:xfrm>
            <a:off x="4572000" y="2110436"/>
            <a:ext cx="402674" cy="307777"/>
          </a:xfrm>
          <a:prstGeom prst="rect">
            <a:avLst/>
          </a:prstGeom>
          <a:noFill/>
        </p:spPr>
        <p:txBody>
          <a:bodyPr wrap="none" rtlCol="0">
            <a:spAutoFit/>
          </a:bodyPr>
          <a:lstStyle/>
          <a:p>
            <a:r>
              <a:rPr lang="vi-VN" dirty="0" smtClean="0">
                <a:solidFill>
                  <a:schemeClr val="accent1">
                    <a:lumMod val="75000"/>
                  </a:schemeClr>
                </a:solidFill>
              </a:rPr>
              <a:t>(4)</a:t>
            </a:r>
            <a:endParaRPr lang="en-US" dirty="0">
              <a:solidFill>
                <a:schemeClr val="accent1">
                  <a:lumMod val="75000"/>
                </a:schemeClr>
              </a:solidFill>
            </a:endParaRPr>
          </a:p>
        </p:txBody>
      </p:sp>
      <p:sp>
        <p:nvSpPr>
          <p:cNvPr id="34" name="TextBox 33"/>
          <p:cNvSpPr txBox="1"/>
          <p:nvPr/>
        </p:nvSpPr>
        <p:spPr>
          <a:xfrm>
            <a:off x="6202015" y="3196146"/>
            <a:ext cx="402674" cy="307777"/>
          </a:xfrm>
          <a:prstGeom prst="rect">
            <a:avLst/>
          </a:prstGeom>
          <a:noFill/>
        </p:spPr>
        <p:txBody>
          <a:bodyPr wrap="none" rtlCol="0">
            <a:spAutoFit/>
          </a:bodyPr>
          <a:lstStyle/>
          <a:p>
            <a:r>
              <a:rPr lang="vi-VN" dirty="0" smtClean="0">
                <a:solidFill>
                  <a:schemeClr val="accent1">
                    <a:lumMod val="75000"/>
                  </a:schemeClr>
                </a:solidFill>
              </a:rPr>
              <a:t>(5)</a:t>
            </a:r>
            <a:endParaRPr lang="en-US" dirty="0">
              <a:solidFill>
                <a:schemeClr val="accent1">
                  <a:lumMod val="75000"/>
                </a:schemeClr>
              </a:solidFill>
            </a:endParaRPr>
          </a:p>
        </p:txBody>
      </p:sp>
      <p:sp>
        <p:nvSpPr>
          <p:cNvPr id="35" name="TextBox 34"/>
          <p:cNvSpPr txBox="1"/>
          <p:nvPr/>
        </p:nvSpPr>
        <p:spPr>
          <a:xfrm>
            <a:off x="1941598" y="3894067"/>
            <a:ext cx="402674" cy="307777"/>
          </a:xfrm>
          <a:prstGeom prst="rect">
            <a:avLst/>
          </a:prstGeom>
          <a:noFill/>
        </p:spPr>
        <p:txBody>
          <a:bodyPr wrap="none" rtlCol="0">
            <a:spAutoFit/>
          </a:bodyPr>
          <a:lstStyle/>
          <a:p>
            <a:r>
              <a:rPr lang="vi-VN" dirty="0" smtClean="0">
                <a:solidFill>
                  <a:schemeClr val="accent1">
                    <a:lumMod val="75000"/>
                  </a:schemeClr>
                </a:solidFill>
              </a:rPr>
              <a:t>(6)</a:t>
            </a:r>
            <a:endParaRPr lang="en-US" dirty="0">
              <a:solidFill>
                <a:schemeClr val="accent1">
                  <a:lumMod val="75000"/>
                </a:schemeClr>
              </a:solidFill>
            </a:endParaRPr>
          </a:p>
        </p:txBody>
      </p:sp>
      <p:sp>
        <p:nvSpPr>
          <p:cNvPr id="36" name="TextBox 35"/>
          <p:cNvSpPr txBox="1"/>
          <p:nvPr/>
        </p:nvSpPr>
        <p:spPr>
          <a:xfrm>
            <a:off x="8707651" y="4225224"/>
            <a:ext cx="402674" cy="307777"/>
          </a:xfrm>
          <a:prstGeom prst="rect">
            <a:avLst/>
          </a:prstGeom>
          <a:noFill/>
        </p:spPr>
        <p:txBody>
          <a:bodyPr wrap="none" rtlCol="0">
            <a:spAutoFit/>
          </a:bodyPr>
          <a:lstStyle/>
          <a:p>
            <a:r>
              <a:rPr lang="vi-VN" dirty="0" smtClean="0">
                <a:solidFill>
                  <a:schemeClr val="accent1">
                    <a:lumMod val="75000"/>
                  </a:schemeClr>
                </a:solidFill>
              </a:rPr>
              <a:t>(7)</a:t>
            </a:r>
            <a:endParaRPr lang="en-US" dirty="0">
              <a:solidFill>
                <a:schemeClr val="accent1">
                  <a:lumMod val="75000"/>
                </a:schemeClr>
              </a:solidFill>
            </a:endParaRPr>
          </a:p>
        </p:txBody>
      </p:sp>
    </p:spTree>
    <p:extLst>
      <p:ext uri="{BB962C8B-B14F-4D97-AF65-F5344CB8AC3E}">
        <p14:creationId xmlns:p14="http://schemas.microsoft.com/office/powerpoint/2010/main" val="23486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iterate type="lt">
                                    <p:tmPct val="0"/>
                                  </p:iterate>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iterate type="lt">
                                    <p:tmPct val="0"/>
                                  </p:iterate>
                                  <p:childTnLst>
                                    <p:set>
                                      <p:cBhvr>
                                        <p:cTn id="9" dur="1" fill="hold">
                                          <p:stCondLst>
                                            <p:cond delay="0"/>
                                          </p:stCondLst>
                                        </p:cTn>
                                        <p:tgtEl>
                                          <p:spTgt spid="29"/>
                                        </p:tgtEl>
                                        <p:attrNameLst>
                                          <p:attrName>style.visibility</p:attrName>
                                        </p:attrNameLst>
                                      </p:cBhvr>
                                      <p:to>
                                        <p:strVal val="visible"/>
                                      </p:to>
                                    </p:set>
                                    <p:animEffect transition="in" filter="randombar(horizontal)">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圆角矩形 7"/>
          <p:cNvSpPr/>
          <p:nvPr/>
        </p:nvSpPr>
        <p:spPr>
          <a:xfrm>
            <a:off x="179266" y="43015"/>
            <a:ext cx="8785468" cy="702016"/>
          </a:xfrm>
          <a:prstGeom prst="roundRect">
            <a:avLst>
              <a:gd name="adj" fmla="val 22936"/>
            </a:avLst>
          </a:prstGeom>
          <a:solidFill>
            <a:schemeClr val="bg1"/>
          </a:solidFill>
          <a:ln w="2857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sz="2600" b="1" u="sng" dirty="0" smtClean="0">
                <a:solidFill>
                  <a:schemeClr val="accent1">
                    <a:lumMod val="75000"/>
                  </a:schemeClr>
                </a:solidFill>
                <a:latin typeface="Calibri" panose="020F0502020204030204" pitchFamily="34" charset="0"/>
                <a:cs typeface="Calibri" panose="020F0502020204030204" pitchFamily="34" charset="0"/>
              </a:rPr>
              <a:t>Bài 2:</a:t>
            </a:r>
            <a:r>
              <a:rPr lang="vi-VN" sz="2600" b="1" dirty="0" smtClean="0">
                <a:solidFill>
                  <a:schemeClr val="accent1">
                    <a:lumMod val="75000"/>
                  </a:schemeClr>
                </a:solidFill>
                <a:latin typeface="Calibri" panose="020F0502020204030204" pitchFamily="34" charset="0"/>
                <a:cs typeface="Calibri" panose="020F0502020204030204" pitchFamily="34" charset="0"/>
              </a:rPr>
              <a:t> </a:t>
            </a:r>
            <a:r>
              <a:rPr lang="vi-VN" sz="2600" dirty="0" smtClean="0">
                <a:solidFill>
                  <a:schemeClr val="accent1">
                    <a:lumMod val="75000"/>
                  </a:schemeClr>
                </a:solidFill>
                <a:latin typeface="Calibri" panose="020F0502020204030204" pitchFamily="34" charset="0"/>
                <a:cs typeface="Calibri" panose="020F0502020204030204" pitchFamily="34" charset="0"/>
              </a:rPr>
              <a:t>Hãy thay thế những từ ngữ lặp lại trong hai đoạn văn sau bằng đại từ hoặc từ ngữ đồng nghĩa:</a:t>
            </a:r>
          </a:p>
        </p:txBody>
      </p:sp>
      <p:grpSp>
        <p:nvGrpSpPr>
          <p:cNvPr id="4" name="Google Shape;1780;p42"/>
          <p:cNvGrpSpPr/>
          <p:nvPr/>
        </p:nvGrpSpPr>
        <p:grpSpPr>
          <a:xfrm rot="1227845">
            <a:off x="8787817" y="-75253"/>
            <a:ext cx="575838" cy="400692"/>
            <a:chOff x="6862425" y="660850"/>
            <a:chExt cx="1389081" cy="966580"/>
          </a:xfrm>
        </p:grpSpPr>
        <p:sp>
          <p:nvSpPr>
            <p:cNvPr id="5" name="Google Shape;1781;p42"/>
            <p:cNvSpPr/>
            <p:nvPr/>
          </p:nvSpPr>
          <p:spPr>
            <a:xfrm>
              <a:off x="6862425" y="660850"/>
              <a:ext cx="1389081" cy="966580"/>
            </a:xfrm>
            <a:custGeom>
              <a:avLst/>
              <a:gdLst/>
              <a:ahLst/>
              <a:cxnLst/>
              <a:rect l="l" t="t" r="r" b="b"/>
              <a:pathLst>
                <a:path w="26690" h="18572" extrusionOk="0">
                  <a:moveTo>
                    <a:pt x="5591" y="1"/>
                  </a:moveTo>
                  <a:cubicBezTo>
                    <a:pt x="4196" y="1"/>
                    <a:pt x="2834" y="131"/>
                    <a:pt x="1515" y="382"/>
                  </a:cubicBezTo>
                  <a:cubicBezTo>
                    <a:pt x="1493" y="393"/>
                    <a:pt x="1471" y="393"/>
                    <a:pt x="1439" y="404"/>
                  </a:cubicBezTo>
                  <a:lnTo>
                    <a:pt x="719" y="556"/>
                  </a:lnTo>
                  <a:lnTo>
                    <a:pt x="273" y="6158"/>
                  </a:lnTo>
                  <a:lnTo>
                    <a:pt x="262" y="6158"/>
                  </a:lnTo>
                  <a:lnTo>
                    <a:pt x="0" y="9438"/>
                  </a:lnTo>
                  <a:lnTo>
                    <a:pt x="1144" y="9319"/>
                  </a:lnTo>
                  <a:cubicBezTo>
                    <a:pt x="1275" y="9297"/>
                    <a:pt x="1362" y="9286"/>
                    <a:pt x="1417" y="9275"/>
                  </a:cubicBezTo>
                  <a:cubicBezTo>
                    <a:pt x="1461" y="9264"/>
                    <a:pt x="1493" y="9253"/>
                    <a:pt x="1570" y="9253"/>
                  </a:cubicBezTo>
                  <a:cubicBezTo>
                    <a:pt x="2158" y="9199"/>
                    <a:pt x="2768" y="9166"/>
                    <a:pt x="3368" y="9166"/>
                  </a:cubicBezTo>
                  <a:cubicBezTo>
                    <a:pt x="4349" y="9166"/>
                    <a:pt x="5340" y="9242"/>
                    <a:pt x="6310" y="9384"/>
                  </a:cubicBezTo>
                  <a:cubicBezTo>
                    <a:pt x="9612" y="9885"/>
                    <a:pt x="12686" y="11324"/>
                    <a:pt x="15225" y="13569"/>
                  </a:cubicBezTo>
                  <a:cubicBezTo>
                    <a:pt x="15170" y="14092"/>
                    <a:pt x="15258" y="14615"/>
                    <a:pt x="15454" y="15095"/>
                  </a:cubicBezTo>
                  <a:cubicBezTo>
                    <a:pt x="15290" y="15411"/>
                    <a:pt x="15192" y="15770"/>
                    <a:pt x="15181" y="16141"/>
                  </a:cubicBezTo>
                  <a:cubicBezTo>
                    <a:pt x="15170" y="16773"/>
                    <a:pt x="15399" y="17372"/>
                    <a:pt x="15835" y="17830"/>
                  </a:cubicBezTo>
                  <a:cubicBezTo>
                    <a:pt x="16282" y="18309"/>
                    <a:pt x="16914" y="18571"/>
                    <a:pt x="17557" y="18571"/>
                  </a:cubicBezTo>
                  <a:cubicBezTo>
                    <a:pt x="18048" y="18571"/>
                    <a:pt x="18527" y="18418"/>
                    <a:pt x="18919" y="18146"/>
                  </a:cubicBezTo>
                  <a:cubicBezTo>
                    <a:pt x="19050" y="18157"/>
                    <a:pt x="19170" y="18168"/>
                    <a:pt x="19301" y="18168"/>
                  </a:cubicBezTo>
                  <a:cubicBezTo>
                    <a:pt x="20009" y="18168"/>
                    <a:pt x="20685" y="17906"/>
                    <a:pt x="21197" y="17416"/>
                  </a:cubicBezTo>
                  <a:cubicBezTo>
                    <a:pt x="21622" y="17013"/>
                    <a:pt x="21906" y="16500"/>
                    <a:pt x="22004" y="15945"/>
                  </a:cubicBezTo>
                  <a:cubicBezTo>
                    <a:pt x="22265" y="15814"/>
                    <a:pt x="22505" y="15639"/>
                    <a:pt x="22712" y="15443"/>
                  </a:cubicBezTo>
                  <a:cubicBezTo>
                    <a:pt x="22963" y="15214"/>
                    <a:pt x="23159" y="14942"/>
                    <a:pt x="23311" y="14637"/>
                  </a:cubicBezTo>
                  <a:cubicBezTo>
                    <a:pt x="23856" y="14517"/>
                    <a:pt x="24347" y="14255"/>
                    <a:pt x="24761" y="13874"/>
                  </a:cubicBezTo>
                  <a:cubicBezTo>
                    <a:pt x="25349" y="13307"/>
                    <a:pt x="25687" y="12533"/>
                    <a:pt x="25720" y="11727"/>
                  </a:cubicBezTo>
                  <a:cubicBezTo>
                    <a:pt x="26657" y="10833"/>
                    <a:pt x="26690" y="9329"/>
                    <a:pt x="25796" y="8381"/>
                  </a:cubicBezTo>
                  <a:cubicBezTo>
                    <a:pt x="25349" y="7913"/>
                    <a:pt x="24717" y="7640"/>
                    <a:pt x="24074" y="7640"/>
                  </a:cubicBezTo>
                  <a:cubicBezTo>
                    <a:pt x="23464" y="7640"/>
                    <a:pt x="22886" y="7880"/>
                    <a:pt x="22440" y="8294"/>
                  </a:cubicBezTo>
                  <a:cubicBezTo>
                    <a:pt x="22440" y="8294"/>
                    <a:pt x="22429" y="8305"/>
                    <a:pt x="22429" y="8305"/>
                  </a:cubicBezTo>
                  <a:cubicBezTo>
                    <a:pt x="19432" y="4414"/>
                    <a:pt x="15465" y="1766"/>
                    <a:pt x="10920" y="644"/>
                  </a:cubicBezTo>
                  <a:cubicBezTo>
                    <a:pt x="9176" y="219"/>
                    <a:pt x="7389" y="1"/>
                    <a:pt x="5591"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 name="Google Shape;1782;p42"/>
            <p:cNvSpPr/>
            <p:nvPr/>
          </p:nvSpPr>
          <p:spPr>
            <a:xfrm>
              <a:off x="6940702" y="714197"/>
              <a:ext cx="1133852" cy="579157"/>
            </a:xfrm>
            <a:custGeom>
              <a:avLst/>
              <a:gdLst/>
              <a:ahLst/>
              <a:cxnLst/>
              <a:rect l="l" t="t" r="r" b="b"/>
              <a:pathLst>
                <a:path w="21786" h="11128" extrusionOk="0">
                  <a:moveTo>
                    <a:pt x="4076" y="0"/>
                  </a:moveTo>
                  <a:cubicBezTo>
                    <a:pt x="2769" y="0"/>
                    <a:pt x="1464" y="122"/>
                    <a:pt x="196" y="371"/>
                  </a:cubicBezTo>
                  <a:cubicBezTo>
                    <a:pt x="164" y="371"/>
                    <a:pt x="131" y="381"/>
                    <a:pt x="109" y="392"/>
                  </a:cubicBezTo>
                  <a:lnTo>
                    <a:pt x="0" y="1711"/>
                  </a:lnTo>
                  <a:cubicBezTo>
                    <a:pt x="32" y="1715"/>
                    <a:pt x="65" y="1718"/>
                    <a:pt x="100" y="1718"/>
                  </a:cubicBezTo>
                  <a:cubicBezTo>
                    <a:pt x="159" y="1718"/>
                    <a:pt x="221" y="1710"/>
                    <a:pt x="283" y="1689"/>
                  </a:cubicBezTo>
                  <a:cubicBezTo>
                    <a:pt x="992" y="1515"/>
                    <a:pt x="1406" y="1482"/>
                    <a:pt x="2191" y="1406"/>
                  </a:cubicBezTo>
                  <a:cubicBezTo>
                    <a:pt x="2806" y="1353"/>
                    <a:pt x="3427" y="1326"/>
                    <a:pt x="4047" y="1326"/>
                  </a:cubicBezTo>
                  <a:cubicBezTo>
                    <a:pt x="5086" y="1326"/>
                    <a:pt x="6126" y="1402"/>
                    <a:pt x="7149" y="1558"/>
                  </a:cubicBezTo>
                  <a:cubicBezTo>
                    <a:pt x="12391" y="2343"/>
                    <a:pt x="16849" y="5307"/>
                    <a:pt x="19824" y="9667"/>
                  </a:cubicBezTo>
                  <a:cubicBezTo>
                    <a:pt x="20129" y="10124"/>
                    <a:pt x="20412" y="10593"/>
                    <a:pt x="20696" y="11073"/>
                  </a:cubicBezTo>
                  <a:cubicBezTo>
                    <a:pt x="20707" y="11094"/>
                    <a:pt x="20718" y="11116"/>
                    <a:pt x="20728" y="11127"/>
                  </a:cubicBezTo>
                  <a:lnTo>
                    <a:pt x="21786" y="10331"/>
                  </a:lnTo>
                  <a:cubicBezTo>
                    <a:pt x="18974" y="5547"/>
                    <a:pt x="14625" y="1962"/>
                    <a:pt x="9187" y="621"/>
                  </a:cubicBezTo>
                  <a:cubicBezTo>
                    <a:pt x="7531" y="212"/>
                    <a:pt x="5802" y="0"/>
                    <a:pt x="4076" y="0"/>
                  </a:cubicBezTo>
                  <a:close/>
                </a:path>
              </a:pathLst>
            </a:custGeom>
            <a:solidFill>
              <a:srgbClr val="FF7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83;p42"/>
            <p:cNvSpPr/>
            <p:nvPr/>
          </p:nvSpPr>
          <p:spPr>
            <a:xfrm>
              <a:off x="6936122" y="773894"/>
              <a:ext cx="1098149" cy="549491"/>
            </a:xfrm>
            <a:custGeom>
              <a:avLst/>
              <a:gdLst/>
              <a:ahLst/>
              <a:cxnLst/>
              <a:rect l="l" t="t" r="r" b="b"/>
              <a:pathLst>
                <a:path w="21100" h="10558" extrusionOk="0">
                  <a:moveTo>
                    <a:pt x="3749" y="1"/>
                  </a:moveTo>
                  <a:cubicBezTo>
                    <a:pt x="2524" y="1"/>
                    <a:pt x="1301" y="107"/>
                    <a:pt x="110" y="324"/>
                  </a:cubicBezTo>
                  <a:lnTo>
                    <a:pt x="1" y="1687"/>
                  </a:lnTo>
                  <a:cubicBezTo>
                    <a:pt x="677" y="1523"/>
                    <a:pt x="1091" y="1490"/>
                    <a:pt x="1854" y="1414"/>
                  </a:cubicBezTo>
                  <a:cubicBezTo>
                    <a:pt x="2469" y="1361"/>
                    <a:pt x="3090" y="1334"/>
                    <a:pt x="3710" y="1334"/>
                  </a:cubicBezTo>
                  <a:cubicBezTo>
                    <a:pt x="4749" y="1334"/>
                    <a:pt x="5789" y="1410"/>
                    <a:pt x="6812" y="1567"/>
                  </a:cubicBezTo>
                  <a:cubicBezTo>
                    <a:pt x="12054" y="2351"/>
                    <a:pt x="16512" y="5316"/>
                    <a:pt x="19487" y="9675"/>
                  </a:cubicBezTo>
                  <a:cubicBezTo>
                    <a:pt x="19683" y="9969"/>
                    <a:pt x="19868" y="10263"/>
                    <a:pt x="20043" y="10558"/>
                  </a:cubicBezTo>
                  <a:lnTo>
                    <a:pt x="21100" y="9773"/>
                  </a:lnTo>
                  <a:cubicBezTo>
                    <a:pt x="18277" y="5261"/>
                    <a:pt x="14060" y="1915"/>
                    <a:pt x="8839" y="619"/>
                  </a:cubicBezTo>
                  <a:cubicBezTo>
                    <a:pt x="7196" y="211"/>
                    <a:pt x="5471" y="1"/>
                    <a:pt x="3749" y="1"/>
                  </a:cubicBezTo>
                  <a:close/>
                </a:path>
              </a:pathLst>
            </a:custGeom>
            <a:solidFill>
              <a:srgbClr val="FEA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84;p42"/>
            <p:cNvSpPr/>
            <p:nvPr/>
          </p:nvSpPr>
          <p:spPr>
            <a:xfrm>
              <a:off x="6931594" y="834476"/>
              <a:ext cx="1059012" cy="521803"/>
            </a:xfrm>
            <a:custGeom>
              <a:avLst/>
              <a:gdLst/>
              <a:ahLst/>
              <a:cxnLst/>
              <a:rect l="l" t="t" r="r" b="b"/>
              <a:pathLst>
                <a:path w="20348" h="10026" extrusionOk="0">
                  <a:moveTo>
                    <a:pt x="3319" y="0"/>
                  </a:moveTo>
                  <a:cubicBezTo>
                    <a:pt x="2242" y="0"/>
                    <a:pt x="1165" y="83"/>
                    <a:pt x="110" y="250"/>
                  </a:cubicBezTo>
                  <a:lnTo>
                    <a:pt x="1" y="1591"/>
                  </a:lnTo>
                  <a:cubicBezTo>
                    <a:pt x="458" y="1503"/>
                    <a:pt x="840" y="1460"/>
                    <a:pt x="1428" y="1416"/>
                  </a:cubicBezTo>
                  <a:cubicBezTo>
                    <a:pt x="2066" y="1358"/>
                    <a:pt x="2705" y="1328"/>
                    <a:pt x="3344" y="1328"/>
                  </a:cubicBezTo>
                  <a:cubicBezTo>
                    <a:pt x="4365" y="1328"/>
                    <a:pt x="5386" y="1404"/>
                    <a:pt x="6398" y="1558"/>
                  </a:cubicBezTo>
                  <a:cubicBezTo>
                    <a:pt x="11629" y="2343"/>
                    <a:pt x="16097" y="5307"/>
                    <a:pt x="19062" y="9666"/>
                  </a:cubicBezTo>
                  <a:cubicBezTo>
                    <a:pt x="19138" y="9786"/>
                    <a:pt x="19214" y="9906"/>
                    <a:pt x="19291" y="10026"/>
                  </a:cubicBezTo>
                  <a:lnTo>
                    <a:pt x="20348" y="9241"/>
                  </a:lnTo>
                  <a:cubicBezTo>
                    <a:pt x="17525" y="5002"/>
                    <a:pt x="13438" y="1863"/>
                    <a:pt x="8425" y="621"/>
                  </a:cubicBezTo>
                  <a:cubicBezTo>
                    <a:pt x="6774" y="211"/>
                    <a:pt x="5045" y="0"/>
                    <a:pt x="3319" y="0"/>
                  </a:cubicBezTo>
                  <a:close/>
                </a:path>
              </a:pathLst>
            </a:custGeom>
            <a:solidFill>
              <a:srgbClr val="FFE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85;p42"/>
            <p:cNvSpPr/>
            <p:nvPr/>
          </p:nvSpPr>
          <p:spPr>
            <a:xfrm>
              <a:off x="6927066" y="893236"/>
              <a:ext cx="1018729" cy="496509"/>
            </a:xfrm>
            <a:custGeom>
              <a:avLst/>
              <a:gdLst/>
              <a:ahLst/>
              <a:cxnLst/>
              <a:rect l="l" t="t" r="r" b="b"/>
              <a:pathLst>
                <a:path w="19574" h="9540" extrusionOk="0">
                  <a:moveTo>
                    <a:pt x="2887" y="1"/>
                  </a:moveTo>
                  <a:cubicBezTo>
                    <a:pt x="1955" y="1"/>
                    <a:pt x="1025" y="63"/>
                    <a:pt x="110" y="189"/>
                  </a:cubicBezTo>
                  <a:lnTo>
                    <a:pt x="1" y="1519"/>
                  </a:lnTo>
                  <a:cubicBezTo>
                    <a:pt x="295" y="1475"/>
                    <a:pt x="589" y="1453"/>
                    <a:pt x="981" y="1410"/>
                  </a:cubicBezTo>
                  <a:cubicBezTo>
                    <a:pt x="1601" y="1357"/>
                    <a:pt x="2224" y="1330"/>
                    <a:pt x="2846" y="1330"/>
                  </a:cubicBezTo>
                  <a:cubicBezTo>
                    <a:pt x="3888" y="1330"/>
                    <a:pt x="4928" y="1405"/>
                    <a:pt x="5951" y="1562"/>
                  </a:cubicBezTo>
                  <a:cubicBezTo>
                    <a:pt x="11139" y="2336"/>
                    <a:pt x="15552" y="5246"/>
                    <a:pt x="18527" y="9540"/>
                  </a:cubicBezTo>
                  <a:lnTo>
                    <a:pt x="19574" y="8755"/>
                  </a:lnTo>
                  <a:cubicBezTo>
                    <a:pt x="16773" y="4766"/>
                    <a:pt x="12806" y="1813"/>
                    <a:pt x="7978" y="614"/>
                  </a:cubicBezTo>
                  <a:cubicBezTo>
                    <a:pt x="6331" y="211"/>
                    <a:pt x="4607" y="1"/>
                    <a:pt x="2887" y="1"/>
                  </a:cubicBezTo>
                  <a:close/>
                </a:path>
              </a:pathLst>
            </a:custGeom>
            <a:solidFill>
              <a:srgbClr val="48C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86;p42"/>
            <p:cNvSpPr/>
            <p:nvPr/>
          </p:nvSpPr>
          <p:spPr>
            <a:xfrm>
              <a:off x="6922538" y="956888"/>
              <a:ext cx="978446" cy="465751"/>
            </a:xfrm>
            <a:custGeom>
              <a:avLst/>
              <a:gdLst/>
              <a:ahLst/>
              <a:cxnLst/>
              <a:rect l="l" t="t" r="r" b="b"/>
              <a:pathLst>
                <a:path w="18800" h="8949" extrusionOk="0">
                  <a:moveTo>
                    <a:pt x="2546" y="1"/>
                  </a:moveTo>
                  <a:cubicBezTo>
                    <a:pt x="1726" y="1"/>
                    <a:pt x="907" y="48"/>
                    <a:pt x="98" y="143"/>
                  </a:cubicBezTo>
                  <a:lnTo>
                    <a:pt x="0" y="1473"/>
                  </a:lnTo>
                  <a:cubicBezTo>
                    <a:pt x="186" y="1451"/>
                    <a:pt x="393" y="1440"/>
                    <a:pt x="643" y="1418"/>
                  </a:cubicBezTo>
                  <a:cubicBezTo>
                    <a:pt x="1277" y="1359"/>
                    <a:pt x="1915" y="1330"/>
                    <a:pt x="2553" y="1330"/>
                  </a:cubicBezTo>
                  <a:cubicBezTo>
                    <a:pt x="3574" y="1330"/>
                    <a:pt x="4596" y="1406"/>
                    <a:pt x="5602" y="1560"/>
                  </a:cubicBezTo>
                  <a:cubicBezTo>
                    <a:pt x="10550" y="2301"/>
                    <a:pt x="14800" y="4982"/>
                    <a:pt x="17764" y="8949"/>
                  </a:cubicBezTo>
                  <a:lnTo>
                    <a:pt x="18800" y="8175"/>
                  </a:lnTo>
                  <a:cubicBezTo>
                    <a:pt x="16032" y="4470"/>
                    <a:pt x="12217" y="1756"/>
                    <a:pt x="7640" y="623"/>
                  </a:cubicBezTo>
                  <a:cubicBezTo>
                    <a:pt x="5994" y="209"/>
                    <a:pt x="4268" y="1"/>
                    <a:pt x="254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87;p42"/>
            <p:cNvSpPr/>
            <p:nvPr/>
          </p:nvSpPr>
          <p:spPr>
            <a:xfrm>
              <a:off x="6916865" y="1023247"/>
              <a:ext cx="941598" cy="434576"/>
            </a:xfrm>
            <a:custGeom>
              <a:avLst/>
              <a:gdLst/>
              <a:ahLst/>
              <a:cxnLst/>
              <a:rect l="l" t="t" r="r" b="b"/>
              <a:pathLst>
                <a:path w="18092" h="8350" extrusionOk="0">
                  <a:moveTo>
                    <a:pt x="2513" y="1"/>
                  </a:moveTo>
                  <a:cubicBezTo>
                    <a:pt x="1721" y="1"/>
                    <a:pt x="921" y="48"/>
                    <a:pt x="109" y="143"/>
                  </a:cubicBezTo>
                  <a:lnTo>
                    <a:pt x="0" y="1473"/>
                  </a:lnTo>
                  <a:cubicBezTo>
                    <a:pt x="186" y="1451"/>
                    <a:pt x="186" y="1429"/>
                    <a:pt x="436" y="1407"/>
                  </a:cubicBezTo>
                  <a:cubicBezTo>
                    <a:pt x="1053" y="1351"/>
                    <a:pt x="1671" y="1323"/>
                    <a:pt x="2288" y="1323"/>
                  </a:cubicBezTo>
                  <a:cubicBezTo>
                    <a:pt x="3331" y="1323"/>
                    <a:pt x="4373" y="1403"/>
                    <a:pt x="5406" y="1560"/>
                  </a:cubicBezTo>
                  <a:cubicBezTo>
                    <a:pt x="10092" y="2257"/>
                    <a:pt x="14168" y="4710"/>
                    <a:pt x="17089" y="8349"/>
                  </a:cubicBezTo>
                  <a:lnTo>
                    <a:pt x="18091" y="7510"/>
                  </a:lnTo>
                  <a:cubicBezTo>
                    <a:pt x="15367" y="4154"/>
                    <a:pt x="11738" y="1680"/>
                    <a:pt x="7433" y="612"/>
                  </a:cubicBezTo>
                  <a:cubicBezTo>
                    <a:pt x="5790" y="207"/>
                    <a:pt x="4167" y="1"/>
                    <a:pt x="2513" y="1"/>
                  </a:cubicBezTo>
                  <a:close/>
                </a:path>
              </a:pathLst>
            </a:custGeom>
            <a:solidFill>
              <a:srgbClr val="A77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88;p42"/>
            <p:cNvSpPr/>
            <p:nvPr/>
          </p:nvSpPr>
          <p:spPr>
            <a:xfrm>
              <a:off x="7692242" y="1112090"/>
              <a:ext cx="504837" cy="469602"/>
            </a:xfrm>
            <a:custGeom>
              <a:avLst/>
              <a:gdLst/>
              <a:ahLst/>
              <a:cxnLst/>
              <a:rect l="l" t="t" r="r" b="b"/>
              <a:pathLst>
                <a:path w="9700" h="9023" extrusionOk="0">
                  <a:moveTo>
                    <a:pt x="8126" y="1"/>
                  </a:moveTo>
                  <a:cubicBezTo>
                    <a:pt x="7775" y="1"/>
                    <a:pt x="7423" y="129"/>
                    <a:pt x="7149" y="387"/>
                  </a:cubicBezTo>
                  <a:cubicBezTo>
                    <a:pt x="6997" y="540"/>
                    <a:pt x="6877" y="714"/>
                    <a:pt x="6801" y="910"/>
                  </a:cubicBezTo>
                  <a:cubicBezTo>
                    <a:pt x="6761" y="908"/>
                    <a:pt x="6721" y="907"/>
                    <a:pt x="6681" y="907"/>
                  </a:cubicBezTo>
                  <a:cubicBezTo>
                    <a:pt x="6163" y="907"/>
                    <a:pt x="5635" y="1103"/>
                    <a:pt x="5220" y="1488"/>
                  </a:cubicBezTo>
                  <a:cubicBezTo>
                    <a:pt x="5166" y="1542"/>
                    <a:pt x="5122" y="1597"/>
                    <a:pt x="5068" y="1651"/>
                  </a:cubicBezTo>
                  <a:cubicBezTo>
                    <a:pt x="4789" y="1494"/>
                    <a:pt x="4477" y="1414"/>
                    <a:pt x="4165" y="1414"/>
                  </a:cubicBezTo>
                  <a:cubicBezTo>
                    <a:pt x="3721" y="1414"/>
                    <a:pt x="3277" y="1575"/>
                    <a:pt x="2932" y="1902"/>
                  </a:cubicBezTo>
                  <a:cubicBezTo>
                    <a:pt x="2572" y="2251"/>
                    <a:pt x="2387" y="2697"/>
                    <a:pt x="2365" y="3155"/>
                  </a:cubicBezTo>
                  <a:cubicBezTo>
                    <a:pt x="2351" y="3155"/>
                    <a:pt x="2337" y="3155"/>
                    <a:pt x="2323" y="3155"/>
                  </a:cubicBezTo>
                  <a:cubicBezTo>
                    <a:pt x="1803" y="3155"/>
                    <a:pt x="1286" y="3351"/>
                    <a:pt x="883" y="3733"/>
                  </a:cubicBezTo>
                  <a:cubicBezTo>
                    <a:pt x="87" y="4485"/>
                    <a:pt x="0" y="5705"/>
                    <a:pt x="643" y="6566"/>
                  </a:cubicBezTo>
                  <a:cubicBezTo>
                    <a:pt x="643" y="6566"/>
                    <a:pt x="643" y="6566"/>
                    <a:pt x="632" y="6577"/>
                  </a:cubicBezTo>
                  <a:cubicBezTo>
                    <a:pt x="66" y="7111"/>
                    <a:pt x="44" y="8016"/>
                    <a:pt x="589" y="8582"/>
                  </a:cubicBezTo>
                  <a:cubicBezTo>
                    <a:pt x="865" y="8876"/>
                    <a:pt x="1240" y="9023"/>
                    <a:pt x="1617" y="9023"/>
                  </a:cubicBezTo>
                  <a:cubicBezTo>
                    <a:pt x="1968" y="9023"/>
                    <a:pt x="2320" y="8895"/>
                    <a:pt x="2594" y="8637"/>
                  </a:cubicBezTo>
                  <a:cubicBezTo>
                    <a:pt x="2638" y="8593"/>
                    <a:pt x="2681" y="8550"/>
                    <a:pt x="2714" y="8495"/>
                  </a:cubicBezTo>
                  <a:cubicBezTo>
                    <a:pt x="2923" y="8575"/>
                    <a:pt x="3144" y="8615"/>
                    <a:pt x="3364" y="8615"/>
                  </a:cubicBezTo>
                  <a:cubicBezTo>
                    <a:pt x="3808" y="8615"/>
                    <a:pt x="4250" y="8452"/>
                    <a:pt x="4599" y="8125"/>
                  </a:cubicBezTo>
                  <a:cubicBezTo>
                    <a:pt x="5013" y="7732"/>
                    <a:pt x="5199" y="7187"/>
                    <a:pt x="5155" y="6653"/>
                  </a:cubicBezTo>
                  <a:cubicBezTo>
                    <a:pt x="5504" y="6588"/>
                    <a:pt x="5842" y="6414"/>
                    <a:pt x="6114" y="6152"/>
                  </a:cubicBezTo>
                  <a:cubicBezTo>
                    <a:pt x="6408" y="5880"/>
                    <a:pt x="6594" y="5531"/>
                    <a:pt x="6681" y="5160"/>
                  </a:cubicBezTo>
                  <a:cubicBezTo>
                    <a:pt x="6695" y="5161"/>
                    <a:pt x="6709" y="5161"/>
                    <a:pt x="6723" y="5161"/>
                  </a:cubicBezTo>
                  <a:cubicBezTo>
                    <a:pt x="7243" y="5161"/>
                    <a:pt x="7759" y="4965"/>
                    <a:pt x="8152" y="4583"/>
                  </a:cubicBezTo>
                  <a:cubicBezTo>
                    <a:pt x="8697" y="4071"/>
                    <a:pt x="8904" y="3351"/>
                    <a:pt x="8795" y="2676"/>
                  </a:cubicBezTo>
                  <a:cubicBezTo>
                    <a:pt x="8904" y="2621"/>
                    <a:pt x="9013" y="2545"/>
                    <a:pt x="9111" y="2458"/>
                  </a:cubicBezTo>
                  <a:cubicBezTo>
                    <a:pt x="9678" y="1913"/>
                    <a:pt x="9700" y="1008"/>
                    <a:pt x="9155" y="441"/>
                  </a:cubicBezTo>
                  <a:cubicBezTo>
                    <a:pt x="8878" y="148"/>
                    <a:pt x="8503" y="1"/>
                    <a:pt x="8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56219" y="802679"/>
            <a:ext cx="9026228" cy="3927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defRPr/>
            </a:pP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3" name="圆角矩形 7"/>
          <p:cNvSpPr/>
          <p:nvPr/>
        </p:nvSpPr>
        <p:spPr>
          <a:xfrm>
            <a:off x="-196349" y="2591969"/>
            <a:ext cx="9520259" cy="2137978"/>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buClrTx/>
              <a:defRPr/>
            </a:pPr>
            <a:r>
              <a:rPr lang="vi-VN" altLang="en-US" sz="2500" dirty="0" smtClean="0">
                <a:solidFill>
                  <a:srgbClr val="002060"/>
                </a:solidFill>
                <a:latin typeface="Calibri" panose="020F0502020204030204" pitchFamily="34" charset="0"/>
                <a:cs typeface="Calibri" panose="020F0502020204030204" pitchFamily="34" charset="0"/>
              </a:rPr>
              <a:t>        Hằng ngày, chứng kiến cảnh nhân dân bị giặc Ngô đánh đập, cướp bóc,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vô cùng uất hận, nung nấu ý chí trả thù nhà, đền nợ nước, quét sạch chúng ra khỏi bờ cõi. Năm 248, </a:t>
            </a:r>
            <a:r>
              <a:rPr lang="vi-VN" altLang="en-US" sz="2500" dirty="0" smtClean="0">
                <a:solidFill>
                  <a:schemeClr val="bg1"/>
                </a:solidFill>
                <a:latin typeface="Calibri" panose="020F0502020204030204" pitchFamily="34" charset="0"/>
                <a:cs typeface="Calibri" panose="020F0502020204030204" pitchFamily="34" charset="0"/>
              </a:rPr>
              <a:t>Triệu Thị Trinh</a:t>
            </a:r>
            <a:r>
              <a:rPr lang="vi-VN" altLang="en-US" sz="2500" dirty="0" smtClean="0">
                <a:solidFill>
                  <a:srgbClr val="002060"/>
                </a:solidFill>
                <a:latin typeface="Calibri" panose="020F0502020204030204" pitchFamily="34" charset="0"/>
                <a:cs typeface="Calibri" panose="020F0502020204030204" pitchFamily="34" charset="0"/>
              </a:rPr>
              <a:t> cùng anh là Triệu Quốc Đạt lãnh đạo cuộc khởi nghĩa chống quân xâm lược. Cuộc khởi nghĩa tuy không thành công nhưng tấm gương anh dũng của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sáng mãi với non sông, đất nước.</a:t>
            </a:r>
            <a:r>
              <a:rPr lang="en-US" altLang="en-US" sz="2500" dirty="0" smtClean="0">
                <a:solidFill>
                  <a:srgbClr val="002060"/>
                </a:solidFill>
                <a:latin typeface="Calibri" panose="020F0502020204030204" pitchFamily="34" charset="0"/>
                <a:cs typeface="Calibri" panose="020F0502020204030204" pitchFamily="34" charset="0"/>
              </a:rPr>
              <a:t>  </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6" name="TextBox 15"/>
          <p:cNvSpPr txBox="1"/>
          <p:nvPr/>
        </p:nvSpPr>
        <p:spPr>
          <a:xfrm>
            <a:off x="0" y="767596"/>
            <a:ext cx="9085031" cy="1823576"/>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                                  quê </a:t>
            </a:r>
            <a:r>
              <a:rPr lang="vi-VN" altLang="en-US" sz="2500" dirty="0">
                <a:solidFill>
                  <a:srgbClr val="002060"/>
                </a:solidFill>
                <a:latin typeface="Calibri" panose="020F0502020204030204" pitchFamily="34" charset="0"/>
                <a:cs typeface="Calibri" panose="020F0502020204030204" pitchFamily="34" charset="0"/>
              </a:rPr>
              <a:t>ở vùng núi Quan Yên (Thanh Hóa</a:t>
            </a:r>
            <a:r>
              <a:rPr lang="vi-VN" altLang="en-US" sz="2500" dirty="0" smtClean="0">
                <a:solidFill>
                  <a:srgbClr val="002060"/>
                </a:solidFill>
                <a:latin typeface="Calibri" panose="020F0502020204030204" pitchFamily="34" charset="0"/>
                <a:cs typeface="Calibri" panose="020F0502020204030204" pitchFamily="34" charset="0"/>
              </a:rPr>
              <a:t>)</a:t>
            </a:r>
            <a:r>
              <a:rPr lang="en-US" altLang="en-US" sz="2500" dirty="0" smtClean="0">
                <a:solidFill>
                  <a:srgbClr val="002060"/>
                </a:solidFill>
                <a:latin typeface="Calibri" panose="020F0502020204030204" pitchFamily="34" charset="0"/>
                <a:cs typeface="Calibri" panose="020F0502020204030204" pitchFamily="34" charset="0"/>
              </a:rPr>
              <a:t>.</a:t>
            </a:r>
            <a:r>
              <a:rPr lang="vi-VN" altLang="en-US" sz="2500" dirty="0">
                <a:solidFill>
                  <a:srgbClr val="002060"/>
                </a:solidFill>
                <a:latin typeface="Calibri" panose="020F0502020204030204" pitchFamily="34" charset="0"/>
                <a:cs typeface="Calibri" panose="020F0502020204030204" pitchFamily="34" charset="0"/>
              </a:rPr>
              <a:t> </a:t>
            </a:r>
            <a:r>
              <a:rPr lang="vi-VN" altLang="en-US" sz="2500" dirty="0" smtClean="0">
                <a:solidFill>
                  <a:schemeClr val="bg1"/>
                </a:solidFill>
                <a:latin typeface="Calibri" panose="020F0502020204030204" pitchFamily="34" charset="0"/>
                <a:cs typeface="Calibri" panose="020F0502020204030204" pitchFamily="34" charset="0"/>
              </a:rPr>
              <a:t>Người thiếu nữ họ Triệu </a:t>
            </a:r>
            <a:r>
              <a:rPr lang="vi-VN" altLang="en-US" sz="2500" dirty="0">
                <a:solidFill>
                  <a:srgbClr val="002060"/>
                </a:solidFill>
                <a:latin typeface="Calibri" panose="020F0502020204030204" pitchFamily="34" charset="0"/>
                <a:cs typeface="Calibri" panose="020F0502020204030204" pitchFamily="34" charset="0"/>
              </a:rPr>
              <a:t>xinh xắn, tính cách mạnh mẽ, thích võ nghệ. </a:t>
            </a:r>
            <a:r>
              <a:rPr lang="vi-VN" altLang="en-US" sz="2500" dirty="0">
                <a:solidFill>
                  <a:schemeClr val="bg1"/>
                </a:solidFill>
                <a:latin typeface="Calibri" panose="020F0502020204030204" pitchFamily="34" charset="0"/>
                <a:cs typeface="Calibri" panose="020F0502020204030204" pitchFamily="34" charset="0"/>
              </a:rPr>
              <a:t>Triệu Thị Trinh </a:t>
            </a:r>
            <a:r>
              <a:rPr lang="vi-VN" altLang="en-US" sz="2500" dirty="0">
                <a:solidFill>
                  <a:srgbClr val="002060"/>
                </a:solidFill>
                <a:latin typeface="Calibri" panose="020F0502020204030204" pitchFamily="34" charset="0"/>
                <a:cs typeface="Calibri" panose="020F0502020204030204" pitchFamily="34" charset="0"/>
              </a:rPr>
              <a:t>bắn cung rất giỏi, thường theo các </a:t>
            </a:r>
            <a:r>
              <a:rPr lang="vi-VN" altLang="en-US" sz="2500" dirty="0" smtClean="0">
                <a:solidFill>
                  <a:srgbClr val="002060"/>
                </a:solidFill>
                <a:latin typeface="Calibri" panose="020F0502020204030204" pitchFamily="34" charset="0"/>
                <a:cs typeface="Calibri" panose="020F0502020204030204" pitchFamily="34" charset="0"/>
              </a:rPr>
              <a:t>phường </a:t>
            </a:r>
            <a:r>
              <a:rPr lang="vi-VN" altLang="en-US" sz="2500" dirty="0">
                <a:solidFill>
                  <a:srgbClr val="002060"/>
                </a:solidFill>
                <a:latin typeface="Calibri" panose="020F0502020204030204" pitchFamily="34" charset="0"/>
                <a:cs typeface="Calibri" panose="020F0502020204030204" pitchFamily="34" charset="0"/>
              </a:rPr>
              <a:t>săn đi săn thú. Có lần, </a:t>
            </a:r>
            <a:r>
              <a:rPr lang="vi-VN" altLang="en-US" sz="2500" dirty="0">
                <a:solidFill>
                  <a:schemeClr val="bg1"/>
                </a:solidFill>
                <a:latin typeface="Calibri" panose="020F0502020204030204" pitchFamily="34" charset="0"/>
                <a:cs typeface="Calibri" panose="020F0502020204030204" pitchFamily="34" charset="0"/>
              </a:rPr>
              <a:t>Triệu Thị Trinh </a:t>
            </a:r>
            <a:r>
              <a:rPr lang="vi-VN" altLang="en-US" sz="2500" dirty="0">
                <a:solidFill>
                  <a:srgbClr val="002060"/>
                </a:solidFill>
                <a:latin typeface="Calibri" panose="020F0502020204030204" pitchFamily="34" charset="0"/>
                <a:cs typeface="Calibri" panose="020F0502020204030204" pitchFamily="34" charset="0"/>
              </a:rPr>
              <a:t>đã bắn hạ một con báo gấm hung dữ trước sự thán phục của trai tráng trong vùng.</a:t>
            </a:r>
            <a:r>
              <a:rPr lang="en-US" altLang="en-US" sz="2500" dirty="0">
                <a:solidFill>
                  <a:srgbClr val="002060"/>
                </a:solidFill>
                <a:latin typeface="Calibri" panose="020F0502020204030204" pitchFamily="34" charset="0"/>
                <a:cs typeface="Calibri" panose="020F0502020204030204" pitchFamily="34" charset="0"/>
              </a:rPr>
              <a:t>  </a:t>
            </a:r>
          </a:p>
        </p:txBody>
      </p:sp>
      <p:sp>
        <p:nvSpPr>
          <p:cNvPr id="17" name="圆角矩形 7"/>
          <p:cNvSpPr/>
          <p:nvPr/>
        </p:nvSpPr>
        <p:spPr>
          <a:xfrm>
            <a:off x="2352782" y="4769683"/>
            <a:ext cx="6857574" cy="356447"/>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buClrTx/>
              <a:defRPr/>
            </a:pPr>
            <a:r>
              <a:rPr lang="vi-VN" altLang="en-US" sz="2400" b="1" dirty="0" smtClean="0">
                <a:solidFill>
                  <a:srgbClr val="002060"/>
                </a:solidFill>
                <a:cs typeface="Calibri" panose="020F0502020204030204" pitchFamily="34" charset="0"/>
              </a:rPr>
              <a:t>Theo TỪ ĐIỂN NHÂN VẬT LỊCH SỬ VIỆT NAM</a:t>
            </a:r>
            <a:r>
              <a:rPr lang="en-US" altLang="en-US" sz="2400" b="1" dirty="0" smtClean="0">
                <a:solidFill>
                  <a:srgbClr val="002060"/>
                </a:solidFill>
                <a:cs typeface="Calibri" panose="020F0502020204030204" pitchFamily="34" charset="0"/>
              </a:rPr>
              <a:t>  </a:t>
            </a:r>
            <a:endParaRPr lang="en-US" altLang="en-US" sz="2400" b="1" dirty="0">
              <a:solidFill>
                <a:srgbClr val="002060"/>
              </a:solidFill>
              <a:cs typeface="Calibri" panose="020F0502020204030204" pitchFamily="34" charset="0"/>
            </a:endParaRPr>
          </a:p>
        </p:txBody>
      </p:sp>
      <p:sp>
        <p:nvSpPr>
          <p:cNvPr id="20" name="TextBox 19"/>
          <p:cNvSpPr txBox="1"/>
          <p:nvPr/>
        </p:nvSpPr>
        <p:spPr>
          <a:xfrm>
            <a:off x="467756" y="763667"/>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1" name="TextBox 20"/>
          <p:cNvSpPr txBox="1"/>
          <p:nvPr/>
        </p:nvSpPr>
        <p:spPr>
          <a:xfrm>
            <a:off x="8213158" y="1099169"/>
            <a:ext cx="930842"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2" name="TextBox 21"/>
          <p:cNvSpPr txBox="1"/>
          <p:nvPr/>
        </p:nvSpPr>
        <p:spPr>
          <a:xfrm>
            <a:off x="15057" y="1460093"/>
            <a:ext cx="132914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Thị 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3" name="TextBox 22"/>
          <p:cNvSpPr txBox="1"/>
          <p:nvPr/>
        </p:nvSpPr>
        <p:spPr>
          <a:xfrm>
            <a:off x="8075340" y="760910"/>
            <a:ext cx="1135015" cy="438582"/>
          </a:xfrm>
          <a:prstGeom prst="rect">
            <a:avLst/>
          </a:prstGeom>
          <a:noFill/>
        </p:spPr>
        <p:txBody>
          <a:bodyPr wrap="square" rtlCol="0">
            <a:spAutoFit/>
          </a:bodyPr>
          <a:lstStyle/>
          <a:p>
            <a:pPr algn="just">
              <a:lnSpc>
                <a:spcPct val="90000"/>
              </a:lnSpc>
            </a:pPr>
            <a:r>
              <a:rPr lang="vi-VN" altLang="en-US" sz="2500" dirty="0" smtClean="0">
                <a:solidFill>
                  <a:srgbClr val="FF0000"/>
                </a:solidFill>
                <a:latin typeface="Calibri" panose="020F0502020204030204" pitchFamily="34" charset="0"/>
                <a:cs typeface="Calibri" panose="020F0502020204030204" pitchFamily="34" charset="0"/>
              </a:rPr>
              <a:t>Người</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4" name="TextBox 23"/>
          <p:cNvSpPr txBox="1"/>
          <p:nvPr/>
        </p:nvSpPr>
        <p:spPr>
          <a:xfrm>
            <a:off x="959978" y="1780258"/>
            <a:ext cx="224470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5" name="TextBox 24"/>
          <p:cNvSpPr txBox="1"/>
          <p:nvPr/>
        </p:nvSpPr>
        <p:spPr>
          <a:xfrm>
            <a:off x="1344203" y="2942178"/>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6" name="TextBox 25"/>
          <p:cNvSpPr txBox="1"/>
          <p:nvPr/>
        </p:nvSpPr>
        <p:spPr>
          <a:xfrm>
            <a:off x="7770371" y="3266250"/>
            <a:ext cx="136275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Thị</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7" name="TextBox 26"/>
          <p:cNvSpPr txBox="1"/>
          <p:nvPr/>
        </p:nvSpPr>
        <p:spPr>
          <a:xfrm>
            <a:off x="-39859" y="3609374"/>
            <a:ext cx="869353"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8" name="TextBox 27"/>
          <p:cNvSpPr txBox="1"/>
          <p:nvPr/>
        </p:nvSpPr>
        <p:spPr>
          <a:xfrm>
            <a:off x="2681556" y="4309835"/>
            <a:ext cx="224470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9" name="TextBox 28"/>
          <p:cNvSpPr txBox="1"/>
          <p:nvPr/>
        </p:nvSpPr>
        <p:spPr>
          <a:xfrm>
            <a:off x="15057" y="1111103"/>
            <a:ext cx="2481806"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t</a:t>
            </a:r>
            <a:r>
              <a:rPr lang="vi-VN" altLang="en-US" sz="2500" dirty="0" smtClean="0">
                <a:solidFill>
                  <a:srgbClr val="FF0000"/>
                </a:solidFill>
                <a:latin typeface="Calibri" panose="020F0502020204030204" pitchFamily="34" charset="0"/>
                <a:cs typeface="Calibri" panose="020F0502020204030204" pitchFamily="34" charset="0"/>
              </a:rPr>
              <a:t>hiếu nữ họ Triệu</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30" name="TextBox 29"/>
          <p:cNvSpPr txBox="1"/>
          <p:nvPr/>
        </p:nvSpPr>
        <p:spPr>
          <a:xfrm>
            <a:off x="7827128" y="720607"/>
            <a:ext cx="402674" cy="307777"/>
          </a:xfrm>
          <a:prstGeom prst="rect">
            <a:avLst/>
          </a:prstGeom>
          <a:noFill/>
        </p:spPr>
        <p:txBody>
          <a:bodyPr wrap="none" rtlCol="0">
            <a:spAutoFit/>
          </a:bodyPr>
          <a:lstStyle/>
          <a:p>
            <a:r>
              <a:rPr lang="vi-VN" dirty="0" smtClean="0">
                <a:solidFill>
                  <a:schemeClr val="accent1">
                    <a:lumMod val="75000"/>
                  </a:schemeClr>
                </a:solidFill>
              </a:rPr>
              <a:t>(1)</a:t>
            </a:r>
            <a:endParaRPr lang="en-US" dirty="0">
              <a:solidFill>
                <a:schemeClr val="accent1">
                  <a:lumMod val="75000"/>
                </a:schemeClr>
              </a:solidFill>
            </a:endParaRPr>
          </a:p>
        </p:txBody>
      </p:sp>
      <p:sp>
        <p:nvSpPr>
          <p:cNvPr id="31" name="TextBox 30"/>
          <p:cNvSpPr txBox="1"/>
          <p:nvPr/>
        </p:nvSpPr>
        <p:spPr>
          <a:xfrm>
            <a:off x="8011821" y="1060844"/>
            <a:ext cx="402674" cy="307777"/>
          </a:xfrm>
          <a:prstGeom prst="rect">
            <a:avLst/>
          </a:prstGeom>
          <a:noFill/>
        </p:spPr>
        <p:txBody>
          <a:bodyPr wrap="none" rtlCol="0">
            <a:spAutoFit/>
          </a:bodyPr>
          <a:lstStyle/>
          <a:p>
            <a:r>
              <a:rPr lang="vi-VN" dirty="0" smtClean="0">
                <a:solidFill>
                  <a:schemeClr val="accent1">
                    <a:lumMod val="75000"/>
                  </a:schemeClr>
                </a:solidFill>
              </a:rPr>
              <a:t>(2)</a:t>
            </a:r>
            <a:endParaRPr lang="en-US" dirty="0">
              <a:solidFill>
                <a:schemeClr val="accent1">
                  <a:lumMod val="75000"/>
                </a:schemeClr>
              </a:solidFill>
            </a:endParaRPr>
          </a:p>
        </p:txBody>
      </p:sp>
      <p:sp>
        <p:nvSpPr>
          <p:cNvPr id="32" name="TextBox 31"/>
          <p:cNvSpPr txBox="1"/>
          <p:nvPr/>
        </p:nvSpPr>
        <p:spPr>
          <a:xfrm>
            <a:off x="8801797" y="1412107"/>
            <a:ext cx="402674" cy="307777"/>
          </a:xfrm>
          <a:prstGeom prst="rect">
            <a:avLst/>
          </a:prstGeom>
          <a:noFill/>
        </p:spPr>
        <p:txBody>
          <a:bodyPr wrap="none" rtlCol="0">
            <a:spAutoFit/>
          </a:bodyPr>
          <a:lstStyle/>
          <a:p>
            <a:r>
              <a:rPr lang="vi-VN" dirty="0" smtClean="0">
                <a:solidFill>
                  <a:schemeClr val="accent1">
                    <a:lumMod val="75000"/>
                  </a:schemeClr>
                </a:solidFill>
              </a:rPr>
              <a:t>(3)</a:t>
            </a:r>
            <a:endParaRPr lang="en-US" dirty="0">
              <a:solidFill>
                <a:schemeClr val="accent1">
                  <a:lumMod val="75000"/>
                </a:schemeClr>
              </a:solidFill>
            </a:endParaRPr>
          </a:p>
        </p:txBody>
      </p:sp>
      <p:sp>
        <p:nvSpPr>
          <p:cNvPr id="33" name="TextBox 32"/>
          <p:cNvSpPr txBox="1"/>
          <p:nvPr/>
        </p:nvSpPr>
        <p:spPr>
          <a:xfrm>
            <a:off x="4572000" y="2110436"/>
            <a:ext cx="402674" cy="307777"/>
          </a:xfrm>
          <a:prstGeom prst="rect">
            <a:avLst/>
          </a:prstGeom>
          <a:noFill/>
        </p:spPr>
        <p:txBody>
          <a:bodyPr wrap="none" rtlCol="0">
            <a:spAutoFit/>
          </a:bodyPr>
          <a:lstStyle/>
          <a:p>
            <a:r>
              <a:rPr lang="vi-VN" dirty="0" smtClean="0">
                <a:solidFill>
                  <a:schemeClr val="accent1">
                    <a:lumMod val="75000"/>
                  </a:schemeClr>
                </a:solidFill>
              </a:rPr>
              <a:t>(4)</a:t>
            </a:r>
            <a:endParaRPr lang="en-US" dirty="0">
              <a:solidFill>
                <a:schemeClr val="accent1">
                  <a:lumMod val="75000"/>
                </a:schemeClr>
              </a:solidFill>
            </a:endParaRPr>
          </a:p>
        </p:txBody>
      </p:sp>
      <p:sp>
        <p:nvSpPr>
          <p:cNvPr id="34" name="TextBox 33"/>
          <p:cNvSpPr txBox="1"/>
          <p:nvPr/>
        </p:nvSpPr>
        <p:spPr>
          <a:xfrm>
            <a:off x="6202015" y="3196146"/>
            <a:ext cx="402674" cy="307777"/>
          </a:xfrm>
          <a:prstGeom prst="rect">
            <a:avLst/>
          </a:prstGeom>
          <a:noFill/>
        </p:spPr>
        <p:txBody>
          <a:bodyPr wrap="none" rtlCol="0">
            <a:spAutoFit/>
          </a:bodyPr>
          <a:lstStyle/>
          <a:p>
            <a:r>
              <a:rPr lang="vi-VN" dirty="0" smtClean="0">
                <a:solidFill>
                  <a:schemeClr val="accent1">
                    <a:lumMod val="75000"/>
                  </a:schemeClr>
                </a:solidFill>
              </a:rPr>
              <a:t>(5)</a:t>
            </a:r>
            <a:endParaRPr lang="en-US" dirty="0">
              <a:solidFill>
                <a:schemeClr val="accent1">
                  <a:lumMod val="75000"/>
                </a:schemeClr>
              </a:solidFill>
            </a:endParaRPr>
          </a:p>
        </p:txBody>
      </p:sp>
      <p:sp>
        <p:nvSpPr>
          <p:cNvPr id="35" name="TextBox 34"/>
          <p:cNvSpPr txBox="1"/>
          <p:nvPr/>
        </p:nvSpPr>
        <p:spPr>
          <a:xfrm>
            <a:off x="1941598" y="3894067"/>
            <a:ext cx="402674" cy="307777"/>
          </a:xfrm>
          <a:prstGeom prst="rect">
            <a:avLst/>
          </a:prstGeom>
          <a:noFill/>
        </p:spPr>
        <p:txBody>
          <a:bodyPr wrap="none" rtlCol="0">
            <a:spAutoFit/>
          </a:bodyPr>
          <a:lstStyle/>
          <a:p>
            <a:r>
              <a:rPr lang="vi-VN" dirty="0" smtClean="0">
                <a:solidFill>
                  <a:schemeClr val="accent1">
                    <a:lumMod val="75000"/>
                  </a:schemeClr>
                </a:solidFill>
              </a:rPr>
              <a:t>(6)</a:t>
            </a:r>
            <a:endParaRPr lang="en-US" dirty="0">
              <a:solidFill>
                <a:schemeClr val="accent1">
                  <a:lumMod val="75000"/>
                </a:schemeClr>
              </a:solidFill>
            </a:endParaRPr>
          </a:p>
        </p:txBody>
      </p:sp>
      <p:sp>
        <p:nvSpPr>
          <p:cNvPr id="36" name="TextBox 35"/>
          <p:cNvSpPr txBox="1"/>
          <p:nvPr/>
        </p:nvSpPr>
        <p:spPr>
          <a:xfrm>
            <a:off x="8707651" y="4225224"/>
            <a:ext cx="402674" cy="307777"/>
          </a:xfrm>
          <a:prstGeom prst="rect">
            <a:avLst/>
          </a:prstGeom>
          <a:noFill/>
        </p:spPr>
        <p:txBody>
          <a:bodyPr wrap="none" rtlCol="0">
            <a:spAutoFit/>
          </a:bodyPr>
          <a:lstStyle/>
          <a:p>
            <a:r>
              <a:rPr lang="vi-VN" dirty="0" smtClean="0">
                <a:solidFill>
                  <a:schemeClr val="accent1">
                    <a:lumMod val="75000"/>
                  </a:schemeClr>
                </a:solidFill>
              </a:rPr>
              <a:t>(7)</a:t>
            </a:r>
            <a:endParaRPr lang="en-US" dirty="0">
              <a:solidFill>
                <a:schemeClr val="accent1">
                  <a:lumMod val="75000"/>
                </a:schemeClr>
              </a:solidFill>
            </a:endParaRPr>
          </a:p>
        </p:txBody>
      </p:sp>
    </p:spTree>
    <p:extLst>
      <p:ext uri="{BB962C8B-B14F-4D97-AF65-F5344CB8AC3E}">
        <p14:creationId xmlns:p14="http://schemas.microsoft.com/office/powerpoint/2010/main" val="158708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1"/>
                                        </p:tgtEl>
                                        <p:attrNameLst>
                                          <p:attrName>ppt_x</p:attrName>
                                        </p:attrNameLst>
                                      </p:cBhvr>
                                      <p:tavLst>
                                        <p:tav tm="0">
                                          <p:val>
                                            <p:strVal val="ppt_x"/>
                                          </p:val>
                                        </p:tav>
                                        <p:tav tm="100000">
                                          <p:val>
                                            <p:strVal val="ppt_x"/>
                                          </p:val>
                                        </p:tav>
                                      </p:tavLst>
                                    </p:anim>
                                    <p:anim calcmode="lin" valueType="num">
                                      <p:cBhvr additive="base">
                                        <p:cTn id="7" dur="500"/>
                                        <p:tgtEl>
                                          <p:spTgt spid="21"/>
                                        </p:tgtEl>
                                        <p:attrNameLst>
                                          <p:attrName>ppt_y</p:attrName>
                                        </p:attrNameLst>
                                      </p:cBhvr>
                                      <p:tavLst>
                                        <p:tav tm="0">
                                          <p:val>
                                            <p:strVal val="ppt_y"/>
                                          </p:val>
                                        </p:tav>
                                        <p:tav tm="100000">
                                          <p:val>
                                            <p:strVal val="1+ppt_h/2"/>
                                          </p:val>
                                        </p:tav>
                                      </p:tavLst>
                                    </p:anim>
                                    <p:set>
                                      <p:cBhvr>
                                        <p:cTn id="8" dur="1" fill="hold">
                                          <p:stCondLst>
                                            <p:cond delay="499"/>
                                          </p:stCondLst>
                                        </p:cTn>
                                        <p:tgtEl>
                                          <p:spTgt spid="21"/>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22"/>
                                        </p:tgtEl>
                                        <p:attrNameLst>
                                          <p:attrName>ppt_x</p:attrName>
                                        </p:attrNameLst>
                                      </p:cBhvr>
                                      <p:tavLst>
                                        <p:tav tm="0">
                                          <p:val>
                                            <p:strVal val="ppt_x"/>
                                          </p:val>
                                        </p:tav>
                                        <p:tav tm="100000">
                                          <p:val>
                                            <p:strVal val="ppt_x"/>
                                          </p:val>
                                        </p:tav>
                                      </p:tavLst>
                                    </p:anim>
                                    <p:anim calcmode="lin" valueType="num">
                                      <p:cBhvr additive="base">
                                        <p:cTn id="11" dur="500"/>
                                        <p:tgtEl>
                                          <p:spTgt spid="22"/>
                                        </p:tgtEl>
                                        <p:attrNameLst>
                                          <p:attrName>ppt_y</p:attrName>
                                        </p:attrNameLst>
                                      </p:cBhvr>
                                      <p:tavLst>
                                        <p:tav tm="0">
                                          <p:val>
                                            <p:strVal val="ppt_y"/>
                                          </p:val>
                                        </p:tav>
                                        <p:tav tm="100000">
                                          <p:val>
                                            <p:strVal val="1+ppt_h/2"/>
                                          </p:val>
                                        </p:tav>
                                      </p:tavLst>
                                    </p:anim>
                                    <p:set>
                                      <p:cBhvr>
                                        <p:cTn id="12"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圆角矩形 7"/>
          <p:cNvSpPr/>
          <p:nvPr/>
        </p:nvSpPr>
        <p:spPr>
          <a:xfrm>
            <a:off x="179266" y="43015"/>
            <a:ext cx="8785468" cy="702016"/>
          </a:xfrm>
          <a:prstGeom prst="roundRect">
            <a:avLst>
              <a:gd name="adj" fmla="val 22936"/>
            </a:avLst>
          </a:prstGeom>
          <a:solidFill>
            <a:schemeClr val="bg1"/>
          </a:solidFill>
          <a:ln w="2857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sz="2600" b="1" u="sng" dirty="0" smtClean="0">
                <a:solidFill>
                  <a:schemeClr val="accent1">
                    <a:lumMod val="75000"/>
                  </a:schemeClr>
                </a:solidFill>
                <a:latin typeface="Calibri" panose="020F0502020204030204" pitchFamily="34" charset="0"/>
                <a:cs typeface="Calibri" panose="020F0502020204030204" pitchFamily="34" charset="0"/>
              </a:rPr>
              <a:t>Bài 2:</a:t>
            </a:r>
            <a:r>
              <a:rPr lang="vi-VN" sz="2600" b="1" dirty="0" smtClean="0">
                <a:solidFill>
                  <a:schemeClr val="accent1">
                    <a:lumMod val="75000"/>
                  </a:schemeClr>
                </a:solidFill>
                <a:latin typeface="Calibri" panose="020F0502020204030204" pitchFamily="34" charset="0"/>
                <a:cs typeface="Calibri" panose="020F0502020204030204" pitchFamily="34" charset="0"/>
              </a:rPr>
              <a:t> </a:t>
            </a:r>
            <a:r>
              <a:rPr lang="vi-VN" sz="2600" dirty="0" smtClean="0">
                <a:solidFill>
                  <a:schemeClr val="accent1">
                    <a:lumMod val="75000"/>
                  </a:schemeClr>
                </a:solidFill>
                <a:latin typeface="Calibri" panose="020F0502020204030204" pitchFamily="34" charset="0"/>
                <a:cs typeface="Calibri" panose="020F0502020204030204" pitchFamily="34" charset="0"/>
              </a:rPr>
              <a:t>Hãy thay thế những từ ngữ lặp lại trong hai đoạn văn sau bằng đại từ hoặc từ ngữ đồng nghĩa:</a:t>
            </a:r>
          </a:p>
        </p:txBody>
      </p:sp>
      <p:grpSp>
        <p:nvGrpSpPr>
          <p:cNvPr id="4" name="Google Shape;1780;p42"/>
          <p:cNvGrpSpPr/>
          <p:nvPr/>
        </p:nvGrpSpPr>
        <p:grpSpPr>
          <a:xfrm rot="1227845">
            <a:off x="8787817" y="-75253"/>
            <a:ext cx="575838" cy="400692"/>
            <a:chOff x="6862425" y="660850"/>
            <a:chExt cx="1389081" cy="966580"/>
          </a:xfrm>
        </p:grpSpPr>
        <p:sp>
          <p:nvSpPr>
            <p:cNvPr id="5" name="Google Shape;1781;p42"/>
            <p:cNvSpPr/>
            <p:nvPr/>
          </p:nvSpPr>
          <p:spPr>
            <a:xfrm>
              <a:off x="6862425" y="660850"/>
              <a:ext cx="1389081" cy="966580"/>
            </a:xfrm>
            <a:custGeom>
              <a:avLst/>
              <a:gdLst/>
              <a:ahLst/>
              <a:cxnLst/>
              <a:rect l="l" t="t" r="r" b="b"/>
              <a:pathLst>
                <a:path w="26690" h="18572" extrusionOk="0">
                  <a:moveTo>
                    <a:pt x="5591" y="1"/>
                  </a:moveTo>
                  <a:cubicBezTo>
                    <a:pt x="4196" y="1"/>
                    <a:pt x="2834" y="131"/>
                    <a:pt x="1515" y="382"/>
                  </a:cubicBezTo>
                  <a:cubicBezTo>
                    <a:pt x="1493" y="393"/>
                    <a:pt x="1471" y="393"/>
                    <a:pt x="1439" y="404"/>
                  </a:cubicBezTo>
                  <a:lnTo>
                    <a:pt x="719" y="556"/>
                  </a:lnTo>
                  <a:lnTo>
                    <a:pt x="273" y="6158"/>
                  </a:lnTo>
                  <a:lnTo>
                    <a:pt x="262" y="6158"/>
                  </a:lnTo>
                  <a:lnTo>
                    <a:pt x="0" y="9438"/>
                  </a:lnTo>
                  <a:lnTo>
                    <a:pt x="1144" y="9319"/>
                  </a:lnTo>
                  <a:cubicBezTo>
                    <a:pt x="1275" y="9297"/>
                    <a:pt x="1362" y="9286"/>
                    <a:pt x="1417" y="9275"/>
                  </a:cubicBezTo>
                  <a:cubicBezTo>
                    <a:pt x="1461" y="9264"/>
                    <a:pt x="1493" y="9253"/>
                    <a:pt x="1570" y="9253"/>
                  </a:cubicBezTo>
                  <a:cubicBezTo>
                    <a:pt x="2158" y="9199"/>
                    <a:pt x="2768" y="9166"/>
                    <a:pt x="3368" y="9166"/>
                  </a:cubicBezTo>
                  <a:cubicBezTo>
                    <a:pt x="4349" y="9166"/>
                    <a:pt x="5340" y="9242"/>
                    <a:pt x="6310" y="9384"/>
                  </a:cubicBezTo>
                  <a:cubicBezTo>
                    <a:pt x="9612" y="9885"/>
                    <a:pt x="12686" y="11324"/>
                    <a:pt x="15225" y="13569"/>
                  </a:cubicBezTo>
                  <a:cubicBezTo>
                    <a:pt x="15170" y="14092"/>
                    <a:pt x="15258" y="14615"/>
                    <a:pt x="15454" y="15095"/>
                  </a:cubicBezTo>
                  <a:cubicBezTo>
                    <a:pt x="15290" y="15411"/>
                    <a:pt x="15192" y="15770"/>
                    <a:pt x="15181" y="16141"/>
                  </a:cubicBezTo>
                  <a:cubicBezTo>
                    <a:pt x="15170" y="16773"/>
                    <a:pt x="15399" y="17372"/>
                    <a:pt x="15835" y="17830"/>
                  </a:cubicBezTo>
                  <a:cubicBezTo>
                    <a:pt x="16282" y="18309"/>
                    <a:pt x="16914" y="18571"/>
                    <a:pt x="17557" y="18571"/>
                  </a:cubicBezTo>
                  <a:cubicBezTo>
                    <a:pt x="18048" y="18571"/>
                    <a:pt x="18527" y="18418"/>
                    <a:pt x="18919" y="18146"/>
                  </a:cubicBezTo>
                  <a:cubicBezTo>
                    <a:pt x="19050" y="18157"/>
                    <a:pt x="19170" y="18168"/>
                    <a:pt x="19301" y="18168"/>
                  </a:cubicBezTo>
                  <a:cubicBezTo>
                    <a:pt x="20009" y="18168"/>
                    <a:pt x="20685" y="17906"/>
                    <a:pt x="21197" y="17416"/>
                  </a:cubicBezTo>
                  <a:cubicBezTo>
                    <a:pt x="21622" y="17013"/>
                    <a:pt x="21906" y="16500"/>
                    <a:pt x="22004" y="15945"/>
                  </a:cubicBezTo>
                  <a:cubicBezTo>
                    <a:pt x="22265" y="15814"/>
                    <a:pt x="22505" y="15639"/>
                    <a:pt x="22712" y="15443"/>
                  </a:cubicBezTo>
                  <a:cubicBezTo>
                    <a:pt x="22963" y="15214"/>
                    <a:pt x="23159" y="14942"/>
                    <a:pt x="23311" y="14637"/>
                  </a:cubicBezTo>
                  <a:cubicBezTo>
                    <a:pt x="23856" y="14517"/>
                    <a:pt x="24347" y="14255"/>
                    <a:pt x="24761" y="13874"/>
                  </a:cubicBezTo>
                  <a:cubicBezTo>
                    <a:pt x="25349" y="13307"/>
                    <a:pt x="25687" y="12533"/>
                    <a:pt x="25720" y="11727"/>
                  </a:cubicBezTo>
                  <a:cubicBezTo>
                    <a:pt x="26657" y="10833"/>
                    <a:pt x="26690" y="9329"/>
                    <a:pt x="25796" y="8381"/>
                  </a:cubicBezTo>
                  <a:cubicBezTo>
                    <a:pt x="25349" y="7913"/>
                    <a:pt x="24717" y="7640"/>
                    <a:pt x="24074" y="7640"/>
                  </a:cubicBezTo>
                  <a:cubicBezTo>
                    <a:pt x="23464" y="7640"/>
                    <a:pt x="22886" y="7880"/>
                    <a:pt x="22440" y="8294"/>
                  </a:cubicBezTo>
                  <a:cubicBezTo>
                    <a:pt x="22440" y="8294"/>
                    <a:pt x="22429" y="8305"/>
                    <a:pt x="22429" y="8305"/>
                  </a:cubicBezTo>
                  <a:cubicBezTo>
                    <a:pt x="19432" y="4414"/>
                    <a:pt x="15465" y="1766"/>
                    <a:pt x="10920" y="644"/>
                  </a:cubicBezTo>
                  <a:cubicBezTo>
                    <a:pt x="9176" y="219"/>
                    <a:pt x="7389" y="1"/>
                    <a:pt x="5591"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 name="Google Shape;1782;p42"/>
            <p:cNvSpPr/>
            <p:nvPr/>
          </p:nvSpPr>
          <p:spPr>
            <a:xfrm>
              <a:off x="6940702" y="714197"/>
              <a:ext cx="1133852" cy="579157"/>
            </a:xfrm>
            <a:custGeom>
              <a:avLst/>
              <a:gdLst/>
              <a:ahLst/>
              <a:cxnLst/>
              <a:rect l="l" t="t" r="r" b="b"/>
              <a:pathLst>
                <a:path w="21786" h="11128" extrusionOk="0">
                  <a:moveTo>
                    <a:pt x="4076" y="0"/>
                  </a:moveTo>
                  <a:cubicBezTo>
                    <a:pt x="2769" y="0"/>
                    <a:pt x="1464" y="122"/>
                    <a:pt x="196" y="371"/>
                  </a:cubicBezTo>
                  <a:cubicBezTo>
                    <a:pt x="164" y="371"/>
                    <a:pt x="131" y="381"/>
                    <a:pt x="109" y="392"/>
                  </a:cubicBezTo>
                  <a:lnTo>
                    <a:pt x="0" y="1711"/>
                  </a:lnTo>
                  <a:cubicBezTo>
                    <a:pt x="32" y="1715"/>
                    <a:pt x="65" y="1718"/>
                    <a:pt x="100" y="1718"/>
                  </a:cubicBezTo>
                  <a:cubicBezTo>
                    <a:pt x="159" y="1718"/>
                    <a:pt x="221" y="1710"/>
                    <a:pt x="283" y="1689"/>
                  </a:cubicBezTo>
                  <a:cubicBezTo>
                    <a:pt x="992" y="1515"/>
                    <a:pt x="1406" y="1482"/>
                    <a:pt x="2191" y="1406"/>
                  </a:cubicBezTo>
                  <a:cubicBezTo>
                    <a:pt x="2806" y="1353"/>
                    <a:pt x="3427" y="1326"/>
                    <a:pt x="4047" y="1326"/>
                  </a:cubicBezTo>
                  <a:cubicBezTo>
                    <a:pt x="5086" y="1326"/>
                    <a:pt x="6126" y="1402"/>
                    <a:pt x="7149" y="1558"/>
                  </a:cubicBezTo>
                  <a:cubicBezTo>
                    <a:pt x="12391" y="2343"/>
                    <a:pt x="16849" y="5307"/>
                    <a:pt x="19824" y="9667"/>
                  </a:cubicBezTo>
                  <a:cubicBezTo>
                    <a:pt x="20129" y="10124"/>
                    <a:pt x="20412" y="10593"/>
                    <a:pt x="20696" y="11073"/>
                  </a:cubicBezTo>
                  <a:cubicBezTo>
                    <a:pt x="20707" y="11094"/>
                    <a:pt x="20718" y="11116"/>
                    <a:pt x="20728" y="11127"/>
                  </a:cubicBezTo>
                  <a:lnTo>
                    <a:pt x="21786" y="10331"/>
                  </a:lnTo>
                  <a:cubicBezTo>
                    <a:pt x="18974" y="5547"/>
                    <a:pt x="14625" y="1962"/>
                    <a:pt x="9187" y="621"/>
                  </a:cubicBezTo>
                  <a:cubicBezTo>
                    <a:pt x="7531" y="212"/>
                    <a:pt x="5802" y="0"/>
                    <a:pt x="4076" y="0"/>
                  </a:cubicBezTo>
                  <a:close/>
                </a:path>
              </a:pathLst>
            </a:custGeom>
            <a:solidFill>
              <a:srgbClr val="FF7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83;p42"/>
            <p:cNvSpPr/>
            <p:nvPr/>
          </p:nvSpPr>
          <p:spPr>
            <a:xfrm>
              <a:off x="6936122" y="773894"/>
              <a:ext cx="1098149" cy="549491"/>
            </a:xfrm>
            <a:custGeom>
              <a:avLst/>
              <a:gdLst/>
              <a:ahLst/>
              <a:cxnLst/>
              <a:rect l="l" t="t" r="r" b="b"/>
              <a:pathLst>
                <a:path w="21100" h="10558" extrusionOk="0">
                  <a:moveTo>
                    <a:pt x="3749" y="1"/>
                  </a:moveTo>
                  <a:cubicBezTo>
                    <a:pt x="2524" y="1"/>
                    <a:pt x="1301" y="107"/>
                    <a:pt x="110" y="324"/>
                  </a:cubicBezTo>
                  <a:lnTo>
                    <a:pt x="1" y="1687"/>
                  </a:lnTo>
                  <a:cubicBezTo>
                    <a:pt x="677" y="1523"/>
                    <a:pt x="1091" y="1490"/>
                    <a:pt x="1854" y="1414"/>
                  </a:cubicBezTo>
                  <a:cubicBezTo>
                    <a:pt x="2469" y="1361"/>
                    <a:pt x="3090" y="1334"/>
                    <a:pt x="3710" y="1334"/>
                  </a:cubicBezTo>
                  <a:cubicBezTo>
                    <a:pt x="4749" y="1334"/>
                    <a:pt x="5789" y="1410"/>
                    <a:pt x="6812" y="1567"/>
                  </a:cubicBezTo>
                  <a:cubicBezTo>
                    <a:pt x="12054" y="2351"/>
                    <a:pt x="16512" y="5316"/>
                    <a:pt x="19487" y="9675"/>
                  </a:cubicBezTo>
                  <a:cubicBezTo>
                    <a:pt x="19683" y="9969"/>
                    <a:pt x="19868" y="10263"/>
                    <a:pt x="20043" y="10558"/>
                  </a:cubicBezTo>
                  <a:lnTo>
                    <a:pt x="21100" y="9773"/>
                  </a:lnTo>
                  <a:cubicBezTo>
                    <a:pt x="18277" y="5261"/>
                    <a:pt x="14060" y="1915"/>
                    <a:pt x="8839" y="619"/>
                  </a:cubicBezTo>
                  <a:cubicBezTo>
                    <a:pt x="7196" y="211"/>
                    <a:pt x="5471" y="1"/>
                    <a:pt x="3749" y="1"/>
                  </a:cubicBezTo>
                  <a:close/>
                </a:path>
              </a:pathLst>
            </a:custGeom>
            <a:solidFill>
              <a:srgbClr val="FEA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84;p42"/>
            <p:cNvSpPr/>
            <p:nvPr/>
          </p:nvSpPr>
          <p:spPr>
            <a:xfrm>
              <a:off x="6931594" y="834476"/>
              <a:ext cx="1059012" cy="521803"/>
            </a:xfrm>
            <a:custGeom>
              <a:avLst/>
              <a:gdLst/>
              <a:ahLst/>
              <a:cxnLst/>
              <a:rect l="l" t="t" r="r" b="b"/>
              <a:pathLst>
                <a:path w="20348" h="10026" extrusionOk="0">
                  <a:moveTo>
                    <a:pt x="3319" y="0"/>
                  </a:moveTo>
                  <a:cubicBezTo>
                    <a:pt x="2242" y="0"/>
                    <a:pt x="1165" y="83"/>
                    <a:pt x="110" y="250"/>
                  </a:cubicBezTo>
                  <a:lnTo>
                    <a:pt x="1" y="1591"/>
                  </a:lnTo>
                  <a:cubicBezTo>
                    <a:pt x="458" y="1503"/>
                    <a:pt x="840" y="1460"/>
                    <a:pt x="1428" y="1416"/>
                  </a:cubicBezTo>
                  <a:cubicBezTo>
                    <a:pt x="2066" y="1358"/>
                    <a:pt x="2705" y="1328"/>
                    <a:pt x="3344" y="1328"/>
                  </a:cubicBezTo>
                  <a:cubicBezTo>
                    <a:pt x="4365" y="1328"/>
                    <a:pt x="5386" y="1404"/>
                    <a:pt x="6398" y="1558"/>
                  </a:cubicBezTo>
                  <a:cubicBezTo>
                    <a:pt x="11629" y="2343"/>
                    <a:pt x="16097" y="5307"/>
                    <a:pt x="19062" y="9666"/>
                  </a:cubicBezTo>
                  <a:cubicBezTo>
                    <a:pt x="19138" y="9786"/>
                    <a:pt x="19214" y="9906"/>
                    <a:pt x="19291" y="10026"/>
                  </a:cubicBezTo>
                  <a:lnTo>
                    <a:pt x="20348" y="9241"/>
                  </a:lnTo>
                  <a:cubicBezTo>
                    <a:pt x="17525" y="5002"/>
                    <a:pt x="13438" y="1863"/>
                    <a:pt x="8425" y="621"/>
                  </a:cubicBezTo>
                  <a:cubicBezTo>
                    <a:pt x="6774" y="211"/>
                    <a:pt x="5045" y="0"/>
                    <a:pt x="3319" y="0"/>
                  </a:cubicBezTo>
                  <a:close/>
                </a:path>
              </a:pathLst>
            </a:custGeom>
            <a:solidFill>
              <a:srgbClr val="FFE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85;p42"/>
            <p:cNvSpPr/>
            <p:nvPr/>
          </p:nvSpPr>
          <p:spPr>
            <a:xfrm>
              <a:off x="6927066" y="893236"/>
              <a:ext cx="1018729" cy="496509"/>
            </a:xfrm>
            <a:custGeom>
              <a:avLst/>
              <a:gdLst/>
              <a:ahLst/>
              <a:cxnLst/>
              <a:rect l="l" t="t" r="r" b="b"/>
              <a:pathLst>
                <a:path w="19574" h="9540" extrusionOk="0">
                  <a:moveTo>
                    <a:pt x="2887" y="1"/>
                  </a:moveTo>
                  <a:cubicBezTo>
                    <a:pt x="1955" y="1"/>
                    <a:pt x="1025" y="63"/>
                    <a:pt x="110" y="189"/>
                  </a:cubicBezTo>
                  <a:lnTo>
                    <a:pt x="1" y="1519"/>
                  </a:lnTo>
                  <a:cubicBezTo>
                    <a:pt x="295" y="1475"/>
                    <a:pt x="589" y="1453"/>
                    <a:pt x="981" y="1410"/>
                  </a:cubicBezTo>
                  <a:cubicBezTo>
                    <a:pt x="1601" y="1357"/>
                    <a:pt x="2224" y="1330"/>
                    <a:pt x="2846" y="1330"/>
                  </a:cubicBezTo>
                  <a:cubicBezTo>
                    <a:pt x="3888" y="1330"/>
                    <a:pt x="4928" y="1405"/>
                    <a:pt x="5951" y="1562"/>
                  </a:cubicBezTo>
                  <a:cubicBezTo>
                    <a:pt x="11139" y="2336"/>
                    <a:pt x="15552" y="5246"/>
                    <a:pt x="18527" y="9540"/>
                  </a:cubicBezTo>
                  <a:lnTo>
                    <a:pt x="19574" y="8755"/>
                  </a:lnTo>
                  <a:cubicBezTo>
                    <a:pt x="16773" y="4766"/>
                    <a:pt x="12806" y="1813"/>
                    <a:pt x="7978" y="614"/>
                  </a:cubicBezTo>
                  <a:cubicBezTo>
                    <a:pt x="6331" y="211"/>
                    <a:pt x="4607" y="1"/>
                    <a:pt x="2887" y="1"/>
                  </a:cubicBezTo>
                  <a:close/>
                </a:path>
              </a:pathLst>
            </a:custGeom>
            <a:solidFill>
              <a:srgbClr val="48C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86;p42"/>
            <p:cNvSpPr/>
            <p:nvPr/>
          </p:nvSpPr>
          <p:spPr>
            <a:xfrm>
              <a:off x="6922538" y="956888"/>
              <a:ext cx="978446" cy="465751"/>
            </a:xfrm>
            <a:custGeom>
              <a:avLst/>
              <a:gdLst/>
              <a:ahLst/>
              <a:cxnLst/>
              <a:rect l="l" t="t" r="r" b="b"/>
              <a:pathLst>
                <a:path w="18800" h="8949" extrusionOk="0">
                  <a:moveTo>
                    <a:pt x="2546" y="1"/>
                  </a:moveTo>
                  <a:cubicBezTo>
                    <a:pt x="1726" y="1"/>
                    <a:pt x="907" y="48"/>
                    <a:pt x="98" y="143"/>
                  </a:cubicBezTo>
                  <a:lnTo>
                    <a:pt x="0" y="1473"/>
                  </a:lnTo>
                  <a:cubicBezTo>
                    <a:pt x="186" y="1451"/>
                    <a:pt x="393" y="1440"/>
                    <a:pt x="643" y="1418"/>
                  </a:cubicBezTo>
                  <a:cubicBezTo>
                    <a:pt x="1277" y="1359"/>
                    <a:pt x="1915" y="1330"/>
                    <a:pt x="2553" y="1330"/>
                  </a:cubicBezTo>
                  <a:cubicBezTo>
                    <a:pt x="3574" y="1330"/>
                    <a:pt x="4596" y="1406"/>
                    <a:pt x="5602" y="1560"/>
                  </a:cubicBezTo>
                  <a:cubicBezTo>
                    <a:pt x="10550" y="2301"/>
                    <a:pt x="14800" y="4982"/>
                    <a:pt x="17764" y="8949"/>
                  </a:cubicBezTo>
                  <a:lnTo>
                    <a:pt x="18800" y="8175"/>
                  </a:lnTo>
                  <a:cubicBezTo>
                    <a:pt x="16032" y="4470"/>
                    <a:pt x="12217" y="1756"/>
                    <a:pt x="7640" y="623"/>
                  </a:cubicBezTo>
                  <a:cubicBezTo>
                    <a:pt x="5994" y="209"/>
                    <a:pt x="4268" y="1"/>
                    <a:pt x="254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87;p42"/>
            <p:cNvSpPr/>
            <p:nvPr/>
          </p:nvSpPr>
          <p:spPr>
            <a:xfrm>
              <a:off x="6916865" y="1023247"/>
              <a:ext cx="941598" cy="434576"/>
            </a:xfrm>
            <a:custGeom>
              <a:avLst/>
              <a:gdLst/>
              <a:ahLst/>
              <a:cxnLst/>
              <a:rect l="l" t="t" r="r" b="b"/>
              <a:pathLst>
                <a:path w="18092" h="8350" extrusionOk="0">
                  <a:moveTo>
                    <a:pt x="2513" y="1"/>
                  </a:moveTo>
                  <a:cubicBezTo>
                    <a:pt x="1721" y="1"/>
                    <a:pt x="921" y="48"/>
                    <a:pt x="109" y="143"/>
                  </a:cubicBezTo>
                  <a:lnTo>
                    <a:pt x="0" y="1473"/>
                  </a:lnTo>
                  <a:cubicBezTo>
                    <a:pt x="186" y="1451"/>
                    <a:pt x="186" y="1429"/>
                    <a:pt x="436" y="1407"/>
                  </a:cubicBezTo>
                  <a:cubicBezTo>
                    <a:pt x="1053" y="1351"/>
                    <a:pt x="1671" y="1323"/>
                    <a:pt x="2288" y="1323"/>
                  </a:cubicBezTo>
                  <a:cubicBezTo>
                    <a:pt x="3331" y="1323"/>
                    <a:pt x="4373" y="1403"/>
                    <a:pt x="5406" y="1560"/>
                  </a:cubicBezTo>
                  <a:cubicBezTo>
                    <a:pt x="10092" y="2257"/>
                    <a:pt x="14168" y="4710"/>
                    <a:pt x="17089" y="8349"/>
                  </a:cubicBezTo>
                  <a:lnTo>
                    <a:pt x="18091" y="7510"/>
                  </a:lnTo>
                  <a:cubicBezTo>
                    <a:pt x="15367" y="4154"/>
                    <a:pt x="11738" y="1680"/>
                    <a:pt x="7433" y="612"/>
                  </a:cubicBezTo>
                  <a:cubicBezTo>
                    <a:pt x="5790" y="207"/>
                    <a:pt x="4167" y="1"/>
                    <a:pt x="2513" y="1"/>
                  </a:cubicBezTo>
                  <a:close/>
                </a:path>
              </a:pathLst>
            </a:custGeom>
            <a:solidFill>
              <a:srgbClr val="A77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88;p42"/>
            <p:cNvSpPr/>
            <p:nvPr/>
          </p:nvSpPr>
          <p:spPr>
            <a:xfrm>
              <a:off x="7692242" y="1112090"/>
              <a:ext cx="504837" cy="469602"/>
            </a:xfrm>
            <a:custGeom>
              <a:avLst/>
              <a:gdLst/>
              <a:ahLst/>
              <a:cxnLst/>
              <a:rect l="l" t="t" r="r" b="b"/>
              <a:pathLst>
                <a:path w="9700" h="9023" extrusionOk="0">
                  <a:moveTo>
                    <a:pt x="8126" y="1"/>
                  </a:moveTo>
                  <a:cubicBezTo>
                    <a:pt x="7775" y="1"/>
                    <a:pt x="7423" y="129"/>
                    <a:pt x="7149" y="387"/>
                  </a:cubicBezTo>
                  <a:cubicBezTo>
                    <a:pt x="6997" y="540"/>
                    <a:pt x="6877" y="714"/>
                    <a:pt x="6801" y="910"/>
                  </a:cubicBezTo>
                  <a:cubicBezTo>
                    <a:pt x="6761" y="908"/>
                    <a:pt x="6721" y="907"/>
                    <a:pt x="6681" y="907"/>
                  </a:cubicBezTo>
                  <a:cubicBezTo>
                    <a:pt x="6163" y="907"/>
                    <a:pt x="5635" y="1103"/>
                    <a:pt x="5220" y="1488"/>
                  </a:cubicBezTo>
                  <a:cubicBezTo>
                    <a:pt x="5166" y="1542"/>
                    <a:pt x="5122" y="1597"/>
                    <a:pt x="5068" y="1651"/>
                  </a:cubicBezTo>
                  <a:cubicBezTo>
                    <a:pt x="4789" y="1494"/>
                    <a:pt x="4477" y="1414"/>
                    <a:pt x="4165" y="1414"/>
                  </a:cubicBezTo>
                  <a:cubicBezTo>
                    <a:pt x="3721" y="1414"/>
                    <a:pt x="3277" y="1575"/>
                    <a:pt x="2932" y="1902"/>
                  </a:cubicBezTo>
                  <a:cubicBezTo>
                    <a:pt x="2572" y="2251"/>
                    <a:pt x="2387" y="2697"/>
                    <a:pt x="2365" y="3155"/>
                  </a:cubicBezTo>
                  <a:cubicBezTo>
                    <a:pt x="2351" y="3155"/>
                    <a:pt x="2337" y="3155"/>
                    <a:pt x="2323" y="3155"/>
                  </a:cubicBezTo>
                  <a:cubicBezTo>
                    <a:pt x="1803" y="3155"/>
                    <a:pt x="1286" y="3351"/>
                    <a:pt x="883" y="3733"/>
                  </a:cubicBezTo>
                  <a:cubicBezTo>
                    <a:pt x="87" y="4485"/>
                    <a:pt x="0" y="5705"/>
                    <a:pt x="643" y="6566"/>
                  </a:cubicBezTo>
                  <a:cubicBezTo>
                    <a:pt x="643" y="6566"/>
                    <a:pt x="643" y="6566"/>
                    <a:pt x="632" y="6577"/>
                  </a:cubicBezTo>
                  <a:cubicBezTo>
                    <a:pt x="66" y="7111"/>
                    <a:pt x="44" y="8016"/>
                    <a:pt x="589" y="8582"/>
                  </a:cubicBezTo>
                  <a:cubicBezTo>
                    <a:pt x="865" y="8876"/>
                    <a:pt x="1240" y="9023"/>
                    <a:pt x="1617" y="9023"/>
                  </a:cubicBezTo>
                  <a:cubicBezTo>
                    <a:pt x="1968" y="9023"/>
                    <a:pt x="2320" y="8895"/>
                    <a:pt x="2594" y="8637"/>
                  </a:cubicBezTo>
                  <a:cubicBezTo>
                    <a:pt x="2638" y="8593"/>
                    <a:pt x="2681" y="8550"/>
                    <a:pt x="2714" y="8495"/>
                  </a:cubicBezTo>
                  <a:cubicBezTo>
                    <a:pt x="2923" y="8575"/>
                    <a:pt x="3144" y="8615"/>
                    <a:pt x="3364" y="8615"/>
                  </a:cubicBezTo>
                  <a:cubicBezTo>
                    <a:pt x="3808" y="8615"/>
                    <a:pt x="4250" y="8452"/>
                    <a:pt x="4599" y="8125"/>
                  </a:cubicBezTo>
                  <a:cubicBezTo>
                    <a:pt x="5013" y="7732"/>
                    <a:pt x="5199" y="7187"/>
                    <a:pt x="5155" y="6653"/>
                  </a:cubicBezTo>
                  <a:cubicBezTo>
                    <a:pt x="5504" y="6588"/>
                    <a:pt x="5842" y="6414"/>
                    <a:pt x="6114" y="6152"/>
                  </a:cubicBezTo>
                  <a:cubicBezTo>
                    <a:pt x="6408" y="5880"/>
                    <a:pt x="6594" y="5531"/>
                    <a:pt x="6681" y="5160"/>
                  </a:cubicBezTo>
                  <a:cubicBezTo>
                    <a:pt x="6695" y="5161"/>
                    <a:pt x="6709" y="5161"/>
                    <a:pt x="6723" y="5161"/>
                  </a:cubicBezTo>
                  <a:cubicBezTo>
                    <a:pt x="7243" y="5161"/>
                    <a:pt x="7759" y="4965"/>
                    <a:pt x="8152" y="4583"/>
                  </a:cubicBezTo>
                  <a:cubicBezTo>
                    <a:pt x="8697" y="4071"/>
                    <a:pt x="8904" y="3351"/>
                    <a:pt x="8795" y="2676"/>
                  </a:cubicBezTo>
                  <a:cubicBezTo>
                    <a:pt x="8904" y="2621"/>
                    <a:pt x="9013" y="2545"/>
                    <a:pt x="9111" y="2458"/>
                  </a:cubicBezTo>
                  <a:cubicBezTo>
                    <a:pt x="9678" y="1913"/>
                    <a:pt x="9700" y="1008"/>
                    <a:pt x="9155" y="441"/>
                  </a:cubicBezTo>
                  <a:cubicBezTo>
                    <a:pt x="8878" y="148"/>
                    <a:pt x="8503" y="1"/>
                    <a:pt x="8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56219" y="802679"/>
            <a:ext cx="9026228" cy="3927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defRPr/>
            </a:pP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3" name="圆角矩形 7"/>
          <p:cNvSpPr/>
          <p:nvPr/>
        </p:nvSpPr>
        <p:spPr>
          <a:xfrm>
            <a:off x="-196349" y="2591969"/>
            <a:ext cx="9520259" cy="2137978"/>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buClrTx/>
              <a:defRPr/>
            </a:pPr>
            <a:r>
              <a:rPr lang="vi-VN" altLang="en-US" sz="2500" dirty="0" smtClean="0">
                <a:solidFill>
                  <a:srgbClr val="002060"/>
                </a:solidFill>
                <a:latin typeface="Calibri" panose="020F0502020204030204" pitchFamily="34" charset="0"/>
                <a:cs typeface="Calibri" panose="020F0502020204030204" pitchFamily="34" charset="0"/>
              </a:rPr>
              <a:t>        Hằng ngày, chứng kiến cảnh nhân dân bị giặc Ngô đánh đập, cướp bóc,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vô cùng uất hận, nung nấu ý chí trả thù nhà, đền nợ nước, quét sạch chúng ra khỏi bờ cõi. Năm 248, </a:t>
            </a:r>
            <a:r>
              <a:rPr lang="vi-VN" altLang="en-US" sz="2500" dirty="0" smtClean="0">
                <a:solidFill>
                  <a:schemeClr val="bg1"/>
                </a:solidFill>
                <a:latin typeface="Calibri" panose="020F0502020204030204" pitchFamily="34" charset="0"/>
                <a:cs typeface="Calibri" panose="020F0502020204030204" pitchFamily="34" charset="0"/>
              </a:rPr>
              <a:t>Triệu Thị Trinh</a:t>
            </a:r>
            <a:r>
              <a:rPr lang="vi-VN" altLang="en-US" sz="2500" dirty="0" smtClean="0">
                <a:solidFill>
                  <a:srgbClr val="002060"/>
                </a:solidFill>
                <a:latin typeface="Calibri" panose="020F0502020204030204" pitchFamily="34" charset="0"/>
                <a:cs typeface="Calibri" panose="020F0502020204030204" pitchFamily="34" charset="0"/>
              </a:rPr>
              <a:t> cùng anh là Triệu Quốc Đạt lãnh đạo cuộc khởi nghĩa chống quân xâm lược. Cuộc khởi nghĩa tuy không thành công nhưng tấm gương anh dũng của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sáng mãi với non sông, đất nước.</a:t>
            </a:r>
            <a:r>
              <a:rPr lang="en-US" altLang="en-US" sz="2500" dirty="0" smtClean="0">
                <a:solidFill>
                  <a:srgbClr val="002060"/>
                </a:solidFill>
                <a:latin typeface="Calibri" panose="020F0502020204030204" pitchFamily="34" charset="0"/>
                <a:cs typeface="Calibri" panose="020F0502020204030204" pitchFamily="34" charset="0"/>
              </a:rPr>
              <a:t>  </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6" name="TextBox 15"/>
          <p:cNvSpPr txBox="1"/>
          <p:nvPr/>
        </p:nvSpPr>
        <p:spPr>
          <a:xfrm>
            <a:off x="0" y="767596"/>
            <a:ext cx="9085031" cy="1823576"/>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                                  quê </a:t>
            </a:r>
            <a:r>
              <a:rPr lang="vi-VN" altLang="en-US" sz="2500" dirty="0">
                <a:solidFill>
                  <a:srgbClr val="002060"/>
                </a:solidFill>
                <a:latin typeface="Calibri" panose="020F0502020204030204" pitchFamily="34" charset="0"/>
                <a:cs typeface="Calibri" panose="020F0502020204030204" pitchFamily="34" charset="0"/>
              </a:rPr>
              <a:t>ở vùng núi Quan Yên (Thanh Hóa</a:t>
            </a:r>
            <a:r>
              <a:rPr lang="vi-VN" altLang="en-US" sz="2500" dirty="0" smtClean="0">
                <a:solidFill>
                  <a:srgbClr val="002060"/>
                </a:solidFill>
                <a:latin typeface="Calibri" panose="020F0502020204030204" pitchFamily="34" charset="0"/>
                <a:cs typeface="Calibri" panose="020F0502020204030204" pitchFamily="34" charset="0"/>
              </a:rPr>
              <a:t>)</a:t>
            </a:r>
            <a:r>
              <a:rPr lang="en-US" altLang="en-US" sz="2500" dirty="0" smtClean="0">
                <a:solidFill>
                  <a:srgbClr val="002060"/>
                </a:solidFill>
                <a:latin typeface="Calibri" panose="020F0502020204030204" pitchFamily="34" charset="0"/>
                <a:cs typeface="Calibri" panose="020F0502020204030204" pitchFamily="34" charset="0"/>
              </a:rPr>
              <a:t>.</a:t>
            </a:r>
            <a:r>
              <a:rPr lang="vi-VN" altLang="en-US" sz="2500" dirty="0">
                <a:solidFill>
                  <a:srgbClr val="002060"/>
                </a:solidFill>
                <a:latin typeface="Calibri" panose="020F0502020204030204" pitchFamily="34" charset="0"/>
                <a:cs typeface="Calibri" panose="020F0502020204030204" pitchFamily="34" charset="0"/>
              </a:rPr>
              <a:t> </a:t>
            </a:r>
            <a:r>
              <a:rPr lang="vi-VN" altLang="en-US" sz="2500" dirty="0" smtClean="0">
                <a:solidFill>
                  <a:schemeClr val="bg1"/>
                </a:solidFill>
                <a:latin typeface="Calibri" panose="020F0502020204030204" pitchFamily="34" charset="0"/>
                <a:cs typeface="Calibri" panose="020F0502020204030204" pitchFamily="34" charset="0"/>
              </a:rPr>
              <a:t>Người thiếu nữ họ Triệu </a:t>
            </a:r>
            <a:r>
              <a:rPr lang="vi-VN" altLang="en-US" sz="2500" dirty="0">
                <a:solidFill>
                  <a:srgbClr val="002060"/>
                </a:solidFill>
                <a:latin typeface="Calibri" panose="020F0502020204030204" pitchFamily="34" charset="0"/>
                <a:cs typeface="Calibri" panose="020F0502020204030204" pitchFamily="34" charset="0"/>
              </a:rPr>
              <a:t>xinh xắn, tính cách mạnh mẽ, thích võ </a:t>
            </a:r>
            <a:r>
              <a:rPr lang="vi-VN" altLang="en-US" sz="2500" dirty="0" smtClean="0">
                <a:solidFill>
                  <a:srgbClr val="002060"/>
                </a:solidFill>
                <a:latin typeface="Calibri" panose="020F0502020204030204" pitchFamily="34" charset="0"/>
                <a:cs typeface="Calibri" panose="020F0502020204030204" pitchFamily="34" charset="0"/>
              </a:rPr>
              <a:t>nghệ. </a:t>
            </a:r>
            <a:r>
              <a:rPr lang="vi-VN" altLang="en-US" sz="2500" dirty="0" smtClean="0">
                <a:solidFill>
                  <a:schemeClr val="bg1"/>
                </a:solidFill>
                <a:latin typeface="Calibri" panose="020F0502020204030204" pitchFamily="34" charset="0"/>
                <a:cs typeface="Calibri" panose="020F0502020204030204" pitchFamily="34" charset="0"/>
              </a:rPr>
              <a:t>Nàng</a:t>
            </a:r>
            <a:r>
              <a:rPr lang="vi-VN" altLang="en-US" sz="2500" dirty="0" smtClean="0">
                <a:solidFill>
                  <a:srgbClr val="002060"/>
                </a:solidFill>
                <a:latin typeface="Calibri" panose="020F0502020204030204" pitchFamily="34" charset="0"/>
                <a:cs typeface="Calibri" panose="020F0502020204030204" pitchFamily="34" charset="0"/>
              </a:rPr>
              <a:t> bắn </a:t>
            </a:r>
            <a:r>
              <a:rPr lang="vi-VN" altLang="en-US" sz="2500" dirty="0">
                <a:solidFill>
                  <a:srgbClr val="002060"/>
                </a:solidFill>
                <a:latin typeface="Calibri" panose="020F0502020204030204" pitchFamily="34" charset="0"/>
                <a:cs typeface="Calibri" panose="020F0502020204030204" pitchFamily="34" charset="0"/>
              </a:rPr>
              <a:t>cung rất giỏi, thường theo các </a:t>
            </a:r>
            <a:r>
              <a:rPr lang="vi-VN" altLang="en-US" sz="2500" dirty="0" smtClean="0">
                <a:solidFill>
                  <a:srgbClr val="002060"/>
                </a:solidFill>
                <a:latin typeface="Calibri" panose="020F0502020204030204" pitchFamily="34" charset="0"/>
                <a:cs typeface="Calibri" panose="020F0502020204030204" pitchFamily="34" charset="0"/>
              </a:rPr>
              <a:t>phường </a:t>
            </a:r>
            <a:r>
              <a:rPr lang="vi-VN" altLang="en-US" sz="2500" dirty="0">
                <a:solidFill>
                  <a:srgbClr val="002060"/>
                </a:solidFill>
                <a:latin typeface="Calibri" panose="020F0502020204030204" pitchFamily="34" charset="0"/>
                <a:cs typeface="Calibri" panose="020F0502020204030204" pitchFamily="34" charset="0"/>
              </a:rPr>
              <a:t>săn đi săn thú. Có lần, </a:t>
            </a:r>
            <a:r>
              <a:rPr lang="vi-VN" altLang="en-US" sz="2500" dirty="0">
                <a:solidFill>
                  <a:schemeClr val="bg1"/>
                </a:solidFill>
                <a:latin typeface="Calibri" panose="020F0502020204030204" pitchFamily="34" charset="0"/>
                <a:cs typeface="Calibri" panose="020F0502020204030204" pitchFamily="34" charset="0"/>
              </a:rPr>
              <a:t>Triệu Thị Trinh </a:t>
            </a:r>
            <a:r>
              <a:rPr lang="vi-VN" altLang="en-US" sz="2500" dirty="0">
                <a:solidFill>
                  <a:srgbClr val="002060"/>
                </a:solidFill>
                <a:latin typeface="Calibri" panose="020F0502020204030204" pitchFamily="34" charset="0"/>
                <a:cs typeface="Calibri" panose="020F0502020204030204" pitchFamily="34" charset="0"/>
              </a:rPr>
              <a:t>đã bắn hạ một con báo gấm hung dữ trước sự thán phục của trai tráng trong vùng.</a:t>
            </a:r>
            <a:r>
              <a:rPr lang="en-US" altLang="en-US" sz="2500" dirty="0">
                <a:solidFill>
                  <a:srgbClr val="002060"/>
                </a:solidFill>
                <a:latin typeface="Calibri" panose="020F0502020204030204" pitchFamily="34" charset="0"/>
                <a:cs typeface="Calibri" panose="020F0502020204030204" pitchFamily="34" charset="0"/>
              </a:rPr>
              <a:t>  </a:t>
            </a:r>
          </a:p>
        </p:txBody>
      </p:sp>
      <p:sp>
        <p:nvSpPr>
          <p:cNvPr id="17" name="圆角矩形 7"/>
          <p:cNvSpPr/>
          <p:nvPr/>
        </p:nvSpPr>
        <p:spPr>
          <a:xfrm>
            <a:off x="2352782" y="4769683"/>
            <a:ext cx="6857574" cy="356447"/>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buClrTx/>
              <a:defRPr/>
            </a:pPr>
            <a:r>
              <a:rPr lang="vi-VN" altLang="en-US" sz="2400" b="1" dirty="0" smtClean="0">
                <a:solidFill>
                  <a:srgbClr val="002060"/>
                </a:solidFill>
                <a:cs typeface="Calibri" panose="020F0502020204030204" pitchFamily="34" charset="0"/>
              </a:rPr>
              <a:t>Theo TỪ ĐIỂN NHÂN VẬT LỊCH SỬ VIỆT NAM</a:t>
            </a:r>
            <a:r>
              <a:rPr lang="en-US" altLang="en-US" sz="2400" b="1" dirty="0" smtClean="0">
                <a:solidFill>
                  <a:srgbClr val="002060"/>
                </a:solidFill>
                <a:cs typeface="Calibri" panose="020F0502020204030204" pitchFamily="34" charset="0"/>
              </a:rPr>
              <a:t>  </a:t>
            </a:r>
            <a:endParaRPr lang="en-US" altLang="en-US" sz="2400" b="1" dirty="0">
              <a:solidFill>
                <a:srgbClr val="002060"/>
              </a:solidFill>
              <a:cs typeface="Calibri" panose="020F0502020204030204" pitchFamily="34" charset="0"/>
            </a:endParaRPr>
          </a:p>
        </p:txBody>
      </p:sp>
      <p:sp>
        <p:nvSpPr>
          <p:cNvPr id="20" name="TextBox 19"/>
          <p:cNvSpPr txBox="1"/>
          <p:nvPr/>
        </p:nvSpPr>
        <p:spPr>
          <a:xfrm>
            <a:off x="467756" y="763667"/>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1" name="TextBox 20"/>
          <p:cNvSpPr txBox="1"/>
          <p:nvPr/>
        </p:nvSpPr>
        <p:spPr>
          <a:xfrm>
            <a:off x="8202285" y="1109503"/>
            <a:ext cx="930842" cy="438582"/>
          </a:xfrm>
          <a:prstGeom prst="rect">
            <a:avLst/>
          </a:prstGeom>
          <a:noFill/>
        </p:spPr>
        <p:txBody>
          <a:bodyPr wrap="square" rtlCol="0">
            <a:spAutoFit/>
          </a:bodyPr>
          <a:lstStyle/>
          <a:p>
            <a:pPr algn="just">
              <a:lnSpc>
                <a:spcPct val="90000"/>
              </a:lnSpc>
            </a:pPr>
            <a:r>
              <a:rPr lang="vi-VN" altLang="en-US" sz="2500" dirty="0" smtClean="0">
                <a:solidFill>
                  <a:srgbClr val="FF0000"/>
                </a:solidFill>
                <a:latin typeface="Calibri" panose="020F0502020204030204" pitchFamily="34" charset="0"/>
                <a:cs typeface="Calibri" panose="020F0502020204030204" pitchFamily="34" charset="0"/>
              </a:rPr>
              <a:t>Nàng</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3" name="TextBox 22"/>
          <p:cNvSpPr txBox="1"/>
          <p:nvPr/>
        </p:nvSpPr>
        <p:spPr>
          <a:xfrm>
            <a:off x="8075340" y="760910"/>
            <a:ext cx="1135015" cy="438582"/>
          </a:xfrm>
          <a:prstGeom prst="rect">
            <a:avLst/>
          </a:prstGeom>
          <a:noFill/>
        </p:spPr>
        <p:txBody>
          <a:bodyPr wrap="square" rtlCol="0">
            <a:spAutoFit/>
          </a:bodyPr>
          <a:lstStyle/>
          <a:p>
            <a:pPr algn="just">
              <a:lnSpc>
                <a:spcPct val="90000"/>
              </a:lnSpc>
            </a:pPr>
            <a:r>
              <a:rPr lang="vi-VN" altLang="en-US" sz="2500" dirty="0" smtClean="0">
                <a:solidFill>
                  <a:srgbClr val="FF0000"/>
                </a:solidFill>
                <a:latin typeface="Calibri" panose="020F0502020204030204" pitchFamily="34" charset="0"/>
                <a:cs typeface="Calibri" panose="020F0502020204030204" pitchFamily="34" charset="0"/>
              </a:rPr>
              <a:t>Người</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4" name="TextBox 23"/>
          <p:cNvSpPr txBox="1"/>
          <p:nvPr/>
        </p:nvSpPr>
        <p:spPr>
          <a:xfrm>
            <a:off x="15057" y="1791430"/>
            <a:ext cx="224470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5" name="TextBox 24"/>
          <p:cNvSpPr txBox="1"/>
          <p:nvPr/>
        </p:nvSpPr>
        <p:spPr>
          <a:xfrm>
            <a:off x="1344203" y="2942178"/>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6" name="TextBox 25"/>
          <p:cNvSpPr txBox="1"/>
          <p:nvPr/>
        </p:nvSpPr>
        <p:spPr>
          <a:xfrm>
            <a:off x="7770371" y="3266250"/>
            <a:ext cx="136275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Thị</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7" name="TextBox 26"/>
          <p:cNvSpPr txBox="1"/>
          <p:nvPr/>
        </p:nvSpPr>
        <p:spPr>
          <a:xfrm>
            <a:off x="-39859" y="3609374"/>
            <a:ext cx="869353"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8" name="TextBox 27"/>
          <p:cNvSpPr txBox="1"/>
          <p:nvPr/>
        </p:nvSpPr>
        <p:spPr>
          <a:xfrm>
            <a:off x="2681556" y="4309835"/>
            <a:ext cx="224470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9" name="TextBox 28"/>
          <p:cNvSpPr txBox="1"/>
          <p:nvPr/>
        </p:nvSpPr>
        <p:spPr>
          <a:xfrm>
            <a:off x="15057" y="1111103"/>
            <a:ext cx="2481806"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t</a:t>
            </a:r>
            <a:r>
              <a:rPr lang="vi-VN" altLang="en-US" sz="2500" dirty="0" smtClean="0">
                <a:solidFill>
                  <a:srgbClr val="FF0000"/>
                </a:solidFill>
                <a:latin typeface="Calibri" panose="020F0502020204030204" pitchFamily="34" charset="0"/>
                <a:cs typeface="Calibri" panose="020F0502020204030204" pitchFamily="34" charset="0"/>
              </a:rPr>
              <a:t>hiếu nữ họ Triệu</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30" name="TextBox 29"/>
          <p:cNvSpPr txBox="1"/>
          <p:nvPr/>
        </p:nvSpPr>
        <p:spPr>
          <a:xfrm>
            <a:off x="7854424" y="727860"/>
            <a:ext cx="402674" cy="307777"/>
          </a:xfrm>
          <a:prstGeom prst="rect">
            <a:avLst/>
          </a:prstGeom>
          <a:noFill/>
        </p:spPr>
        <p:txBody>
          <a:bodyPr wrap="none" rtlCol="0">
            <a:spAutoFit/>
          </a:bodyPr>
          <a:lstStyle/>
          <a:p>
            <a:r>
              <a:rPr lang="vi-VN" dirty="0" smtClean="0">
                <a:solidFill>
                  <a:schemeClr val="accent1">
                    <a:lumMod val="75000"/>
                  </a:schemeClr>
                </a:solidFill>
              </a:rPr>
              <a:t>(1)</a:t>
            </a:r>
            <a:endParaRPr lang="en-US" dirty="0">
              <a:solidFill>
                <a:schemeClr val="accent1">
                  <a:lumMod val="75000"/>
                </a:schemeClr>
              </a:solidFill>
            </a:endParaRPr>
          </a:p>
        </p:txBody>
      </p:sp>
      <p:sp>
        <p:nvSpPr>
          <p:cNvPr id="31" name="TextBox 30"/>
          <p:cNvSpPr txBox="1"/>
          <p:nvPr/>
        </p:nvSpPr>
        <p:spPr>
          <a:xfrm>
            <a:off x="8028465" y="1060844"/>
            <a:ext cx="402674" cy="307777"/>
          </a:xfrm>
          <a:prstGeom prst="rect">
            <a:avLst/>
          </a:prstGeom>
          <a:noFill/>
        </p:spPr>
        <p:txBody>
          <a:bodyPr wrap="none" rtlCol="0">
            <a:spAutoFit/>
          </a:bodyPr>
          <a:lstStyle/>
          <a:p>
            <a:r>
              <a:rPr lang="vi-VN" dirty="0" smtClean="0">
                <a:solidFill>
                  <a:schemeClr val="accent1">
                    <a:lumMod val="75000"/>
                  </a:schemeClr>
                </a:solidFill>
              </a:rPr>
              <a:t>(2)</a:t>
            </a:r>
            <a:endParaRPr lang="en-US" dirty="0">
              <a:solidFill>
                <a:schemeClr val="accent1">
                  <a:lumMod val="75000"/>
                </a:schemeClr>
              </a:solidFill>
            </a:endParaRPr>
          </a:p>
        </p:txBody>
      </p:sp>
      <p:sp>
        <p:nvSpPr>
          <p:cNvPr id="32" name="TextBox 31"/>
          <p:cNvSpPr txBox="1"/>
          <p:nvPr/>
        </p:nvSpPr>
        <p:spPr>
          <a:xfrm>
            <a:off x="7772124" y="1424098"/>
            <a:ext cx="402674" cy="307777"/>
          </a:xfrm>
          <a:prstGeom prst="rect">
            <a:avLst/>
          </a:prstGeom>
          <a:noFill/>
        </p:spPr>
        <p:txBody>
          <a:bodyPr wrap="none" rtlCol="0">
            <a:spAutoFit/>
          </a:bodyPr>
          <a:lstStyle/>
          <a:p>
            <a:r>
              <a:rPr lang="vi-VN" dirty="0" smtClean="0">
                <a:solidFill>
                  <a:schemeClr val="accent1">
                    <a:lumMod val="75000"/>
                  </a:schemeClr>
                </a:solidFill>
              </a:rPr>
              <a:t>(3)</a:t>
            </a:r>
            <a:endParaRPr lang="en-US" dirty="0">
              <a:solidFill>
                <a:schemeClr val="accent1">
                  <a:lumMod val="75000"/>
                </a:schemeClr>
              </a:solidFill>
            </a:endParaRPr>
          </a:p>
        </p:txBody>
      </p:sp>
      <p:sp>
        <p:nvSpPr>
          <p:cNvPr id="33" name="TextBox 32"/>
          <p:cNvSpPr txBox="1"/>
          <p:nvPr/>
        </p:nvSpPr>
        <p:spPr>
          <a:xfrm>
            <a:off x="3948546" y="2110436"/>
            <a:ext cx="402674" cy="307777"/>
          </a:xfrm>
          <a:prstGeom prst="rect">
            <a:avLst/>
          </a:prstGeom>
          <a:noFill/>
        </p:spPr>
        <p:txBody>
          <a:bodyPr wrap="none" rtlCol="0">
            <a:spAutoFit/>
          </a:bodyPr>
          <a:lstStyle/>
          <a:p>
            <a:r>
              <a:rPr lang="vi-VN" dirty="0" smtClean="0">
                <a:solidFill>
                  <a:schemeClr val="accent1">
                    <a:lumMod val="75000"/>
                  </a:schemeClr>
                </a:solidFill>
              </a:rPr>
              <a:t>(4)</a:t>
            </a:r>
            <a:endParaRPr lang="en-US" dirty="0">
              <a:solidFill>
                <a:schemeClr val="accent1">
                  <a:lumMod val="75000"/>
                </a:schemeClr>
              </a:solidFill>
            </a:endParaRPr>
          </a:p>
        </p:txBody>
      </p:sp>
      <p:sp>
        <p:nvSpPr>
          <p:cNvPr id="34" name="TextBox 33"/>
          <p:cNvSpPr txBox="1"/>
          <p:nvPr/>
        </p:nvSpPr>
        <p:spPr>
          <a:xfrm>
            <a:off x="6202015" y="3196146"/>
            <a:ext cx="402674" cy="307777"/>
          </a:xfrm>
          <a:prstGeom prst="rect">
            <a:avLst/>
          </a:prstGeom>
          <a:noFill/>
        </p:spPr>
        <p:txBody>
          <a:bodyPr wrap="none" rtlCol="0">
            <a:spAutoFit/>
          </a:bodyPr>
          <a:lstStyle/>
          <a:p>
            <a:r>
              <a:rPr lang="vi-VN" dirty="0" smtClean="0">
                <a:solidFill>
                  <a:schemeClr val="accent1">
                    <a:lumMod val="75000"/>
                  </a:schemeClr>
                </a:solidFill>
              </a:rPr>
              <a:t>(5)</a:t>
            </a:r>
            <a:endParaRPr lang="en-US" dirty="0">
              <a:solidFill>
                <a:schemeClr val="accent1">
                  <a:lumMod val="75000"/>
                </a:schemeClr>
              </a:solidFill>
            </a:endParaRPr>
          </a:p>
        </p:txBody>
      </p:sp>
      <p:sp>
        <p:nvSpPr>
          <p:cNvPr id="35" name="TextBox 34"/>
          <p:cNvSpPr txBox="1"/>
          <p:nvPr/>
        </p:nvSpPr>
        <p:spPr>
          <a:xfrm>
            <a:off x="1941598" y="3894067"/>
            <a:ext cx="402674" cy="307777"/>
          </a:xfrm>
          <a:prstGeom prst="rect">
            <a:avLst/>
          </a:prstGeom>
          <a:noFill/>
        </p:spPr>
        <p:txBody>
          <a:bodyPr wrap="none" rtlCol="0">
            <a:spAutoFit/>
          </a:bodyPr>
          <a:lstStyle/>
          <a:p>
            <a:r>
              <a:rPr lang="vi-VN" dirty="0" smtClean="0">
                <a:solidFill>
                  <a:schemeClr val="accent1">
                    <a:lumMod val="75000"/>
                  </a:schemeClr>
                </a:solidFill>
              </a:rPr>
              <a:t>(6)</a:t>
            </a:r>
            <a:endParaRPr lang="en-US" dirty="0">
              <a:solidFill>
                <a:schemeClr val="accent1">
                  <a:lumMod val="75000"/>
                </a:schemeClr>
              </a:solidFill>
            </a:endParaRPr>
          </a:p>
        </p:txBody>
      </p:sp>
      <p:sp>
        <p:nvSpPr>
          <p:cNvPr id="36" name="TextBox 35"/>
          <p:cNvSpPr txBox="1"/>
          <p:nvPr/>
        </p:nvSpPr>
        <p:spPr>
          <a:xfrm>
            <a:off x="8707651" y="4225224"/>
            <a:ext cx="402674" cy="307777"/>
          </a:xfrm>
          <a:prstGeom prst="rect">
            <a:avLst/>
          </a:prstGeom>
          <a:noFill/>
        </p:spPr>
        <p:txBody>
          <a:bodyPr wrap="none" rtlCol="0">
            <a:spAutoFit/>
          </a:bodyPr>
          <a:lstStyle/>
          <a:p>
            <a:r>
              <a:rPr lang="vi-VN" dirty="0" smtClean="0">
                <a:solidFill>
                  <a:schemeClr val="accent1">
                    <a:lumMod val="75000"/>
                  </a:schemeClr>
                </a:solidFill>
              </a:rPr>
              <a:t>(7)</a:t>
            </a:r>
            <a:endParaRPr lang="en-US" dirty="0">
              <a:solidFill>
                <a:schemeClr val="accent1">
                  <a:lumMod val="75000"/>
                </a:schemeClr>
              </a:solidFill>
            </a:endParaRPr>
          </a:p>
        </p:txBody>
      </p:sp>
    </p:spTree>
    <p:extLst>
      <p:ext uri="{BB962C8B-B14F-4D97-AF65-F5344CB8AC3E}">
        <p14:creationId xmlns:p14="http://schemas.microsoft.com/office/powerpoint/2010/main" val="193981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iterate type="lt">
                                    <p:tmPct val="0"/>
                                  </p:iterate>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 xmlns:a16="http://schemas.microsoft.com/office/drawing/2014/main" id="{02BF5425-942E-417D-9146-4FFAAC26F072}"/>
              </a:ext>
            </a:extLst>
          </p:cNvPr>
          <p:cNvPicPr>
            <a:picLocks noChangeAspect="1"/>
          </p:cNvPicPr>
          <p:nvPr/>
        </p:nvPicPr>
        <p:blipFill>
          <a:blip r:embed="rId2"/>
          <a:stretch>
            <a:fillRect/>
          </a:stretch>
        </p:blipFill>
        <p:spPr>
          <a:xfrm>
            <a:off x="685800" y="0"/>
            <a:ext cx="8343900" cy="5294817"/>
          </a:xfrm>
          <a:prstGeom prst="rect">
            <a:avLst/>
          </a:prstGeom>
        </p:spPr>
      </p:pic>
      <p:sp>
        <p:nvSpPr>
          <p:cNvPr id="6" name="Rectangle 5">
            <a:extLst>
              <a:ext uri="{FF2B5EF4-FFF2-40B4-BE49-F238E27FC236}">
                <a16:creationId xmlns="" xmlns:a16="http://schemas.microsoft.com/office/drawing/2014/main" id="{5125558B-A43C-4558-9D24-4278F9F32DBF}"/>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25" name="Picture 24">
            <a:extLst>
              <a:ext uri="{FF2B5EF4-FFF2-40B4-BE49-F238E27FC236}">
                <a16:creationId xmlns="" xmlns:a16="http://schemas.microsoft.com/office/drawing/2014/main" id="{ECF8A533-0844-4E20-A93F-3B3F6C164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550" y="1"/>
            <a:ext cx="8066401" cy="5118518"/>
          </a:xfrm>
          <a:prstGeom prst="rect">
            <a:avLst/>
          </a:prstGeom>
        </p:spPr>
      </p:pic>
      <p:pic>
        <p:nvPicPr>
          <p:cNvPr id="23" name="Graphic 22">
            <a:extLst>
              <a:ext uri="{FF2B5EF4-FFF2-40B4-BE49-F238E27FC236}">
                <a16:creationId xmlns="" xmlns:a16="http://schemas.microsoft.com/office/drawing/2014/main" id="{3F9A3D2A-52CC-4DF7-8BE2-63B25DF4CC92}"/>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rot="20691016">
            <a:off x="-1092186" y="-2260741"/>
            <a:ext cx="6235685" cy="9090531"/>
          </a:xfrm>
          <a:prstGeom prst="rect">
            <a:avLst/>
          </a:prstGeom>
        </p:spPr>
      </p:pic>
      <p:pic>
        <p:nvPicPr>
          <p:cNvPr id="14" name="Picture 13">
            <a:extLst>
              <a:ext uri="{FF2B5EF4-FFF2-40B4-BE49-F238E27FC236}">
                <a16:creationId xmlns="" xmlns:a16="http://schemas.microsoft.com/office/drawing/2014/main" id="{D8E113A8-4C7F-44D1-B1B3-81A6DD4A0C99}"/>
              </a:ext>
            </a:extLst>
          </p:cNvPr>
          <p:cNvPicPr>
            <a:picLocks noChangeAspect="1"/>
          </p:cNvPicPr>
          <p:nvPr/>
        </p:nvPicPr>
        <p:blipFill>
          <a:blip r:embed="rId6"/>
          <a:stretch>
            <a:fillRect/>
          </a:stretch>
        </p:blipFill>
        <p:spPr>
          <a:xfrm rot="21285772" flipH="1">
            <a:off x="14632" y="614163"/>
            <a:ext cx="4150778" cy="3890191"/>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 xmlns:a16="http://schemas.microsoft.com/office/drawing/2014/main" id="{72C418F6-A104-48C2-8D24-C6FEAFEA16E5}"/>
              </a:ext>
            </a:extLst>
          </p:cNvPr>
          <p:cNvSpPr txBox="1"/>
          <p:nvPr/>
        </p:nvSpPr>
        <p:spPr>
          <a:xfrm>
            <a:off x="4506328" y="1006554"/>
            <a:ext cx="4103688" cy="1107996"/>
          </a:xfrm>
          <a:prstGeom prst="rect">
            <a:avLst/>
          </a:prstGeom>
          <a:noFill/>
        </p:spPr>
        <p:txBody>
          <a:bodyPr wrap="none" lIns="0" tIns="0" rIns="0" bIns="0" rtlCol="0">
            <a:spAutoFit/>
          </a:bodyPr>
          <a:lstStyle/>
          <a:p>
            <a:pPr algn="ctr"/>
            <a:r>
              <a:rPr lang="vi-VN" sz="7200" dirty="0" smtClean="0">
                <a:solidFill>
                  <a:schemeClr val="tx2">
                    <a:lumMod val="75000"/>
                  </a:schemeClr>
                </a:solidFill>
                <a:latin typeface="iCiel Cadena" panose="02000503000000020004" pitchFamily="50" charset="0"/>
              </a:rPr>
              <a:t>Khởi động</a:t>
            </a:r>
            <a:endParaRPr lang="en-US" sz="7200" dirty="0">
              <a:solidFill>
                <a:schemeClr val="tx2">
                  <a:lumMod val="75000"/>
                </a:schemeClr>
              </a:solidFill>
              <a:latin typeface="iCiel Cadena" panose="02000503000000020004" pitchFamily="50" charset="0"/>
            </a:endParaRPr>
          </a:p>
        </p:txBody>
      </p:sp>
      <p:pic>
        <p:nvPicPr>
          <p:cNvPr id="26" name="Picture 25">
            <a:extLst>
              <a:ext uri="{FF2B5EF4-FFF2-40B4-BE49-F238E27FC236}">
                <a16:creationId xmlns="" xmlns:a16="http://schemas.microsoft.com/office/drawing/2014/main" id="{065D9C77-F313-4E9D-9098-B34455E2A033}"/>
              </a:ext>
            </a:extLst>
          </p:cNvPr>
          <p:cNvPicPr>
            <a:picLocks noChangeAspect="1"/>
          </p:cNvPicPr>
          <p:nvPr/>
        </p:nvPicPr>
        <p:blipFill>
          <a:blip r:embed="rId7"/>
          <a:stretch>
            <a:fillRect/>
          </a:stretch>
        </p:blipFill>
        <p:spPr>
          <a:xfrm rot="2640825">
            <a:off x="5582913" y="2822161"/>
            <a:ext cx="833535" cy="817808"/>
          </a:xfrm>
          <a:prstGeom prst="rect">
            <a:avLst/>
          </a:prstGeom>
        </p:spPr>
      </p:pic>
      <p:pic>
        <p:nvPicPr>
          <p:cNvPr id="27" name="Picture 26">
            <a:extLst>
              <a:ext uri="{FF2B5EF4-FFF2-40B4-BE49-F238E27FC236}">
                <a16:creationId xmlns="" xmlns:a16="http://schemas.microsoft.com/office/drawing/2014/main" id="{CA636490-A701-4FD3-A11C-F1D75720DF9B}"/>
              </a:ext>
            </a:extLst>
          </p:cNvPr>
          <p:cNvPicPr>
            <a:picLocks noChangeAspect="1"/>
          </p:cNvPicPr>
          <p:nvPr/>
        </p:nvPicPr>
        <p:blipFill>
          <a:blip r:embed="rId7"/>
          <a:stretch>
            <a:fillRect/>
          </a:stretch>
        </p:blipFill>
        <p:spPr>
          <a:xfrm rot="5400000">
            <a:off x="7289418" y="3619751"/>
            <a:ext cx="522121" cy="512270"/>
          </a:xfrm>
          <a:prstGeom prst="rect">
            <a:avLst/>
          </a:prstGeom>
        </p:spPr>
      </p:pic>
      <p:pic>
        <p:nvPicPr>
          <p:cNvPr id="28" name="Picture 27">
            <a:extLst>
              <a:ext uri="{FF2B5EF4-FFF2-40B4-BE49-F238E27FC236}">
                <a16:creationId xmlns="" xmlns:a16="http://schemas.microsoft.com/office/drawing/2014/main" id="{3EFCE4AA-D7D4-499C-9EFD-559B6997C921}"/>
              </a:ext>
            </a:extLst>
          </p:cNvPr>
          <p:cNvPicPr>
            <a:picLocks noChangeAspect="1"/>
          </p:cNvPicPr>
          <p:nvPr/>
        </p:nvPicPr>
        <p:blipFill>
          <a:blip r:embed="rId7"/>
          <a:stretch>
            <a:fillRect/>
          </a:stretch>
        </p:blipFill>
        <p:spPr>
          <a:xfrm rot="5400000">
            <a:off x="8197140" y="2432211"/>
            <a:ext cx="522121" cy="512270"/>
          </a:xfrm>
          <a:prstGeom prst="rect">
            <a:avLst/>
          </a:prstGeom>
        </p:spPr>
      </p:pic>
      <p:pic>
        <p:nvPicPr>
          <p:cNvPr id="29" name="Picture 28">
            <a:extLst>
              <a:ext uri="{FF2B5EF4-FFF2-40B4-BE49-F238E27FC236}">
                <a16:creationId xmlns="" xmlns:a16="http://schemas.microsoft.com/office/drawing/2014/main" id="{1E841150-1BE6-4C06-ADF2-EB738852F0D7}"/>
              </a:ext>
            </a:extLst>
          </p:cNvPr>
          <p:cNvPicPr>
            <a:picLocks noChangeAspect="1"/>
          </p:cNvPicPr>
          <p:nvPr/>
        </p:nvPicPr>
        <p:blipFill>
          <a:blip r:embed="rId7"/>
          <a:stretch>
            <a:fillRect/>
          </a:stretch>
        </p:blipFill>
        <p:spPr>
          <a:xfrm rot="6808279">
            <a:off x="3591046" y="179459"/>
            <a:ext cx="803660" cy="788496"/>
          </a:xfrm>
          <a:prstGeom prst="rect">
            <a:avLst/>
          </a:prstGeom>
        </p:spPr>
      </p:pic>
      <p:pic>
        <p:nvPicPr>
          <p:cNvPr id="30" name="Picture 29">
            <a:extLst>
              <a:ext uri="{FF2B5EF4-FFF2-40B4-BE49-F238E27FC236}">
                <a16:creationId xmlns="" xmlns:a16="http://schemas.microsoft.com/office/drawing/2014/main" id="{E95F1095-E3C2-4627-A2C1-692E3D0BB06A}"/>
              </a:ext>
            </a:extLst>
          </p:cNvPr>
          <p:cNvPicPr>
            <a:picLocks noChangeAspect="1"/>
          </p:cNvPicPr>
          <p:nvPr/>
        </p:nvPicPr>
        <p:blipFill>
          <a:blip r:embed="rId7"/>
          <a:stretch>
            <a:fillRect/>
          </a:stretch>
        </p:blipFill>
        <p:spPr>
          <a:xfrm rot="6808279">
            <a:off x="7990534" y="335864"/>
            <a:ext cx="351729" cy="345093"/>
          </a:xfrm>
          <a:prstGeom prst="rect">
            <a:avLst/>
          </a:prstGeom>
        </p:spPr>
      </p:pic>
      <p:pic>
        <p:nvPicPr>
          <p:cNvPr id="31" name="Picture 30">
            <a:extLst>
              <a:ext uri="{FF2B5EF4-FFF2-40B4-BE49-F238E27FC236}">
                <a16:creationId xmlns="" xmlns:a16="http://schemas.microsoft.com/office/drawing/2014/main" id="{DC20D723-2411-4E2F-8666-8963C9946728}"/>
              </a:ext>
            </a:extLst>
          </p:cNvPr>
          <p:cNvPicPr>
            <a:picLocks noChangeAspect="1"/>
          </p:cNvPicPr>
          <p:nvPr/>
        </p:nvPicPr>
        <p:blipFill>
          <a:blip r:embed="rId7"/>
          <a:stretch>
            <a:fillRect/>
          </a:stretch>
        </p:blipFill>
        <p:spPr>
          <a:xfrm rot="6808279">
            <a:off x="6166703" y="452654"/>
            <a:ext cx="351729" cy="345093"/>
          </a:xfrm>
          <a:prstGeom prst="rect">
            <a:avLst/>
          </a:prstGeom>
        </p:spPr>
      </p:pic>
      <p:pic>
        <p:nvPicPr>
          <p:cNvPr id="32" name="Picture 31">
            <a:extLst>
              <a:ext uri="{FF2B5EF4-FFF2-40B4-BE49-F238E27FC236}">
                <a16:creationId xmlns="" xmlns:a16="http://schemas.microsoft.com/office/drawing/2014/main" id="{C941E43C-FF01-46AB-9C38-30A926EE1ECF}"/>
              </a:ext>
            </a:extLst>
          </p:cNvPr>
          <p:cNvPicPr>
            <a:picLocks noChangeAspect="1"/>
          </p:cNvPicPr>
          <p:nvPr/>
        </p:nvPicPr>
        <p:blipFill>
          <a:blip r:embed="rId7"/>
          <a:stretch>
            <a:fillRect/>
          </a:stretch>
        </p:blipFill>
        <p:spPr>
          <a:xfrm rot="6808279">
            <a:off x="7060952" y="2690744"/>
            <a:ext cx="351729" cy="345093"/>
          </a:xfrm>
          <a:prstGeom prst="rect">
            <a:avLst/>
          </a:prstGeom>
        </p:spPr>
      </p:pic>
      <p:pic>
        <p:nvPicPr>
          <p:cNvPr id="33" name="Picture 32">
            <a:extLst>
              <a:ext uri="{FF2B5EF4-FFF2-40B4-BE49-F238E27FC236}">
                <a16:creationId xmlns="" xmlns:a16="http://schemas.microsoft.com/office/drawing/2014/main" id="{0D086531-DEED-4041-BBBE-B8810290961B}"/>
              </a:ext>
            </a:extLst>
          </p:cNvPr>
          <p:cNvPicPr>
            <a:picLocks noChangeAspect="1"/>
          </p:cNvPicPr>
          <p:nvPr/>
        </p:nvPicPr>
        <p:blipFill>
          <a:blip r:embed="rId7"/>
          <a:stretch>
            <a:fillRect/>
          </a:stretch>
        </p:blipFill>
        <p:spPr>
          <a:xfrm rot="6808279">
            <a:off x="8128816" y="4283421"/>
            <a:ext cx="1171037" cy="1148944"/>
          </a:xfrm>
          <a:prstGeom prst="rect">
            <a:avLst/>
          </a:prstGeom>
        </p:spPr>
      </p:pic>
    </p:spTree>
    <p:extLst>
      <p:ext uri="{BB962C8B-B14F-4D97-AF65-F5344CB8AC3E}">
        <p14:creationId xmlns:p14="http://schemas.microsoft.com/office/powerpoint/2010/main" val="381953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9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9000">
                                          <p:cBhvr additive="base">
                                            <p:cTn id="7" dur="1500" fill="hold"/>
                                            <p:tgtEl>
                                              <p:spTgt spid="14"/>
                                            </p:tgtEl>
                                            <p:attrNameLst>
                                              <p:attrName>ppt_x</p:attrName>
                                            </p:attrNameLst>
                                          </p:cBhvr>
                                          <p:tavLst>
                                            <p:tav tm="0">
                                              <p:val>
                                                <p:strVal val="0-#ppt_w/2"/>
                                              </p:val>
                                            </p:tav>
                                            <p:tav tm="100000">
                                              <p:val>
                                                <p:strVal val="#ppt_x"/>
                                              </p:val>
                                            </p:tav>
                                          </p:tavLst>
                                        </p:anim>
                                        <p:anim calcmode="lin" valueType="num" p14:bounceEnd="69000">
                                          <p:cBhvr additive="base">
                                            <p:cTn id="8" dur="1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14:presetBounceEnd="68000">
                                      <p:stCondLst>
                                        <p:cond delay="500"/>
                                      </p:stCondLst>
                                      <p:iterate type="wd">
                                        <p:tmPct val="10000"/>
                                      </p:iterate>
                                      <p:childTnLst>
                                        <p:set>
                                          <p:cBhvr>
                                            <p:cTn id="10" dur="1" fill="hold">
                                              <p:stCondLst>
                                                <p:cond delay="0"/>
                                              </p:stCondLst>
                                            </p:cTn>
                                            <p:tgtEl>
                                              <p:spTgt spid="15"/>
                                            </p:tgtEl>
                                            <p:attrNameLst>
                                              <p:attrName>style.visibility</p:attrName>
                                            </p:attrNameLst>
                                          </p:cBhvr>
                                          <p:to>
                                            <p:strVal val="visible"/>
                                          </p:to>
                                        </p:set>
                                        <p:anim calcmode="lin" valueType="num" p14:bounceEnd="68000">
                                          <p:cBhvr additive="base">
                                            <p:cTn id="11" dur="1500" fill="hold"/>
                                            <p:tgtEl>
                                              <p:spTgt spid="15"/>
                                            </p:tgtEl>
                                            <p:attrNameLst>
                                              <p:attrName>ppt_x</p:attrName>
                                            </p:attrNameLst>
                                          </p:cBhvr>
                                          <p:tavLst>
                                            <p:tav tm="0">
                                              <p:val>
                                                <p:strVal val="0-#ppt_w/2"/>
                                              </p:val>
                                            </p:tav>
                                            <p:tav tm="100000">
                                              <p:val>
                                                <p:strVal val="#ppt_x"/>
                                              </p:val>
                                            </p:tav>
                                          </p:tavLst>
                                        </p:anim>
                                        <p:anim calcmode="lin" valueType="num" p14:bounceEnd="68000">
                                          <p:cBhvr additive="base">
                                            <p:cTn id="12" dur="1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14:presetBounceEnd="69000">
                                      <p:stCondLst>
                                        <p:cond delay="200"/>
                                      </p:stCondLst>
                                      <p:childTnLst>
                                        <p:set>
                                          <p:cBhvr>
                                            <p:cTn id="14" dur="1" fill="hold">
                                              <p:stCondLst>
                                                <p:cond delay="0"/>
                                              </p:stCondLst>
                                            </p:cTn>
                                            <p:tgtEl>
                                              <p:spTgt spid="29"/>
                                            </p:tgtEl>
                                            <p:attrNameLst>
                                              <p:attrName>style.visibility</p:attrName>
                                            </p:attrNameLst>
                                          </p:cBhvr>
                                          <p:to>
                                            <p:strVal val="visible"/>
                                          </p:to>
                                        </p:set>
                                        <p:anim calcmode="lin" valueType="num" p14:bounceEnd="69000">
                                          <p:cBhvr additive="base">
                                            <p:cTn id="15" dur="1500" fill="hold"/>
                                            <p:tgtEl>
                                              <p:spTgt spid="29"/>
                                            </p:tgtEl>
                                            <p:attrNameLst>
                                              <p:attrName>ppt_x</p:attrName>
                                            </p:attrNameLst>
                                          </p:cBhvr>
                                          <p:tavLst>
                                            <p:tav tm="0">
                                              <p:val>
                                                <p:strVal val="0-#ppt_w/2"/>
                                              </p:val>
                                            </p:tav>
                                            <p:tav tm="100000">
                                              <p:val>
                                                <p:strVal val="#ppt_x"/>
                                              </p:val>
                                            </p:tav>
                                          </p:tavLst>
                                        </p:anim>
                                        <p:anim calcmode="lin" valueType="num" p14:bounceEnd="69000">
                                          <p:cBhvr additive="base">
                                            <p:cTn id="16" dur="1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14:presetBounceEnd="69000">
                                      <p:stCondLst>
                                        <p:cond delay="800"/>
                                      </p:stCondLst>
                                      <p:childTnLst>
                                        <p:set>
                                          <p:cBhvr>
                                            <p:cTn id="18" dur="1" fill="hold">
                                              <p:stCondLst>
                                                <p:cond delay="0"/>
                                              </p:stCondLst>
                                            </p:cTn>
                                            <p:tgtEl>
                                              <p:spTgt spid="31"/>
                                            </p:tgtEl>
                                            <p:attrNameLst>
                                              <p:attrName>style.visibility</p:attrName>
                                            </p:attrNameLst>
                                          </p:cBhvr>
                                          <p:to>
                                            <p:strVal val="visible"/>
                                          </p:to>
                                        </p:set>
                                        <p:anim calcmode="lin" valueType="num" p14:bounceEnd="69000">
                                          <p:cBhvr additive="base">
                                            <p:cTn id="19" dur="1500" fill="hold"/>
                                            <p:tgtEl>
                                              <p:spTgt spid="31"/>
                                            </p:tgtEl>
                                            <p:attrNameLst>
                                              <p:attrName>ppt_x</p:attrName>
                                            </p:attrNameLst>
                                          </p:cBhvr>
                                          <p:tavLst>
                                            <p:tav tm="0">
                                              <p:val>
                                                <p:strVal val="0-#ppt_w/2"/>
                                              </p:val>
                                            </p:tav>
                                            <p:tav tm="100000">
                                              <p:val>
                                                <p:strVal val="#ppt_x"/>
                                              </p:val>
                                            </p:tav>
                                          </p:tavLst>
                                        </p:anim>
                                        <p:anim calcmode="lin" valueType="num" p14:bounceEnd="69000">
                                          <p:cBhvr additive="base">
                                            <p:cTn id="20" dur="1500" fill="hold"/>
                                            <p:tgtEl>
                                              <p:spTgt spid="31"/>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14:presetBounceEnd="69000">
                                      <p:stCondLst>
                                        <p:cond delay="100"/>
                                      </p:stCondLst>
                                      <p:childTnLst>
                                        <p:set>
                                          <p:cBhvr>
                                            <p:cTn id="22" dur="1" fill="hold">
                                              <p:stCondLst>
                                                <p:cond delay="0"/>
                                              </p:stCondLst>
                                            </p:cTn>
                                            <p:tgtEl>
                                              <p:spTgt spid="30"/>
                                            </p:tgtEl>
                                            <p:attrNameLst>
                                              <p:attrName>style.visibility</p:attrName>
                                            </p:attrNameLst>
                                          </p:cBhvr>
                                          <p:to>
                                            <p:strVal val="visible"/>
                                          </p:to>
                                        </p:set>
                                        <p:anim calcmode="lin" valueType="num" p14:bounceEnd="69000">
                                          <p:cBhvr additive="base">
                                            <p:cTn id="23" dur="1500" fill="hold"/>
                                            <p:tgtEl>
                                              <p:spTgt spid="30"/>
                                            </p:tgtEl>
                                            <p:attrNameLst>
                                              <p:attrName>ppt_x</p:attrName>
                                            </p:attrNameLst>
                                          </p:cBhvr>
                                          <p:tavLst>
                                            <p:tav tm="0">
                                              <p:val>
                                                <p:strVal val="0-#ppt_w/2"/>
                                              </p:val>
                                            </p:tav>
                                            <p:tav tm="100000">
                                              <p:val>
                                                <p:strVal val="#ppt_x"/>
                                              </p:val>
                                            </p:tav>
                                          </p:tavLst>
                                        </p:anim>
                                        <p:anim calcmode="lin" valueType="num" p14:bounceEnd="69000">
                                          <p:cBhvr additive="base">
                                            <p:cTn id="24" dur="1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14:presetBounceEnd="69000">
                                      <p:stCondLst>
                                        <p:cond delay="800"/>
                                      </p:stCondLst>
                                      <p:childTnLst>
                                        <p:set>
                                          <p:cBhvr>
                                            <p:cTn id="26" dur="1" fill="hold">
                                              <p:stCondLst>
                                                <p:cond delay="0"/>
                                              </p:stCondLst>
                                            </p:cTn>
                                            <p:tgtEl>
                                              <p:spTgt spid="26"/>
                                            </p:tgtEl>
                                            <p:attrNameLst>
                                              <p:attrName>style.visibility</p:attrName>
                                            </p:attrNameLst>
                                          </p:cBhvr>
                                          <p:to>
                                            <p:strVal val="visible"/>
                                          </p:to>
                                        </p:set>
                                        <p:anim calcmode="lin" valueType="num" p14:bounceEnd="69000">
                                          <p:cBhvr additive="base">
                                            <p:cTn id="27" dur="1500" fill="hold"/>
                                            <p:tgtEl>
                                              <p:spTgt spid="26"/>
                                            </p:tgtEl>
                                            <p:attrNameLst>
                                              <p:attrName>ppt_x</p:attrName>
                                            </p:attrNameLst>
                                          </p:cBhvr>
                                          <p:tavLst>
                                            <p:tav tm="0">
                                              <p:val>
                                                <p:strVal val="0-#ppt_w/2"/>
                                              </p:val>
                                            </p:tav>
                                            <p:tav tm="100000">
                                              <p:val>
                                                <p:strVal val="#ppt_x"/>
                                              </p:val>
                                            </p:tav>
                                          </p:tavLst>
                                        </p:anim>
                                        <p:anim calcmode="lin" valueType="num" p14:bounceEnd="69000">
                                          <p:cBhvr additive="base">
                                            <p:cTn id="28" dur="1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14:presetBounceEnd="69000">
                                      <p:stCondLst>
                                        <p:cond delay="500"/>
                                      </p:stCondLst>
                                      <p:childTnLst>
                                        <p:set>
                                          <p:cBhvr>
                                            <p:cTn id="30" dur="1" fill="hold">
                                              <p:stCondLst>
                                                <p:cond delay="0"/>
                                              </p:stCondLst>
                                            </p:cTn>
                                            <p:tgtEl>
                                              <p:spTgt spid="32"/>
                                            </p:tgtEl>
                                            <p:attrNameLst>
                                              <p:attrName>style.visibility</p:attrName>
                                            </p:attrNameLst>
                                          </p:cBhvr>
                                          <p:to>
                                            <p:strVal val="visible"/>
                                          </p:to>
                                        </p:set>
                                        <p:anim calcmode="lin" valueType="num" p14:bounceEnd="69000">
                                          <p:cBhvr additive="base">
                                            <p:cTn id="31" dur="1500" fill="hold"/>
                                            <p:tgtEl>
                                              <p:spTgt spid="32"/>
                                            </p:tgtEl>
                                            <p:attrNameLst>
                                              <p:attrName>ppt_x</p:attrName>
                                            </p:attrNameLst>
                                          </p:cBhvr>
                                          <p:tavLst>
                                            <p:tav tm="0">
                                              <p:val>
                                                <p:strVal val="0-#ppt_w/2"/>
                                              </p:val>
                                            </p:tav>
                                            <p:tav tm="100000">
                                              <p:val>
                                                <p:strVal val="#ppt_x"/>
                                              </p:val>
                                            </p:tav>
                                          </p:tavLst>
                                        </p:anim>
                                        <p:anim calcmode="lin" valueType="num" p14:bounceEnd="69000">
                                          <p:cBhvr additive="base">
                                            <p:cTn id="32" dur="1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14:presetBounceEnd="69000">
                                      <p:stCondLst>
                                        <p:cond delay="1200"/>
                                      </p:stCondLst>
                                      <p:childTnLst>
                                        <p:set>
                                          <p:cBhvr>
                                            <p:cTn id="34" dur="1" fill="hold">
                                              <p:stCondLst>
                                                <p:cond delay="0"/>
                                              </p:stCondLst>
                                            </p:cTn>
                                            <p:tgtEl>
                                              <p:spTgt spid="27"/>
                                            </p:tgtEl>
                                            <p:attrNameLst>
                                              <p:attrName>style.visibility</p:attrName>
                                            </p:attrNameLst>
                                          </p:cBhvr>
                                          <p:to>
                                            <p:strVal val="visible"/>
                                          </p:to>
                                        </p:set>
                                        <p:anim calcmode="lin" valueType="num" p14:bounceEnd="69000">
                                          <p:cBhvr additive="base">
                                            <p:cTn id="35" dur="1500" fill="hold"/>
                                            <p:tgtEl>
                                              <p:spTgt spid="27"/>
                                            </p:tgtEl>
                                            <p:attrNameLst>
                                              <p:attrName>ppt_x</p:attrName>
                                            </p:attrNameLst>
                                          </p:cBhvr>
                                          <p:tavLst>
                                            <p:tav tm="0">
                                              <p:val>
                                                <p:strVal val="0-#ppt_w/2"/>
                                              </p:val>
                                            </p:tav>
                                            <p:tav tm="100000">
                                              <p:val>
                                                <p:strVal val="#ppt_x"/>
                                              </p:val>
                                            </p:tav>
                                          </p:tavLst>
                                        </p:anim>
                                        <p:anim calcmode="lin" valueType="num" p14:bounceEnd="69000">
                                          <p:cBhvr additive="base">
                                            <p:cTn id="36" dur="1500" fill="hold"/>
                                            <p:tgtEl>
                                              <p:spTgt spid="27"/>
                                            </p:tgtEl>
                                            <p:attrNameLst>
                                              <p:attrName>ppt_y</p:attrName>
                                            </p:attrNameLst>
                                          </p:cBhvr>
                                          <p:tavLst>
                                            <p:tav tm="0">
                                              <p:val>
                                                <p:strVal val="1+#ppt_h/2"/>
                                              </p:val>
                                            </p:tav>
                                            <p:tav tm="100000">
                                              <p:val>
                                                <p:strVal val="#ppt_y"/>
                                              </p:val>
                                            </p:tav>
                                          </p:tavLst>
                                        </p:anim>
                                      </p:childTnLst>
                                    </p:cTn>
                                  </p:par>
                                  <p:par>
                                    <p:cTn id="37" presetID="2" presetClass="entr" presetSubtype="12" fill="hold" nodeType="withEffect" p14:presetBounceEnd="69000">
                                      <p:stCondLst>
                                        <p:cond delay="800"/>
                                      </p:stCondLst>
                                      <p:childTnLst>
                                        <p:set>
                                          <p:cBhvr>
                                            <p:cTn id="38" dur="1" fill="hold">
                                              <p:stCondLst>
                                                <p:cond delay="0"/>
                                              </p:stCondLst>
                                            </p:cTn>
                                            <p:tgtEl>
                                              <p:spTgt spid="33"/>
                                            </p:tgtEl>
                                            <p:attrNameLst>
                                              <p:attrName>style.visibility</p:attrName>
                                            </p:attrNameLst>
                                          </p:cBhvr>
                                          <p:to>
                                            <p:strVal val="visible"/>
                                          </p:to>
                                        </p:set>
                                        <p:anim calcmode="lin" valueType="num" p14:bounceEnd="69000">
                                          <p:cBhvr additive="base">
                                            <p:cTn id="39" dur="1500" fill="hold"/>
                                            <p:tgtEl>
                                              <p:spTgt spid="33"/>
                                            </p:tgtEl>
                                            <p:attrNameLst>
                                              <p:attrName>ppt_x</p:attrName>
                                            </p:attrNameLst>
                                          </p:cBhvr>
                                          <p:tavLst>
                                            <p:tav tm="0">
                                              <p:val>
                                                <p:strVal val="0-#ppt_w/2"/>
                                              </p:val>
                                            </p:tav>
                                            <p:tav tm="100000">
                                              <p:val>
                                                <p:strVal val="#ppt_x"/>
                                              </p:val>
                                            </p:tav>
                                          </p:tavLst>
                                        </p:anim>
                                        <p:anim calcmode="lin" valueType="num" p14:bounceEnd="69000">
                                          <p:cBhvr additive="base">
                                            <p:cTn id="40" dur="15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12" fill="hold" nodeType="withEffect" p14:presetBounceEnd="69000">
                                      <p:stCondLst>
                                        <p:cond delay="1400"/>
                                      </p:stCondLst>
                                      <p:childTnLst>
                                        <p:set>
                                          <p:cBhvr>
                                            <p:cTn id="42" dur="1" fill="hold">
                                              <p:stCondLst>
                                                <p:cond delay="0"/>
                                              </p:stCondLst>
                                            </p:cTn>
                                            <p:tgtEl>
                                              <p:spTgt spid="28"/>
                                            </p:tgtEl>
                                            <p:attrNameLst>
                                              <p:attrName>style.visibility</p:attrName>
                                            </p:attrNameLst>
                                          </p:cBhvr>
                                          <p:to>
                                            <p:strVal val="visible"/>
                                          </p:to>
                                        </p:set>
                                        <p:anim calcmode="lin" valueType="num" p14:bounceEnd="69000">
                                          <p:cBhvr additive="base">
                                            <p:cTn id="43" dur="1500" fill="hold"/>
                                            <p:tgtEl>
                                              <p:spTgt spid="28"/>
                                            </p:tgtEl>
                                            <p:attrNameLst>
                                              <p:attrName>ppt_x</p:attrName>
                                            </p:attrNameLst>
                                          </p:cBhvr>
                                          <p:tavLst>
                                            <p:tav tm="0">
                                              <p:val>
                                                <p:strVal val="0-#ppt_w/2"/>
                                              </p:val>
                                            </p:tav>
                                            <p:tav tm="100000">
                                              <p:val>
                                                <p:strVal val="#ppt_x"/>
                                              </p:val>
                                            </p:tav>
                                          </p:tavLst>
                                        </p:anim>
                                        <p:anim calcmode="lin" valueType="num" p14:bounceEnd="69000">
                                          <p:cBhvr additive="base">
                                            <p:cTn id="4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0-#ppt_w/2"/>
                                              </p:val>
                                            </p:tav>
                                            <p:tav tm="100000">
                                              <p:val>
                                                <p:strVal val="#ppt_x"/>
                                              </p:val>
                                            </p:tav>
                                          </p:tavLst>
                                        </p:anim>
                                        <p:anim calcmode="lin" valueType="num">
                                          <p:cBhvr additive="base">
                                            <p:cTn id="8" dur="1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500"/>
                                      </p:stCondLst>
                                      <p:iterate type="wd">
                                        <p:tmPct val="10000"/>
                                      </p:iterate>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500" fill="hold"/>
                                            <p:tgtEl>
                                              <p:spTgt spid="15"/>
                                            </p:tgtEl>
                                            <p:attrNameLst>
                                              <p:attrName>ppt_x</p:attrName>
                                            </p:attrNameLst>
                                          </p:cBhvr>
                                          <p:tavLst>
                                            <p:tav tm="0">
                                              <p:val>
                                                <p:strVal val="0-#ppt_w/2"/>
                                              </p:val>
                                            </p:tav>
                                            <p:tav tm="100000">
                                              <p:val>
                                                <p:strVal val="#ppt_x"/>
                                              </p:val>
                                            </p:tav>
                                          </p:tavLst>
                                        </p:anim>
                                        <p:anim calcmode="lin" valueType="num">
                                          <p:cBhvr additive="base">
                                            <p:cTn id="12" dur="1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2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500" fill="hold"/>
                                            <p:tgtEl>
                                              <p:spTgt spid="29"/>
                                            </p:tgtEl>
                                            <p:attrNameLst>
                                              <p:attrName>ppt_x</p:attrName>
                                            </p:attrNameLst>
                                          </p:cBhvr>
                                          <p:tavLst>
                                            <p:tav tm="0">
                                              <p:val>
                                                <p:strVal val="0-#ppt_w/2"/>
                                              </p:val>
                                            </p:tav>
                                            <p:tav tm="100000">
                                              <p:val>
                                                <p:strVal val="#ppt_x"/>
                                              </p:val>
                                            </p:tav>
                                          </p:tavLst>
                                        </p:anim>
                                        <p:anim calcmode="lin" valueType="num">
                                          <p:cBhvr additive="base">
                                            <p:cTn id="16" dur="1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8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500" fill="hold"/>
                                            <p:tgtEl>
                                              <p:spTgt spid="31"/>
                                            </p:tgtEl>
                                            <p:attrNameLst>
                                              <p:attrName>ppt_x</p:attrName>
                                            </p:attrNameLst>
                                          </p:cBhvr>
                                          <p:tavLst>
                                            <p:tav tm="0">
                                              <p:val>
                                                <p:strVal val="0-#ppt_w/2"/>
                                              </p:val>
                                            </p:tav>
                                            <p:tav tm="100000">
                                              <p:val>
                                                <p:strVal val="#ppt_x"/>
                                              </p:val>
                                            </p:tav>
                                          </p:tavLst>
                                        </p:anim>
                                        <p:anim calcmode="lin" valueType="num">
                                          <p:cBhvr additive="base">
                                            <p:cTn id="20" dur="1500" fill="hold"/>
                                            <p:tgtEl>
                                              <p:spTgt spid="31"/>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1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500" fill="hold"/>
                                            <p:tgtEl>
                                              <p:spTgt spid="30"/>
                                            </p:tgtEl>
                                            <p:attrNameLst>
                                              <p:attrName>ppt_x</p:attrName>
                                            </p:attrNameLst>
                                          </p:cBhvr>
                                          <p:tavLst>
                                            <p:tav tm="0">
                                              <p:val>
                                                <p:strVal val="0-#ppt_w/2"/>
                                              </p:val>
                                            </p:tav>
                                            <p:tav tm="100000">
                                              <p:val>
                                                <p:strVal val="#ppt_x"/>
                                              </p:val>
                                            </p:tav>
                                          </p:tavLst>
                                        </p:anim>
                                        <p:anim calcmode="lin" valueType="num">
                                          <p:cBhvr additive="base">
                                            <p:cTn id="24" dur="1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80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1500" fill="hold"/>
                                            <p:tgtEl>
                                              <p:spTgt spid="26"/>
                                            </p:tgtEl>
                                            <p:attrNameLst>
                                              <p:attrName>ppt_x</p:attrName>
                                            </p:attrNameLst>
                                          </p:cBhvr>
                                          <p:tavLst>
                                            <p:tav tm="0">
                                              <p:val>
                                                <p:strVal val="0-#ppt_w/2"/>
                                              </p:val>
                                            </p:tav>
                                            <p:tav tm="100000">
                                              <p:val>
                                                <p:strVal val="#ppt_x"/>
                                              </p:val>
                                            </p:tav>
                                          </p:tavLst>
                                        </p:anim>
                                        <p:anim calcmode="lin" valueType="num">
                                          <p:cBhvr additive="base">
                                            <p:cTn id="28" dur="1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50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1500" fill="hold"/>
                                            <p:tgtEl>
                                              <p:spTgt spid="32"/>
                                            </p:tgtEl>
                                            <p:attrNameLst>
                                              <p:attrName>ppt_x</p:attrName>
                                            </p:attrNameLst>
                                          </p:cBhvr>
                                          <p:tavLst>
                                            <p:tav tm="0">
                                              <p:val>
                                                <p:strVal val="0-#ppt_w/2"/>
                                              </p:val>
                                            </p:tav>
                                            <p:tav tm="100000">
                                              <p:val>
                                                <p:strVal val="#ppt_x"/>
                                              </p:val>
                                            </p:tav>
                                          </p:tavLst>
                                        </p:anim>
                                        <p:anim calcmode="lin" valueType="num">
                                          <p:cBhvr additive="base">
                                            <p:cTn id="32" dur="1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120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1500" fill="hold"/>
                                            <p:tgtEl>
                                              <p:spTgt spid="27"/>
                                            </p:tgtEl>
                                            <p:attrNameLst>
                                              <p:attrName>ppt_x</p:attrName>
                                            </p:attrNameLst>
                                          </p:cBhvr>
                                          <p:tavLst>
                                            <p:tav tm="0">
                                              <p:val>
                                                <p:strVal val="0-#ppt_w/2"/>
                                              </p:val>
                                            </p:tav>
                                            <p:tav tm="100000">
                                              <p:val>
                                                <p:strVal val="#ppt_x"/>
                                              </p:val>
                                            </p:tav>
                                          </p:tavLst>
                                        </p:anim>
                                        <p:anim calcmode="lin" valueType="num">
                                          <p:cBhvr additive="base">
                                            <p:cTn id="36" dur="1500" fill="hold"/>
                                            <p:tgtEl>
                                              <p:spTgt spid="27"/>
                                            </p:tgtEl>
                                            <p:attrNameLst>
                                              <p:attrName>ppt_y</p:attrName>
                                            </p:attrNameLst>
                                          </p:cBhvr>
                                          <p:tavLst>
                                            <p:tav tm="0">
                                              <p:val>
                                                <p:strVal val="1+#ppt_h/2"/>
                                              </p:val>
                                            </p:tav>
                                            <p:tav tm="100000">
                                              <p:val>
                                                <p:strVal val="#ppt_y"/>
                                              </p:val>
                                            </p:tav>
                                          </p:tavLst>
                                        </p:anim>
                                      </p:childTnLst>
                                    </p:cTn>
                                  </p:par>
                                  <p:par>
                                    <p:cTn id="37" presetID="2" presetClass="entr" presetSubtype="12" fill="hold" nodeType="withEffect">
                                      <p:stCondLst>
                                        <p:cond delay="8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500" fill="hold"/>
                                            <p:tgtEl>
                                              <p:spTgt spid="33"/>
                                            </p:tgtEl>
                                            <p:attrNameLst>
                                              <p:attrName>ppt_x</p:attrName>
                                            </p:attrNameLst>
                                          </p:cBhvr>
                                          <p:tavLst>
                                            <p:tav tm="0">
                                              <p:val>
                                                <p:strVal val="0-#ppt_w/2"/>
                                              </p:val>
                                            </p:tav>
                                            <p:tav tm="100000">
                                              <p:val>
                                                <p:strVal val="#ppt_x"/>
                                              </p:val>
                                            </p:tav>
                                          </p:tavLst>
                                        </p:anim>
                                        <p:anim calcmode="lin" valueType="num">
                                          <p:cBhvr additive="base">
                                            <p:cTn id="40" dur="15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12" fill="hold" nodeType="withEffect">
                                      <p:stCondLst>
                                        <p:cond delay="140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1500" fill="hold"/>
                                            <p:tgtEl>
                                              <p:spTgt spid="28"/>
                                            </p:tgtEl>
                                            <p:attrNameLst>
                                              <p:attrName>ppt_x</p:attrName>
                                            </p:attrNameLst>
                                          </p:cBhvr>
                                          <p:tavLst>
                                            <p:tav tm="0">
                                              <p:val>
                                                <p:strVal val="0-#ppt_w/2"/>
                                              </p:val>
                                            </p:tav>
                                            <p:tav tm="100000">
                                              <p:val>
                                                <p:strVal val="#ppt_x"/>
                                              </p:val>
                                            </p:tav>
                                          </p:tavLst>
                                        </p:anim>
                                        <p:anim calcmode="lin" valueType="num">
                                          <p:cBhvr additive="base">
                                            <p:cTn id="4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圆角矩形 7"/>
          <p:cNvSpPr/>
          <p:nvPr/>
        </p:nvSpPr>
        <p:spPr>
          <a:xfrm>
            <a:off x="179266" y="43015"/>
            <a:ext cx="8785468" cy="702016"/>
          </a:xfrm>
          <a:prstGeom prst="roundRect">
            <a:avLst>
              <a:gd name="adj" fmla="val 22936"/>
            </a:avLst>
          </a:prstGeom>
          <a:solidFill>
            <a:schemeClr val="bg1"/>
          </a:solidFill>
          <a:ln w="2857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sz="2600" b="1" u="sng" dirty="0" smtClean="0">
                <a:solidFill>
                  <a:schemeClr val="accent1">
                    <a:lumMod val="75000"/>
                  </a:schemeClr>
                </a:solidFill>
                <a:latin typeface="Calibri" panose="020F0502020204030204" pitchFamily="34" charset="0"/>
                <a:cs typeface="Calibri" panose="020F0502020204030204" pitchFamily="34" charset="0"/>
              </a:rPr>
              <a:t>Bài 2:</a:t>
            </a:r>
            <a:r>
              <a:rPr lang="vi-VN" sz="2600" b="1" dirty="0" smtClean="0">
                <a:solidFill>
                  <a:schemeClr val="accent1">
                    <a:lumMod val="75000"/>
                  </a:schemeClr>
                </a:solidFill>
                <a:latin typeface="Calibri" panose="020F0502020204030204" pitchFamily="34" charset="0"/>
                <a:cs typeface="Calibri" panose="020F0502020204030204" pitchFamily="34" charset="0"/>
              </a:rPr>
              <a:t> </a:t>
            </a:r>
            <a:r>
              <a:rPr lang="vi-VN" sz="2600" dirty="0" smtClean="0">
                <a:solidFill>
                  <a:schemeClr val="accent1">
                    <a:lumMod val="75000"/>
                  </a:schemeClr>
                </a:solidFill>
                <a:latin typeface="Calibri" panose="020F0502020204030204" pitchFamily="34" charset="0"/>
                <a:cs typeface="Calibri" panose="020F0502020204030204" pitchFamily="34" charset="0"/>
              </a:rPr>
              <a:t>Hãy thay thế những từ ngữ lặp lại trong hai đoạn văn sau bằng đại từ hoặc từ ngữ đồng nghĩa:</a:t>
            </a:r>
          </a:p>
        </p:txBody>
      </p:sp>
      <p:grpSp>
        <p:nvGrpSpPr>
          <p:cNvPr id="4" name="Google Shape;1780;p42"/>
          <p:cNvGrpSpPr/>
          <p:nvPr/>
        </p:nvGrpSpPr>
        <p:grpSpPr>
          <a:xfrm rot="1227845">
            <a:off x="8787817" y="-75253"/>
            <a:ext cx="575838" cy="400692"/>
            <a:chOff x="6862425" y="660850"/>
            <a:chExt cx="1389081" cy="966580"/>
          </a:xfrm>
        </p:grpSpPr>
        <p:sp>
          <p:nvSpPr>
            <p:cNvPr id="5" name="Google Shape;1781;p42"/>
            <p:cNvSpPr/>
            <p:nvPr/>
          </p:nvSpPr>
          <p:spPr>
            <a:xfrm>
              <a:off x="6862425" y="660850"/>
              <a:ext cx="1389081" cy="966580"/>
            </a:xfrm>
            <a:custGeom>
              <a:avLst/>
              <a:gdLst/>
              <a:ahLst/>
              <a:cxnLst/>
              <a:rect l="l" t="t" r="r" b="b"/>
              <a:pathLst>
                <a:path w="26690" h="18572" extrusionOk="0">
                  <a:moveTo>
                    <a:pt x="5591" y="1"/>
                  </a:moveTo>
                  <a:cubicBezTo>
                    <a:pt x="4196" y="1"/>
                    <a:pt x="2834" y="131"/>
                    <a:pt x="1515" y="382"/>
                  </a:cubicBezTo>
                  <a:cubicBezTo>
                    <a:pt x="1493" y="393"/>
                    <a:pt x="1471" y="393"/>
                    <a:pt x="1439" y="404"/>
                  </a:cubicBezTo>
                  <a:lnTo>
                    <a:pt x="719" y="556"/>
                  </a:lnTo>
                  <a:lnTo>
                    <a:pt x="273" y="6158"/>
                  </a:lnTo>
                  <a:lnTo>
                    <a:pt x="262" y="6158"/>
                  </a:lnTo>
                  <a:lnTo>
                    <a:pt x="0" y="9438"/>
                  </a:lnTo>
                  <a:lnTo>
                    <a:pt x="1144" y="9319"/>
                  </a:lnTo>
                  <a:cubicBezTo>
                    <a:pt x="1275" y="9297"/>
                    <a:pt x="1362" y="9286"/>
                    <a:pt x="1417" y="9275"/>
                  </a:cubicBezTo>
                  <a:cubicBezTo>
                    <a:pt x="1461" y="9264"/>
                    <a:pt x="1493" y="9253"/>
                    <a:pt x="1570" y="9253"/>
                  </a:cubicBezTo>
                  <a:cubicBezTo>
                    <a:pt x="2158" y="9199"/>
                    <a:pt x="2768" y="9166"/>
                    <a:pt x="3368" y="9166"/>
                  </a:cubicBezTo>
                  <a:cubicBezTo>
                    <a:pt x="4349" y="9166"/>
                    <a:pt x="5340" y="9242"/>
                    <a:pt x="6310" y="9384"/>
                  </a:cubicBezTo>
                  <a:cubicBezTo>
                    <a:pt x="9612" y="9885"/>
                    <a:pt x="12686" y="11324"/>
                    <a:pt x="15225" y="13569"/>
                  </a:cubicBezTo>
                  <a:cubicBezTo>
                    <a:pt x="15170" y="14092"/>
                    <a:pt x="15258" y="14615"/>
                    <a:pt x="15454" y="15095"/>
                  </a:cubicBezTo>
                  <a:cubicBezTo>
                    <a:pt x="15290" y="15411"/>
                    <a:pt x="15192" y="15770"/>
                    <a:pt x="15181" y="16141"/>
                  </a:cubicBezTo>
                  <a:cubicBezTo>
                    <a:pt x="15170" y="16773"/>
                    <a:pt x="15399" y="17372"/>
                    <a:pt x="15835" y="17830"/>
                  </a:cubicBezTo>
                  <a:cubicBezTo>
                    <a:pt x="16282" y="18309"/>
                    <a:pt x="16914" y="18571"/>
                    <a:pt x="17557" y="18571"/>
                  </a:cubicBezTo>
                  <a:cubicBezTo>
                    <a:pt x="18048" y="18571"/>
                    <a:pt x="18527" y="18418"/>
                    <a:pt x="18919" y="18146"/>
                  </a:cubicBezTo>
                  <a:cubicBezTo>
                    <a:pt x="19050" y="18157"/>
                    <a:pt x="19170" y="18168"/>
                    <a:pt x="19301" y="18168"/>
                  </a:cubicBezTo>
                  <a:cubicBezTo>
                    <a:pt x="20009" y="18168"/>
                    <a:pt x="20685" y="17906"/>
                    <a:pt x="21197" y="17416"/>
                  </a:cubicBezTo>
                  <a:cubicBezTo>
                    <a:pt x="21622" y="17013"/>
                    <a:pt x="21906" y="16500"/>
                    <a:pt x="22004" y="15945"/>
                  </a:cubicBezTo>
                  <a:cubicBezTo>
                    <a:pt x="22265" y="15814"/>
                    <a:pt x="22505" y="15639"/>
                    <a:pt x="22712" y="15443"/>
                  </a:cubicBezTo>
                  <a:cubicBezTo>
                    <a:pt x="22963" y="15214"/>
                    <a:pt x="23159" y="14942"/>
                    <a:pt x="23311" y="14637"/>
                  </a:cubicBezTo>
                  <a:cubicBezTo>
                    <a:pt x="23856" y="14517"/>
                    <a:pt x="24347" y="14255"/>
                    <a:pt x="24761" y="13874"/>
                  </a:cubicBezTo>
                  <a:cubicBezTo>
                    <a:pt x="25349" y="13307"/>
                    <a:pt x="25687" y="12533"/>
                    <a:pt x="25720" y="11727"/>
                  </a:cubicBezTo>
                  <a:cubicBezTo>
                    <a:pt x="26657" y="10833"/>
                    <a:pt x="26690" y="9329"/>
                    <a:pt x="25796" y="8381"/>
                  </a:cubicBezTo>
                  <a:cubicBezTo>
                    <a:pt x="25349" y="7913"/>
                    <a:pt x="24717" y="7640"/>
                    <a:pt x="24074" y="7640"/>
                  </a:cubicBezTo>
                  <a:cubicBezTo>
                    <a:pt x="23464" y="7640"/>
                    <a:pt x="22886" y="7880"/>
                    <a:pt x="22440" y="8294"/>
                  </a:cubicBezTo>
                  <a:cubicBezTo>
                    <a:pt x="22440" y="8294"/>
                    <a:pt x="22429" y="8305"/>
                    <a:pt x="22429" y="8305"/>
                  </a:cubicBezTo>
                  <a:cubicBezTo>
                    <a:pt x="19432" y="4414"/>
                    <a:pt x="15465" y="1766"/>
                    <a:pt x="10920" y="644"/>
                  </a:cubicBezTo>
                  <a:cubicBezTo>
                    <a:pt x="9176" y="219"/>
                    <a:pt x="7389" y="1"/>
                    <a:pt x="5591"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 name="Google Shape;1782;p42"/>
            <p:cNvSpPr/>
            <p:nvPr/>
          </p:nvSpPr>
          <p:spPr>
            <a:xfrm>
              <a:off x="6940702" y="714197"/>
              <a:ext cx="1133852" cy="579157"/>
            </a:xfrm>
            <a:custGeom>
              <a:avLst/>
              <a:gdLst/>
              <a:ahLst/>
              <a:cxnLst/>
              <a:rect l="l" t="t" r="r" b="b"/>
              <a:pathLst>
                <a:path w="21786" h="11128" extrusionOk="0">
                  <a:moveTo>
                    <a:pt x="4076" y="0"/>
                  </a:moveTo>
                  <a:cubicBezTo>
                    <a:pt x="2769" y="0"/>
                    <a:pt x="1464" y="122"/>
                    <a:pt x="196" y="371"/>
                  </a:cubicBezTo>
                  <a:cubicBezTo>
                    <a:pt x="164" y="371"/>
                    <a:pt x="131" y="381"/>
                    <a:pt x="109" y="392"/>
                  </a:cubicBezTo>
                  <a:lnTo>
                    <a:pt x="0" y="1711"/>
                  </a:lnTo>
                  <a:cubicBezTo>
                    <a:pt x="32" y="1715"/>
                    <a:pt x="65" y="1718"/>
                    <a:pt x="100" y="1718"/>
                  </a:cubicBezTo>
                  <a:cubicBezTo>
                    <a:pt x="159" y="1718"/>
                    <a:pt x="221" y="1710"/>
                    <a:pt x="283" y="1689"/>
                  </a:cubicBezTo>
                  <a:cubicBezTo>
                    <a:pt x="992" y="1515"/>
                    <a:pt x="1406" y="1482"/>
                    <a:pt x="2191" y="1406"/>
                  </a:cubicBezTo>
                  <a:cubicBezTo>
                    <a:pt x="2806" y="1353"/>
                    <a:pt x="3427" y="1326"/>
                    <a:pt x="4047" y="1326"/>
                  </a:cubicBezTo>
                  <a:cubicBezTo>
                    <a:pt x="5086" y="1326"/>
                    <a:pt x="6126" y="1402"/>
                    <a:pt x="7149" y="1558"/>
                  </a:cubicBezTo>
                  <a:cubicBezTo>
                    <a:pt x="12391" y="2343"/>
                    <a:pt x="16849" y="5307"/>
                    <a:pt x="19824" y="9667"/>
                  </a:cubicBezTo>
                  <a:cubicBezTo>
                    <a:pt x="20129" y="10124"/>
                    <a:pt x="20412" y="10593"/>
                    <a:pt x="20696" y="11073"/>
                  </a:cubicBezTo>
                  <a:cubicBezTo>
                    <a:pt x="20707" y="11094"/>
                    <a:pt x="20718" y="11116"/>
                    <a:pt x="20728" y="11127"/>
                  </a:cubicBezTo>
                  <a:lnTo>
                    <a:pt x="21786" y="10331"/>
                  </a:lnTo>
                  <a:cubicBezTo>
                    <a:pt x="18974" y="5547"/>
                    <a:pt x="14625" y="1962"/>
                    <a:pt x="9187" y="621"/>
                  </a:cubicBezTo>
                  <a:cubicBezTo>
                    <a:pt x="7531" y="212"/>
                    <a:pt x="5802" y="0"/>
                    <a:pt x="4076" y="0"/>
                  </a:cubicBezTo>
                  <a:close/>
                </a:path>
              </a:pathLst>
            </a:custGeom>
            <a:solidFill>
              <a:srgbClr val="FF7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83;p42"/>
            <p:cNvSpPr/>
            <p:nvPr/>
          </p:nvSpPr>
          <p:spPr>
            <a:xfrm>
              <a:off x="6936122" y="773894"/>
              <a:ext cx="1098149" cy="549491"/>
            </a:xfrm>
            <a:custGeom>
              <a:avLst/>
              <a:gdLst/>
              <a:ahLst/>
              <a:cxnLst/>
              <a:rect l="l" t="t" r="r" b="b"/>
              <a:pathLst>
                <a:path w="21100" h="10558" extrusionOk="0">
                  <a:moveTo>
                    <a:pt x="3749" y="1"/>
                  </a:moveTo>
                  <a:cubicBezTo>
                    <a:pt x="2524" y="1"/>
                    <a:pt x="1301" y="107"/>
                    <a:pt x="110" y="324"/>
                  </a:cubicBezTo>
                  <a:lnTo>
                    <a:pt x="1" y="1687"/>
                  </a:lnTo>
                  <a:cubicBezTo>
                    <a:pt x="677" y="1523"/>
                    <a:pt x="1091" y="1490"/>
                    <a:pt x="1854" y="1414"/>
                  </a:cubicBezTo>
                  <a:cubicBezTo>
                    <a:pt x="2469" y="1361"/>
                    <a:pt x="3090" y="1334"/>
                    <a:pt x="3710" y="1334"/>
                  </a:cubicBezTo>
                  <a:cubicBezTo>
                    <a:pt x="4749" y="1334"/>
                    <a:pt x="5789" y="1410"/>
                    <a:pt x="6812" y="1567"/>
                  </a:cubicBezTo>
                  <a:cubicBezTo>
                    <a:pt x="12054" y="2351"/>
                    <a:pt x="16512" y="5316"/>
                    <a:pt x="19487" y="9675"/>
                  </a:cubicBezTo>
                  <a:cubicBezTo>
                    <a:pt x="19683" y="9969"/>
                    <a:pt x="19868" y="10263"/>
                    <a:pt x="20043" y="10558"/>
                  </a:cubicBezTo>
                  <a:lnTo>
                    <a:pt x="21100" y="9773"/>
                  </a:lnTo>
                  <a:cubicBezTo>
                    <a:pt x="18277" y="5261"/>
                    <a:pt x="14060" y="1915"/>
                    <a:pt x="8839" y="619"/>
                  </a:cubicBezTo>
                  <a:cubicBezTo>
                    <a:pt x="7196" y="211"/>
                    <a:pt x="5471" y="1"/>
                    <a:pt x="3749" y="1"/>
                  </a:cubicBezTo>
                  <a:close/>
                </a:path>
              </a:pathLst>
            </a:custGeom>
            <a:solidFill>
              <a:srgbClr val="FEA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84;p42"/>
            <p:cNvSpPr/>
            <p:nvPr/>
          </p:nvSpPr>
          <p:spPr>
            <a:xfrm>
              <a:off x="6931594" y="834476"/>
              <a:ext cx="1059012" cy="521803"/>
            </a:xfrm>
            <a:custGeom>
              <a:avLst/>
              <a:gdLst/>
              <a:ahLst/>
              <a:cxnLst/>
              <a:rect l="l" t="t" r="r" b="b"/>
              <a:pathLst>
                <a:path w="20348" h="10026" extrusionOk="0">
                  <a:moveTo>
                    <a:pt x="3319" y="0"/>
                  </a:moveTo>
                  <a:cubicBezTo>
                    <a:pt x="2242" y="0"/>
                    <a:pt x="1165" y="83"/>
                    <a:pt x="110" y="250"/>
                  </a:cubicBezTo>
                  <a:lnTo>
                    <a:pt x="1" y="1591"/>
                  </a:lnTo>
                  <a:cubicBezTo>
                    <a:pt x="458" y="1503"/>
                    <a:pt x="840" y="1460"/>
                    <a:pt x="1428" y="1416"/>
                  </a:cubicBezTo>
                  <a:cubicBezTo>
                    <a:pt x="2066" y="1358"/>
                    <a:pt x="2705" y="1328"/>
                    <a:pt x="3344" y="1328"/>
                  </a:cubicBezTo>
                  <a:cubicBezTo>
                    <a:pt x="4365" y="1328"/>
                    <a:pt x="5386" y="1404"/>
                    <a:pt x="6398" y="1558"/>
                  </a:cubicBezTo>
                  <a:cubicBezTo>
                    <a:pt x="11629" y="2343"/>
                    <a:pt x="16097" y="5307"/>
                    <a:pt x="19062" y="9666"/>
                  </a:cubicBezTo>
                  <a:cubicBezTo>
                    <a:pt x="19138" y="9786"/>
                    <a:pt x="19214" y="9906"/>
                    <a:pt x="19291" y="10026"/>
                  </a:cubicBezTo>
                  <a:lnTo>
                    <a:pt x="20348" y="9241"/>
                  </a:lnTo>
                  <a:cubicBezTo>
                    <a:pt x="17525" y="5002"/>
                    <a:pt x="13438" y="1863"/>
                    <a:pt x="8425" y="621"/>
                  </a:cubicBezTo>
                  <a:cubicBezTo>
                    <a:pt x="6774" y="211"/>
                    <a:pt x="5045" y="0"/>
                    <a:pt x="3319" y="0"/>
                  </a:cubicBezTo>
                  <a:close/>
                </a:path>
              </a:pathLst>
            </a:custGeom>
            <a:solidFill>
              <a:srgbClr val="FFE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85;p42"/>
            <p:cNvSpPr/>
            <p:nvPr/>
          </p:nvSpPr>
          <p:spPr>
            <a:xfrm>
              <a:off x="6927066" y="893236"/>
              <a:ext cx="1018729" cy="496509"/>
            </a:xfrm>
            <a:custGeom>
              <a:avLst/>
              <a:gdLst/>
              <a:ahLst/>
              <a:cxnLst/>
              <a:rect l="l" t="t" r="r" b="b"/>
              <a:pathLst>
                <a:path w="19574" h="9540" extrusionOk="0">
                  <a:moveTo>
                    <a:pt x="2887" y="1"/>
                  </a:moveTo>
                  <a:cubicBezTo>
                    <a:pt x="1955" y="1"/>
                    <a:pt x="1025" y="63"/>
                    <a:pt x="110" y="189"/>
                  </a:cubicBezTo>
                  <a:lnTo>
                    <a:pt x="1" y="1519"/>
                  </a:lnTo>
                  <a:cubicBezTo>
                    <a:pt x="295" y="1475"/>
                    <a:pt x="589" y="1453"/>
                    <a:pt x="981" y="1410"/>
                  </a:cubicBezTo>
                  <a:cubicBezTo>
                    <a:pt x="1601" y="1357"/>
                    <a:pt x="2224" y="1330"/>
                    <a:pt x="2846" y="1330"/>
                  </a:cubicBezTo>
                  <a:cubicBezTo>
                    <a:pt x="3888" y="1330"/>
                    <a:pt x="4928" y="1405"/>
                    <a:pt x="5951" y="1562"/>
                  </a:cubicBezTo>
                  <a:cubicBezTo>
                    <a:pt x="11139" y="2336"/>
                    <a:pt x="15552" y="5246"/>
                    <a:pt x="18527" y="9540"/>
                  </a:cubicBezTo>
                  <a:lnTo>
                    <a:pt x="19574" y="8755"/>
                  </a:lnTo>
                  <a:cubicBezTo>
                    <a:pt x="16773" y="4766"/>
                    <a:pt x="12806" y="1813"/>
                    <a:pt x="7978" y="614"/>
                  </a:cubicBezTo>
                  <a:cubicBezTo>
                    <a:pt x="6331" y="211"/>
                    <a:pt x="4607" y="1"/>
                    <a:pt x="2887" y="1"/>
                  </a:cubicBezTo>
                  <a:close/>
                </a:path>
              </a:pathLst>
            </a:custGeom>
            <a:solidFill>
              <a:srgbClr val="48C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86;p42"/>
            <p:cNvSpPr/>
            <p:nvPr/>
          </p:nvSpPr>
          <p:spPr>
            <a:xfrm>
              <a:off x="6922538" y="956888"/>
              <a:ext cx="978446" cy="465751"/>
            </a:xfrm>
            <a:custGeom>
              <a:avLst/>
              <a:gdLst/>
              <a:ahLst/>
              <a:cxnLst/>
              <a:rect l="l" t="t" r="r" b="b"/>
              <a:pathLst>
                <a:path w="18800" h="8949" extrusionOk="0">
                  <a:moveTo>
                    <a:pt x="2546" y="1"/>
                  </a:moveTo>
                  <a:cubicBezTo>
                    <a:pt x="1726" y="1"/>
                    <a:pt x="907" y="48"/>
                    <a:pt x="98" y="143"/>
                  </a:cubicBezTo>
                  <a:lnTo>
                    <a:pt x="0" y="1473"/>
                  </a:lnTo>
                  <a:cubicBezTo>
                    <a:pt x="186" y="1451"/>
                    <a:pt x="393" y="1440"/>
                    <a:pt x="643" y="1418"/>
                  </a:cubicBezTo>
                  <a:cubicBezTo>
                    <a:pt x="1277" y="1359"/>
                    <a:pt x="1915" y="1330"/>
                    <a:pt x="2553" y="1330"/>
                  </a:cubicBezTo>
                  <a:cubicBezTo>
                    <a:pt x="3574" y="1330"/>
                    <a:pt x="4596" y="1406"/>
                    <a:pt x="5602" y="1560"/>
                  </a:cubicBezTo>
                  <a:cubicBezTo>
                    <a:pt x="10550" y="2301"/>
                    <a:pt x="14800" y="4982"/>
                    <a:pt x="17764" y="8949"/>
                  </a:cubicBezTo>
                  <a:lnTo>
                    <a:pt x="18800" y="8175"/>
                  </a:lnTo>
                  <a:cubicBezTo>
                    <a:pt x="16032" y="4470"/>
                    <a:pt x="12217" y="1756"/>
                    <a:pt x="7640" y="623"/>
                  </a:cubicBezTo>
                  <a:cubicBezTo>
                    <a:pt x="5994" y="209"/>
                    <a:pt x="4268" y="1"/>
                    <a:pt x="254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87;p42"/>
            <p:cNvSpPr/>
            <p:nvPr/>
          </p:nvSpPr>
          <p:spPr>
            <a:xfrm>
              <a:off x="6916865" y="1023247"/>
              <a:ext cx="941598" cy="434576"/>
            </a:xfrm>
            <a:custGeom>
              <a:avLst/>
              <a:gdLst/>
              <a:ahLst/>
              <a:cxnLst/>
              <a:rect l="l" t="t" r="r" b="b"/>
              <a:pathLst>
                <a:path w="18092" h="8350" extrusionOk="0">
                  <a:moveTo>
                    <a:pt x="2513" y="1"/>
                  </a:moveTo>
                  <a:cubicBezTo>
                    <a:pt x="1721" y="1"/>
                    <a:pt x="921" y="48"/>
                    <a:pt x="109" y="143"/>
                  </a:cubicBezTo>
                  <a:lnTo>
                    <a:pt x="0" y="1473"/>
                  </a:lnTo>
                  <a:cubicBezTo>
                    <a:pt x="186" y="1451"/>
                    <a:pt x="186" y="1429"/>
                    <a:pt x="436" y="1407"/>
                  </a:cubicBezTo>
                  <a:cubicBezTo>
                    <a:pt x="1053" y="1351"/>
                    <a:pt x="1671" y="1323"/>
                    <a:pt x="2288" y="1323"/>
                  </a:cubicBezTo>
                  <a:cubicBezTo>
                    <a:pt x="3331" y="1323"/>
                    <a:pt x="4373" y="1403"/>
                    <a:pt x="5406" y="1560"/>
                  </a:cubicBezTo>
                  <a:cubicBezTo>
                    <a:pt x="10092" y="2257"/>
                    <a:pt x="14168" y="4710"/>
                    <a:pt x="17089" y="8349"/>
                  </a:cubicBezTo>
                  <a:lnTo>
                    <a:pt x="18091" y="7510"/>
                  </a:lnTo>
                  <a:cubicBezTo>
                    <a:pt x="15367" y="4154"/>
                    <a:pt x="11738" y="1680"/>
                    <a:pt x="7433" y="612"/>
                  </a:cubicBezTo>
                  <a:cubicBezTo>
                    <a:pt x="5790" y="207"/>
                    <a:pt x="4167" y="1"/>
                    <a:pt x="2513" y="1"/>
                  </a:cubicBezTo>
                  <a:close/>
                </a:path>
              </a:pathLst>
            </a:custGeom>
            <a:solidFill>
              <a:srgbClr val="A77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88;p42"/>
            <p:cNvSpPr/>
            <p:nvPr/>
          </p:nvSpPr>
          <p:spPr>
            <a:xfrm>
              <a:off x="7692242" y="1112090"/>
              <a:ext cx="504837" cy="469602"/>
            </a:xfrm>
            <a:custGeom>
              <a:avLst/>
              <a:gdLst/>
              <a:ahLst/>
              <a:cxnLst/>
              <a:rect l="l" t="t" r="r" b="b"/>
              <a:pathLst>
                <a:path w="9700" h="9023" extrusionOk="0">
                  <a:moveTo>
                    <a:pt x="8126" y="1"/>
                  </a:moveTo>
                  <a:cubicBezTo>
                    <a:pt x="7775" y="1"/>
                    <a:pt x="7423" y="129"/>
                    <a:pt x="7149" y="387"/>
                  </a:cubicBezTo>
                  <a:cubicBezTo>
                    <a:pt x="6997" y="540"/>
                    <a:pt x="6877" y="714"/>
                    <a:pt x="6801" y="910"/>
                  </a:cubicBezTo>
                  <a:cubicBezTo>
                    <a:pt x="6761" y="908"/>
                    <a:pt x="6721" y="907"/>
                    <a:pt x="6681" y="907"/>
                  </a:cubicBezTo>
                  <a:cubicBezTo>
                    <a:pt x="6163" y="907"/>
                    <a:pt x="5635" y="1103"/>
                    <a:pt x="5220" y="1488"/>
                  </a:cubicBezTo>
                  <a:cubicBezTo>
                    <a:pt x="5166" y="1542"/>
                    <a:pt x="5122" y="1597"/>
                    <a:pt x="5068" y="1651"/>
                  </a:cubicBezTo>
                  <a:cubicBezTo>
                    <a:pt x="4789" y="1494"/>
                    <a:pt x="4477" y="1414"/>
                    <a:pt x="4165" y="1414"/>
                  </a:cubicBezTo>
                  <a:cubicBezTo>
                    <a:pt x="3721" y="1414"/>
                    <a:pt x="3277" y="1575"/>
                    <a:pt x="2932" y="1902"/>
                  </a:cubicBezTo>
                  <a:cubicBezTo>
                    <a:pt x="2572" y="2251"/>
                    <a:pt x="2387" y="2697"/>
                    <a:pt x="2365" y="3155"/>
                  </a:cubicBezTo>
                  <a:cubicBezTo>
                    <a:pt x="2351" y="3155"/>
                    <a:pt x="2337" y="3155"/>
                    <a:pt x="2323" y="3155"/>
                  </a:cubicBezTo>
                  <a:cubicBezTo>
                    <a:pt x="1803" y="3155"/>
                    <a:pt x="1286" y="3351"/>
                    <a:pt x="883" y="3733"/>
                  </a:cubicBezTo>
                  <a:cubicBezTo>
                    <a:pt x="87" y="4485"/>
                    <a:pt x="0" y="5705"/>
                    <a:pt x="643" y="6566"/>
                  </a:cubicBezTo>
                  <a:cubicBezTo>
                    <a:pt x="643" y="6566"/>
                    <a:pt x="643" y="6566"/>
                    <a:pt x="632" y="6577"/>
                  </a:cubicBezTo>
                  <a:cubicBezTo>
                    <a:pt x="66" y="7111"/>
                    <a:pt x="44" y="8016"/>
                    <a:pt x="589" y="8582"/>
                  </a:cubicBezTo>
                  <a:cubicBezTo>
                    <a:pt x="865" y="8876"/>
                    <a:pt x="1240" y="9023"/>
                    <a:pt x="1617" y="9023"/>
                  </a:cubicBezTo>
                  <a:cubicBezTo>
                    <a:pt x="1968" y="9023"/>
                    <a:pt x="2320" y="8895"/>
                    <a:pt x="2594" y="8637"/>
                  </a:cubicBezTo>
                  <a:cubicBezTo>
                    <a:pt x="2638" y="8593"/>
                    <a:pt x="2681" y="8550"/>
                    <a:pt x="2714" y="8495"/>
                  </a:cubicBezTo>
                  <a:cubicBezTo>
                    <a:pt x="2923" y="8575"/>
                    <a:pt x="3144" y="8615"/>
                    <a:pt x="3364" y="8615"/>
                  </a:cubicBezTo>
                  <a:cubicBezTo>
                    <a:pt x="3808" y="8615"/>
                    <a:pt x="4250" y="8452"/>
                    <a:pt x="4599" y="8125"/>
                  </a:cubicBezTo>
                  <a:cubicBezTo>
                    <a:pt x="5013" y="7732"/>
                    <a:pt x="5199" y="7187"/>
                    <a:pt x="5155" y="6653"/>
                  </a:cubicBezTo>
                  <a:cubicBezTo>
                    <a:pt x="5504" y="6588"/>
                    <a:pt x="5842" y="6414"/>
                    <a:pt x="6114" y="6152"/>
                  </a:cubicBezTo>
                  <a:cubicBezTo>
                    <a:pt x="6408" y="5880"/>
                    <a:pt x="6594" y="5531"/>
                    <a:pt x="6681" y="5160"/>
                  </a:cubicBezTo>
                  <a:cubicBezTo>
                    <a:pt x="6695" y="5161"/>
                    <a:pt x="6709" y="5161"/>
                    <a:pt x="6723" y="5161"/>
                  </a:cubicBezTo>
                  <a:cubicBezTo>
                    <a:pt x="7243" y="5161"/>
                    <a:pt x="7759" y="4965"/>
                    <a:pt x="8152" y="4583"/>
                  </a:cubicBezTo>
                  <a:cubicBezTo>
                    <a:pt x="8697" y="4071"/>
                    <a:pt x="8904" y="3351"/>
                    <a:pt x="8795" y="2676"/>
                  </a:cubicBezTo>
                  <a:cubicBezTo>
                    <a:pt x="8904" y="2621"/>
                    <a:pt x="9013" y="2545"/>
                    <a:pt x="9111" y="2458"/>
                  </a:cubicBezTo>
                  <a:cubicBezTo>
                    <a:pt x="9678" y="1913"/>
                    <a:pt x="9700" y="1008"/>
                    <a:pt x="9155" y="441"/>
                  </a:cubicBezTo>
                  <a:cubicBezTo>
                    <a:pt x="8878" y="148"/>
                    <a:pt x="8503" y="1"/>
                    <a:pt x="8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56219" y="802679"/>
            <a:ext cx="9026228" cy="3927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defRPr/>
            </a:pP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3" name="圆角矩形 7"/>
          <p:cNvSpPr/>
          <p:nvPr/>
        </p:nvSpPr>
        <p:spPr>
          <a:xfrm>
            <a:off x="-196349" y="2591969"/>
            <a:ext cx="9520259" cy="2137978"/>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buClrTx/>
              <a:defRPr/>
            </a:pPr>
            <a:r>
              <a:rPr lang="vi-VN" altLang="en-US" sz="2500" dirty="0" smtClean="0">
                <a:solidFill>
                  <a:srgbClr val="002060"/>
                </a:solidFill>
                <a:latin typeface="Calibri" panose="020F0502020204030204" pitchFamily="34" charset="0"/>
                <a:cs typeface="Calibri" panose="020F0502020204030204" pitchFamily="34" charset="0"/>
              </a:rPr>
              <a:t>        Hằng ngày, chứng kiến cảnh nhân dân bị giặc Ngô đánh đập, cướp bóc,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vô cùng uất hận, nung nấu ý chí trả thù nhà, đền nợ nước, quét sạch chúng ra khỏi bờ cõi. Năm 248, </a:t>
            </a:r>
            <a:r>
              <a:rPr lang="vi-VN" altLang="en-US" sz="2500" dirty="0" smtClean="0">
                <a:solidFill>
                  <a:schemeClr val="bg1"/>
                </a:solidFill>
                <a:latin typeface="Calibri" panose="020F0502020204030204" pitchFamily="34" charset="0"/>
                <a:cs typeface="Calibri" panose="020F0502020204030204" pitchFamily="34" charset="0"/>
              </a:rPr>
              <a:t>Triệu Thị Trinh</a:t>
            </a:r>
            <a:r>
              <a:rPr lang="vi-VN" altLang="en-US" sz="2500" dirty="0" smtClean="0">
                <a:solidFill>
                  <a:srgbClr val="002060"/>
                </a:solidFill>
                <a:latin typeface="Calibri" panose="020F0502020204030204" pitchFamily="34" charset="0"/>
                <a:cs typeface="Calibri" panose="020F0502020204030204" pitchFamily="34" charset="0"/>
              </a:rPr>
              <a:t> cùng anh là Triệu Quốc Đạt lãnh đạo cuộc khởi nghĩa chống quân xâm lược. Cuộc khởi nghĩa tuy không thành công nhưng tấm gương anh dũng của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sáng mãi với non sông, đất nước.</a:t>
            </a:r>
            <a:r>
              <a:rPr lang="en-US" altLang="en-US" sz="2500" dirty="0" smtClean="0">
                <a:solidFill>
                  <a:srgbClr val="002060"/>
                </a:solidFill>
                <a:latin typeface="Calibri" panose="020F0502020204030204" pitchFamily="34" charset="0"/>
                <a:cs typeface="Calibri" panose="020F0502020204030204" pitchFamily="34" charset="0"/>
              </a:rPr>
              <a:t>  </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6" name="TextBox 15"/>
          <p:cNvSpPr txBox="1"/>
          <p:nvPr/>
        </p:nvSpPr>
        <p:spPr>
          <a:xfrm>
            <a:off x="0" y="767596"/>
            <a:ext cx="9085031" cy="1823576"/>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                                  quê </a:t>
            </a:r>
            <a:r>
              <a:rPr lang="vi-VN" altLang="en-US" sz="2500" dirty="0">
                <a:solidFill>
                  <a:srgbClr val="002060"/>
                </a:solidFill>
                <a:latin typeface="Calibri" panose="020F0502020204030204" pitchFamily="34" charset="0"/>
                <a:cs typeface="Calibri" panose="020F0502020204030204" pitchFamily="34" charset="0"/>
              </a:rPr>
              <a:t>ở vùng núi Quan Yên (Thanh Hóa</a:t>
            </a:r>
            <a:r>
              <a:rPr lang="vi-VN" altLang="en-US" sz="2500" dirty="0" smtClean="0">
                <a:solidFill>
                  <a:srgbClr val="002060"/>
                </a:solidFill>
                <a:latin typeface="Calibri" panose="020F0502020204030204" pitchFamily="34" charset="0"/>
                <a:cs typeface="Calibri" panose="020F0502020204030204" pitchFamily="34" charset="0"/>
              </a:rPr>
              <a:t>)</a:t>
            </a:r>
            <a:r>
              <a:rPr lang="en-US" altLang="en-US" sz="2500" dirty="0" smtClean="0">
                <a:solidFill>
                  <a:srgbClr val="002060"/>
                </a:solidFill>
                <a:latin typeface="Calibri" panose="020F0502020204030204" pitchFamily="34" charset="0"/>
                <a:cs typeface="Calibri" panose="020F0502020204030204" pitchFamily="34" charset="0"/>
              </a:rPr>
              <a:t>.</a:t>
            </a:r>
            <a:r>
              <a:rPr lang="vi-VN" altLang="en-US" sz="2500" dirty="0">
                <a:solidFill>
                  <a:srgbClr val="002060"/>
                </a:solidFill>
                <a:latin typeface="Calibri" panose="020F0502020204030204" pitchFamily="34" charset="0"/>
                <a:cs typeface="Calibri" panose="020F0502020204030204" pitchFamily="34" charset="0"/>
              </a:rPr>
              <a:t> </a:t>
            </a:r>
            <a:r>
              <a:rPr lang="vi-VN" altLang="en-US" sz="2500" dirty="0" smtClean="0">
                <a:solidFill>
                  <a:schemeClr val="bg1"/>
                </a:solidFill>
                <a:latin typeface="Calibri" panose="020F0502020204030204" pitchFamily="34" charset="0"/>
                <a:cs typeface="Calibri" panose="020F0502020204030204" pitchFamily="34" charset="0"/>
              </a:rPr>
              <a:t>Người thiếu nữ họ Triệu </a:t>
            </a:r>
            <a:r>
              <a:rPr lang="vi-VN" altLang="en-US" sz="2500" dirty="0">
                <a:solidFill>
                  <a:srgbClr val="002060"/>
                </a:solidFill>
                <a:latin typeface="Calibri" panose="020F0502020204030204" pitchFamily="34" charset="0"/>
                <a:cs typeface="Calibri" panose="020F0502020204030204" pitchFamily="34" charset="0"/>
              </a:rPr>
              <a:t>xinh xắn, tính cách mạnh mẽ, thích võ </a:t>
            </a:r>
            <a:r>
              <a:rPr lang="vi-VN" altLang="en-US" sz="2500" dirty="0" smtClean="0">
                <a:solidFill>
                  <a:srgbClr val="002060"/>
                </a:solidFill>
                <a:latin typeface="Calibri" panose="020F0502020204030204" pitchFamily="34" charset="0"/>
                <a:cs typeface="Calibri" panose="020F0502020204030204" pitchFamily="34" charset="0"/>
              </a:rPr>
              <a:t>nghệ. </a:t>
            </a:r>
            <a:r>
              <a:rPr lang="vi-VN" altLang="en-US" sz="2500" dirty="0" smtClean="0">
                <a:solidFill>
                  <a:schemeClr val="bg1"/>
                </a:solidFill>
                <a:latin typeface="Calibri" panose="020F0502020204030204" pitchFamily="34" charset="0"/>
                <a:cs typeface="Calibri" panose="020F0502020204030204" pitchFamily="34" charset="0"/>
              </a:rPr>
              <a:t>Nàng</a:t>
            </a:r>
            <a:r>
              <a:rPr lang="vi-VN" altLang="en-US" sz="2500" dirty="0" smtClean="0">
                <a:solidFill>
                  <a:srgbClr val="002060"/>
                </a:solidFill>
                <a:latin typeface="Calibri" panose="020F0502020204030204" pitchFamily="34" charset="0"/>
                <a:cs typeface="Calibri" panose="020F0502020204030204" pitchFamily="34" charset="0"/>
              </a:rPr>
              <a:t> bắn </a:t>
            </a:r>
            <a:r>
              <a:rPr lang="vi-VN" altLang="en-US" sz="2500" dirty="0">
                <a:solidFill>
                  <a:srgbClr val="002060"/>
                </a:solidFill>
                <a:latin typeface="Calibri" panose="020F0502020204030204" pitchFamily="34" charset="0"/>
                <a:cs typeface="Calibri" panose="020F0502020204030204" pitchFamily="34" charset="0"/>
              </a:rPr>
              <a:t>cung rất giỏi, thường theo các </a:t>
            </a:r>
            <a:r>
              <a:rPr lang="vi-VN" altLang="en-US" sz="2500" dirty="0" smtClean="0">
                <a:solidFill>
                  <a:srgbClr val="002060"/>
                </a:solidFill>
                <a:latin typeface="Calibri" panose="020F0502020204030204" pitchFamily="34" charset="0"/>
                <a:cs typeface="Calibri" panose="020F0502020204030204" pitchFamily="34" charset="0"/>
              </a:rPr>
              <a:t>phường </a:t>
            </a:r>
            <a:r>
              <a:rPr lang="vi-VN" altLang="en-US" sz="2500" dirty="0">
                <a:solidFill>
                  <a:srgbClr val="002060"/>
                </a:solidFill>
                <a:latin typeface="Calibri" panose="020F0502020204030204" pitchFamily="34" charset="0"/>
                <a:cs typeface="Calibri" panose="020F0502020204030204" pitchFamily="34" charset="0"/>
              </a:rPr>
              <a:t>săn đi săn thú. Có lần, </a:t>
            </a:r>
            <a:r>
              <a:rPr lang="vi-VN" altLang="en-US" sz="2500" dirty="0">
                <a:solidFill>
                  <a:schemeClr val="bg1"/>
                </a:solidFill>
                <a:latin typeface="Calibri" panose="020F0502020204030204" pitchFamily="34" charset="0"/>
                <a:cs typeface="Calibri" panose="020F0502020204030204" pitchFamily="34" charset="0"/>
              </a:rPr>
              <a:t>Triệu Thị Trinh </a:t>
            </a:r>
            <a:r>
              <a:rPr lang="vi-VN" altLang="en-US" sz="2500" dirty="0">
                <a:solidFill>
                  <a:srgbClr val="002060"/>
                </a:solidFill>
                <a:latin typeface="Calibri" panose="020F0502020204030204" pitchFamily="34" charset="0"/>
                <a:cs typeface="Calibri" panose="020F0502020204030204" pitchFamily="34" charset="0"/>
              </a:rPr>
              <a:t>đã bắn hạ một con báo gấm hung dữ trước sự thán phục của trai tráng trong vùng.</a:t>
            </a:r>
            <a:r>
              <a:rPr lang="en-US" altLang="en-US" sz="2500" dirty="0">
                <a:solidFill>
                  <a:srgbClr val="002060"/>
                </a:solidFill>
                <a:latin typeface="Calibri" panose="020F0502020204030204" pitchFamily="34" charset="0"/>
                <a:cs typeface="Calibri" panose="020F0502020204030204" pitchFamily="34" charset="0"/>
              </a:rPr>
              <a:t>  </a:t>
            </a:r>
          </a:p>
        </p:txBody>
      </p:sp>
      <p:sp>
        <p:nvSpPr>
          <p:cNvPr id="17" name="圆角矩形 7"/>
          <p:cNvSpPr/>
          <p:nvPr/>
        </p:nvSpPr>
        <p:spPr>
          <a:xfrm>
            <a:off x="2352782" y="4769683"/>
            <a:ext cx="6857574" cy="356447"/>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buClrTx/>
              <a:defRPr/>
            </a:pPr>
            <a:r>
              <a:rPr lang="vi-VN" altLang="en-US" sz="2400" b="1" dirty="0" smtClean="0">
                <a:solidFill>
                  <a:srgbClr val="002060"/>
                </a:solidFill>
                <a:cs typeface="Calibri" panose="020F0502020204030204" pitchFamily="34" charset="0"/>
              </a:rPr>
              <a:t>Theo TỪ ĐIỂN NHÂN VẬT LỊCH SỬ VIỆT NAM</a:t>
            </a:r>
            <a:r>
              <a:rPr lang="en-US" altLang="en-US" sz="2400" b="1" dirty="0" smtClean="0">
                <a:solidFill>
                  <a:srgbClr val="002060"/>
                </a:solidFill>
                <a:cs typeface="Calibri" panose="020F0502020204030204" pitchFamily="34" charset="0"/>
              </a:rPr>
              <a:t>  </a:t>
            </a:r>
            <a:endParaRPr lang="en-US" altLang="en-US" sz="2400" b="1" dirty="0">
              <a:solidFill>
                <a:srgbClr val="002060"/>
              </a:solidFill>
              <a:cs typeface="Calibri" panose="020F0502020204030204" pitchFamily="34" charset="0"/>
            </a:endParaRPr>
          </a:p>
        </p:txBody>
      </p:sp>
      <p:sp>
        <p:nvSpPr>
          <p:cNvPr id="20" name="TextBox 19"/>
          <p:cNvSpPr txBox="1"/>
          <p:nvPr/>
        </p:nvSpPr>
        <p:spPr>
          <a:xfrm>
            <a:off x="467756" y="763667"/>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1" name="TextBox 20"/>
          <p:cNvSpPr txBox="1"/>
          <p:nvPr/>
        </p:nvSpPr>
        <p:spPr>
          <a:xfrm>
            <a:off x="8202285" y="1109503"/>
            <a:ext cx="930842" cy="438582"/>
          </a:xfrm>
          <a:prstGeom prst="rect">
            <a:avLst/>
          </a:prstGeom>
          <a:noFill/>
        </p:spPr>
        <p:txBody>
          <a:bodyPr wrap="square" rtlCol="0">
            <a:spAutoFit/>
          </a:bodyPr>
          <a:lstStyle/>
          <a:p>
            <a:pPr algn="just">
              <a:lnSpc>
                <a:spcPct val="90000"/>
              </a:lnSpc>
            </a:pPr>
            <a:r>
              <a:rPr lang="vi-VN" altLang="en-US" sz="2500" dirty="0" smtClean="0">
                <a:solidFill>
                  <a:srgbClr val="FF0000"/>
                </a:solidFill>
                <a:latin typeface="Calibri" panose="020F0502020204030204" pitchFamily="34" charset="0"/>
                <a:cs typeface="Calibri" panose="020F0502020204030204" pitchFamily="34" charset="0"/>
              </a:rPr>
              <a:t>Nàng</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3" name="TextBox 22"/>
          <p:cNvSpPr txBox="1"/>
          <p:nvPr/>
        </p:nvSpPr>
        <p:spPr>
          <a:xfrm>
            <a:off x="8075340" y="760910"/>
            <a:ext cx="1135015" cy="438582"/>
          </a:xfrm>
          <a:prstGeom prst="rect">
            <a:avLst/>
          </a:prstGeom>
          <a:noFill/>
        </p:spPr>
        <p:txBody>
          <a:bodyPr wrap="square" rtlCol="0">
            <a:spAutoFit/>
          </a:bodyPr>
          <a:lstStyle/>
          <a:p>
            <a:pPr algn="just">
              <a:lnSpc>
                <a:spcPct val="90000"/>
              </a:lnSpc>
            </a:pPr>
            <a:r>
              <a:rPr lang="vi-VN" altLang="en-US" sz="2500" dirty="0" smtClean="0">
                <a:solidFill>
                  <a:srgbClr val="FF0000"/>
                </a:solidFill>
                <a:latin typeface="Calibri" panose="020F0502020204030204" pitchFamily="34" charset="0"/>
                <a:cs typeface="Calibri" panose="020F0502020204030204" pitchFamily="34" charset="0"/>
              </a:rPr>
              <a:t>Người</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4" name="TextBox 23"/>
          <p:cNvSpPr txBox="1"/>
          <p:nvPr/>
        </p:nvSpPr>
        <p:spPr>
          <a:xfrm>
            <a:off x="15057" y="1791430"/>
            <a:ext cx="224470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5" name="TextBox 24"/>
          <p:cNvSpPr txBox="1"/>
          <p:nvPr/>
        </p:nvSpPr>
        <p:spPr>
          <a:xfrm>
            <a:off x="1344203" y="2942178"/>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6" name="TextBox 25"/>
          <p:cNvSpPr txBox="1"/>
          <p:nvPr/>
        </p:nvSpPr>
        <p:spPr>
          <a:xfrm>
            <a:off x="7770371" y="3266250"/>
            <a:ext cx="136275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Thị</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7" name="TextBox 26"/>
          <p:cNvSpPr txBox="1"/>
          <p:nvPr/>
        </p:nvSpPr>
        <p:spPr>
          <a:xfrm>
            <a:off x="-39859" y="3609374"/>
            <a:ext cx="869353"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8" name="TextBox 27"/>
          <p:cNvSpPr txBox="1"/>
          <p:nvPr/>
        </p:nvSpPr>
        <p:spPr>
          <a:xfrm>
            <a:off x="2681556" y="4309835"/>
            <a:ext cx="224470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9" name="TextBox 28"/>
          <p:cNvSpPr txBox="1"/>
          <p:nvPr/>
        </p:nvSpPr>
        <p:spPr>
          <a:xfrm>
            <a:off x="15057" y="1111103"/>
            <a:ext cx="2481806"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t</a:t>
            </a:r>
            <a:r>
              <a:rPr lang="vi-VN" altLang="en-US" sz="2500" dirty="0" smtClean="0">
                <a:solidFill>
                  <a:srgbClr val="FF0000"/>
                </a:solidFill>
                <a:latin typeface="Calibri" panose="020F0502020204030204" pitchFamily="34" charset="0"/>
                <a:cs typeface="Calibri" panose="020F0502020204030204" pitchFamily="34" charset="0"/>
              </a:rPr>
              <a:t>hiếu nữ họ Triệu</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30" name="TextBox 29"/>
          <p:cNvSpPr txBox="1"/>
          <p:nvPr/>
        </p:nvSpPr>
        <p:spPr>
          <a:xfrm>
            <a:off x="7830986" y="727860"/>
            <a:ext cx="402674" cy="307777"/>
          </a:xfrm>
          <a:prstGeom prst="rect">
            <a:avLst/>
          </a:prstGeom>
          <a:noFill/>
        </p:spPr>
        <p:txBody>
          <a:bodyPr wrap="none" rtlCol="0">
            <a:spAutoFit/>
          </a:bodyPr>
          <a:lstStyle/>
          <a:p>
            <a:r>
              <a:rPr lang="vi-VN" dirty="0" smtClean="0">
                <a:solidFill>
                  <a:schemeClr val="accent1">
                    <a:lumMod val="75000"/>
                  </a:schemeClr>
                </a:solidFill>
              </a:rPr>
              <a:t>(1)</a:t>
            </a:r>
            <a:endParaRPr lang="en-US" dirty="0">
              <a:solidFill>
                <a:schemeClr val="accent1">
                  <a:lumMod val="75000"/>
                </a:schemeClr>
              </a:solidFill>
            </a:endParaRPr>
          </a:p>
        </p:txBody>
      </p:sp>
      <p:sp>
        <p:nvSpPr>
          <p:cNvPr id="31" name="TextBox 30"/>
          <p:cNvSpPr txBox="1"/>
          <p:nvPr/>
        </p:nvSpPr>
        <p:spPr>
          <a:xfrm>
            <a:off x="8028465" y="1060844"/>
            <a:ext cx="402674" cy="307777"/>
          </a:xfrm>
          <a:prstGeom prst="rect">
            <a:avLst/>
          </a:prstGeom>
          <a:noFill/>
        </p:spPr>
        <p:txBody>
          <a:bodyPr wrap="none" rtlCol="0">
            <a:spAutoFit/>
          </a:bodyPr>
          <a:lstStyle/>
          <a:p>
            <a:r>
              <a:rPr lang="vi-VN" dirty="0" smtClean="0">
                <a:solidFill>
                  <a:schemeClr val="accent1">
                    <a:lumMod val="75000"/>
                  </a:schemeClr>
                </a:solidFill>
              </a:rPr>
              <a:t>(2)</a:t>
            </a:r>
            <a:endParaRPr lang="en-US" dirty="0">
              <a:solidFill>
                <a:schemeClr val="accent1">
                  <a:lumMod val="75000"/>
                </a:schemeClr>
              </a:solidFill>
            </a:endParaRPr>
          </a:p>
        </p:txBody>
      </p:sp>
      <p:sp>
        <p:nvSpPr>
          <p:cNvPr id="32" name="TextBox 31"/>
          <p:cNvSpPr txBox="1"/>
          <p:nvPr/>
        </p:nvSpPr>
        <p:spPr>
          <a:xfrm>
            <a:off x="7779030" y="1424098"/>
            <a:ext cx="402674" cy="307777"/>
          </a:xfrm>
          <a:prstGeom prst="rect">
            <a:avLst/>
          </a:prstGeom>
          <a:noFill/>
        </p:spPr>
        <p:txBody>
          <a:bodyPr wrap="none" rtlCol="0">
            <a:spAutoFit/>
          </a:bodyPr>
          <a:lstStyle/>
          <a:p>
            <a:r>
              <a:rPr lang="vi-VN" dirty="0" smtClean="0">
                <a:solidFill>
                  <a:schemeClr val="accent1">
                    <a:lumMod val="75000"/>
                  </a:schemeClr>
                </a:solidFill>
              </a:rPr>
              <a:t>(3)</a:t>
            </a:r>
            <a:endParaRPr lang="en-US" dirty="0">
              <a:solidFill>
                <a:schemeClr val="accent1">
                  <a:lumMod val="75000"/>
                </a:schemeClr>
              </a:solidFill>
            </a:endParaRPr>
          </a:p>
        </p:txBody>
      </p:sp>
      <p:sp>
        <p:nvSpPr>
          <p:cNvPr id="33" name="TextBox 32"/>
          <p:cNvSpPr txBox="1"/>
          <p:nvPr/>
        </p:nvSpPr>
        <p:spPr>
          <a:xfrm>
            <a:off x="3803909" y="2092925"/>
            <a:ext cx="402674" cy="307777"/>
          </a:xfrm>
          <a:prstGeom prst="rect">
            <a:avLst/>
          </a:prstGeom>
          <a:noFill/>
        </p:spPr>
        <p:txBody>
          <a:bodyPr wrap="none" rtlCol="0">
            <a:spAutoFit/>
          </a:bodyPr>
          <a:lstStyle/>
          <a:p>
            <a:r>
              <a:rPr lang="vi-VN" dirty="0" smtClean="0">
                <a:solidFill>
                  <a:schemeClr val="accent1">
                    <a:lumMod val="75000"/>
                  </a:schemeClr>
                </a:solidFill>
              </a:rPr>
              <a:t>(4)</a:t>
            </a:r>
            <a:endParaRPr lang="en-US" dirty="0">
              <a:solidFill>
                <a:schemeClr val="accent1">
                  <a:lumMod val="75000"/>
                </a:schemeClr>
              </a:solidFill>
            </a:endParaRPr>
          </a:p>
        </p:txBody>
      </p:sp>
      <p:sp>
        <p:nvSpPr>
          <p:cNvPr id="34" name="TextBox 33"/>
          <p:cNvSpPr txBox="1"/>
          <p:nvPr/>
        </p:nvSpPr>
        <p:spPr>
          <a:xfrm>
            <a:off x="6202015" y="3196146"/>
            <a:ext cx="402674" cy="307777"/>
          </a:xfrm>
          <a:prstGeom prst="rect">
            <a:avLst/>
          </a:prstGeom>
          <a:noFill/>
        </p:spPr>
        <p:txBody>
          <a:bodyPr wrap="none" rtlCol="0">
            <a:spAutoFit/>
          </a:bodyPr>
          <a:lstStyle/>
          <a:p>
            <a:r>
              <a:rPr lang="vi-VN" dirty="0" smtClean="0">
                <a:solidFill>
                  <a:schemeClr val="accent1">
                    <a:lumMod val="75000"/>
                  </a:schemeClr>
                </a:solidFill>
              </a:rPr>
              <a:t>(5)</a:t>
            </a:r>
            <a:endParaRPr lang="en-US" dirty="0">
              <a:solidFill>
                <a:schemeClr val="accent1">
                  <a:lumMod val="75000"/>
                </a:schemeClr>
              </a:solidFill>
            </a:endParaRPr>
          </a:p>
        </p:txBody>
      </p:sp>
      <p:sp>
        <p:nvSpPr>
          <p:cNvPr id="35" name="TextBox 34"/>
          <p:cNvSpPr txBox="1"/>
          <p:nvPr/>
        </p:nvSpPr>
        <p:spPr>
          <a:xfrm>
            <a:off x="1941598" y="3894067"/>
            <a:ext cx="402674" cy="307777"/>
          </a:xfrm>
          <a:prstGeom prst="rect">
            <a:avLst/>
          </a:prstGeom>
          <a:noFill/>
        </p:spPr>
        <p:txBody>
          <a:bodyPr wrap="none" rtlCol="0">
            <a:spAutoFit/>
          </a:bodyPr>
          <a:lstStyle/>
          <a:p>
            <a:r>
              <a:rPr lang="vi-VN" dirty="0" smtClean="0">
                <a:solidFill>
                  <a:schemeClr val="accent1">
                    <a:lumMod val="75000"/>
                  </a:schemeClr>
                </a:solidFill>
              </a:rPr>
              <a:t>(6)</a:t>
            </a:r>
            <a:endParaRPr lang="en-US" dirty="0">
              <a:solidFill>
                <a:schemeClr val="accent1">
                  <a:lumMod val="75000"/>
                </a:schemeClr>
              </a:solidFill>
            </a:endParaRPr>
          </a:p>
        </p:txBody>
      </p:sp>
      <p:sp>
        <p:nvSpPr>
          <p:cNvPr id="36" name="TextBox 35"/>
          <p:cNvSpPr txBox="1"/>
          <p:nvPr/>
        </p:nvSpPr>
        <p:spPr>
          <a:xfrm>
            <a:off x="8707651" y="4225224"/>
            <a:ext cx="402674" cy="307777"/>
          </a:xfrm>
          <a:prstGeom prst="rect">
            <a:avLst/>
          </a:prstGeom>
          <a:noFill/>
        </p:spPr>
        <p:txBody>
          <a:bodyPr wrap="none" rtlCol="0">
            <a:spAutoFit/>
          </a:bodyPr>
          <a:lstStyle/>
          <a:p>
            <a:r>
              <a:rPr lang="vi-VN" dirty="0" smtClean="0">
                <a:solidFill>
                  <a:schemeClr val="accent1">
                    <a:lumMod val="75000"/>
                  </a:schemeClr>
                </a:solidFill>
              </a:rPr>
              <a:t>(7)</a:t>
            </a:r>
            <a:endParaRPr lang="en-US" dirty="0">
              <a:solidFill>
                <a:schemeClr val="accent1">
                  <a:lumMod val="75000"/>
                </a:schemeClr>
              </a:solidFill>
            </a:endParaRPr>
          </a:p>
        </p:txBody>
      </p:sp>
    </p:spTree>
    <p:extLst>
      <p:ext uri="{BB962C8B-B14F-4D97-AF65-F5344CB8AC3E}">
        <p14:creationId xmlns:p14="http://schemas.microsoft.com/office/powerpoint/2010/main" val="308545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圆角矩形 7"/>
          <p:cNvSpPr/>
          <p:nvPr/>
        </p:nvSpPr>
        <p:spPr>
          <a:xfrm>
            <a:off x="179266" y="43015"/>
            <a:ext cx="8785468" cy="702016"/>
          </a:xfrm>
          <a:prstGeom prst="roundRect">
            <a:avLst>
              <a:gd name="adj" fmla="val 22936"/>
            </a:avLst>
          </a:prstGeom>
          <a:solidFill>
            <a:schemeClr val="bg1"/>
          </a:solidFill>
          <a:ln w="2857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sz="2600" b="1" u="sng" dirty="0" smtClean="0">
                <a:solidFill>
                  <a:schemeClr val="accent1">
                    <a:lumMod val="75000"/>
                  </a:schemeClr>
                </a:solidFill>
                <a:latin typeface="Calibri" panose="020F0502020204030204" pitchFamily="34" charset="0"/>
                <a:cs typeface="Calibri" panose="020F0502020204030204" pitchFamily="34" charset="0"/>
              </a:rPr>
              <a:t>Bài 2:</a:t>
            </a:r>
            <a:r>
              <a:rPr lang="vi-VN" sz="2600" b="1" dirty="0" smtClean="0">
                <a:solidFill>
                  <a:schemeClr val="accent1">
                    <a:lumMod val="75000"/>
                  </a:schemeClr>
                </a:solidFill>
                <a:latin typeface="Calibri" panose="020F0502020204030204" pitchFamily="34" charset="0"/>
                <a:cs typeface="Calibri" panose="020F0502020204030204" pitchFamily="34" charset="0"/>
              </a:rPr>
              <a:t> </a:t>
            </a:r>
            <a:r>
              <a:rPr lang="vi-VN" sz="2600" dirty="0" smtClean="0">
                <a:solidFill>
                  <a:schemeClr val="accent1">
                    <a:lumMod val="75000"/>
                  </a:schemeClr>
                </a:solidFill>
                <a:latin typeface="Calibri" panose="020F0502020204030204" pitchFamily="34" charset="0"/>
                <a:cs typeface="Calibri" panose="020F0502020204030204" pitchFamily="34" charset="0"/>
              </a:rPr>
              <a:t>Hãy thay thế những từ ngữ lặp lại trong hai đoạn văn sau bằng đại từ hoặc từ ngữ đồng nghĩa:</a:t>
            </a:r>
          </a:p>
        </p:txBody>
      </p:sp>
      <p:grpSp>
        <p:nvGrpSpPr>
          <p:cNvPr id="4" name="Google Shape;1780;p42"/>
          <p:cNvGrpSpPr/>
          <p:nvPr/>
        </p:nvGrpSpPr>
        <p:grpSpPr>
          <a:xfrm rot="1227845">
            <a:off x="8787817" y="-75253"/>
            <a:ext cx="575838" cy="400692"/>
            <a:chOff x="6862425" y="660850"/>
            <a:chExt cx="1389081" cy="966580"/>
          </a:xfrm>
        </p:grpSpPr>
        <p:sp>
          <p:nvSpPr>
            <p:cNvPr id="5" name="Google Shape;1781;p42"/>
            <p:cNvSpPr/>
            <p:nvPr/>
          </p:nvSpPr>
          <p:spPr>
            <a:xfrm>
              <a:off x="6862425" y="660850"/>
              <a:ext cx="1389081" cy="966580"/>
            </a:xfrm>
            <a:custGeom>
              <a:avLst/>
              <a:gdLst/>
              <a:ahLst/>
              <a:cxnLst/>
              <a:rect l="l" t="t" r="r" b="b"/>
              <a:pathLst>
                <a:path w="26690" h="18572" extrusionOk="0">
                  <a:moveTo>
                    <a:pt x="5591" y="1"/>
                  </a:moveTo>
                  <a:cubicBezTo>
                    <a:pt x="4196" y="1"/>
                    <a:pt x="2834" y="131"/>
                    <a:pt x="1515" y="382"/>
                  </a:cubicBezTo>
                  <a:cubicBezTo>
                    <a:pt x="1493" y="393"/>
                    <a:pt x="1471" y="393"/>
                    <a:pt x="1439" y="404"/>
                  </a:cubicBezTo>
                  <a:lnTo>
                    <a:pt x="719" y="556"/>
                  </a:lnTo>
                  <a:lnTo>
                    <a:pt x="273" y="6158"/>
                  </a:lnTo>
                  <a:lnTo>
                    <a:pt x="262" y="6158"/>
                  </a:lnTo>
                  <a:lnTo>
                    <a:pt x="0" y="9438"/>
                  </a:lnTo>
                  <a:lnTo>
                    <a:pt x="1144" y="9319"/>
                  </a:lnTo>
                  <a:cubicBezTo>
                    <a:pt x="1275" y="9297"/>
                    <a:pt x="1362" y="9286"/>
                    <a:pt x="1417" y="9275"/>
                  </a:cubicBezTo>
                  <a:cubicBezTo>
                    <a:pt x="1461" y="9264"/>
                    <a:pt x="1493" y="9253"/>
                    <a:pt x="1570" y="9253"/>
                  </a:cubicBezTo>
                  <a:cubicBezTo>
                    <a:pt x="2158" y="9199"/>
                    <a:pt x="2768" y="9166"/>
                    <a:pt x="3368" y="9166"/>
                  </a:cubicBezTo>
                  <a:cubicBezTo>
                    <a:pt x="4349" y="9166"/>
                    <a:pt x="5340" y="9242"/>
                    <a:pt x="6310" y="9384"/>
                  </a:cubicBezTo>
                  <a:cubicBezTo>
                    <a:pt x="9612" y="9885"/>
                    <a:pt x="12686" y="11324"/>
                    <a:pt x="15225" y="13569"/>
                  </a:cubicBezTo>
                  <a:cubicBezTo>
                    <a:pt x="15170" y="14092"/>
                    <a:pt x="15258" y="14615"/>
                    <a:pt x="15454" y="15095"/>
                  </a:cubicBezTo>
                  <a:cubicBezTo>
                    <a:pt x="15290" y="15411"/>
                    <a:pt x="15192" y="15770"/>
                    <a:pt x="15181" y="16141"/>
                  </a:cubicBezTo>
                  <a:cubicBezTo>
                    <a:pt x="15170" y="16773"/>
                    <a:pt x="15399" y="17372"/>
                    <a:pt x="15835" y="17830"/>
                  </a:cubicBezTo>
                  <a:cubicBezTo>
                    <a:pt x="16282" y="18309"/>
                    <a:pt x="16914" y="18571"/>
                    <a:pt x="17557" y="18571"/>
                  </a:cubicBezTo>
                  <a:cubicBezTo>
                    <a:pt x="18048" y="18571"/>
                    <a:pt x="18527" y="18418"/>
                    <a:pt x="18919" y="18146"/>
                  </a:cubicBezTo>
                  <a:cubicBezTo>
                    <a:pt x="19050" y="18157"/>
                    <a:pt x="19170" y="18168"/>
                    <a:pt x="19301" y="18168"/>
                  </a:cubicBezTo>
                  <a:cubicBezTo>
                    <a:pt x="20009" y="18168"/>
                    <a:pt x="20685" y="17906"/>
                    <a:pt x="21197" y="17416"/>
                  </a:cubicBezTo>
                  <a:cubicBezTo>
                    <a:pt x="21622" y="17013"/>
                    <a:pt x="21906" y="16500"/>
                    <a:pt x="22004" y="15945"/>
                  </a:cubicBezTo>
                  <a:cubicBezTo>
                    <a:pt x="22265" y="15814"/>
                    <a:pt x="22505" y="15639"/>
                    <a:pt x="22712" y="15443"/>
                  </a:cubicBezTo>
                  <a:cubicBezTo>
                    <a:pt x="22963" y="15214"/>
                    <a:pt x="23159" y="14942"/>
                    <a:pt x="23311" y="14637"/>
                  </a:cubicBezTo>
                  <a:cubicBezTo>
                    <a:pt x="23856" y="14517"/>
                    <a:pt x="24347" y="14255"/>
                    <a:pt x="24761" y="13874"/>
                  </a:cubicBezTo>
                  <a:cubicBezTo>
                    <a:pt x="25349" y="13307"/>
                    <a:pt x="25687" y="12533"/>
                    <a:pt x="25720" y="11727"/>
                  </a:cubicBezTo>
                  <a:cubicBezTo>
                    <a:pt x="26657" y="10833"/>
                    <a:pt x="26690" y="9329"/>
                    <a:pt x="25796" y="8381"/>
                  </a:cubicBezTo>
                  <a:cubicBezTo>
                    <a:pt x="25349" y="7913"/>
                    <a:pt x="24717" y="7640"/>
                    <a:pt x="24074" y="7640"/>
                  </a:cubicBezTo>
                  <a:cubicBezTo>
                    <a:pt x="23464" y="7640"/>
                    <a:pt x="22886" y="7880"/>
                    <a:pt x="22440" y="8294"/>
                  </a:cubicBezTo>
                  <a:cubicBezTo>
                    <a:pt x="22440" y="8294"/>
                    <a:pt x="22429" y="8305"/>
                    <a:pt x="22429" y="8305"/>
                  </a:cubicBezTo>
                  <a:cubicBezTo>
                    <a:pt x="19432" y="4414"/>
                    <a:pt x="15465" y="1766"/>
                    <a:pt x="10920" y="644"/>
                  </a:cubicBezTo>
                  <a:cubicBezTo>
                    <a:pt x="9176" y="219"/>
                    <a:pt x="7389" y="1"/>
                    <a:pt x="5591"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 name="Google Shape;1782;p42"/>
            <p:cNvSpPr/>
            <p:nvPr/>
          </p:nvSpPr>
          <p:spPr>
            <a:xfrm>
              <a:off x="6940702" y="714197"/>
              <a:ext cx="1133852" cy="579157"/>
            </a:xfrm>
            <a:custGeom>
              <a:avLst/>
              <a:gdLst/>
              <a:ahLst/>
              <a:cxnLst/>
              <a:rect l="l" t="t" r="r" b="b"/>
              <a:pathLst>
                <a:path w="21786" h="11128" extrusionOk="0">
                  <a:moveTo>
                    <a:pt x="4076" y="0"/>
                  </a:moveTo>
                  <a:cubicBezTo>
                    <a:pt x="2769" y="0"/>
                    <a:pt x="1464" y="122"/>
                    <a:pt x="196" y="371"/>
                  </a:cubicBezTo>
                  <a:cubicBezTo>
                    <a:pt x="164" y="371"/>
                    <a:pt x="131" y="381"/>
                    <a:pt x="109" y="392"/>
                  </a:cubicBezTo>
                  <a:lnTo>
                    <a:pt x="0" y="1711"/>
                  </a:lnTo>
                  <a:cubicBezTo>
                    <a:pt x="32" y="1715"/>
                    <a:pt x="65" y="1718"/>
                    <a:pt x="100" y="1718"/>
                  </a:cubicBezTo>
                  <a:cubicBezTo>
                    <a:pt x="159" y="1718"/>
                    <a:pt x="221" y="1710"/>
                    <a:pt x="283" y="1689"/>
                  </a:cubicBezTo>
                  <a:cubicBezTo>
                    <a:pt x="992" y="1515"/>
                    <a:pt x="1406" y="1482"/>
                    <a:pt x="2191" y="1406"/>
                  </a:cubicBezTo>
                  <a:cubicBezTo>
                    <a:pt x="2806" y="1353"/>
                    <a:pt x="3427" y="1326"/>
                    <a:pt x="4047" y="1326"/>
                  </a:cubicBezTo>
                  <a:cubicBezTo>
                    <a:pt x="5086" y="1326"/>
                    <a:pt x="6126" y="1402"/>
                    <a:pt x="7149" y="1558"/>
                  </a:cubicBezTo>
                  <a:cubicBezTo>
                    <a:pt x="12391" y="2343"/>
                    <a:pt x="16849" y="5307"/>
                    <a:pt x="19824" y="9667"/>
                  </a:cubicBezTo>
                  <a:cubicBezTo>
                    <a:pt x="20129" y="10124"/>
                    <a:pt x="20412" y="10593"/>
                    <a:pt x="20696" y="11073"/>
                  </a:cubicBezTo>
                  <a:cubicBezTo>
                    <a:pt x="20707" y="11094"/>
                    <a:pt x="20718" y="11116"/>
                    <a:pt x="20728" y="11127"/>
                  </a:cubicBezTo>
                  <a:lnTo>
                    <a:pt x="21786" y="10331"/>
                  </a:lnTo>
                  <a:cubicBezTo>
                    <a:pt x="18974" y="5547"/>
                    <a:pt x="14625" y="1962"/>
                    <a:pt x="9187" y="621"/>
                  </a:cubicBezTo>
                  <a:cubicBezTo>
                    <a:pt x="7531" y="212"/>
                    <a:pt x="5802" y="0"/>
                    <a:pt x="4076" y="0"/>
                  </a:cubicBezTo>
                  <a:close/>
                </a:path>
              </a:pathLst>
            </a:custGeom>
            <a:solidFill>
              <a:srgbClr val="FF7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83;p42"/>
            <p:cNvSpPr/>
            <p:nvPr/>
          </p:nvSpPr>
          <p:spPr>
            <a:xfrm>
              <a:off x="6936122" y="773894"/>
              <a:ext cx="1098149" cy="549491"/>
            </a:xfrm>
            <a:custGeom>
              <a:avLst/>
              <a:gdLst/>
              <a:ahLst/>
              <a:cxnLst/>
              <a:rect l="l" t="t" r="r" b="b"/>
              <a:pathLst>
                <a:path w="21100" h="10558" extrusionOk="0">
                  <a:moveTo>
                    <a:pt x="3749" y="1"/>
                  </a:moveTo>
                  <a:cubicBezTo>
                    <a:pt x="2524" y="1"/>
                    <a:pt x="1301" y="107"/>
                    <a:pt x="110" y="324"/>
                  </a:cubicBezTo>
                  <a:lnTo>
                    <a:pt x="1" y="1687"/>
                  </a:lnTo>
                  <a:cubicBezTo>
                    <a:pt x="677" y="1523"/>
                    <a:pt x="1091" y="1490"/>
                    <a:pt x="1854" y="1414"/>
                  </a:cubicBezTo>
                  <a:cubicBezTo>
                    <a:pt x="2469" y="1361"/>
                    <a:pt x="3090" y="1334"/>
                    <a:pt x="3710" y="1334"/>
                  </a:cubicBezTo>
                  <a:cubicBezTo>
                    <a:pt x="4749" y="1334"/>
                    <a:pt x="5789" y="1410"/>
                    <a:pt x="6812" y="1567"/>
                  </a:cubicBezTo>
                  <a:cubicBezTo>
                    <a:pt x="12054" y="2351"/>
                    <a:pt x="16512" y="5316"/>
                    <a:pt x="19487" y="9675"/>
                  </a:cubicBezTo>
                  <a:cubicBezTo>
                    <a:pt x="19683" y="9969"/>
                    <a:pt x="19868" y="10263"/>
                    <a:pt x="20043" y="10558"/>
                  </a:cubicBezTo>
                  <a:lnTo>
                    <a:pt x="21100" y="9773"/>
                  </a:lnTo>
                  <a:cubicBezTo>
                    <a:pt x="18277" y="5261"/>
                    <a:pt x="14060" y="1915"/>
                    <a:pt x="8839" y="619"/>
                  </a:cubicBezTo>
                  <a:cubicBezTo>
                    <a:pt x="7196" y="211"/>
                    <a:pt x="5471" y="1"/>
                    <a:pt x="3749" y="1"/>
                  </a:cubicBezTo>
                  <a:close/>
                </a:path>
              </a:pathLst>
            </a:custGeom>
            <a:solidFill>
              <a:srgbClr val="FEA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84;p42"/>
            <p:cNvSpPr/>
            <p:nvPr/>
          </p:nvSpPr>
          <p:spPr>
            <a:xfrm>
              <a:off x="6931594" y="834476"/>
              <a:ext cx="1059012" cy="521803"/>
            </a:xfrm>
            <a:custGeom>
              <a:avLst/>
              <a:gdLst/>
              <a:ahLst/>
              <a:cxnLst/>
              <a:rect l="l" t="t" r="r" b="b"/>
              <a:pathLst>
                <a:path w="20348" h="10026" extrusionOk="0">
                  <a:moveTo>
                    <a:pt x="3319" y="0"/>
                  </a:moveTo>
                  <a:cubicBezTo>
                    <a:pt x="2242" y="0"/>
                    <a:pt x="1165" y="83"/>
                    <a:pt x="110" y="250"/>
                  </a:cubicBezTo>
                  <a:lnTo>
                    <a:pt x="1" y="1591"/>
                  </a:lnTo>
                  <a:cubicBezTo>
                    <a:pt x="458" y="1503"/>
                    <a:pt x="840" y="1460"/>
                    <a:pt x="1428" y="1416"/>
                  </a:cubicBezTo>
                  <a:cubicBezTo>
                    <a:pt x="2066" y="1358"/>
                    <a:pt x="2705" y="1328"/>
                    <a:pt x="3344" y="1328"/>
                  </a:cubicBezTo>
                  <a:cubicBezTo>
                    <a:pt x="4365" y="1328"/>
                    <a:pt x="5386" y="1404"/>
                    <a:pt x="6398" y="1558"/>
                  </a:cubicBezTo>
                  <a:cubicBezTo>
                    <a:pt x="11629" y="2343"/>
                    <a:pt x="16097" y="5307"/>
                    <a:pt x="19062" y="9666"/>
                  </a:cubicBezTo>
                  <a:cubicBezTo>
                    <a:pt x="19138" y="9786"/>
                    <a:pt x="19214" y="9906"/>
                    <a:pt x="19291" y="10026"/>
                  </a:cubicBezTo>
                  <a:lnTo>
                    <a:pt x="20348" y="9241"/>
                  </a:lnTo>
                  <a:cubicBezTo>
                    <a:pt x="17525" y="5002"/>
                    <a:pt x="13438" y="1863"/>
                    <a:pt x="8425" y="621"/>
                  </a:cubicBezTo>
                  <a:cubicBezTo>
                    <a:pt x="6774" y="211"/>
                    <a:pt x="5045" y="0"/>
                    <a:pt x="3319" y="0"/>
                  </a:cubicBezTo>
                  <a:close/>
                </a:path>
              </a:pathLst>
            </a:custGeom>
            <a:solidFill>
              <a:srgbClr val="FFE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85;p42"/>
            <p:cNvSpPr/>
            <p:nvPr/>
          </p:nvSpPr>
          <p:spPr>
            <a:xfrm>
              <a:off x="6927066" y="893236"/>
              <a:ext cx="1018729" cy="496509"/>
            </a:xfrm>
            <a:custGeom>
              <a:avLst/>
              <a:gdLst/>
              <a:ahLst/>
              <a:cxnLst/>
              <a:rect l="l" t="t" r="r" b="b"/>
              <a:pathLst>
                <a:path w="19574" h="9540" extrusionOk="0">
                  <a:moveTo>
                    <a:pt x="2887" y="1"/>
                  </a:moveTo>
                  <a:cubicBezTo>
                    <a:pt x="1955" y="1"/>
                    <a:pt x="1025" y="63"/>
                    <a:pt x="110" y="189"/>
                  </a:cubicBezTo>
                  <a:lnTo>
                    <a:pt x="1" y="1519"/>
                  </a:lnTo>
                  <a:cubicBezTo>
                    <a:pt x="295" y="1475"/>
                    <a:pt x="589" y="1453"/>
                    <a:pt x="981" y="1410"/>
                  </a:cubicBezTo>
                  <a:cubicBezTo>
                    <a:pt x="1601" y="1357"/>
                    <a:pt x="2224" y="1330"/>
                    <a:pt x="2846" y="1330"/>
                  </a:cubicBezTo>
                  <a:cubicBezTo>
                    <a:pt x="3888" y="1330"/>
                    <a:pt x="4928" y="1405"/>
                    <a:pt x="5951" y="1562"/>
                  </a:cubicBezTo>
                  <a:cubicBezTo>
                    <a:pt x="11139" y="2336"/>
                    <a:pt x="15552" y="5246"/>
                    <a:pt x="18527" y="9540"/>
                  </a:cubicBezTo>
                  <a:lnTo>
                    <a:pt x="19574" y="8755"/>
                  </a:lnTo>
                  <a:cubicBezTo>
                    <a:pt x="16773" y="4766"/>
                    <a:pt x="12806" y="1813"/>
                    <a:pt x="7978" y="614"/>
                  </a:cubicBezTo>
                  <a:cubicBezTo>
                    <a:pt x="6331" y="211"/>
                    <a:pt x="4607" y="1"/>
                    <a:pt x="2887" y="1"/>
                  </a:cubicBezTo>
                  <a:close/>
                </a:path>
              </a:pathLst>
            </a:custGeom>
            <a:solidFill>
              <a:srgbClr val="48C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86;p42"/>
            <p:cNvSpPr/>
            <p:nvPr/>
          </p:nvSpPr>
          <p:spPr>
            <a:xfrm>
              <a:off x="6922538" y="956888"/>
              <a:ext cx="978446" cy="465751"/>
            </a:xfrm>
            <a:custGeom>
              <a:avLst/>
              <a:gdLst/>
              <a:ahLst/>
              <a:cxnLst/>
              <a:rect l="l" t="t" r="r" b="b"/>
              <a:pathLst>
                <a:path w="18800" h="8949" extrusionOk="0">
                  <a:moveTo>
                    <a:pt x="2546" y="1"/>
                  </a:moveTo>
                  <a:cubicBezTo>
                    <a:pt x="1726" y="1"/>
                    <a:pt x="907" y="48"/>
                    <a:pt x="98" y="143"/>
                  </a:cubicBezTo>
                  <a:lnTo>
                    <a:pt x="0" y="1473"/>
                  </a:lnTo>
                  <a:cubicBezTo>
                    <a:pt x="186" y="1451"/>
                    <a:pt x="393" y="1440"/>
                    <a:pt x="643" y="1418"/>
                  </a:cubicBezTo>
                  <a:cubicBezTo>
                    <a:pt x="1277" y="1359"/>
                    <a:pt x="1915" y="1330"/>
                    <a:pt x="2553" y="1330"/>
                  </a:cubicBezTo>
                  <a:cubicBezTo>
                    <a:pt x="3574" y="1330"/>
                    <a:pt x="4596" y="1406"/>
                    <a:pt x="5602" y="1560"/>
                  </a:cubicBezTo>
                  <a:cubicBezTo>
                    <a:pt x="10550" y="2301"/>
                    <a:pt x="14800" y="4982"/>
                    <a:pt x="17764" y="8949"/>
                  </a:cubicBezTo>
                  <a:lnTo>
                    <a:pt x="18800" y="8175"/>
                  </a:lnTo>
                  <a:cubicBezTo>
                    <a:pt x="16032" y="4470"/>
                    <a:pt x="12217" y="1756"/>
                    <a:pt x="7640" y="623"/>
                  </a:cubicBezTo>
                  <a:cubicBezTo>
                    <a:pt x="5994" y="209"/>
                    <a:pt x="4268" y="1"/>
                    <a:pt x="254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87;p42"/>
            <p:cNvSpPr/>
            <p:nvPr/>
          </p:nvSpPr>
          <p:spPr>
            <a:xfrm>
              <a:off x="6916865" y="1023247"/>
              <a:ext cx="941598" cy="434576"/>
            </a:xfrm>
            <a:custGeom>
              <a:avLst/>
              <a:gdLst/>
              <a:ahLst/>
              <a:cxnLst/>
              <a:rect l="l" t="t" r="r" b="b"/>
              <a:pathLst>
                <a:path w="18092" h="8350" extrusionOk="0">
                  <a:moveTo>
                    <a:pt x="2513" y="1"/>
                  </a:moveTo>
                  <a:cubicBezTo>
                    <a:pt x="1721" y="1"/>
                    <a:pt x="921" y="48"/>
                    <a:pt x="109" y="143"/>
                  </a:cubicBezTo>
                  <a:lnTo>
                    <a:pt x="0" y="1473"/>
                  </a:lnTo>
                  <a:cubicBezTo>
                    <a:pt x="186" y="1451"/>
                    <a:pt x="186" y="1429"/>
                    <a:pt x="436" y="1407"/>
                  </a:cubicBezTo>
                  <a:cubicBezTo>
                    <a:pt x="1053" y="1351"/>
                    <a:pt x="1671" y="1323"/>
                    <a:pt x="2288" y="1323"/>
                  </a:cubicBezTo>
                  <a:cubicBezTo>
                    <a:pt x="3331" y="1323"/>
                    <a:pt x="4373" y="1403"/>
                    <a:pt x="5406" y="1560"/>
                  </a:cubicBezTo>
                  <a:cubicBezTo>
                    <a:pt x="10092" y="2257"/>
                    <a:pt x="14168" y="4710"/>
                    <a:pt x="17089" y="8349"/>
                  </a:cubicBezTo>
                  <a:lnTo>
                    <a:pt x="18091" y="7510"/>
                  </a:lnTo>
                  <a:cubicBezTo>
                    <a:pt x="15367" y="4154"/>
                    <a:pt x="11738" y="1680"/>
                    <a:pt x="7433" y="612"/>
                  </a:cubicBezTo>
                  <a:cubicBezTo>
                    <a:pt x="5790" y="207"/>
                    <a:pt x="4167" y="1"/>
                    <a:pt x="2513" y="1"/>
                  </a:cubicBezTo>
                  <a:close/>
                </a:path>
              </a:pathLst>
            </a:custGeom>
            <a:solidFill>
              <a:srgbClr val="A77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88;p42"/>
            <p:cNvSpPr/>
            <p:nvPr/>
          </p:nvSpPr>
          <p:spPr>
            <a:xfrm>
              <a:off x="7692242" y="1112090"/>
              <a:ext cx="504837" cy="469602"/>
            </a:xfrm>
            <a:custGeom>
              <a:avLst/>
              <a:gdLst/>
              <a:ahLst/>
              <a:cxnLst/>
              <a:rect l="l" t="t" r="r" b="b"/>
              <a:pathLst>
                <a:path w="9700" h="9023" extrusionOk="0">
                  <a:moveTo>
                    <a:pt x="8126" y="1"/>
                  </a:moveTo>
                  <a:cubicBezTo>
                    <a:pt x="7775" y="1"/>
                    <a:pt x="7423" y="129"/>
                    <a:pt x="7149" y="387"/>
                  </a:cubicBezTo>
                  <a:cubicBezTo>
                    <a:pt x="6997" y="540"/>
                    <a:pt x="6877" y="714"/>
                    <a:pt x="6801" y="910"/>
                  </a:cubicBezTo>
                  <a:cubicBezTo>
                    <a:pt x="6761" y="908"/>
                    <a:pt x="6721" y="907"/>
                    <a:pt x="6681" y="907"/>
                  </a:cubicBezTo>
                  <a:cubicBezTo>
                    <a:pt x="6163" y="907"/>
                    <a:pt x="5635" y="1103"/>
                    <a:pt x="5220" y="1488"/>
                  </a:cubicBezTo>
                  <a:cubicBezTo>
                    <a:pt x="5166" y="1542"/>
                    <a:pt x="5122" y="1597"/>
                    <a:pt x="5068" y="1651"/>
                  </a:cubicBezTo>
                  <a:cubicBezTo>
                    <a:pt x="4789" y="1494"/>
                    <a:pt x="4477" y="1414"/>
                    <a:pt x="4165" y="1414"/>
                  </a:cubicBezTo>
                  <a:cubicBezTo>
                    <a:pt x="3721" y="1414"/>
                    <a:pt x="3277" y="1575"/>
                    <a:pt x="2932" y="1902"/>
                  </a:cubicBezTo>
                  <a:cubicBezTo>
                    <a:pt x="2572" y="2251"/>
                    <a:pt x="2387" y="2697"/>
                    <a:pt x="2365" y="3155"/>
                  </a:cubicBezTo>
                  <a:cubicBezTo>
                    <a:pt x="2351" y="3155"/>
                    <a:pt x="2337" y="3155"/>
                    <a:pt x="2323" y="3155"/>
                  </a:cubicBezTo>
                  <a:cubicBezTo>
                    <a:pt x="1803" y="3155"/>
                    <a:pt x="1286" y="3351"/>
                    <a:pt x="883" y="3733"/>
                  </a:cubicBezTo>
                  <a:cubicBezTo>
                    <a:pt x="87" y="4485"/>
                    <a:pt x="0" y="5705"/>
                    <a:pt x="643" y="6566"/>
                  </a:cubicBezTo>
                  <a:cubicBezTo>
                    <a:pt x="643" y="6566"/>
                    <a:pt x="643" y="6566"/>
                    <a:pt x="632" y="6577"/>
                  </a:cubicBezTo>
                  <a:cubicBezTo>
                    <a:pt x="66" y="7111"/>
                    <a:pt x="44" y="8016"/>
                    <a:pt x="589" y="8582"/>
                  </a:cubicBezTo>
                  <a:cubicBezTo>
                    <a:pt x="865" y="8876"/>
                    <a:pt x="1240" y="9023"/>
                    <a:pt x="1617" y="9023"/>
                  </a:cubicBezTo>
                  <a:cubicBezTo>
                    <a:pt x="1968" y="9023"/>
                    <a:pt x="2320" y="8895"/>
                    <a:pt x="2594" y="8637"/>
                  </a:cubicBezTo>
                  <a:cubicBezTo>
                    <a:pt x="2638" y="8593"/>
                    <a:pt x="2681" y="8550"/>
                    <a:pt x="2714" y="8495"/>
                  </a:cubicBezTo>
                  <a:cubicBezTo>
                    <a:pt x="2923" y="8575"/>
                    <a:pt x="3144" y="8615"/>
                    <a:pt x="3364" y="8615"/>
                  </a:cubicBezTo>
                  <a:cubicBezTo>
                    <a:pt x="3808" y="8615"/>
                    <a:pt x="4250" y="8452"/>
                    <a:pt x="4599" y="8125"/>
                  </a:cubicBezTo>
                  <a:cubicBezTo>
                    <a:pt x="5013" y="7732"/>
                    <a:pt x="5199" y="7187"/>
                    <a:pt x="5155" y="6653"/>
                  </a:cubicBezTo>
                  <a:cubicBezTo>
                    <a:pt x="5504" y="6588"/>
                    <a:pt x="5842" y="6414"/>
                    <a:pt x="6114" y="6152"/>
                  </a:cubicBezTo>
                  <a:cubicBezTo>
                    <a:pt x="6408" y="5880"/>
                    <a:pt x="6594" y="5531"/>
                    <a:pt x="6681" y="5160"/>
                  </a:cubicBezTo>
                  <a:cubicBezTo>
                    <a:pt x="6695" y="5161"/>
                    <a:pt x="6709" y="5161"/>
                    <a:pt x="6723" y="5161"/>
                  </a:cubicBezTo>
                  <a:cubicBezTo>
                    <a:pt x="7243" y="5161"/>
                    <a:pt x="7759" y="4965"/>
                    <a:pt x="8152" y="4583"/>
                  </a:cubicBezTo>
                  <a:cubicBezTo>
                    <a:pt x="8697" y="4071"/>
                    <a:pt x="8904" y="3351"/>
                    <a:pt x="8795" y="2676"/>
                  </a:cubicBezTo>
                  <a:cubicBezTo>
                    <a:pt x="8904" y="2621"/>
                    <a:pt x="9013" y="2545"/>
                    <a:pt x="9111" y="2458"/>
                  </a:cubicBezTo>
                  <a:cubicBezTo>
                    <a:pt x="9678" y="1913"/>
                    <a:pt x="9700" y="1008"/>
                    <a:pt x="9155" y="441"/>
                  </a:cubicBezTo>
                  <a:cubicBezTo>
                    <a:pt x="8878" y="148"/>
                    <a:pt x="8503" y="1"/>
                    <a:pt x="8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56219" y="802679"/>
            <a:ext cx="9026228" cy="3945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defRPr/>
            </a:pP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3" name="圆角矩形 7"/>
          <p:cNvSpPr/>
          <p:nvPr/>
        </p:nvSpPr>
        <p:spPr>
          <a:xfrm>
            <a:off x="-196349" y="2591969"/>
            <a:ext cx="9520259" cy="2137978"/>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buClrTx/>
              <a:defRPr/>
            </a:pPr>
            <a:r>
              <a:rPr lang="vi-VN" altLang="en-US" sz="2500" dirty="0" smtClean="0">
                <a:solidFill>
                  <a:srgbClr val="002060"/>
                </a:solidFill>
                <a:latin typeface="Calibri" panose="020F0502020204030204" pitchFamily="34" charset="0"/>
                <a:cs typeface="Calibri" panose="020F0502020204030204" pitchFamily="34" charset="0"/>
              </a:rPr>
              <a:t>        Hằng ngày, chứng kiến cảnh nhân dân bị giặc Ngô đánh đập, cướp bóc,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vô cùng uất hận, nung nấu ý chí trả thù nhà, đền nợ nước, quét sạch chúng ra khỏi bờ cõi. Năm 248, </a:t>
            </a:r>
            <a:r>
              <a:rPr lang="vi-VN" altLang="en-US" sz="2500" dirty="0" smtClean="0">
                <a:solidFill>
                  <a:schemeClr val="bg1"/>
                </a:solidFill>
                <a:latin typeface="Calibri" panose="020F0502020204030204" pitchFamily="34" charset="0"/>
                <a:cs typeface="Calibri" panose="020F0502020204030204" pitchFamily="34" charset="0"/>
              </a:rPr>
              <a:t>Triệu Thị Trinh</a:t>
            </a:r>
            <a:r>
              <a:rPr lang="vi-VN" altLang="en-US" sz="2500" dirty="0" smtClean="0">
                <a:solidFill>
                  <a:srgbClr val="002060"/>
                </a:solidFill>
                <a:latin typeface="Calibri" panose="020F0502020204030204" pitchFamily="34" charset="0"/>
                <a:cs typeface="Calibri" panose="020F0502020204030204" pitchFamily="34" charset="0"/>
              </a:rPr>
              <a:t> cùng anh là Triệu Quốc Đạt lãnh đạo cuộc khởi nghĩa chống quân xâm lược. Cuộc khởi nghĩa tuy không thành công nhưng tấm gương anh dũng của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sáng mãi với non sông, đất nước.</a:t>
            </a:r>
            <a:r>
              <a:rPr lang="en-US" altLang="en-US" sz="2500" dirty="0" smtClean="0">
                <a:solidFill>
                  <a:srgbClr val="002060"/>
                </a:solidFill>
                <a:latin typeface="Calibri" panose="020F0502020204030204" pitchFamily="34" charset="0"/>
                <a:cs typeface="Calibri" panose="020F0502020204030204" pitchFamily="34" charset="0"/>
              </a:rPr>
              <a:t>  </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6" name="TextBox 15"/>
          <p:cNvSpPr txBox="1"/>
          <p:nvPr/>
        </p:nvSpPr>
        <p:spPr>
          <a:xfrm>
            <a:off x="0" y="767596"/>
            <a:ext cx="9085031" cy="1823576"/>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                                  quê </a:t>
            </a:r>
            <a:r>
              <a:rPr lang="vi-VN" altLang="en-US" sz="2500" dirty="0">
                <a:solidFill>
                  <a:srgbClr val="002060"/>
                </a:solidFill>
                <a:latin typeface="Calibri" panose="020F0502020204030204" pitchFamily="34" charset="0"/>
                <a:cs typeface="Calibri" panose="020F0502020204030204" pitchFamily="34" charset="0"/>
              </a:rPr>
              <a:t>ở vùng núi Quan Yên (Thanh Hóa</a:t>
            </a:r>
            <a:r>
              <a:rPr lang="vi-VN" altLang="en-US" sz="2500" dirty="0" smtClean="0">
                <a:solidFill>
                  <a:srgbClr val="002060"/>
                </a:solidFill>
                <a:latin typeface="Calibri" panose="020F0502020204030204" pitchFamily="34" charset="0"/>
                <a:cs typeface="Calibri" panose="020F0502020204030204" pitchFamily="34" charset="0"/>
              </a:rPr>
              <a:t>)</a:t>
            </a:r>
            <a:r>
              <a:rPr lang="en-US" altLang="en-US" sz="2500" dirty="0" smtClean="0">
                <a:solidFill>
                  <a:srgbClr val="002060"/>
                </a:solidFill>
                <a:latin typeface="Calibri" panose="020F0502020204030204" pitchFamily="34" charset="0"/>
                <a:cs typeface="Calibri" panose="020F0502020204030204" pitchFamily="34" charset="0"/>
              </a:rPr>
              <a:t>.</a:t>
            </a:r>
            <a:r>
              <a:rPr lang="vi-VN" altLang="en-US" sz="2500" dirty="0">
                <a:solidFill>
                  <a:srgbClr val="002060"/>
                </a:solidFill>
                <a:latin typeface="Calibri" panose="020F0502020204030204" pitchFamily="34" charset="0"/>
                <a:cs typeface="Calibri" panose="020F0502020204030204" pitchFamily="34" charset="0"/>
              </a:rPr>
              <a:t> </a:t>
            </a:r>
            <a:r>
              <a:rPr lang="vi-VN" altLang="en-US" sz="2500" dirty="0" smtClean="0">
                <a:solidFill>
                  <a:schemeClr val="bg1"/>
                </a:solidFill>
                <a:latin typeface="Calibri" panose="020F0502020204030204" pitchFamily="34" charset="0"/>
                <a:cs typeface="Calibri" panose="020F0502020204030204" pitchFamily="34" charset="0"/>
              </a:rPr>
              <a:t>Người thiếu nữ họ Triệu </a:t>
            </a:r>
            <a:r>
              <a:rPr lang="vi-VN" altLang="en-US" sz="2500" dirty="0">
                <a:solidFill>
                  <a:srgbClr val="002060"/>
                </a:solidFill>
                <a:latin typeface="Calibri" panose="020F0502020204030204" pitchFamily="34" charset="0"/>
                <a:cs typeface="Calibri" panose="020F0502020204030204" pitchFamily="34" charset="0"/>
              </a:rPr>
              <a:t>xinh xắn, tính cách mạnh mẽ, thích võ </a:t>
            </a:r>
            <a:r>
              <a:rPr lang="vi-VN" altLang="en-US" sz="2500" dirty="0" smtClean="0">
                <a:solidFill>
                  <a:srgbClr val="002060"/>
                </a:solidFill>
                <a:latin typeface="Calibri" panose="020F0502020204030204" pitchFamily="34" charset="0"/>
                <a:cs typeface="Calibri" panose="020F0502020204030204" pitchFamily="34" charset="0"/>
              </a:rPr>
              <a:t>nghệ. </a:t>
            </a:r>
            <a:r>
              <a:rPr lang="vi-VN" altLang="en-US" sz="2500" dirty="0" smtClean="0">
                <a:solidFill>
                  <a:schemeClr val="bg1"/>
                </a:solidFill>
                <a:latin typeface="Calibri" panose="020F0502020204030204" pitchFamily="34" charset="0"/>
                <a:cs typeface="Calibri" panose="020F0502020204030204" pitchFamily="34" charset="0"/>
              </a:rPr>
              <a:t>Nàng</a:t>
            </a:r>
            <a:r>
              <a:rPr lang="vi-VN" altLang="en-US" sz="2500" dirty="0" smtClean="0">
                <a:solidFill>
                  <a:srgbClr val="002060"/>
                </a:solidFill>
                <a:latin typeface="Calibri" panose="020F0502020204030204" pitchFamily="34" charset="0"/>
                <a:cs typeface="Calibri" panose="020F0502020204030204" pitchFamily="34" charset="0"/>
              </a:rPr>
              <a:t> bắn </a:t>
            </a:r>
            <a:r>
              <a:rPr lang="vi-VN" altLang="en-US" sz="2500" dirty="0">
                <a:solidFill>
                  <a:srgbClr val="002060"/>
                </a:solidFill>
                <a:latin typeface="Calibri" panose="020F0502020204030204" pitchFamily="34" charset="0"/>
                <a:cs typeface="Calibri" panose="020F0502020204030204" pitchFamily="34" charset="0"/>
              </a:rPr>
              <a:t>cung rất giỏi, thường theo các </a:t>
            </a:r>
            <a:r>
              <a:rPr lang="vi-VN" altLang="en-US" sz="2500" dirty="0" smtClean="0">
                <a:solidFill>
                  <a:srgbClr val="002060"/>
                </a:solidFill>
                <a:latin typeface="Calibri" panose="020F0502020204030204" pitchFamily="34" charset="0"/>
                <a:cs typeface="Calibri" panose="020F0502020204030204" pitchFamily="34" charset="0"/>
              </a:rPr>
              <a:t>phường </a:t>
            </a:r>
            <a:r>
              <a:rPr lang="vi-VN" altLang="en-US" sz="2500" dirty="0">
                <a:solidFill>
                  <a:srgbClr val="002060"/>
                </a:solidFill>
                <a:latin typeface="Calibri" panose="020F0502020204030204" pitchFamily="34" charset="0"/>
                <a:cs typeface="Calibri" panose="020F0502020204030204" pitchFamily="34" charset="0"/>
              </a:rPr>
              <a:t>săn đi săn thú. Có lần, </a:t>
            </a:r>
            <a:r>
              <a:rPr lang="vi-VN" altLang="en-US" sz="2500" dirty="0" smtClean="0">
                <a:solidFill>
                  <a:schemeClr val="bg1"/>
                </a:solidFill>
                <a:latin typeface="Calibri" panose="020F0502020204030204" pitchFamily="34" charset="0"/>
                <a:cs typeface="Calibri" panose="020F0502020204030204" pitchFamily="34" charset="0"/>
              </a:rPr>
              <a:t>nàng </a:t>
            </a:r>
            <a:r>
              <a:rPr lang="vi-VN" altLang="en-US" sz="2500" dirty="0">
                <a:solidFill>
                  <a:srgbClr val="002060"/>
                </a:solidFill>
                <a:latin typeface="Calibri" panose="020F0502020204030204" pitchFamily="34" charset="0"/>
                <a:cs typeface="Calibri" panose="020F0502020204030204" pitchFamily="34" charset="0"/>
              </a:rPr>
              <a:t>đã bắn hạ một con báo gấm hung dữ trước sự thán phục của trai tráng trong vùng.</a:t>
            </a:r>
            <a:r>
              <a:rPr lang="en-US" altLang="en-US" sz="2500" dirty="0">
                <a:solidFill>
                  <a:srgbClr val="002060"/>
                </a:solidFill>
                <a:latin typeface="Calibri" panose="020F0502020204030204" pitchFamily="34" charset="0"/>
                <a:cs typeface="Calibri" panose="020F0502020204030204" pitchFamily="34" charset="0"/>
              </a:rPr>
              <a:t>  </a:t>
            </a:r>
          </a:p>
        </p:txBody>
      </p:sp>
      <p:sp>
        <p:nvSpPr>
          <p:cNvPr id="17" name="圆角矩形 7"/>
          <p:cNvSpPr/>
          <p:nvPr/>
        </p:nvSpPr>
        <p:spPr>
          <a:xfrm>
            <a:off x="2352782" y="4769683"/>
            <a:ext cx="6857574" cy="356447"/>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buClrTx/>
              <a:defRPr/>
            </a:pPr>
            <a:r>
              <a:rPr lang="vi-VN" altLang="en-US" sz="2400" b="1" dirty="0" smtClean="0">
                <a:solidFill>
                  <a:srgbClr val="002060"/>
                </a:solidFill>
                <a:cs typeface="Calibri" panose="020F0502020204030204" pitchFamily="34" charset="0"/>
              </a:rPr>
              <a:t>Theo TỪ ĐIỂN NHÂN VẬT LỊCH SỬ VIỆT NAM</a:t>
            </a:r>
            <a:r>
              <a:rPr lang="en-US" altLang="en-US" sz="2400" b="1" dirty="0" smtClean="0">
                <a:solidFill>
                  <a:srgbClr val="002060"/>
                </a:solidFill>
                <a:cs typeface="Calibri" panose="020F0502020204030204" pitchFamily="34" charset="0"/>
              </a:rPr>
              <a:t>  </a:t>
            </a:r>
            <a:endParaRPr lang="en-US" altLang="en-US" sz="2400" b="1" dirty="0">
              <a:solidFill>
                <a:srgbClr val="002060"/>
              </a:solidFill>
              <a:cs typeface="Calibri" panose="020F0502020204030204" pitchFamily="34" charset="0"/>
            </a:endParaRPr>
          </a:p>
        </p:txBody>
      </p:sp>
      <p:sp>
        <p:nvSpPr>
          <p:cNvPr id="20" name="TextBox 19"/>
          <p:cNvSpPr txBox="1"/>
          <p:nvPr/>
        </p:nvSpPr>
        <p:spPr>
          <a:xfrm>
            <a:off x="467756" y="763667"/>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1" name="TextBox 20"/>
          <p:cNvSpPr txBox="1"/>
          <p:nvPr/>
        </p:nvSpPr>
        <p:spPr>
          <a:xfrm>
            <a:off x="8202285" y="1109503"/>
            <a:ext cx="930842" cy="438582"/>
          </a:xfrm>
          <a:prstGeom prst="rect">
            <a:avLst/>
          </a:prstGeom>
          <a:noFill/>
        </p:spPr>
        <p:txBody>
          <a:bodyPr wrap="square" rtlCol="0">
            <a:spAutoFit/>
          </a:bodyPr>
          <a:lstStyle/>
          <a:p>
            <a:pPr algn="just">
              <a:lnSpc>
                <a:spcPct val="90000"/>
              </a:lnSpc>
            </a:pPr>
            <a:r>
              <a:rPr lang="vi-VN" altLang="en-US" sz="2500" dirty="0" smtClean="0">
                <a:solidFill>
                  <a:srgbClr val="FF0000"/>
                </a:solidFill>
                <a:latin typeface="Calibri" panose="020F0502020204030204" pitchFamily="34" charset="0"/>
                <a:cs typeface="Calibri" panose="020F0502020204030204" pitchFamily="34" charset="0"/>
              </a:rPr>
              <a:t>Nàng</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3" name="TextBox 22"/>
          <p:cNvSpPr txBox="1"/>
          <p:nvPr/>
        </p:nvSpPr>
        <p:spPr>
          <a:xfrm>
            <a:off x="8075340" y="760910"/>
            <a:ext cx="1135015" cy="438582"/>
          </a:xfrm>
          <a:prstGeom prst="rect">
            <a:avLst/>
          </a:prstGeom>
          <a:noFill/>
        </p:spPr>
        <p:txBody>
          <a:bodyPr wrap="square" rtlCol="0">
            <a:spAutoFit/>
          </a:bodyPr>
          <a:lstStyle/>
          <a:p>
            <a:pPr algn="just">
              <a:lnSpc>
                <a:spcPct val="90000"/>
              </a:lnSpc>
            </a:pPr>
            <a:r>
              <a:rPr lang="vi-VN" altLang="en-US" sz="2500" dirty="0" smtClean="0">
                <a:solidFill>
                  <a:srgbClr val="FF0000"/>
                </a:solidFill>
                <a:latin typeface="Calibri" panose="020F0502020204030204" pitchFamily="34" charset="0"/>
                <a:cs typeface="Calibri" panose="020F0502020204030204" pitchFamily="34" charset="0"/>
              </a:rPr>
              <a:t>Người</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4" name="TextBox 23"/>
          <p:cNvSpPr txBox="1"/>
          <p:nvPr/>
        </p:nvSpPr>
        <p:spPr>
          <a:xfrm>
            <a:off x="0" y="1786267"/>
            <a:ext cx="952506"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n</a:t>
            </a:r>
            <a:r>
              <a:rPr lang="vi-VN" altLang="en-US" sz="2500" dirty="0" smtClean="0">
                <a:solidFill>
                  <a:srgbClr val="FF0000"/>
                </a:solidFill>
                <a:latin typeface="Calibri" panose="020F0502020204030204" pitchFamily="34" charset="0"/>
                <a:cs typeface="Calibri" panose="020F0502020204030204" pitchFamily="34" charset="0"/>
              </a:rPr>
              <a:t>àng</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5" name="TextBox 24"/>
          <p:cNvSpPr txBox="1"/>
          <p:nvPr/>
        </p:nvSpPr>
        <p:spPr>
          <a:xfrm>
            <a:off x="1344203" y="2942178"/>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6" name="TextBox 25"/>
          <p:cNvSpPr txBox="1"/>
          <p:nvPr/>
        </p:nvSpPr>
        <p:spPr>
          <a:xfrm>
            <a:off x="7770371" y="3266250"/>
            <a:ext cx="136275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Thị</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7" name="TextBox 26"/>
          <p:cNvSpPr txBox="1"/>
          <p:nvPr/>
        </p:nvSpPr>
        <p:spPr>
          <a:xfrm>
            <a:off x="-39859" y="3609374"/>
            <a:ext cx="869353"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8" name="TextBox 27"/>
          <p:cNvSpPr txBox="1"/>
          <p:nvPr/>
        </p:nvSpPr>
        <p:spPr>
          <a:xfrm>
            <a:off x="2681556" y="4309835"/>
            <a:ext cx="224470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9" name="TextBox 28"/>
          <p:cNvSpPr txBox="1"/>
          <p:nvPr/>
        </p:nvSpPr>
        <p:spPr>
          <a:xfrm>
            <a:off x="15057" y="1111103"/>
            <a:ext cx="2481806"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t</a:t>
            </a:r>
            <a:r>
              <a:rPr lang="vi-VN" altLang="en-US" sz="2500" dirty="0" smtClean="0">
                <a:solidFill>
                  <a:srgbClr val="FF0000"/>
                </a:solidFill>
                <a:latin typeface="Calibri" panose="020F0502020204030204" pitchFamily="34" charset="0"/>
                <a:cs typeface="Calibri" panose="020F0502020204030204" pitchFamily="34" charset="0"/>
              </a:rPr>
              <a:t>hiếu nữ họ Triệu</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30" name="TextBox 29"/>
          <p:cNvSpPr txBox="1"/>
          <p:nvPr/>
        </p:nvSpPr>
        <p:spPr>
          <a:xfrm>
            <a:off x="7874003" y="727860"/>
            <a:ext cx="402674" cy="307777"/>
          </a:xfrm>
          <a:prstGeom prst="rect">
            <a:avLst/>
          </a:prstGeom>
          <a:noFill/>
        </p:spPr>
        <p:txBody>
          <a:bodyPr wrap="none" rtlCol="0">
            <a:spAutoFit/>
          </a:bodyPr>
          <a:lstStyle/>
          <a:p>
            <a:r>
              <a:rPr lang="vi-VN" dirty="0" smtClean="0">
                <a:solidFill>
                  <a:schemeClr val="accent1">
                    <a:lumMod val="75000"/>
                  </a:schemeClr>
                </a:solidFill>
              </a:rPr>
              <a:t>(1)</a:t>
            </a:r>
            <a:endParaRPr lang="en-US" dirty="0">
              <a:solidFill>
                <a:schemeClr val="accent1">
                  <a:lumMod val="75000"/>
                </a:schemeClr>
              </a:solidFill>
            </a:endParaRPr>
          </a:p>
        </p:txBody>
      </p:sp>
      <p:sp>
        <p:nvSpPr>
          <p:cNvPr id="31" name="TextBox 30"/>
          <p:cNvSpPr txBox="1"/>
          <p:nvPr/>
        </p:nvSpPr>
        <p:spPr>
          <a:xfrm>
            <a:off x="8028465" y="1060844"/>
            <a:ext cx="402674" cy="307777"/>
          </a:xfrm>
          <a:prstGeom prst="rect">
            <a:avLst/>
          </a:prstGeom>
          <a:noFill/>
        </p:spPr>
        <p:txBody>
          <a:bodyPr wrap="none" rtlCol="0">
            <a:spAutoFit/>
          </a:bodyPr>
          <a:lstStyle/>
          <a:p>
            <a:r>
              <a:rPr lang="vi-VN" dirty="0" smtClean="0">
                <a:solidFill>
                  <a:schemeClr val="accent1">
                    <a:lumMod val="75000"/>
                  </a:schemeClr>
                </a:solidFill>
              </a:rPr>
              <a:t>(2)</a:t>
            </a:r>
            <a:endParaRPr lang="en-US" dirty="0">
              <a:solidFill>
                <a:schemeClr val="accent1">
                  <a:lumMod val="75000"/>
                </a:schemeClr>
              </a:solidFill>
            </a:endParaRPr>
          </a:p>
        </p:txBody>
      </p:sp>
      <p:sp>
        <p:nvSpPr>
          <p:cNvPr id="32" name="TextBox 31"/>
          <p:cNvSpPr txBox="1"/>
          <p:nvPr/>
        </p:nvSpPr>
        <p:spPr>
          <a:xfrm>
            <a:off x="7771733" y="1433947"/>
            <a:ext cx="402674" cy="307777"/>
          </a:xfrm>
          <a:prstGeom prst="rect">
            <a:avLst/>
          </a:prstGeom>
          <a:noFill/>
        </p:spPr>
        <p:txBody>
          <a:bodyPr wrap="none" rtlCol="0">
            <a:spAutoFit/>
          </a:bodyPr>
          <a:lstStyle/>
          <a:p>
            <a:r>
              <a:rPr lang="vi-VN" dirty="0" smtClean="0">
                <a:solidFill>
                  <a:schemeClr val="accent1">
                    <a:lumMod val="75000"/>
                  </a:schemeClr>
                </a:solidFill>
              </a:rPr>
              <a:t>(3)</a:t>
            </a:r>
            <a:endParaRPr lang="en-US" dirty="0">
              <a:solidFill>
                <a:schemeClr val="accent1">
                  <a:lumMod val="75000"/>
                </a:schemeClr>
              </a:solidFill>
            </a:endParaRPr>
          </a:p>
        </p:txBody>
      </p:sp>
      <p:sp>
        <p:nvSpPr>
          <p:cNvPr id="33" name="TextBox 32"/>
          <p:cNvSpPr txBox="1"/>
          <p:nvPr/>
        </p:nvSpPr>
        <p:spPr>
          <a:xfrm>
            <a:off x="2681556" y="2110436"/>
            <a:ext cx="402674" cy="307777"/>
          </a:xfrm>
          <a:prstGeom prst="rect">
            <a:avLst/>
          </a:prstGeom>
          <a:noFill/>
        </p:spPr>
        <p:txBody>
          <a:bodyPr wrap="none" rtlCol="0">
            <a:spAutoFit/>
          </a:bodyPr>
          <a:lstStyle/>
          <a:p>
            <a:r>
              <a:rPr lang="vi-VN" dirty="0" smtClean="0">
                <a:solidFill>
                  <a:schemeClr val="accent1">
                    <a:lumMod val="75000"/>
                  </a:schemeClr>
                </a:solidFill>
              </a:rPr>
              <a:t>(4)</a:t>
            </a:r>
            <a:endParaRPr lang="en-US" dirty="0">
              <a:solidFill>
                <a:schemeClr val="accent1">
                  <a:lumMod val="75000"/>
                </a:schemeClr>
              </a:solidFill>
            </a:endParaRPr>
          </a:p>
        </p:txBody>
      </p:sp>
      <p:sp>
        <p:nvSpPr>
          <p:cNvPr id="34" name="TextBox 33"/>
          <p:cNvSpPr txBox="1"/>
          <p:nvPr/>
        </p:nvSpPr>
        <p:spPr>
          <a:xfrm>
            <a:off x="6191624" y="3226871"/>
            <a:ext cx="402674" cy="307777"/>
          </a:xfrm>
          <a:prstGeom prst="rect">
            <a:avLst/>
          </a:prstGeom>
          <a:noFill/>
        </p:spPr>
        <p:txBody>
          <a:bodyPr wrap="square" rtlCol="0">
            <a:spAutoFit/>
          </a:bodyPr>
          <a:lstStyle/>
          <a:p>
            <a:r>
              <a:rPr lang="vi-VN" dirty="0" smtClean="0">
                <a:solidFill>
                  <a:schemeClr val="accent1">
                    <a:lumMod val="75000"/>
                  </a:schemeClr>
                </a:solidFill>
              </a:rPr>
              <a:t>(5)</a:t>
            </a:r>
            <a:endParaRPr lang="en-US" dirty="0">
              <a:solidFill>
                <a:schemeClr val="accent1">
                  <a:lumMod val="75000"/>
                </a:schemeClr>
              </a:solidFill>
            </a:endParaRPr>
          </a:p>
        </p:txBody>
      </p:sp>
      <p:sp>
        <p:nvSpPr>
          <p:cNvPr id="35" name="TextBox 34"/>
          <p:cNvSpPr txBox="1"/>
          <p:nvPr/>
        </p:nvSpPr>
        <p:spPr>
          <a:xfrm>
            <a:off x="1941598" y="3894067"/>
            <a:ext cx="402674" cy="307777"/>
          </a:xfrm>
          <a:prstGeom prst="rect">
            <a:avLst/>
          </a:prstGeom>
          <a:noFill/>
        </p:spPr>
        <p:txBody>
          <a:bodyPr wrap="none" rtlCol="0">
            <a:spAutoFit/>
          </a:bodyPr>
          <a:lstStyle/>
          <a:p>
            <a:r>
              <a:rPr lang="vi-VN" dirty="0" smtClean="0">
                <a:solidFill>
                  <a:schemeClr val="accent1">
                    <a:lumMod val="75000"/>
                  </a:schemeClr>
                </a:solidFill>
              </a:rPr>
              <a:t>(6)</a:t>
            </a:r>
            <a:endParaRPr lang="en-US" dirty="0">
              <a:solidFill>
                <a:schemeClr val="accent1">
                  <a:lumMod val="75000"/>
                </a:schemeClr>
              </a:solidFill>
            </a:endParaRPr>
          </a:p>
        </p:txBody>
      </p:sp>
      <p:sp>
        <p:nvSpPr>
          <p:cNvPr id="36" name="TextBox 35"/>
          <p:cNvSpPr txBox="1"/>
          <p:nvPr/>
        </p:nvSpPr>
        <p:spPr>
          <a:xfrm>
            <a:off x="8707651" y="4225224"/>
            <a:ext cx="402674" cy="307777"/>
          </a:xfrm>
          <a:prstGeom prst="rect">
            <a:avLst/>
          </a:prstGeom>
          <a:noFill/>
        </p:spPr>
        <p:txBody>
          <a:bodyPr wrap="none" rtlCol="0">
            <a:spAutoFit/>
          </a:bodyPr>
          <a:lstStyle/>
          <a:p>
            <a:r>
              <a:rPr lang="vi-VN" dirty="0" smtClean="0">
                <a:solidFill>
                  <a:schemeClr val="accent1">
                    <a:lumMod val="75000"/>
                  </a:schemeClr>
                </a:solidFill>
              </a:rPr>
              <a:t>(7)</a:t>
            </a:r>
            <a:endParaRPr lang="en-US" dirty="0">
              <a:solidFill>
                <a:schemeClr val="accent1">
                  <a:lumMod val="75000"/>
                </a:schemeClr>
              </a:solidFill>
            </a:endParaRPr>
          </a:p>
        </p:txBody>
      </p:sp>
    </p:spTree>
    <p:extLst>
      <p:ext uri="{BB962C8B-B14F-4D97-AF65-F5344CB8AC3E}">
        <p14:creationId xmlns:p14="http://schemas.microsoft.com/office/powerpoint/2010/main" val="143834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iterate type="lt">
                                    <p:tmPct val="0"/>
                                  </p:iterate>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圆角矩形 7"/>
          <p:cNvSpPr/>
          <p:nvPr/>
        </p:nvSpPr>
        <p:spPr>
          <a:xfrm>
            <a:off x="179266" y="43015"/>
            <a:ext cx="8785468" cy="702016"/>
          </a:xfrm>
          <a:prstGeom prst="roundRect">
            <a:avLst>
              <a:gd name="adj" fmla="val 22936"/>
            </a:avLst>
          </a:prstGeom>
          <a:solidFill>
            <a:schemeClr val="bg1"/>
          </a:solidFill>
          <a:ln w="2857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sz="2600" b="1" u="sng" dirty="0" smtClean="0">
                <a:solidFill>
                  <a:schemeClr val="accent1">
                    <a:lumMod val="75000"/>
                  </a:schemeClr>
                </a:solidFill>
                <a:latin typeface="Calibri" panose="020F0502020204030204" pitchFamily="34" charset="0"/>
                <a:cs typeface="Calibri" panose="020F0502020204030204" pitchFamily="34" charset="0"/>
              </a:rPr>
              <a:t>Bài 2:</a:t>
            </a:r>
            <a:r>
              <a:rPr lang="vi-VN" sz="2600" b="1" dirty="0" smtClean="0">
                <a:solidFill>
                  <a:schemeClr val="accent1">
                    <a:lumMod val="75000"/>
                  </a:schemeClr>
                </a:solidFill>
                <a:latin typeface="Calibri" panose="020F0502020204030204" pitchFamily="34" charset="0"/>
                <a:cs typeface="Calibri" panose="020F0502020204030204" pitchFamily="34" charset="0"/>
              </a:rPr>
              <a:t> </a:t>
            </a:r>
            <a:r>
              <a:rPr lang="vi-VN" sz="2600" dirty="0" smtClean="0">
                <a:solidFill>
                  <a:schemeClr val="accent1">
                    <a:lumMod val="75000"/>
                  </a:schemeClr>
                </a:solidFill>
                <a:latin typeface="Calibri" panose="020F0502020204030204" pitchFamily="34" charset="0"/>
                <a:cs typeface="Calibri" panose="020F0502020204030204" pitchFamily="34" charset="0"/>
              </a:rPr>
              <a:t>Hãy thay thế những từ ngữ lặp lại trong hai đoạn văn sau bằng đại từ hoặc từ ngữ đồng nghĩa:</a:t>
            </a:r>
          </a:p>
        </p:txBody>
      </p:sp>
      <p:grpSp>
        <p:nvGrpSpPr>
          <p:cNvPr id="4" name="Google Shape;1780;p42"/>
          <p:cNvGrpSpPr/>
          <p:nvPr/>
        </p:nvGrpSpPr>
        <p:grpSpPr>
          <a:xfrm rot="1227845">
            <a:off x="8787817" y="-75253"/>
            <a:ext cx="575838" cy="400692"/>
            <a:chOff x="6862425" y="660850"/>
            <a:chExt cx="1389081" cy="966580"/>
          </a:xfrm>
        </p:grpSpPr>
        <p:sp>
          <p:nvSpPr>
            <p:cNvPr id="5" name="Google Shape;1781;p42"/>
            <p:cNvSpPr/>
            <p:nvPr/>
          </p:nvSpPr>
          <p:spPr>
            <a:xfrm>
              <a:off x="6862425" y="660850"/>
              <a:ext cx="1389081" cy="966580"/>
            </a:xfrm>
            <a:custGeom>
              <a:avLst/>
              <a:gdLst/>
              <a:ahLst/>
              <a:cxnLst/>
              <a:rect l="l" t="t" r="r" b="b"/>
              <a:pathLst>
                <a:path w="26690" h="18572" extrusionOk="0">
                  <a:moveTo>
                    <a:pt x="5591" y="1"/>
                  </a:moveTo>
                  <a:cubicBezTo>
                    <a:pt x="4196" y="1"/>
                    <a:pt x="2834" y="131"/>
                    <a:pt x="1515" y="382"/>
                  </a:cubicBezTo>
                  <a:cubicBezTo>
                    <a:pt x="1493" y="393"/>
                    <a:pt x="1471" y="393"/>
                    <a:pt x="1439" y="404"/>
                  </a:cubicBezTo>
                  <a:lnTo>
                    <a:pt x="719" y="556"/>
                  </a:lnTo>
                  <a:lnTo>
                    <a:pt x="273" y="6158"/>
                  </a:lnTo>
                  <a:lnTo>
                    <a:pt x="262" y="6158"/>
                  </a:lnTo>
                  <a:lnTo>
                    <a:pt x="0" y="9438"/>
                  </a:lnTo>
                  <a:lnTo>
                    <a:pt x="1144" y="9319"/>
                  </a:lnTo>
                  <a:cubicBezTo>
                    <a:pt x="1275" y="9297"/>
                    <a:pt x="1362" y="9286"/>
                    <a:pt x="1417" y="9275"/>
                  </a:cubicBezTo>
                  <a:cubicBezTo>
                    <a:pt x="1461" y="9264"/>
                    <a:pt x="1493" y="9253"/>
                    <a:pt x="1570" y="9253"/>
                  </a:cubicBezTo>
                  <a:cubicBezTo>
                    <a:pt x="2158" y="9199"/>
                    <a:pt x="2768" y="9166"/>
                    <a:pt x="3368" y="9166"/>
                  </a:cubicBezTo>
                  <a:cubicBezTo>
                    <a:pt x="4349" y="9166"/>
                    <a:pt x="5340" y="9242"/>
                    <a:pt x="6310" y="9384"/>
                  </a:cubicBezTo>
                  <a:cubicBezTo>
                    <a:pt x="9612" y="9885"/>
                    <a:pt x="12686" y="11324"/>
                    <a:pt x="15225" y="13569"/>
                  </a:cubicBezTo>
                  <a:cubicBezTo>
                    <a:pt x="15170" y="14092"/>
                    <a:pt x="15258" y="14615"/>
                    <a:pt x="15454" y="15095"/>
                  </a:cubicBezTo>
                  <a:cubicBezTo>
                    <a:pt x="15290" y="15411"/>
                    <a:pt x="15192" y="15770"/>
                    <a:pt x="15181" y="16141"/>
                  </a:cubicBezTo>
                  <a:cubicBezTo>
                    <a:pt x="15170" y="16773"/>
                    <a:pt x="15399" y="17372"/>
                    <a:pt x="15835" y="17830"/>
                  </a:cubicBezTo>
                  <a:cubicBezTo>
                    <a:pt x="16282" y="18309"/>
                    <a:pt x="16914" y="18571"/>
                    <a:pt x="17557" y="18571"/>
                  </a:cubicBezTo>
                  <a:cubicBezTo>
                    <a:pt x="18048" y="18571"/>
                    <a:pt x="18527" y="18418"/>
                    <a:pt x="18919" y="18146"/>
                  </a:cubicBezTo>
                  <a:cubicBezTo>
                    <a:pt x="19050" y="18157"/>
                    <a:pt x="19170" y="18168"/>
                    <a:pt x="19301" y="18168"/>
                  </a:cubicBezTo>
                  <a:cubicBezTo>
                    <a:pt x="20009" y="18168"/>
                    <a:pt x="20685" y="17906"/>
                    <a:pt x="21197" y="17416"/>
                  </a:cubicBezTo>
                  <a:cubicBezTo>
                    <a:pt x="21622" y="17013"/>
                    <a:pt x="21906" y="16500"/>
                    <a:pt x="22004" y="15945"/>
                  </a:cubicBezTo>
                  <a:cubicBezTo>
                    <a:pt x="22265" y="15814"/>
                    <a:pt x="22505" y="15639"/>
                    <a:pt x="22712" y="15443"/>
                  </a:cubicBezTo>
                  <a:cubicBezTo>
                    <a:pt x="22963" y="15214"/>
                    <a:pt x="23159" y="14942"/>
                    <a:pt x="23311" y="14637"/>
                  </a:cubicBezTo>
                  <a:cubicBezTo>
                    <a:pt x="23856" y="14517"/>
                    <a:pt x="24347" y="14255"/>
                    <a:pt x="24761" y="13874"/>
                  </a:cubicBezTo>
                  <a:cubicBezTo>
                    <a:pt x="25349" y="13307"/>
                    <a:pt x="25687" y="12533"/>
                    <a:pt x="25720" y="11727"/>
                  </a:cubicBezTo>
                  <a:cubicBezTo>
                    <a:pt x="26657" y="10833"/>
                    <a:pt x="26690" y="9329"/>
                    <a:pt x="25796" y="8381"/>
                  </a:cubicBezTo>
                  <a:cubicBezTo>
                    <a:pt x="25349" y="7913"/>
                    <a:pt x="24717" y="7640"/>
                    <a:pt x="24074" y="7640"/>
                  </a:cubicBezTo>
                  <a:cubicBezTo>
                    <a:pt x="23464" y="7640"/>
                    <a:pt x="22886" y="7880"/>
                    <a:pt x="22440" y="8294"/>
                  </a:cubicBezTo>
                  <a:cubicBezTo>
                    <a:pt x="22440" y="8294"/>
                    <a:pt x="22429" y="8305"/>
                    <a:pt x="22429" y="8305"/>
                  </a:cubicBezTo>
                  <a:cubicBezTo>
                    <a:pt x="19432" y="4414"/>
                    <a:pt x="15465" y="1766"/>
                    <a:pt x="10920" y="644"/>
                  </a:cubicBezTo>
                  <a:cubicBezTo>
                    <a:pt x="9176" y="219"/>
                    <a:pt x="7389" y="1"/>
                    <a:pt x="5591"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 name="Google Shape;1782;p42"/>
            <p:cNvSpPr/>
            <p:nvPr/>
          </p:nvSpPr>
          <p:spPr>
            <a:xfrm>
              <a:off x="6940702" y="714197"/>
              <a:ext cx="1133852" cy="579157"/>
            </a:xfrm>
            <a:custGeom>
              <a:avLst/>
              <a:gdLst/>
              <a:ahLst/>
              <a:cxnLst/>
              <a:rect l="l" t="t" r="r" b="b"/>
              <a:pathLst>
                <a:path w="21786" h="11128" extrusionOk="0">
                  <a:moveTo>
                    <a:pt x="4076" y="0"/>
                  </a:moveTo>
                  <a:cubicBezTo>
                    <a:pt x="2769" y="0"/>
                    <a:pt x="1464" y="122"/>
                    <a:pt x="196" y="371"/>
                  </a:cubicBezTo>
                  <a:cubicBezTo>
                    <a:pt x="164" y="371"/>
                    <a:pt x="131" y="381"/>
                    <a:pt x="109" y="392"/>
                  </a:cubicBezTo>
                  <a:lnTo>
                    <a:pt x="0" y="1711"/>
                  </a:lnTo>
                  <a:cubicBezTo>
                    <a:pt x="32" y="1715"/>
                    <a:pt x="65" y="1718"/>
                    <a:pt x="100" y="1718"/>
                  </a:cubicBezTo>
                  <a:cubicBezTo>
                    <a:pt x="159" y="1718"/>
                    <a:pt x="221" y="1710"/>
                    <a:pt x="283" y="1689"/>
                  </a:cubicBezTo>
                  <a:cubicBezTo>
                    <a:pt x="992" y="1515"/>
                    <a:pt x="1406" y="1482"/>
                    <a:pt x="2191" y="1406"/>
                  </a:cubicBezTo>
                  <a:cubicBezTo>
                    <a:pt x="2806" y="1353"/>
                    <a:pt x="3427" y="1326"/>
                    <a:pt x="4047" y="1326"/>
                  </a:cubicBezTo>
                  <a:cubicBezTo>
                    <a:pt x="5086" y="1326"/>
                    <a:pt x="6126" y="1402"/>
                    <a:pt x="7149" y="1558"/>
                  </a:cubicBezTo>
                  <a:cubicBezTo>
                    <a:pt x="12391" y="2343"/>
                    <a:pt x="16849" y="5307"/>
                    <a:pt x="19824" y="9667"/>
                  </a:cubicBezTo>
                  <a:cubicBezTo>
                    <a:pt x="20129" y="10124"/>
                    <a:pt x="20412" y="10593"/>
                    <a:pt x="20696" y="11073"/>
                  </a:cubicBezTo>
                  <a:cubicBezTo>
                    <a:pt x="20707" y="11094"/>
                    <a:pt x="20718" y="11116"/>
                    <a:pt x="20728" y="11127"/>
                  </a:cubicBezTo>
                  <a:lnTo>
                    <a:pt x="21786" y="10331"/>
                  </a:lnTo>
                  <a:cubicBezTo>
                    <a:pt x="18974" y="5547"/>
                    <a:pt x="14625" y="1962"/>
                    <a:pt x="9187" y="621"/>
                  </a:cubicBezTo>
                  <a:cubicBezTo>
                    <a:pt x="7531" y="212"/>
                    <a:pt x="5802" y="0"/>
                    <a:pt x="4076" y="0"/>
                  </a:cubicBezTo>
                  <a:close/>
                </a:path>
              </a:pathLst>
            </a:custGeom>
            <a:solidFill>
              <a:srgbClr val="FF7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83;p42"/>
            <p:cNvSpPr/>
            <p:nvPr/>
          </p:nvSpPr>
          <p:spPr>
            <a:xfrm>
              <a:off x="6936122" y="773894"/>
              <a:ext cx="1098149" cy="549491"/>
            </a:xfrm>
            <a:custGeom>
              <a:avLst/>
              <a:gdLst/>
              <a:ahLst/>
              <a:cxnLst/>
              <a:rect l="l" t="t" r="r" b="b"/>
              <a:pathLst>
                <a:path w="21100" h="10558" extrusionOk="0">
                  <a:moveTo>
                    <a:pt x="3749" y="1"/>
                  </a:moveTo>
                  <a:cubicBezTo>
                    <a:pt x="2524" y="1"/>
                    <a:pt x="1301" y="107"/>
                    <a:pt x="110" y="324"/>
                  </a:cubicBezTo>
                  <a:lnTo>
                    <a:pt x="1" y="1687"/>
                  </a:lnTo>
                  <a:cubicBezTo>
                    <a:pt x="677" y="1523"/>
                    <a:pt x="1091" y="1490"/>
                    <a:pt x="1854" y="1414"/>
                  </a:cubicBezTo>
                  <a:cubicBezTo>
                    <a:pt x="2469" y="1361"/>
                    <a:pt x="3090" y="1334"/>
                    <a:pt x="3710" y="1334"/>
                  </a:cubicBezTo>
                  <a:cubicBezTo>
                    <a:pt x="4749" y="1334"/>
                    <a:pt x="5789" y="1410"/>
                    <a:pt x="6812" y="1567"/>
                  </a:cubicBezTo>
                  <a:cubicBezTo>
                    <a:pt x="12054" y="2351"/>
                    <a:pt x="16512" y="5316"/>
                    <a:pt x="19487" y="9675"/>
                  </a:cubicBezTo>
                  <a:cubicBezTo>
                    <a:pt x="19683" y="9969"/>
                    <a:pt x="19868" y="10263"/>
                    <a:pt x="20043" y="10558"/>
                  </a:cubicBezTo>
                  <a:lnTo>
                    <a:pt x="21100" y="9773"/>
                  </a:lnTo>
                  <a:cubicBezTo>
                    <a:pt x="18277" y="5261"/>
                    <a:pt x="14060" y="1915"/>
                    <a:pt x="8839" y="619"/>
                  </a:cubicBezTo>
                  <a:cubicBezTo>
                    <a:pt x="7196" y="211"/>
                    <a:pt x="5471" y="1"/>
                    <a:pt x="3749" y="1"/>
                  </a:cubicBezTo>
                  <a:close/>
                </a:path>
              </a:pathLst>
            </a:custGeom>
            <a:solidFill>
              <a:srgbClr val="FEA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84;p42"/>
            <p:cNvSpPr/>
            <p:nvPr/>
          </p:nvSpPr>
          <p:spPr>
            <a:xfrm>
              <a:off x="6931594" y="834476"/>
              <a:ext cx="1059012" cy="521803"/>
            </a:xfrm>
            <a:custGeom>
              <a:avLst/>
              <a:gdLst/>
              <a:ahLst/>
              <a:cxnLst/>
              <a:rect l="l" t="t" r="r" b="b"/>
              <a:pathLst>
                <a:path w="20348" h="10026" extrusionOk="0">
                  <a:moveTo>
                    <a:pt x="3319" y="0"/>
                  </a:moveTo>
                  <a:cubicBezTo>
                    <a:pt x="2242" y="0"/>
                    <a:pt x="1165" y="83"/>
                    <a:pt x="110" y="250"/>
                  </a:cubicBezTo>
                  <a:lnTo>
                    <a:pt x="1" y="1591"/>
                  </a:lnTo>
                  <a:cubicBezTo>
                    <a:pt x="458" y="1503"/>
                    <a:pt x="840" y="1460"/>
                    <a:pt x="1428" y="1416"/>
                  </a:cubicBezTo>
                  <a:cubicBezTo>
                    <a:pt x="2066" y="1358"/>
                    <a:pt x="2705" y="1328"/>
                    <a:pt x="3344" y="1328"/>
                  </a:cubicBezTo>
                  <a:cubicBezTo>
                    <a:pt x="4365" y="1328"/>
                    <a:pt x="5386" y="1404"/>
                    <a:pt x="6398" y="1558"/>
                  </a:cubicBezTo>
                  <a:cubicBezTo>
                    <a:pt x="11629" y="2343"/>
                    <a:pt x="16097" y="5307"/>
                    <a:pt x="19062" y="9666"/>
                  </a:cubicBezTo>
                  <a:cubicBezTo>
                    <a:pt x="19138" y="9786"/>
                    <a:pt x="19214" y="9906"/>
                    <a:pt x="19291" y="10026"/>
                  </a:cubicBezTo>
                  <a:lnTo>
                    <a:pt x="20348" y="9241"/>
                  </a:lnTo>
                  <a:cubicBezTo>
                    <a:pt x="17525" y="5002"/>
                    <a:pt x="13438" y="1863"/>
                    <a:pt x="8425" y="621"/>
                  </a:cubicBezTo>
                  <a:cubicBezTo>
                    <a:pt x="6774" y="211"/>
                    <a:pt x="5045" y="0"/>
                    <a:pt x="3319" y="0"/>
                  </a:cubicBezTo>
                  <a:close/>
                </a:path>
              </a:pathLst>
            </a:custGeom>
            <a:solidFill>
              <a:srgbClr val="FFE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85;p42"/>
            <p:cNvSpPr/>
            <p:nvPr/>
          </p:nvSpPr>
          <p:spPr>
            <a:xfrm>
              <a:off x="6927066" y="893236"/>
              <a:ext cx="1018729" cy="496509"/>
            </a:xfrm>
            <a:custGeom>
              <a:avLst/>
              <a:gdLst/>
              <a:ahLst/>
              <a:cxnLst/>
              <a:rect l="l" t="t" r="r" b="b"/>
              <a:pathLst>
                <a:path w="19574" h="9540" extrusionOk="0">
                  <a:moveTo>
                    <a:pt x="2887" y="1"/>
                  </a:moveTo>
                  <a:cubicBezTo>
                    <a:pt x="1955" y="1"/>
                    <a:pt x="1025" y="63"/>
                    <a:pt x="110" y="189"/>
                  </a:cubicBezTo>
                  <a:lnTo>
                    <a:pt x="1" y="1519"/>
                  </a:lnTo>
                  <a:cubicBezTo>
                    <a:pt x="295" y="1475"/>
                    <a:pt x="589" y="1453"/>
                    <a:pt x="981" y="1410"/>
                  </a:cubicBezTo>
                  <a:cubicBezTo>
                    <a:pt x="1601" y="1357"/>
                    <a:pt x="2224" y="1330"/>
                    <a:pt x="2846" y="1330"/>
                  </a:cubicBezTo>
                  <a:cubicBezTo>
                    <a:pt x="3888" y="1330"/>
                    <a:pt x="4928" y="1405"/>
                    <a:pt x="5951" y="1562"/>
                  </a:cubicBezTo>
                  <a:cubicBezTo>
                    <a:pt x="11139" y="2336"/>
                    <a:pt x="15552" y="5246"/>
                    <a:pt x="18527" y="9540"/>
                  </a:cubicBezTo>
                  <a:lnTo>
                    <a:pt x="19574" y="8755"/>
                  </a:lnTo>
                  <a:cubicBezTo>
                    <a:pt x="16773" y="4766"/>
                    <a:pt x="12806" y="1813"/>
                    <a:pt x="7978" y="614"/>
                  </a:cubicBezTo>
                  <a:cubicBezTo>
                    <a:pt x="6331" y="211"/>
                    <a:pt x="4607" y="1"/>
                    <a:pt x="2887" y="1"/>
                  </a:cubicBezTo>
                  <a:close/>
                </a:path>
              </a:pathLst>
            </a:custGeom>
            <a:solidFill>
              <a:srgbClr val="48C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86;p42"/>
            <p:cNvSpPr/>
            <p:nvPr/>
          </p:nvSpPr>
          <p:spPr>
            <a:xfrm>
              <a:off x="6922538" y="956888"/>
              <a:ext cx="978446" cy="465751"/>
            </a:xfrm>
            <a:custGeom>
              <a:avLst/>
              <a:gdLst/>
              <a:ahLst/>
              <a:cxnLst/>
              <a:rect l="l" t="t" r="r" b="b"/>
              <a:pathLst>
                <a:path w="18800" h="8949" extrusionOk="0">
                  <a:moveTo>
                    <a:pt x="2546" y="1"/>
                  </a:moveTo>
                  <a:cubicBezTo>
                    <a:pt x="1726" y="1"/>
                    <a:pt x="907" y="48"/>
                    <a:pt x="98" y="143"/>
                  </a:cubicBezTo>
                  <a:lnTo>
                    <a:pt x="0" y="1473"/>
                  </a:lnTo>
                  <a:cubicBezTo>
                    <a:pt x="186" y="1451"/>
                    <a:pt x="393" y="1440"/>
                    <a:pt x="643" y="1418"/>
                  </a:cubicBezTo>
                  <a:cubicBezTo>
                    <a:pt x="1277" y="1359"/>
                    <a:pt x="1915" y="1330"/>
                    <a:pt x="2553" y="1330"/>
                  </a:cubicBezTo>
                  <a:cubicBezTo>
                    <a:pt x="3574" y="1330"/>
                    <a:pt x="4596" y="1406"/>
                    <a:pt x="5602" y="1560"/>
                  </a:cubicBezTo>
                  <a:cubicBezTo>
                    <a:pt x="10550" y="2301"/>
                    <a:pt x="14800" y="4982"/>
                    <a:pt x="17764" y="8949"/>
                  </a:cubicBezTo>
                  <a:lnTo>
                    <a:pt x="18800" y="8175"/>
                  </a:lnTo>
                  <a:cubicBezTo>
                    <a:pt x="16032" y="4470"/>
                    <a:pt x="12217" y="1756"/>
                    <a:pt x="7640" y="623"/>
                  </a:cubicBezTo>
                  <a:cubicBezTo>
                    <a:pt x="5994" y="209"/>
                    <a:pt x="4268" y="1"/>
                    <a:pt x="254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87;p42"/>
            <p:cNvSpPr/>
            <p:nvPr/>
          </p:nvSpPr>
          <p:spPr>
            <a:xfrm>
              <a:off x="6916865" y="1023247"/>
              <a:ext cx="941598" cy="434576"/>
            </a:xfrm>
            <a:custGeom>
              <a:avLst/>
              <a:gdLst/>
              <a:ahLst/>
              <a:cxnLst/>
              <a:rect l="l" t="t" r="r" b="b"/>
              <a:pathLst>
                <a:path w="18092" h="8350" extrusionOk="0">
                  <a:moveTo>
                    <a:pt x="2513" y="1"/>
                  </a:moveTo>
                  <a:cubicBezTo>
                    <a:pt x="1721" y="1"/>
                    <a:pt x="921" y="48"/>
                    <a:pt x="109" y="143"/>
                  </a:cubicBezTo>
                  <a:lnTo>
                    <a:pt x="0" y="1473"/>
                  </a:lnTo>
                  <a:cubicBezTo>
                    <a:pt x="186" y="1451"/>
                    <a:pt x="186" y="1429"/>
                    <a:pt x="436" y="1407"/>
                  </a:cubicBezTo>
                  <a:cubicBezTo>
                    <a:pt x="1053" y="1351"/>
                    <a:pt x="1671" y="1323"/>
                    <a:pt x="2288" y="1323"/>
                  </a:cubicBezTo>
                  <a:cubicBezTo>
                    <a:pt x="3331" y="1323"/>
                    <a:pt x="4373" y="1403"/>
                    <a:pt x="5406" y="1560"/>
                  </a:cubicBezTo>
                  <a:cubicBezTo>
                    <a:pt x="10092" y="2257"/>
                    <a:pt x="14168" y="4710"/>
                    <a:pt x="17089" y="8349"/>
                  </a:cubicBezTo>
                  <a:lnTo>
                    <a:pt x="18091" y="7510"/>
                  </a:lnTo>
                  <a:cubicBezTo>
                    <a:pt x="15367" y="4154"/>
                    <a:pt x="11738" y="1680"/>
                    <a:pt x="7433" y="612"/>
                  </a:cubicBezTo>
                  <a:cubicBezTo>
                    <a:pt x="5790" y="207"/>
                    <a:pt x="4167" y="1"/>
                    <a:pt x="2513" y="1"/>
                  </a:cubicBezTo>
                  <a:close/>
                </a:path>
              </a:pathLst>
            </a:custGeom>
            <a:solidFill>
              <a:srgbClr val="A77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88;p42"/>
            <p:cNvSpPr/>
            <p:nvPr/>
          </p:nvSpPr>
          <p:spPr>
            <a:xfrm>
              <a:off x="7692242" y="1112090"/>
              <a:ext cx="504837" cy="469602"/>
            </a:xfrm>
            <a:custGeom>
              <a:avLst/>
              <a:gdLst/>
              <a:ahLst/>
              <a:cxnLst/>
              <a:rect l="l" t="t" r="r" b="b"/>
              <a:pathLst>
                <a:path w="9700" h="9023" extrusionOk="0">
                  <a:moveTo>
                    <a:pt x="8126" y="1"/>
                  </a:moveTo>
                  <a:cubicBezTo>
                    <a:pt x="7775" y="1"/>
                    <a:pt x="7423" y="129"/>
                    <a:pt x="7149" y="387"/>
                  </a:cubicBezTo>
                  <a:cubicBezTo>
                    <a:pt x="6997" y="540"/>
                    <a:pt x="6877" y="714"/>
                    <a:pt x="6801" y="910"/>
                  </a:cubicBezTo>
                  <a:cubicBezTo>
                    <a:pt x="6761" y="908"/>
                    <a:pt x="6721" y="907"/>
                    <a:pt x="6681" y="907"/>
                  </a:cubicBezTo>
                  <a:cubicBezTo>
                    <a:pt x="6163" y="907"/>
                    <a:pt x="5635" y="1103"/>
                    <a:pt x="5220" y="1488"/>
                  </a:cubicBezTo>
                  <a:cubicBezTo>
                    <a:pt x="5166" y="1542"/>
                    <a:pt x="5122" y="1597"/>
                    <a:pt x="5068" y="1651"/>
                  </a:cubicBezTo>
                  <a:cubicBezTo>
                    <a:pt x="4789" y="1494"/>
                    <a:pt x="4477" y="1414"/>
                    <a:pt x="4165" y="1414"/>
                  </a:cubicBezTo>
                  <a:cubicBezTo>
                    <a:pt x="3721" y="1414"/>
                    <a:pt x="3277" y="1575"/>
                    <a:pt x="2932" y="1902"/>
                  </a:cubicBezTo>
                  <a:cubicBezTo>
                    <a:pt x="2572" y="2251"/>
                    <a:pt x="2387" y="2697"/>
                    <a:pt x="2365" y="3155"/>
                  </a:cubicBezTo>
                  <a:cubicBezTo>
                    <a:pt x="2351" y="3155"/>
                    <a:pt x="2337" y="3155"/>
                    <a:pt x="2323" y="3155"/>
                  </a:cubicBezTo>
                  <a:cubicBezTo>
                    <a:pt x="1803" y="3155"/>
                    <a:pt x="1286" y="3351"/>
                    <a:pt x="883" y="3733"/>
                  </a:cubicBezTo>
                  <a:cubicBezTo>
                    <a:pt x="87" y="4485"/>
                    <a:pt x="0" y="5705"/>
                    <a:pt x="643" y="6566"/>
                  </a:cubicBezTo>
                  <a:cubicBezTo>
                    <a:pt x="643" y="6566"/>
                    <a:pt x="643" y="6566"/>
                    <a:pt x="632" y="6577"/>
                  </a:cubicBezTo>
                  <a:cubicBezTo>
                    <a:pt x="66" y="7111"/>
                    <a:pt x="44" y="8016"/>
                    <a:pt x="589" y="8582"/>
                  </a:cubicBezTo>
                  <a:cubicBezTo>
                    <a:pt x="865" y="8876"/>
                    <a:pt x="1240" y="9023"/>
                    <a:pt x="1617" y="9023"/>
                  </a:cubicBezTo>
                  <a:cubicBezTo>
                    <a:pt x="1968" y="9023"/>
                    <a:pt x="2320" y="8895"/>
                    <a:pt x="2594" y="8637"/>
                  </a:cubicBezTo>
                  <a:cubicBezTo>
                    <a:pt x="2638" y="8593"/>
                    <a:pt x="2681" y="8550"/>
                    <a:pt x="2714" y="8495"/>
                  </a:cubicBezTo>
                  <a:cubicBezTo>
                    <a:pt x="2923" y="8575"/>
                    <a:pt x="3144" y="8615"/>
                    <a:pt x="3364" y="8615"/>
                  </a:cubicBezTo>
                  <a:cubicBezTo>
                    <a:pt x="3808" y="8615"/>
                    <a:pt x="4250" y="8452"/>
                    <a:pt x="4599" y="8125"/>
                  </a:cubicBezTo>
                  <a:cubicBezTo>
                    <a:pt x="5013" y="7732"/>
                    <a:pt x="5199" y="7187"/>
                    <a:pt x="5155" y="6653"/>
                  </a:cubicBezTo>
                  <a:cubicBezTo>
                    <a:pt x="5504" y="6588"/>
                    <a:pt x="5842" y="6414"/>
                    <a:pt x="6114" y="6152"/>
                  </a:cubicBezTo>
                  <a:cubicBezTo>
                    <a:pt x="6408" y="5880"/>
                    <a:pt x="6594" y="5531"/>
                    <a:pt x="6681" y="5160"/>
                  </a:cubicBezTo>
                  <a:cubicBezTo>
                    <a:pt x="6695" y="5161"/>
                    <a:pt x="6709" y="5161"/>
                    <a:pt x="6723" y="5161"/>
                  </a:cubicBezTo>
                  <a:cubicBezTo>
                    <a:pt x="7243" y="5161"/>
                    <a:pt x="7759" y="4965"/>
                    <a:pt x="8152" y="4583"/>
                  </a:cubicBezTo>
                  <a:cubicBezTo>
                    <a:pt x="8697" y="4071"/>
                    <a:pt x="8904" y="3351"/>
                    <a:pt x="8795" y="2676"/>
                  </a:cubicBezTo>
                  <a:cubicBezTo>
                    <a:pt x="8904" y="2621"/>
                    <a:pt x="9013" y="2545"/>
                    <a:pt x="9111" y="2458"/>
                  </a:cubicBezTo>
                  <a:cubicBezTo>
                    <a:pt x="9678" y="1913"/>
                    <a:pt x="9700" y="1008"/>
                    <a:pt x="9155" y="441"/>
                  </a:cubicBezTo>
                  <a:cubicBezTo>
                    <a:pt x="8878" y="148"/>
                    <a:pt x="8503" y="1"/>
                    <a:pt x="8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56219" y="802679"/>
            <a:ext cx="9026228" cy="3927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defRPr/>
            </a:pP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3" name="圆角矩形 7"/>
          <p:cNvSpPr/>
          <p:nvPr/>
        </p:nvSpPr>
        <p:spPr>
          <a:xfrm>
            <a:off x="-196349" y="2591969"/>
            <a:ext cx="9520259" cy="2137978"/>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buClrTx/>
              <a:defRPr/>
            </a:pPr>
            <a:r>
              <a:rPr lang="vi-VN" altLang="en-US" sz="2500" dirty="0" smtClean="0">
                <a:solidFill>
                  <a:srgbClr val="002060"/>
                </a:solidFill>
                <a:latin typeface="Calibri" panose="020F0502020204030204" pitchFamily="34" charset="0"/>
                <a:cs typeface="Calibri" panose="020F0502020204030204" pitchFamily="34" charset="0"/>
              </a:rPr>
              <a:t>        Hằng ngày, chứng kiến cảnh nhân dân bị giặc Ngô đánh đập, cướp bóc,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vô cùng uất hận, nung nấu ý chí trả thù nhà, đền nợ nước, quét sạch chúng ra khỏi bờ cõi. Năm 248, </a:t>
            </a:r>
            <a:r>
              <a:rPr lang="vi-VN" altLang="en-US" sz="2500" dirty="0" smtClean="0">
                <a:solidFill>
                  <a:schemeClr val="bg1"/>
                </a:solidFill>
                <a:latin typeface="Calibri" panose="020F0502020204030204" pitchFamily="34" charset="0"/>
                <a:cs typeface="Calibri" panose="020F0502020204030204" pitchFamily="34" charset="0"/>
              </a:rPr>
              <a:t>Triệu Thị Trinh</a:t>
            </a:r>
            <a:r>
              <a:rPr lang="vi-VN" altLang="en-US" sz="2500" dirty="0" smtClean="0">
                <a:solidFill>
                  <a:srgbClr val="002060"/>
                </a:solidFill>
                <a:latin typeface="Calibri" panose="020F0502020204030204" pitchFamily="34" charset="0"/>
                <a:cs typeface="Calibri" panose="020F0502020204030204" pitchFamily="34" charset="0"/>
              </a:rPr>
              <a:t> cùng anh là Triệu Quốc Đạt lãnh đạo cuộc khởi nghĩa chống quân xâm lược. Cuộc khởi nghĩa tuy không thành công nhưng tấm gương anh dũng của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sáng mãi với non sông, đất nước.</a:t>
            </a:r>
            <a:r>
              <a:rPr lang="en-US" altLang="en-US" sz="2500" dirty="0" smtClean="0">
                <a:solidFill>
                  <a:srgbClr val="002060"/>
                </a:solidFill>
                <a:latin typeface="Calibri" panose="020F0502020204030204" pitchFamily="34" charset="0"/>
                <a:cs typeface="Calibri" panose="020F0502020204030204" pitchFamily="34" charset="0"/>
              </a:rPr>
              <a:t>  </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6" name="TextBox 15"/>
          <p:cNvSpPr txBox="1"/>
          <p:nvPr/>
        </p:nvSpPr>
        <p:spPr>
          <a:xfrm>
            <a:off x="0" y="767596"/>
            <a:ext cx="9085031" cy="1823576"/>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                                  quê </a:t>
            </a:r>
            <a:r>
              <a:rPr lang="vi-VN" altLang="en-US" sz="2500" dirty="0">
                <a:solidFill>
                  <a:srgbClr val="002060"/>
                </a:solidFill>
                <a:latin typeface="Calibri" panose="020F0502020204030204" pitchFamily="34" charset="0"/>
                <a:cs typeface="Calibri" panose="020F0502020204030204" pitchFamily="34" charset="0"/>
              </a:rPr>
              <a:t>ở vùng núi Quan Yên (Thanh Hóa</a:t>
            </a:r>
            <a:r>
              <a:rPr lang="vi-VN" altLang="en-US" sz="2500" dirty="0" smtClean="0">
                <a:solidFill>
                  <a:srgbClr val="002060"/>
                </a:solidFill>
                <a:latin typeface="Calibri" panose="020F0502020204030204" pitchFamily="34" charset="0"/>
                <a:cs typeface="Calibri" panose="020F0502020204030204" pitchFamily="34" charset="0"/>
              </a:rPr>
              <a:t>)</a:t>
            </a:r>
            <a:r>
              <a:rPr lang="en-US" altLang="en-US" sz="2500" dirty="0" smtClean="0">
                <a:solidFill>
                  <a:srgbClr val="002060"/>
                </a:solidFill>
                <a:latin typeface="Calibri" panose="020F0502020204030204" pitchFamily="34" charset="0"/>
                <a:cs typeface="Calibri" panose="020F0502020204030204" pitchFamily="34" charset="0"/>
              </a:rPr>
              <a:t>.</a:t>
            </a:r>
            <a:r>
              <a:rPr lang="vi-VN" altLang="en-US" sz="2500" dirty="0">
                <a:solidFill>
                  <a:srgbClr val="002060"/>
                </a:solidFill>
                <a:latin typeface="Calibri" panose="020F0502020204030204" pitchFamily="34" charset="0"/>
                <a:cs typeface="Calibri" panose="020F0502020204030204" pitchFamily="34" charset="0"/>
              </a:rPr>
              <a:t> </a:t>
            </a:r>
            <a:r>
              <a:rPr lang="vi-VN" altLang="en-US" sz="2500" dirty="0" smtClean="0">
                <a:solidFill>
                  <a:schemeClr val="bg1"/>
                </a:solidFill>
                <a:latin typeface="Calibri" panose="020F0502020204030204" pitchFamily="34" charset="0"/>
                <a:cs typeface="Calibri" panose="020F0502020204030204" pitchFamily="34" charset="0"/>
              </a:rPr>
              <a:t>Người thiếu nữ họ Triệu </a:t>
            </a:r>
            <a:r>
              <a:rPr lang="vi-VN" altLang="en-US" sz="2500" dirty="0">
                <a:solidFill>
                  <a:srgbClr val="002060"/>
                </a:solidFill>
                <a:latin typeface="Calibri" panose="020F0502020204030204" pitchFamily="34" charset="0"/>
                <a:cs typeface="Calibri" panose="020F0502020204030204" pitchFamily="34" charset="0"/>
              </a:rPr>
              <a:t>xinh xắn, tính cách mạnh mẽ, thích võ </a:t>
            </a:r>
            <a:r>
              <a:rPr lang="vi-VN" altLang="en-US" sz="2500" dirty="0" smtClean="0">
                <a:solidFill>
                  <a:srgbClr val="002060"/>
                </a:solidFill>
                <a:latin typeface="Calibri" panose="020F0502020204030204" pitchFamily="34" charset="0"/>
                <a:cs typeface="Calibri" panose="020F0502020204030204" pitchFamily="34" charset="0"/>
              </a:rPr>
              <a:t>nghệ. </a:t>
            </a:r>
            <a:r>
              <a:rPr lang="vi-VN" altLang="en-US" sz="2500" dirty="0" smtClean="0">
                <a:solidFill>
                  <a:schemeClr val="bg1"/>
                </a:solidFill>
                <a:latin typeface="Calibri" panose="020F0502020204030204" pitchFamily="34" charset="0"/>
                <a:cs typeface="Calibri" panose="020F0502020204030204" pitchFamily="34" charset="0"/>
              </a:rPr>
              <a:t>Nàng</a:t>
            </a:r>
            <a:r>
              <a:rPr lang="vi-VN" altLang="en-US" sz="2500" dirty="0" smtClean="0">
                <a:solidFill>
                  <a:srgbClr val="002060"/>
                </a:solidFill>
                <a:latin typeface="Calibri" panose="020F0502020204030204" pitchFamily="34" charset="0"/>
                <a:cs typeface="Calibri" panose="020F0502020204030204" pitchFamily="34" charset="0"/>
              </a:rPr>
              <a:t> bắn </a:t>
            </a:r>
            <a:r>
              <a:rPr lang="vi-VN" altLang="en-US" sz="2500" dirty="0">
                <a:solidFill>
                  <a:srgbClr val="002060"/>
                </a:solidFill>
                <a:latin typeface="Calibri" panose="020F0502020204030204" pitchFamily="34" charset="0"/>
                <a:cs typeface="Calibri" panose="020F0502020204030204" pitchFamily="34" charset="0"/>
              </a:rPr>
              <a:t>cung rất giỏi, thường theo các </a:t>
            </a:r>
            <a:r>
              <a:rPr lang="vi-VN" altLang="en-US" sz="2500" dirty="0" smtClean="0">
                <a:solidFill>
                  <a:srgbClr val="002060"/>
                </a:solidFill>
                <a:latin typeface="Calibri" panose="020F0502020204030204" pitchFamily="34" charset="0"/>
                <a:cs typeface="Calibri" panose="020F0502020204030204" pitchFamily="34" charset="0"/>
              </a:rPr>
              <a:t>phường </a:t>
            </a:r>
            <a:r>
              <a:rPr lang="vi-VN" altLang="en-US" sz="2500" dirty="0">
                <a:solidFill>
                  <a:srgbClr val="002060"/>
                </a:solidFill>
                <a:latin typeface="Calibri" panose="020F0502020204030204" pitchFamily="34" charset="0"/>
                <a:cs typeface="Calibri" panose="020F0502020204030204" pitchFamily="34" charset="0"/>
              </a:rPr>
              <a:t>săn đi săn thú. Có lần, </a:t>
            </a:r>
            <a:r>
              <a:rPr lang="vi-VN" altLang="en-US" sz="2500" dirty="0" smtClean="0">
                <a:solidFill>
                  <a:schemeClr val="bg1"/>
                </a:solidFill>
                <a:latin typeface="Calibri" panose="020F0502020204030204" pitchFamily="34" charset="0"/>
                <a:cs typeface="Calibri" panose="020F0502020204030204" pitchFamily="34" charset="0"/>
              </a:rPr>
              <a:t>nàng </a:t>
            </a:r>
            <a:r>
              <a:rPr lang="vi-VN" altLang="en-US" sz="2500" dirty="0">
                <a:solidFill>
                  <a:srgbClr val="002060"/>
                </a:solidFill>
                <a:latin typeface="Calibri" panose="020F0502020204030204" pitchFamily="34" charset="0"/>
                <a:cs typeface="Calibri" panose="020F0502020204030204" pitchFamily="34" charset="0"/>
              </a:rPr>
              <a:t>đã bắn hạ một con báo gấm hung dữ trước sự thán phục của trai tráng trong vùng.</a:t>
            </a:r>
            <a:r>
              <a:rPr lang="en-US" altLang="en-US" sz="2500" dirty="0">
                <a:solidFill>
                  <a:srgbClr val="002060"/>
                </a:solidFill>
                <a:latin typeface="Calibri" panose="020F0502020204030204" pitchFamily="34" charset="0"/>
                <a:cs typeface="Calibri" panose="020F0502020204030204" pitchFamily="34" charset="0"/>
              </a:rPr>
              <a:t>  </a:t>
            </a:r>
          </a:p>
        </p:txBody>
      </p:sp>
      <p:sp>
        <p:nvSpPr>
          <p:cNvPr id="17" name="圆角矩形 7"/>
          <p:cNvSpPr/>
          <p:nvPr/>
        </p:nvSpPr>
        <p:spPr>
          <a:xfrm>
            <a:off x="2352782" y="4769683"/>
            <a:ext cx="6857574" cy="356447"/>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buClrTx/>
              <a:defRPr/>
            </a:pPr>
            <a:r>
              <a:rPr lang="vi-VN" altLang="en-US" sz="2400" b="1" dirty="0" smtClean="0">
                <a:solidFill>
                  <a:srgbClr val="002060"/>
                </a:solidFill>
                <a:cs typeface="Calibri" panose="020F0502020204030204" pitchFamily="34" charset="0"/>
              </a:rPr>
              <a:t>Theo TỪ ĐIỂN NHÂN VẬT LỊCH SỬ VIỆT NAM</a:t>
            </a:r>
            <a:r>
              <a:rPr lang="en-US" altLang="en-US" sz="2400" b="1" dirty="0" smtClean="0">
                <a:solidFill>
                  <a:srgbClr val="002060"/>
                </a:solidFill>
                <a:cs typeface="Calibri" panose="020F0502020204030204" pitchFamily="34" charset="0"/>
              </a:rPr>
              <a:t>  </a:t>
            </a:r>
            <a:endParaRPr lang="en-US" altLang="en-US" sz="2400" b="1" dirty="0">
              <a:solidFill>
                <a:srgbClr val="002060"/>
              </a:solidFill>
              <a:cs typeface="Calibri" panose="020F0502020204030204" pitchFamily="34" charset="0"/>
            </a:endParaRPr>
          </a:p>
        </p:txBody>
      </p:sp>
      <p:sp>
        <p:nvSpPr>
          <p:cNvPr id="20" name="TextBox 19"/>
          <p:cNvSpPr txBox="1"/>
          <p:nvPr/>
        </p:nvSpPr>
        <p:spPr>
          <a:xfrm>
            <a:off x="467756" y="763667"/>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1" name="TextBox 20"/>
          <p:cNvSpPr txBox="1"/>
          <p:nvPr/>
        </p:nvSpPr>
        <p:spPr>
          <a:xfrm>
            <a:off x="8202285" y="1109503"/>
            <a:ext cx="930842" cy="438582"/>
          </a:xfrm>
          <a:prstGeom prst="rect">
            <a:avLst/>
          </a:prstGeom>
          <a:noFill/>
        </p:spPr>
        <p:txBody>
          <a:bodyPr wrap="square" rtlCol="0">
            <a:spAutoFit/>
          </a:bodyPr>
          <a:lstStyle/>
          <a:p>
            <a:pPr algn="just">
              <a:lnSpc>
                <a:spcPct val="90000"/>
              </a:lnSpc>
            </a:pPr>
            <a:r>
              <a:rPr lang="vi-VN" altLang="en-US" sz="2500" dirty="0" smtClean="0">
                <a:solidFill>
                  <a:srgbClr val="FF0000"/>
                </a:solidFill>
                <a:latin typeface="Calibri" panose="020F0502020204030204" pitchFamily="34" charset="0"/>
                <a:cs typeface="Calibri" panose="020F0502020204030204" pitchFamily="34" charset="0"/>
              </a:rPr>
              <a:t>Nàng</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3" name="TextBox 22"/>
          <p:cNvSpPr txBox="1"/>
          <p:nvPr/>
        </p:nvSpPr>
        <p:spPr>
          <a:xfrm>
            <a:off x="8075340" y="760910"/>
            <a:ext cx="1135015" cy="438582"/>
          </a:xfrm>
          <a:prstGeom prst="rect">
            <a:avLst/>
          </a:prstGeom>
          <a:noFill/>
        </p:spPr>
        <p:txBody>
          <a:bodyPr wrap="square" rtlCol="0">
            <a:spAutoFit/>
          </a:bodyPr>
          <a:lstStyle/>
          <a:p>
            <a:pPr algn="just">
              <a:lnSpc>
                <a:spcPct val="90000"/>
              </a:lnSpc>
            </a:pPr>
            <a:r>
              <a:rPr lang="vi-VN" altLang="en-US" sz="2500" dirty="0" smtClean="0">
                <a:solidFill>
                  <a:srgbClr val="FF0000"/>
                </a:solidFill>
                <a:latin typeface="Calibri" panose="020F0502020204030204" pitchFamily="34" charset="0"/>
                <a:cs typeface="Calibri" panose="020F0502020204030204" pitchFamily="34" charset="0"/>
              </a:rPr>
              <a:t>Người</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4" name="TextBox 23"/>
          <p:cNvSpPr txBox="1"/>
          <p:nvPr/>
        </p:nvSpPr>
        <p:spPr>
          <a:xfrm>
            <a:off x="0" y="1786267"/>
            <a:ext cx="952506"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n</a:t>
            </a:r>
            <a:r>
              <a:rPr lang="vi-VN" altLang="en-US" sz="2500" dirty="0" smtClean="0">
                <a:solidFill>
                  <a:srgbClr val="FF0000"/>
                </a:solidFill>
                <a:latin typeface="Calibri" panose="020F0502020204030204" pitchFamily="34" charset="0"/>
                <a:cs typeface="Calibri" panose="020F0502020204030204" pitchFamily="34" charset="0"/>
              </a:rPr>
              <a:t>àng</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5" name="TextBox 24"/>
          <p:cNvSpPr txBox="1"/>
          <p:nvPr/>
        </p:nvSpPr>
        <p:spPr>
          <a:xfrm>
            <a:off x="1344203" y="2942178"/>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6" name="TextBox 25"/>
          <p:cNvSpPr txBox="1"/>
          <p:nvPr/>
        </p:nvSpPr>
        <p:spPr>
          <a:xfrm>
            <a:off x="7770371" y="3266250"/>
            <a:ext cx="136275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Thị</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7" name="TextBox 26"/>
          <p:cNvSpPr txBox="1"/>
          <p:nvPr/>
        </p:nvSpPr>
        <p:spPr>
          <a:xfrm>
            <a:off x="-39859" y="3609374"/>
            <a:ext cx="869353"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8" name="TextBox 27"/>
          <p:cNvSpPr txBox="1"/>
          <p:nvPr/>
        </p:nvSpPr>
        <p:spPr>
          <a:xfrm>
            <a:off x="2681556" y="4309835"/>
            <a:ext cx="224470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9" name="TextBox 28"/>
          <p:cNvSpPr txBox="1"/>
          <p:nvPr/>
        </p:nvSpPr>
        <p:spPr>
          <a:xfrm>
            <a:off x="15057" y="1111103"/>
            <a:ext cx="2481806"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t</a:t>
            </a:r>
            <a:r>
              <a:rPr lang="vi-VN" altLang="en-US" sz="2500" dirty="0" smtClean="0">
                <a:solidFill>
                  <a:srgbClr val="FF0000"/>
                </a:solidFill>
                <a:latin typeface="Calibri" panose="020F0502020204030204" pitchFamily="34" charset="0"/>
                <a:cs typeface="Calibri" panose="020F0502020204030204" pitchFamily="34" charset="0"/>
              </a:rPr>
              <a:t>hiếu nữ họ Triệu</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30" name="TextBox 29"/>
          <p:cNvSpPr txBox="1"/>
          <p:nvPr/>
        </p:nvSpPr>
        <p:spPr>
          <a:xfrm>
            <a:off x="7874003" y="727860"/>
            <a:ext cx="402674" cy="307777"/>
          </a:xfrm>
          <a:prstGeom prst="rect">
            <a:avLst/>
          </a:prstGeom>
          <a:noFill/>
        </p:spPr>
        <p:txBody>
          <a:bodyPr wrap="none" rtlCol="0">
            <a:spAutoFit/>
          </a:bodyPr>
          <a:lstStyle/>
          <a:p>
            <a:r>
              <a:rPr lang="vi-VN" dirty="0" smtClean="0">
                <a:solidFill>
                  <a:schemeClr val="accent1">
                    <a:lumMod val="75000"/>
                  </a:schemeClr>
                </a:solidFill>
              </a:rPr>
              <a:t>(1)</a:t>
            </a:r>
            <a:endParaRPr lang="en-US" dirty="0">
              <a:solidFill>
                <a:schemeClr val="accent1">
                  <a:lumMod val="75000"/>
                </a:schemeClr>
              </a:solidFill>
            </a:endParaRPr>
          </a:p>
        </p:txBody>
      </p:sp>
      <p:sp>
        <p:nvSpPr>
          <p:cNvPr id="31" name="TextBox 30"/>
          <p:cNvSpPr txBox="1"/>
          <p:nvPr/>
        </p:nvSpPr>
        <p:spPr>
          <a:xfrm>
            <a:off x="8028465" y="1060844"/>
            <a:ext cx="402674" cy="307777"/>
          </a:xfrm>
          <a:prstGeom prst="rect">
            <a:avLst/>
          </a:prstGeom>
          <a:noFill/>
        </p:spPr>
        <p:txBody>
          <a:bodyPr wrap="none" rtlCol="0">
            <a:spAutoFit/>
          </a:bodyPr>
          <a:lstStyle/>
          <a:p>
            <a:r>
              <a:rPr lang="vi-VN" dirty="0" smtClean="0">
                <a:solidFill>
                  <a:schemeClr val="accent1">
                    <a:lumMod val="75000"/>
                  </a:schemeClr>
                </a:solidFill>
              </a:rPr>
              <a:t>(2)</a:t>
            </a:r>
            <a:endParaRPr lang="en-US" dirty="0">
              <a:solidFill>
                <a:schemeClr val="accent1">
                  <a:lumMod val="75000"/>
                </a:schemeClr>
              </a:solidFill>
            </a:endParaRPr>
          </a:p>
        </p:txBody>
      </p:sp>
      <p:sp>
        <p:nvSpPr>
          <p:cNvPr id="32" name="TextBox 31"/>
          <p:cNvSpPr txBox="1"/>
          <p:nvPr/>
        </p:nvSpPr>
        <p:spPr>
          <a:xfrm>
            <a:off x="7779030" y="1423505"/>
            <a:ext cx="402674" cy="307777"/>
          </a:xfrm>
          <a:prstGeom prst="rect">
            <a:avLst/>
          </a:prstGeom>
          <a:noFill/>
        </p:spPr>
        <p:txBody>
          <a:bodyPr wrap="none" rtlCol="0">
            <a:spAutoFit/>
          </a:bodyPr>
          <a:lstStyle/>
          <a:p>
            <a:r>
              <a:rPr lang="vi-VN" dirty="0" smtClean="0">
                <a:solidFill>
                  <a:schemeClr val="accent1">
                    <a:lumMod val="75000"/>
                  </a:schemeClr>
                </a:solidFill>
              </a:rPr>
              <a:t>(3)</a:t>
            </a:r>
            <a:endParaRPr lang="en-US" dirty="0">
              <a:solidFill>
                <a:schemeClr val="accent1">
                  <a:lumMod val="75000"/>
                </a:schemeClr>
              </a:solidFill>
            </a:endParaRPr>
          </a:p>
        </p:txBody>
      </p:sp>
      <p:sp>
        <p:nvSpPr>
          <p:cNvPr id="33" name="TextBox 32"/>
          <p:cNvSpPr txBox="1"/>
          <p:nvPr/>
        </p:nvSpPr>
        <p:spPr>
          <a:xfrm>
            <a:off x="2681556" y="2110436"/>
            <a:ext cx="402674" cy="307777"/>
          </a:xfrm>
          <a:prstGeom prst="rect">
            <a:avLst/>
          </a:prstGeom>
          <a:noFill/>
        </p:spPr>
        <p:txBody>
          <a:bodyPr wrap="none" rtlCol="0">
            <a:spAutoFit/>
          </a:bodyPr>
          <a:lstStyle/>
          <a:p>
            <a:r>
              <a:rPr lang="vi-VN" dirty="0" smtClean="0">
                <a:solidFill>
                  <a:schemeClr val="accent1">
                    <a:lumMod val="75000"/>
                  </a:schemeClr>
                </a:solidFill>
              </a:rPr>
              <a:t>(4)</a:t>
            </a:r>
            <a:endParaRPr lang="en-US" dirty="0">
              <a:solidFill>
                <a:schemeClr val="accent1">
                  <a:lumMod val="75000"/>
                </a:schemeClr>
              </a:solidFill>
            </a:endParaRPr>
          </a:p>
        </p:txBody>
      </p:sp>
      <p:sp>
        <p:nvSpPr>
          <p:cNvPr id="34" name="TextBox 33"/>
          <p:cNvSpPr txBox="1"/>
          <p:nvPr/>
        </p:nvSpPr>
        <p:spPr>
          <a:xfrm>
            <a:off x="6202015" y="3196146"/>
            <a:ext cx="402674" cy="307777"/>
          </a:xfrm>
          <a:prstGeom prst="rect">
            <a:avLst/>
          </a:prstGeom>
          <a:noFill/>
        </p:spPr>
        <p:txBody>
          <a:bodyPr wrap="none" rtlCol="0">
            <a:spAutoFit/>
          </a:bodyPr>
          <a:lstStyle/>
          <a:p>
            <a:r>
              <a:rPr lang="vi-VN" dirty="0" smtClean="0">
                <a:solidFill>
                  <a:schemeClr val="accent1">
                    <a:lumMod val="75000"/>
                  </a:schemeClr>
                </a:solidFill>
              </a:rPr>
              <a:t>(5)</a:t>
            </a:r>
            <a:endParaRPr lang="en-US" dirty="0">
              <a:solidFill>
                <a:schemeClr val="accent1">
                  <a:lumMod val="75000"/>
                </a:schemeClr>
              </a:solidFill>
            </a:endParaRPr>
          </a:p>
        </p:txBody>
      </p:sp>
      <p:sp>
        <p:nvSpPr>
          <p:cNvPr id="35" name="TextBox 34"/>
          <p:cNvSpPr txBox="1"/>
          <p:nvPr/>
        </p:nvSpPr>
        <p:spPr>
          <a:xfrm>
            <a:off x="1941598" y="3894067"/>
            <a:ext cx="402674" cy="307777"/>
          </a:xfrm>
          <a:prstGeom prst="rect">
            <a:avLst/>
          </a:prstGeom>
          <a:noFill/>
        </p:spPr>
        <p:txBody>
          <a:bodyPr wrap="none" rtlCol="0">
            <a:spAutoFit/>
          </a:bodyPr>
          <a:lstStyle/>
          <a:p>
            <a:r>
              <a:rPr lang="vi-VN" dirty="0" smtClean="0">
                <a:solidFill>
                  <a:schemeClr val="accent1">
                    <a:lumMod val="75000"/>
                  </a:schemeClr>
                </a:solidFill>
              </a:rPr>
              <a:t>(6)</a:t>
            </a:r>
            <a:endParaRPr lang="en-US" dirty="0">
              <a:solidFill>
                <a:schemeClr val="accent1">
                  <a:lumMod val="75000"/>
                </a:schemeClr>
              </a:solidFill>
            </a:endParaRPr>
          </a:p>
        </p:txBody>
      </p:sp>
      <p:sp>
        <p:nvSpPr>
          <p:cNvPr id="36" name="TextBox 35"/>
          <p:cNvSpPr txBox="1"/>
          <p:nvPr/>
        </p:nvSpPr>
        <p:spPr>
          <a:xfrm>
            <a:off x="8707651" y="4225224"/>
            <a:ext cx="402674" cy="307777"/>
          </a:xfrm>
          <a:prstGeom prst="rect">
            <a:avLst/>
          </a:prstGeom>
          <a:noFill/>
        </p:spPr>
        <p:txBody>
          <a:bodyPr wrap="none" rtlCol="0">
            <a:spAutoFit/>
          </a:bodyPr>
          <a:lstStyle/>
          <a:p>
            <a:r>
              <a:rPr lang="vi-VN" dirty="0" smtClean="0">
                <a:solidFill>
                  <a:schemeClr val="accent1">
                    <a:lumMod val="75000"/>
                  </a:schemeClr>
                </a:solidFill>
              </a:rPr>
              <a:t>(7)</a:t>
            </a:r>
            <a:endParaRPr lang="en-US" dirty="0">
              <a:solidFill>
                <a:schemeClr val="accent1">
                  <a:lumMod val="75000"/>
                </a:schemeClr>
              </a:solidFill>
            </a:endParaRPr>
          </a:p>
        </p:txBody>
      </p:sp>
    </p:spTree>
    <p:extLst>
      <p:ext uri="{BB962C8B-B14F-4D97-AF65-F5344CB8AC3E}">
        <p14:creationId xmlns:p14="http://schemas.microsoft.com/office/powerpoint/2010/main" val="12858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withEffect">
                                  <p:stCondLst>
                                    <p:cond delay="0"/>
                                  </p:stCondLst>
                                  <p:childTnLst>
                                    <p:anim calcmode="lin" valueType="num">
                                      <p:cBhvr additive="base">
                                        <p:cTn id="6" dur="500"/>
                                        <p:tgtEl>
                                          <p:spTgt spid="26"/>
                                        </p:tgtEl>
                                        <p:attrNameLst>
                                          <p:attrName>ppt_x</p:attrName>
                                        </p:attrNameLst>
                                      </p:cBhvr>
                                      <p:tavLst>
                                        <p:tav tm="0">
                                          <p:val>
                                            <p:strVal val="ppt_x"/>
                                          </p:val>
                                        </p:tav>
                                        <p:tav tm="100000">
                                          <p:val>
                                            <p:strVal val="ppt_x"/>
                                          </p:val>
                                        </p:tav>
                                      </p:tavLst>
                                    </p:anim>
                                    <p:anim calcmode="lin" valueType="num">
                                      <p:cBhvr additive="base">
                                        <p:cTn id="7" dur="500"/>
                                        <p:tgtEl>
                                          <p:spTgt spid="26"/>
                                        </p:tgtEl>
                                        <p:attrNameLst>
                                          <p:attrName>ppt_y</p:attrName>
                                        </p:attrNameLst>
                                      </p:cBhvr>
                                      <p:tavLst>
                                        <p:tav tm="0">
                                          <p:val>
                                            <p:strVal val="ppt_y"/>
                                          </p:val>
                                        </p:tav>
                                        <p:tav tm="100000">
                                          <p:val>
                                            <p:strVal val="1+ppt_h/2"/>
                                          </p:val>
                                        </p:tav>
                                      </p:tavLst>
                                    </p:anim>
                                    <p:set>
                                      <p:cBhvr>
                                        <p:cTn id="8" dur="1" fill="hold">
                                          <p:stCondLst>
                                            <p:cond delay="499"/>
                                          </p:stCondLst>
                                        </p:cTn>
                                        <p:tgtEl>
                                          <p:spTgt spid="2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27"/>
                                        </p:tgtEl>
                                        <p:attrNameLst>
                                          <p:attrName>ppt_x</p:attrName>
                                        </p:attrNameLst>
                                      </p:cBhvr>
                                      <p:tavLst>
                                        <p:tav tm="0">
                                          <p:val>
                                            <p:strVal val="ppt_x"/>
                                          </p:val>
                                        </p:tav>
                                        <p:tav tm="100000">
                                          <p:val>
                                            <p:strVal val="ppt_x"/>
                                          </p:val>
                                        </p:tav>
                                      </p:tavLst>
                                    </p:anim>
                                    <p:anim calcmode="lin" valueType="num">
                                      <p:cBhvr additive="base">
                                        <p:cTn id="11" dur="500"/>
                                        <p:tgtEl>
                                          <p:spTgt spid="27"/>
                                        </p:tgtEl>
                                        <p:attrNameLst>
                                          <p:attrName>ppt_y</p:attrName>
                                        </p:attrNameLst>
                                      </p:cBhvr>
                                      <p:tavLst>
                                        <p:tav tm="0">
                                          <p:val>
                                            <p:strVal val="ppt_y"/>
                                          </p:val>
                                        </p:tav>
                                        <p:tav tm="100000">
                                          <p:val>
                                            <p:strVal val="1+ppt_h/2"/>
                                          </p:val>
                                        </p:tav>
                                      </p:tavLst>
                                    </p:anim>
                                    <p:set>
                                      <p:cBhvr>
                                        <p:cTn id="12"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圆角矩形 7"/>
          <p:cNvSpPr/>
          <p:nvPr/>
        </p:nvSpPr>
        <p:spPr>
          <a:xfrm>
            <a:off x="179266" y="43015"/>
            <a:ext cx="8785468" cy="702016"/>
          </a:xfrm>
          <a:prstGeom prst="roundRect">
            <a:avLst>
              <a:gd name="adj" fmla="val 22936"/>
            </a:avLst>
          </a:prstGeom>
          <a:solidFill>
            <a:schemeClr val="bg1"/>
          </a:solidFill>
          <a:ln w="2857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sz="2600" b="1" u="sng" dirty="0" smtClean="0">
                <a:solidFill>
                  <a:schemeClr val="accent1">
                    <a:lumMod val="75000"/>
                  </a:schemeClr>
                </a:solidFill>
                <a:latin typeface="Calibri" panose="020F0502020204030204" pitchFamily="34" charset="0"/>
                <a:cs typeface="Calibri" panose="020F0502020204030204" pitchFamily="34" charset="0"/>
              </a:rPr>
              <a:t>Bài 2:</a:t>
            </a:r>
            <a:r>
              <a:rPr lang="vi-VN" sz="2600" b="1" dirty="0" smtClean="0">
                <a:solidFill>
                  <a:schemeClr val="accent1">
                    <a:lumMod val="75000"/>
                  </a:schemeClr>
                </a:solidFill>
                <a:latin typeface="Calibri" panose="020F0502020204030204" pitchFamily="34" charset="0"/>
                <a:cs typeface="Calibri" panose="020F0502020204030204" pitchFamily="34" charset="0"/>
              </a:rPr>
              <a:t> </a:t>
            </a:r>
            <a:r>
              <a:rPr lang="vi-VN" sz="2600" dirty="0" smtClean="0">
                <a:solidFill>
                  <a:schemeClr val="accent1">
                    <a:lumMod val="75000"/>
                  </a:schemeClr>
                </a:solidFill>
                <a:latin typeface="Calibri" panose="020F0502020204030204" pitchFamily="34" charset="0"/>
                <a:cs typeface="Calibri" panose="020F0502020204030204" pitchFamily="34" charset="0"/>
              </a:rPr>
              <a:t>Hãy thay thế những từ ngữ lặp lại trong hai đoạn văn sau bằng đại từ hoặc từ ngữ đồng nghĩa:</a:t>
            </a:r>
          </a:p>
        </p:txBody>
      </p:sp>
      <p:grpSp>
        <p:nvGrpSpPr>
          <p:cNvPr id="4" name="Google Shape;1780;p42"/>
          <p:cNvGrpSpPr/>
          <p:nvPr/>
        </p:nvGrpSpPr>
        <p:grpSpPr>
          <a:xfrm rot="1227845">
            <a:off x="8787817" y="-75253"/>
            <a:ext cx="575838" cy="400692"/>
            <a:chOff x="6862425" y="660850"/>
            <a:chExt cx="1389081" cy="966580"/>
          </a:xfrm>
        </p:grpSpPr>
        <p:sp>
          <p:nvSpPr>
            <p:cNvPr id="5" name="Google Shape;1781;p42"/>
            <p:cNvSpPr/>
            <p:nvPr/>
          </p:nvSpPr>
          <p:spPr>
            <a:xfrm>
              <a:off x="6862425" y="660850"/>
              <a:ext cx="1389081" cy="966580"/>
            </a:xfrm>
            <a:custGeom>
              <a:avLst/>
              <a:gdLst/>
              <a:ahLst/>
              <a:cxnLst/>
              <a:rect l="l" t="t" r="r" b="b"/>
              <a:pathLst>
                <a:path w="26690" h="18572" extrusionOk="0">
                  <a:moveTo>
                    <a:pt x="5591" y="1"/>
                  </a:moveTo>
                  <a:cubicBezTo>
                    <a:pt x="4196" y="1"/>
                    <a:pt x="2834" y="131"/>
                    <a:pt x="1515" y="382"/>
                  </a:cubicBezTo>
                  <a:cubicBezTo>
                    <a:pt x="1493" y="393"/>
                    <a:pt x="1471" y="393"/>
                    <a:pt x="1439" y="404"/>
                  </a:cubicBezTo>
                  <a:lnTo>
                    <a:pt x="719" y="556"/>
                  </a:lnTo>
                  <a:lnTo>
                    <a:pt x="273" y="6158"/>
                  </a:lnTo>
                  <a:lnTo>
                    <a:pt x="262" y="6158"/>
                  </a:lnTo>
                  <a:lnTo>
                    <a:pt x="0" y="9438"/>
                  </a:lnTo>
                  <a:lnTo>
                    <a:pt x="1144" y="9319"/>
                  </a:lnTo>
                  <a:cubicBezTo>
                    <a:pt x="1275" y="9297"/>
                    <a:pt x="1362" y="9286"/>
                    <a:pt x="1417" y="9275"/>
                  </a:cubicBezTo>
                  <a:cubicBezTo>
                    <a:pt x="1461" y="9264"/>
                    <a:pt x="1493" y="9253"/>
                    <a:pt x="1570" y="9253"/>
                  </a:cubicBezTo>
                  <a:cubicBezTo>
                    <a:pt x="2158" y="9199"/>
                    <a:pt x="2768" y="9166"/>
                    <a:pt x="3368" y="9166"/>
                  </a:cubicBezTo>
                  <a:cubicBezTo>
                    <a:pt x="4349" y="9166"/>
                    <a:pt x="5340" y="9242"/>
                    <a:pt x="6310" y="9384"/>
                  </a:cubicBezTo>
                  <a:cubicBezTo>
                    <a:pt x="9612" y="9885"/>
                    <a:pt x="12686" y="11324"/>
                    <a:pt x="15225" y="13569"/>
                  </a:cubicBezTo>
                  <a:cubicBezTo>
                    <a:pt x="15170" y="14092"/>
                    <a:pt x="15258" y="14615"/>
                    <a:pt x="15454" y="15095"/>
                  </a:cubicBezTo>
                  <a:cubicBezTo>
                    <a:pt x="15290" y="15411"/>
                    <a:pt x="15192" y="15770"/>
                    <a:pt x="15181" y="16141"/>
                  </a:cubicBezTo>
                  <a:cubicBezTo>
                    <a:pt x="15170" y="16773"/>
                    <a:pt x="15399" y="17372"/>
                    <a:pt x="15835" y="17830"/>
                  </a:cubicBezTo>
                  <a:cubicBezTo>
                    <a:pt x="16282" y="18309"/>
                    <a:pt x="16914" y="18571"/>
                    <a:pt x="17557" y="18571"/>
                  </a:cubicBezTo>
                  <a:cubicBezTo>
                    <a:pt x="18048" y="18571"/>
                    <a:pt x="18527" y="18418"/>
                    <a:pt x="18919" y="18146"/>
                  </a:cubicBezTo>
                  <a:cubicBezTo>
                    <a:pt x="19050" y="18157"/>
                    <a:pt x="19170" y="18168"/>
                    <a:pt x="19301" y="18168"/>
                  </a:cubicBezTo>
                  <a:cubicBezTo>
                    <a:pt x="20009" y="18168"/>
                    <a:pt x="20685" y="17906"/>
                    <a:pt x="21197" y="17416"/>
                  </a:cubicBezTo>
                  <a:cubicBezTo>
                    <a:pt x="21622" y="17013"/>
                    <a:pt x="21906" y="16500"/>
                    <a:pt x="22004" y="15945"/>
                  </a:cubicBezTo>
                  <a:cubicBezTo>
                    <a:pt x="22265" y="15814"/>
                    <a:pt x="22505" y="15639"/>
                    <a:pt x="22712" y="15443"/>
                  </a:cubicBezTo>
                  <a:cubicBezTo>
                    <a:pt x="22963" y="15214"/>
                    <a:pt x="23159" y="14942"/>
                    <a:pt x="23311" y="14637"/>
                  </a:cubicBezTo>
                  <a:cubicBezTo>
                    <a:pt x="23856" y="14517"/>
                    <a:pt x="24347" y="14255"/>
                    <a:pt x="24761" y="13874"/>
                  </a:cubicBezTo>
                  <a:cubicBezTo>
                    <a:pt x="25349" y="13307"/>
                    <a:pt x="25687" y="12533"/>
                    <a:pt x="25720" y="11727"/>
                  </a:cubicBezTo>
                  <a:cubicBezTo>
                    <a:pt x="26657" y="10833"/>
                    <a:pt x="26690" y="9329"/>
                    <a:pt x="25796" y="8381"/>
                  </a:cubicBezTo>
                  <a:cubicBezTo>
                    <a:pt x="25349" y="7913"/>
                    <a:pt x="24717" y="7640"/>
                    <a:pt x="24074" y="7640"/>
                  </a:cubicBezTo>
                  <a:cubicBezTo>
                    <a:pt x="23464" y="7640"/>
                    <a:pt x="22886" y="7880"/>
                    <a:pt x="22440" y="8294"/>
                  </a:cubicBezTo>
                  <a:cubicBezTo>
                    <a:pt x="22440" y="8294"/>
                    <a:pt x="22429" y="8305"/>
                    <a:pt x="22429" y="8305"/>
                  </a:cubicBezTo>
                  <a:cubicBezTo>
                    <a:pt x="19432" y="4414"/>
                    <a:pt x="15465" y="1766"/>
                    <a:pt x="10920" y="644"/>
                  </a:cubicBezTo>
                  <a:cubicBezTo>
                    <a:pt x="9176" y="219"/>
                    <a:pt x="7389" y="1"/>
                    <a:pt x="5591"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 name="Google Shape;1782;p42"/>
            <p:cNvSpPr/>
            <p:nvPr/>
          </p:nvSpPr>
          <p:spPr>
            <a:xfrm>
              <a:off x="6940702" y="714197"/>
              <a:ext cx="1133852" cy="579157"/>
            </a:xfrm>
            <a:custGeom>
              <a:avLst/>
              <a:gdLst/>
              <a:ahLst/>
              <a:cxnLst/>
              <a:rect l="l" t="t" r="r" b="b"/>
              <a:pathLst>
                <a:path w="21786" h="11128" extrusionOk="0">
                  <a:moveTo>
                    <a:pt x="4076" y="0"/>
                  </a:moveTo>
                  <a:cubicBezTo>
                    <a:pt x="2769" y="0"/>
                    <a:pt x="1464" y="122"/>
                    <a:pt x="196" y="371"/>
                  </a:cubicBezTo>
                  <a:cubicBezTo>
                    <a:pt x="164" y="371"/>
                    <a:pt x="131" y="381"/>
                    <a:pt x="109" y="392"/>
                  </a:cubicBezTo>
                  <a:lnTo>
                    <a:pt x="0" y="1711"/>
                  </a:lnTo>
                  <a:cubicBezTo>
                    <a:pt x="32" y="1715"/>
                    <a:pt x="65" y="1718"/>
                    <a:pt x="100" y="1718"/>
                  </a:cubicBezTo>
                  <a:cubicBezTo>
                    <a:pt x="159" y="1718"/>
                    <a:pt x="221" y="1710"/>
                    <a:pt x="283" y="1689"/>
                  </a:cubicBezTo>
                  <a:cubicBezTo>
                    <a:pt x="992" y="1515"/>
                    <a:pt x="1406" y="1482"/>
                    <a:pt x="2191" y="1406"/>
                  </a:cubicBezTo>
                  <a:cubicBezTo>
                    <a:pt x="2806" y="1353"/>
                    <a:pt x="3427" y="1326"/>
                    <a:pt x="4047" y="1326"/>
                  </a:cubicBezTo>
                  <a:cubicBezTo>
                    <a:pt x="5086" y="1326"/>
                    <a:pt x="6126" y="1402"/>
                    <a:pt x="7149" y="1558"/>
                  </a:cubicBezTo>
                  <a:cubicBezTo>
                    <a:pt x="12391" y="2343"/>
                    <a:pt x="16849" y="5307"/>
                    <a:pt x="19824" y="9667"/>
                  </a:cubicBezTo>
                  <a:cubicBezTo>
                    <a:pt x="20129" y="10124"/>
                    <a:pt x="20412" y="10593"/>
                    <a:pt x="20696" y="11073"/>
                  </a:cubicBezTo>
                  <a:cubicBezTo>
                    <a:pt x="20707" y="11094"/>
                    <a:pt x="20718" y="11116"/>
                    <a:pt x="20728" y="11127"/>
                  </a:cubicBezTo>
                  <a:lnTo>
                    <a:pt x="21786" y="10331"/>
                  </a:lnTo>
                  <a:cubicBezTo>
                    <a:pt x="18974" y="5547"/>
                    <a:pt x="14625" y="1962"/>
                    <a:pt x="9187" y="621"/>
                  </a:cubicBezTo>
                  <a:cubicBezTo>
                    <a:pt x="7531" y="212"/>
                    <a:pt x="5802" y="0"/>
                    <a:pt x="4076" y="0"/>
                  </a:cubicBezTo>
                  <a:close/>
                </a:path>
              </a:pathLst>
            </a:custGeom>
            <a:solidFill>
              <a:srgbClr val="FF7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83;p42"/>
            <p:cNvSpPr/>
            <p:nvPr/>
          </p:nvSpPr>
          <p:spPr>
            <a:xfrm>
              <a:off x="6936122" y="773894"/>
              <a:ext cx="1098149" cy="549491"/>
            </a:xfrm>
            <a:custGeom>
              <a:avLst/>
              <a:gdLst/>
              <a:ahLst/>
              <a:cxnLst/>
              <a:rect l="l" t="t" r="r" b="b"/>
              <a:pathLst>
                <a:path w="21100" h="10558" extrusionOk="0">
                  <a:moveTo>
                    <a:pt x="3749" y="1"/>
                  </a:moveTo>
                  <a:cubicBezTo>
                    <a:pt x="2524" y="1"/>
                    <a:pt x="1301" y="107"/>
                    <a:pt x="110" y="324"/>
                  </a:cubicBezTo>
                  <a:lnTo>
                    <a:pt x="1" y="1687"/>
                  </a:lnTo>
                  <a:cubicBezTo>
                    <a:pt x="677" y="1523"/>
                    <a:pt x="1091" y="1490"/>
                    <a:pt x="1854" y="1414"/>
                  </a:cubicBezTo>
                  <a:cubicBezTo>
                    <a:pt x="2469" y="1361"/>
                    <a:pt x="3090" y="1334"/>
                    <a:pt x="3710" y="1334"/>
                  </a:cubicBezTo>
                  <a:cubicBezTo>
                    <a:pt x="4749" y="1334"/>
                    <a:pt x="5789" y="1410"/>
                    <a:pt x="6812" y="1567"/>
                  </a:cubicBezTo>
                  <a:cubicBezTo>
                    <a:pt x="12054" y="2351"/>
                    <a:pt x="16512" y="5316"/>
                    <a:pt x="19487" y="9675"/>
                  </a:cubicBezTo>
                  <a:cubicBezTo>
                    <a:pt x="19683" y="9969"/>
                    <a:pt x="19868" y="10263"/>
                    <a:pt x="20043" y="10558"/>
                  </a:cubicBezTo>
                  <a:lnTo>
                    <a:pt x="21100" y="9773"/>
                  </a:lnTo>
                  <a:cubicBezTo>
                    <a:pt x="18277" y="5261"/>
                    <a:pt x="14060" y="1915"/>
                    <a:pt x="8839" y="619"/>
                  </a:cubicBezTo>
                  <a:cubicBezTo>
                    <a:pt x="7196" y="211"/>
                    <a:pt x="5471" y="1"/>
                    <a:pt x="3749" y="1"/>
                  </a:cubicBezTo>
                  <a:close/>
                </a:path>
              </a:pathLst>
            </a:custGeom>
            <a:solidFill>
              <a:srgbClr val="FEA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84;p42"/>
            <p:cNvSpPr/>
            <p:nvPr/>
          </p:nvSpPr>
          <p:spPr>
            <a:xfrm>
              <a:off x="6931594" y="834476"/>
              <a:ext cx="1059012" cy="521803"/>
            </a:xfrm>
            <a:custGeom>
              <a:avLst/>
              <a:gdLst/>
              <a:ahLst/>
              <a:cxnLst/>
              <a:rect l="l" t="t" r="r" b="b"/>
              <a:pathLst>
                <a:path w="20348" h="10026" extrusionOk="0">
                  <a:moveTo>
                    <a:pt x="3319" y="0"/>
                  </a:moveTo>
                  <a:cubicBezTo>
                    <a:pt x="2242" y="0"/>
                    <a:pt x="1165" y="83"/>
                    <a:pt x="110" y="250"/>
                  </a:cubicBezTo>
                  <a:lnTo>
                    <a:pt x="1" y="1591"/>
                  </a:lnTo>
                  <a:cubicBezTo>
                    <a:pt x="458" y="1503"/>
                    <a:pt x="840" y="1460"/>
                    <a:pt x="1428" y="1416"/>
                  </a:cubicBezTo>
                  <a:cubicBezTo>
                    <a:pt x="2066" y="1358"/>
                    <a:pt x="2705" y="1328"/>
                    <a:pt x="3344" y="1328"/>
                  </a:cubicBezTo>
                  <a:cubicBezTo>
                    <a:pt x="4365" y="1328"/>
                    <a:pt x="5386" y="1404"/>
                    <a:pt x="6398" y="1558"/>
                  </a:cubicBezTo>
                  <a:cubicBezTo>
                    <a:pt x="11629" y="2343"/>
                    <a:pt x="16097" y="5307"/>
                    <a:pt x="19062" y="9666"/>
                  </a:cubicBezTo>
                  <a:cubicBezTo>
                    <a:pt x="19138" y="9786"/>
                    <a:pt x="19214" y="9906"/>
                    <a:pt x="19291" y="10026"/>
                  </a:cubicBezTo>
                  <a:lnTo>
                    <a:pt x="20348" y="9241"/>
                  </a:lnTo>
                  <a:cubicBezTo>
                    <a:pt x="17525" y="5002"/>
                    <a:pt x="13438" y="1863"/>
                    <a:pt x="8425" y="621"/>
                  </a:cubicBezTo>
                  <a:cubicBezTo>
                    <a:pt x="6774" y="211"/>
                    <a:pt x="5045" y="0"/>
                    <a:pt x="3319" y="0"/>
                  </a:cubicBezTo>
                  <a:close/>
                </a:path>
              </a:pathLst>
            </a:custGeom>
            <a:solidFill>
              <a:srgbClr val="FFE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85;p42"/>
            <p:cNvSpPr/>
            <p:nvPr/>
          </p:nvSpPr>
          <p:spPr>
            <a:xfrm>
              <a:off x="6927066" y="893236"/>
              <a:ext cx="1018729" cy="496509"/>
            </a:xfrm>
            <a:custGeom>
              <a:avLst/>
              <a:gdLst/>
              <a:ahLst/>
              <a:cxnLst/>
              <a:rect l="l" t="t" r="r" b="b"/>
              <a:pathLst>
                <a:path w="19574" h="9540" extrusionOk="0">
                  <a:moveTo>
                    <a:pt x="2887" y="1"/>
                  </a:moveTo>
                  <a:cubicBezTo>
                    <a:pt x="1955" y="1"/>
                    <a:pt x="1025" y="63"/>
                    <a:pt x="110" y="189"/>
                  </a:cubicBezTo>
                  <a:lnTo>
                    <a:pt x="1" y="1519"/>
                  </a:lnTo>
                  <a:cubicBezTo>
                    <a:pt x="295" y="1475"/>
                    <a:pt x="589" y="1453"/>
                    <a:pt x="981" y="1410"/>
                  </a:cubicBezTo>
                  <a:cubicBezTo>
                    <a:pt x="1601" y="1357"/>
                    <a:pt x="2224" y="1330"/>
                    <a:pt x="2846" y="1330"/>
                  </a:cubicBezTo>
                  <a:cubicBezTo>
                    <a:pt x="3888" y="1330"/>
                    <a:pt x="4928" y="1405"/>
                    <a:pt x="5951" y="1562"/>
                  </a:cubicBezTo>
                  <a:cubicBezTo>
                    <a:pt x="11139" y="2336"/>
                    <a:pt x="15552" y="5246"/>
                    <a:pt x="18527" y="9540"/>
                  </a:cubicBezTo>
                  <a:lnTo>
                    <a:pt x="19574" y="8755"/>
                  </a:lnTo>
                  <a:cubicBezTo>
                    <a:pt x="16773" y="4766"/>
                    <a:pt x="12806" y="1813"/>
                    <a:pt x="7978" y="614"/>
                  </a:cubicBezTo>
                  <a:cubicBezTo>
                    <a:pt x="6331" y="211"/>
                    <a:pt x="4607" y="1"/>
                    <a:pt x="2887" y="1"/>
                  </a:cubicBezTo>
                  <a:close/>
                </a:path>
              </a:pathLst>
            </a:custGeom>
            <a:solidFill>
              <a:srgbClr val="48C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86;p42"/>
            <p:cNvSpPr/>
            <p:nvPr/>
          </p:nvSpPr>
          <p:spPr>
            <a:xfrm>
              <a:off x="6922538" y="956888"/>
              <a:ext cx="978446" cy="465751"/>
            </a:xfrm>
            <a:custGeom>
              <a:avLst/>
              <a:gdLst/>
              <a:ahLst/>
              <a:cxnLst/>
              <a:rect l="l" t="t" r="r" b="b"/>
              <a:pathLst>
                <a:path w="18800" h="8949" extrusionOk="0">
                  <a:moveTo>
                    <a:pt x="2546" y="1"/>
                  </a:moveTo>
                  <a:cubicBezTo>
                    <a:pt x="1726" y="1"/>
                    <a:pt x="907" y="48"/>
                    <a:pt x="98" y="143"/>
                  </a:cubicBezTo>
                  <a:lnTo>
                    <a:pt x="0" y="1473"/>
                  </a:lnTo>
                  <a:cubicBezTo>
                    <a:pt x="186" y="1451"/>
                    <a:pt x="393" y="1440"/>
                    <a:pt x="643" y="1418"/>
                  </a:cubicBezTo>
                  <a:cubicBezTo>
                    <a:pt x="1277" y="1359"/>
                    <a:pt x="1915" y="1330"/>
                    <a:pt x="2553" y="1330"/>
                  </a:cubicBezTo>
                  <a:cubicBezTo>
                    <a:pt x="3574" y="1330"/>
                    <a:pt x="4596" y="1406"/>
                    <a:pt x="5602" y="1560"/>
                  </a:cubicBezTo>
                  <a:cubicBezTo>
                    <a:pt x="10550" y="2301"/>
                    <a:pt x="14800" y="4982"/>
                    <a:pt x="17764" y="8949"/>
                  </a:cubicBezTo>
                  <a:lnTo>
                    <a:pt x="18800" y="8175"/>
                  </a:lnTo>
                  <a:cubicBezTo>
                    <a:pt x="16032" y="4470"/>
                    <a:pt x="12217" y="1756"/>
                    <a:pt x="7640" y="623"/>
                  </a:cubicBezTo>
                  <a:cubicBezTo>
                    <a:pt x="5994" y="209"/>
                    <a:pt x="4268" y="1"/>
                    <a:pt x="254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87;p42"/>
            <p:cNvSpPr/>
            <p:nvPr/>
          </p:nvSpPr>
          <p:spPr>
            <a:xfrm>
              <a:off x="6916865" y="1023247"/>
              <a:ext cx="941598" cy="434576"/>
            </a:xfrm>
            <a:custGeom>
              <a:avLst/>
              <a:gdLst/>
              <a:ahLst/>
              <a:cxnLst/>
              <a:rect l="l" t="t" r="r" b="b"/>
              <a:pathLst>
                <a:path w="18092" h="8350" extrusionOk="0">
                  <a:moveTo>
                    <a:pt x="2513" y="1"/>
                  </a:moveTo>
                  <a:cubicBezTo>
                    <a:pt x="1721" y="1"/>
                    <a:pt x="921" y="48"/>
                    <a:pt x="109" y="143"/>
                  </a:cubicBezTo>
                  <a:lnTo>
                    <a:pt x="0" y="1473"/>
                  </a:lnTo>
                  <a:cubicBezTo>
                    <a:pt x="186" y="1451"/>
                    <a:pt x="186" y="1429"/>
                    <a:pt x="436" y="1407"/>
                  </a:cubicBezTo>
                  <a:cubicBezTo>
                    <a:pt x="1053" y="1351"/>
                    <a:pt x="1671" y="1323"/>
                    <a:pt x="2288" y="1323"/>
                  </a:cubicBezTo>
                  <a:cubicBezTo>
                    <a:pt x="3331" y="1323"/>
                    <a:pt x="4373" y="1403"/>
                    <a:pt x="5406" y="1560"/>
                  </a:cubicBezTo>
                  <a:cubicBezTo>
                    <a:pt x="10092" y="2257"/>
                    <a:pt x="14168" y="4710"/>
                    <a:pt x="17089" y="8349"/>
                  </a:cubicBezTo>
                  <a:lnTo>
                    <a:pt x="18091" y="7510"/>
                  </a:lnTo>
                  <a:cubicBezTo>
                    <a:pt x="15367" y="4154"/>
                    <a:pt x="11738" y="1680"/>
                    <a:pt x="7433" y="612"/>
                  </a:cubicBezTo>
                  <a:cubicBezTo>
                    <a:pt x="5790" y="207"/>
                    <a:pt x="4167" y="1"/>
                    <a:pt x="2513" y="1"/>
                  </a:cubicBezTo>
                  <a:close/>
                </a:path>
              </a:pathLst>
            </a:custGeom>
            <a:solidFill>
              <a:srgbClr val="A77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88;p42"/>
            <p:cNvSpPr/>
            <p:nvPr/>
          </p:nvSpPr>
          <p:spPr>
            <a:xfrm>
              <a:off x="7692242" y="1112090"/>
              <a:ext cx="504837" cy="469602"/>
            </a:xfrm>
            <a:custGeom>
              <a:avLst/>
              <a:gdLst/>
              <a:ahLst/>
              <a:cxnLst/>
              <a:rect l="l" t="t" r="r" b="b"/>
              <a:pathLst>
                <a:path w="9700" h="9023" extrusionOk="0">
                  <a:moveTo>
                    <a:pt x="8126" y="1"/>
                  </a:moveTo>
                  <a:cubicBezTo>
                    <a:pt x="7775" y="1"/>
                    <a:pt x="7423" y="129"/>
                    <a:pt x="7149" y="387"/>
                  </a:cubicBezTo>
                  <a:cubicBezTo>
                    <a:pt x="6997" y="540"/>
                    <a:pt x="6877" y="714"/>
                    <a:pt x="6801" y="910"/>
                  </a:cubicBezTo>
                  <a:cubicBezTo>
                    <a:pt x="6761" y="908"/>
                    <a:pt x="6721" y="907"/>
                    <a:pt x="6681" y="907"/>
                  </a:cubicBezTo>
                  <a:cubicBezTo>
                    <a:pt x="6163" y="907"/>
                    <a:pt x="5635" y="1103"/>
                    <a:pt x="5220" y="1488"/>
                  </a:cubicBezTo>
                  <a:cubicBezTo>
                    <a:pt x="5166" y="1542"/>
                    <a:pt x="5122" y="1597"/>
                    <a:pt x="5068" y="1651"/>
                  </a:cubicBezTo>
                  <a:cubicBezTo>
                    <a:pt x="4789" y="1494"/>
                    <a:pt x="4477" y="1414"/>
                    <a:pt x="4165" y="1414"/>
                  </a:cubicBezTo>
                  <a:cubicBezTo>
                    <a:pt x="3721" y="1414"/>
                    <a:pt x="3277" y="1575"/>
                    <a:pt x="2932" y="1902"/>
                  </a:cubicBezTo>
                  <a:cubicBezTo>
                    <a:pt x="2572" y="2251"/>
                    <a:pt x="2387" y="2697"/>
                    <a:pt x="2365" y="3155"/>
                  </a:cubicBezTo>
                  <a:cubicBezTo>
                    <a:pt x="2351" y="3155"/>
                    <a:pt x="2337" y="3155"/>
                    <a:pt x="2323" y="3155"/>
                  </a:cubicBezTo>
                  <a:cubicBezTo>
                    <a:pt x="1803" y="3155"/>
                    <a:pt x="1286" y="3351"/>
                    <a:pt x="883" y="3733"/>
                  </a:cubicBezTo>
                  <a:cubicBezTo>
                    <a:pt x="87" y="4485"/>
                    <a:pt x="0" y="5705"/>
                    <a:pt x="643" y="6566"/>
                  </a:cubicBezTo>
                  <a:cubicBezTo>
                    <a:pt x="643" y="6566"/>
                    <a:pt x="643" y="6566"/>
                    <a:pt x="632" y="6577"/>
                  </a:cubicBezTo>
                  <a:cubicBezTo>
                    <a:pt x="66" y="7111"/>
                    <a:pt x="44" y="8016"/>
                    <a:pt x="589" y="8582"/>
                  </a:cubicBezTo>
                  <a:cubicBezTo>
                    <a:pt x="865" y="8876"/>
                    <a:pt x="1240" y="9023"/>
                    <a:pt x="1617" y="9023"/>
                  </a:cubicBezTo>
                  <a:cubicBezTo>
                    <a:pt x="1968" y="9023"/>
                    <a:pt x="2320" y="8895"/>
                    <a:pt x="2594" y="8637"/>
                  </a:cubicBezTo>
                  <a:cubicBezTo>
                    <a:pt x="2638" y="8593"/>
                    <a:pt x="2681" y="8550"/>
                    <a:pt x="2714" y="8495"/>
                  </a:cubicBezTo>
                  <a:cubicBezTo>
                    <a:pt x="2923" y="8575"/>
                    <a:pt x="3144" y="8615"/>
                    <a:pt x="3364" y="8615"/>
                  </a:cubicBezTo>
                  <a:cubicBezTo>
                    <a:pt x="3808" y="8615"/>
                    <a:pt x="4250" y="8452"/>
                    <a:pt x="4599" y="8125"/>
                  </a:cubicBezTo>
                  <a:cubicBezTo>
                    <a:pt x="5013" y="7732"/>
                    <a:pt x="5199" y="7187"/>
                    <a:pt x="5155" y="6653"/>
                  </a:cubicBezTo>
                  <a:cubicBezTo>
                    <a:pt x="5504" y="6588"/>
                    <a:pt x="5842" y="6414"/>
                    <a:pt x="6114" y="6152"/>
                  </a:cubicBezTo>
                  <a:cubicBezTo>
                    <a:pt x="6408" y="5880"/>
                    <a:pt x="6594" y="5531"/>
                    <a:pt x="6681" y="5160"/>
                  </a:cubicBezTo>
                  <a:cubicBezTo>
                    <a:pt x="6695" y="5161"/>
                    <a:pt x="6709" y="5161"/>
                    <a:pt x="6723" y="5161"/>
                  </a:cubicBezTo>
                  <a:cubicBezTo>
                    <a:pt x="7243" y="5161"/>
                    <a:pt x="7759" y="4965"/>
                    <a:pt x="8152" y="4583"/>
                  </a:cubicBezTo>
                  <a:cubicBezTo>
                    <a:pt x="8697" y="4071"/>
                    <a:pt x="8904" y="3351"/>
                    <a:pt x="8795" y="2676"/>
                  </a:cubicBezTo>
                  <a:cubicBezTo>
                    <a:pt x="8904" y="2621"/>
                    <a:pt x="9013" y="2545"/>
                    <a:pt x="9111" y="2458"/>
                  </a:cubicBezTo>
                  <a:cubicBezTo>
                    <a:pt x="9678" y="1913"/>
                    <a:pt x="9700" y="1008"/>
                    <a:pt x="9155" y="441"/>
                  </a:cubicBezTo>
                  <a:cubicBezTo>
                    <a:pt x="8878" y="148"/>
                    <a:pt x="8503" y="1"/>
                    <a:pt x="8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56219" y="802679"/>
            <a:ext cx="9026228" cy="4162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defRPr/>
            </a:pP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3" name="圆角矩形 7"/>
          <p:cNvSpPr/>
          <p:nvPr/>
        </p:nvSpPr>
        <p:spPr>
          <a:xfrm>
            <a:off x="-196349" y="2668169"/>
            <a:ext cx="9520259" cy="2205026"/>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buClrTx/>
              <a:defRPr/>
            </a:pPr>
            <a:r>
              <a:rPr lang="vi-VN" altLang="en-US" sz="2500" dirty="0" smtClean="0">
                <a:solidFill>
                  <a:srgbClr val="002060"/>
                </a:solidFill>
                <a:latin typeface="Calibri" panose="020F0502020204030204" pitchFamily="34" charset="0"/>
                <a:cs typeface="Calibri" panose="020F0502020204030204" pitchFamily="34" charset="0"/>
              </a:rPr>
              <a:t>        Hằng ngày, chứng kiến cảnh nhân dân bị giặc Ngô đánh đập, cướp bóc,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vô cùng uất hận, nung nấu ý chí trả thù nhà, đền nợ nước, quét sạch chúng ra khỏi bờ cõi. Năm 248, </a:t>
            </a:r>
            <a:r>
              <a:rPr lang="vi-VN" altLang="en-US" sz="2500" dirty="0" smtClean="0">
                <a:solidFill>
                  <a:schemeClr val="bg1"/>
                </a:solidFill>
                <a:latin typeface="Calibri" panose="020F0502020204030204" pitchFamily="34" charset="0"/>
                <a:cs typeface="Calibri" panose="020F0502020204030204" pitchFamily="34" charset="0"/>
              </a:rPr>
              <a:t>người con gái vùng núi Quan Yê </a:t>
            </a:r>
            <a:r>
              <a:rPr lang="vi-VN" altLang="en-US" sz="2500" dirty="0" smtClean="0">
                <a:solidFill>
                  <a:srgbClr val="002060"/>
                </a:solidFill>
                <a:latin typeface="Calibri" panose="020F0502020204030204" pitchFamily="34" charset="0"/>
                <a:cs typeface="Calibri" panose="020F0502020204030204" pitchFamily="34" charset="0"/>
              </a:rPr>
              <a:t>cùng anh là Triệu Quốc Đạt lãnh đạo cuộc khởi nghĩa chống quân xâm lược. Cuộc khởi nghĩa tuy không thành công nhưng tấm gương anh dũng của </a:t>
            </a:r>
            <a:r>
              <a:rPr lang="vi-VN" altLang="en-US" sz="2500" dirty="0" smtClean="0">
                <a:solidFill>
                  <a:schemeClr val="bg1"/>
                </a:solidFill>
                <a:latin typeface="Calibri" panose="020F0502020204030204" pitchFamily="34" charset="0"/>
                <a:cs typeface="Calibri" panose="020F0502020204030204" pitchFamily="34" charset="0"/>
              </a:rPr>
              <a:t>Triệu Thị Trinh</a:t>
            </a:r>
            <a:r>
              <a:rPr lang="vi-VN" altLang="en-US" sz="2500" dirty="0" smtClean="0">
                <a:solidFill>
                  <a:srgbClr val="002060"/>
                </a:solidFill>
                <a:latin typeface="Calibri" panose="020F0502020204030204" pitchFamily="34" charset="0"/>
                <a:cs typeface="Calibri" panose="020F0502020204030204" pitchFamily="34" charset="0"/>
              </a:rPr>
              <a:t>sáng mãi với non sông, đất nước.</a:t>
            </a:r>
            <a:r>
              <a:rPr lang="en-US" altLang="en-US" sz="2500" dirty="0" smtClean="0">
                <a:solidFill>
                  <a:srgbClr val="002060"/>
                </a:solidFill>
                <a:latin typeface="Calibri" panose="020F0502020204030204" pitchFamily="34" charset="0"/>
                <a:cs typeface="Calibri" panose="020F0502020204030204" pitchFamily="34" charset="0"/>
              </a:rPr>
              <a:t>  </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6" name="TextBox 15"/>
          <p:cNvSpPr txBox="1"/>
          <p:nvPr/>
        </p:nvSpPr>
        <p:spPr>
          <a:xfrm>
            <a:off x="0" y="767596"/>
            <a:ext cx="9085031" cy="1823576"/>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                                  quê </a:t>
            </a:r>
            <a:r>
              <a:rPr lang="vi-VN" altLang="en-US" sz="2500" dirty="0">
                <a:solidFill>
                  <a:srgbClr val="002060"/>
                </a:solidFill>
                <a:latin typeface="Calibri" panose="020F0502020204030204" pitchFamily="34" charset="0"/>
                <a:cs typeface="Calibri" panose="020F0502020204030204" pitchFamily="34" charset="0"/>
              </a:rPr>
              <a:t>ở vùng núi Quan Yên (Thanh Hóa</a:t>
            </a:r>
            <a:r>
              <a:rPr lang="vi-VN" altLang="en-US" sz="2500" dirty="0" smtClean="0">
                <a:solidFill>
                  <a:srgbClr val="002060"/>
                </a:solidFill>
                <a:latin typeface="Calibri" panose="020F0502020204030204" pitchFamily="34" charset="0"/>
                <a:cs typeface="Calibri" panose="020F0502020204030204" pitchFamily="34" charset="0"/>
              </a:rPr>
              <a:t>)</a:t>
            </a:r>
            <a:r>
              <a:rPr lang="en-US" altLang="en-US" sz="2500" dirty="0" smtClean="0">
                <a:solidFill>
                  <a:srgbClr val="002060"/>
                </a:solidFill>
                <a:latin typeface="Calibri" panose="020F0502020204030204" pitchFamily="34" charset="0"/>
                <a:cs typeface="Calibri" panose="020F0502020204030204" pitchFamily="34" charset="0"/>
              </a:rPr>
              <a:t>.</a:t>
            </a:r>
            <a:r>
              <a:rPr lang="vi-VN" altLang="en-US" sz="2500" dirty="0">
                <a:solidFill>
                  <a:srgbClr val="002060"/>
                </a:solidFill>
                <a:latin typeface="Calibri" panose="020F0502020204030204" pitchFamily="34" charset="0"/>
                <a:cs typeface="Calibri" panose="020F0502020204030204" pitchFamily="34" charset="0"/>
              </a:rPr>
              <a:t> </a:t>
            </a:r>
            <a:r>
              <a:rPr lang="vi-VN" altLang="en-US" sz="2500" dirty="0" smtClean="0">
                <a:solidFill>
                  <a:schemeClr val="bg1"/>
                </a:solidFill>
                <a:latin typeface="Calibri" panose="020F0502020204030204" pitchFamily="34" charset="0"/>
                <a:cs typeface="Calibri" panose="020F0502020204030204" pitchFamily="34" charset="0"/>
              </a:rPr>
              <a:t>Người thiếu nữ họ Triệu </a:t>
            </a:r>
            <a:r>
              <a:rPr lang="vi-VN" altLang="en-US" sz="2500" dirty="0">
                <a:solidFill>
                  <a:srgbClr val="002060"/>
                </a:solidFill>
                <a:latin typeface="Calibri" panose="020F0502020204030204" pitchFamily="34" charset="0"/>
                <a:cs typeface="Calibri" panose="020F0502020204030204" pitchFamily="34" charset="0"/>
              </a:rPr>
              <a:t>xinh xắn, tính cách mạnh mẽ, thích võ </a:t>
            </a:r>
            <a:r>
              <a:rPr lang="vi-VN" altLang="en-US" sz="2500" dirty="0" smtClean="0">
                <a:solidFill>
                  <a:srgbClr val="002060"/>
                </a:solidFill>
                <a:latin typeface="Calibri" panose="020F0502020204030204" pitchFamily="34" charset="0"/>
                <a:cs typeface="Calibri" panose="020F0502020204030204" pitchFamily="34" charset="0"/>
              </a:rPr>
              <a:t>nghệ. </a:t>
            </a:r>
            <a:r>
              <a:rPr lang="vi-VN" altLang="en-US" sz="2500" dirty="0" smtClean="0">
                <a:solidFill>
                  <a:schemeClr val="bg1"/>
                </a:solidFill>
                <a:latin typeface="Calibri" panose="020F0502020204030204" pitchFamily="34" charset="0"/>
                <a:cs typeface="Calibri" panose="020F0502020204030204" pitchFamily="34" charset="0"/>
              </a:rPr>
              <a:t>Nàng</a:t>
            </a:r>
            <a:r>
              <a:rPr lang="vi-VN" altLang="en-US" sz="2500" dirty="0" smtClean="0">
                <a:solidFill>
                  <a:srgbClr val="002060"/>
                </a:solidFill>
                <a:latin typeface="Calibri" panose="020F0502020204030204" pitchFamily="34" charset="0"/>
                <a:cs typeface="Calibri" panose="020F0502020204030204" pitchFamily="34" charset="0"/>
              </a:rPr>
              <a:t> bắn </a:t>
            </a:r>
            <a:r>
              <a:rPr lang="vi-VN" altLang="en-US" sz="2500" dirty="0">
                <a:solidFill>
                  <a:srgbClr val="002060"/>
                </a:solidFill>
                <a:latin typeface="Calibri" panose="020F0502020204030204" pitchFamily="34" charset="0"/>
                <a:cs typeface="Calibri" panose="020F0502020204030204" pitchFamily="34" charset="0"/>
              </a:rPr>
              <a:t>cung rất giỏi, thường theo các </a:t>
            </a:r>
            <a:r>
              <a:rPr lang="vi-VN" altLang="en-US" sz="2500" dirty="0" smtClean="0">
                <a:solidFill>
                  <a:srgbClr val="002060"/>
                </a:solidFill>
                <a:latin typeface="Calibri" panose="020F0502020204030204" pitchFamily="34" charset="0"/>
                <a:cs typeface="Calibri" panose="020F0502020204030204" pitchFamily="34" charset="0"/>
              </a:rPr>
              <a:t>phường </a:t>
            </a:r>
            <a:r>
              <a:rPr lang="vi-VN" altLang="en-US" sz="2500" dirty="0">
                <a:solidFill>
                  <a:srgbClr val="002060"/>
                </a:solidFill>
                <a:latin typeface="Calibri" panose="020F0502020204030204" pitchFamily="34" charset="0"/>
                <a:cs typeface="Calibri" panose="020F0502020204030204" pitchFamily="34" charset="0"/>
              </a:rPr>
              <a:t>săn đi săn thú. Có lần, </a:t>
            </a:r>
            <a:r>
              <a:rPr lang="vi-VN" altLang="en-US" sz="2500" dirty="0" smtClean="0">
                <a:solidFill>
                  <a:schemeClr val="bg1"/>
                </a:solidFill>
                <a:latin typeface="Calibri" panose="020F0502020204030204" pitchFamily="34" charset="0"/>
                <a:cs typeface="Calibri" panose="020F0502020204030204" pitchFamily="34" charset="0"/>
              </a:rPr>
              <a:t>nàng </a:t>
            </a:r>
            <a:r>
              <a:rPr lang="vi-VN" altLang="en-US" sz="2500" dirty="0">
                <a:solidFill>
                  <a:srgbClr val="002060"/>
                </a:solidFill>
                <a:latin typeface="Calibri" panose="020F0502020204030204" pitchFamily="34" charset="0"/>
                <a:cs typeface="Calibri" panose="020F0502020204030204" pitchFamily="34" charset="0"/>
              </a:rPr>
              <a:t>đã bắn hạ một con báo gấm hung dữ trước sự thán phục của trai tráng trong vùng.</a:t>
            </a:r>
            <a:r>
              <a:rPr lang="en-US" altLang="en-US" sz="2500" dirty="0">
                <a:solidFill>
                  <a:srgbClr val="002060"/>
                </a:solidFill>
                <a:latin typeface="Calibri" panose="020F0502020204030204" pitchFamily="34" charset="0"/>
                <a:cs typeface="Calibri" panose="020F0502020204030204" pitchFamily="34" charset="0"/>
              </a:rPr>
              <a:t>  </a:t>
            </a:r>
          </a:p>
        </p:txBody>
      </p:sp>
      <p:sp>
        <p:nvSpPr>
          <p:cNvPr id="17" name="圆角矩形 7"/>
          <p:cNvSpPr/>
          <p:nvPr/>
        </p:nvSpPr>
        <p:spPr>
          <a:xfrm>
            <a:off x="2352781" y="4821697"/>
            <a:ext cx="6857574" cy="356447"/>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buClrTx/>
              <a:defRPr/>
            </a:pPr>
            <a:r>
              <a:rPr lang="vi-VN" altLang="en-US" sz="2400" b="1" dirty="0" smtClean="0">
                <a:solidFill>
                  <a:srgbClr val="002060"/>
                </a:solidFill>
                <a:cs typeface="Calibri" panose="020F0502020204030204" pitchFamily="34" charset="0"/>
              </a:rPr>
              <a:t>Theo TỪ ĐIỂN NHÂN VẬT LỊCH SỬ VIỆT NAM</a:t>
            </a:r>
            <a:r>
              <a:rPr lang="en-US" altLang="en-US" sz="2400" b="1" dirty="0" smtClean="0">
                <a:solidFill>
                  <a:srgbClr val="002060"/>
                </a:solidFill>
                <a:cs typeface="Calibri" panose="020F0502020204030204" pitchFamily="34" charset="0"/>
              </a:rPr>
              <a:t>  </a:t>
            </a:r>
            <a:endParaRPr lang="en-US" altLang="en-US" sz="2400" b="1" dirty="0">
              <a:solidFill>
                <a:srgbClr val="002060"/>
              </a:solidFill>
              <a:cs typeface="Calibri" panose="020F0502020204030204" pitchFamily="34" charset="0"/>
            </a:endParaRPr>
          </a:p>
        </p:txBody>
      </p:sp>
      <p:sp>
        <p:nvSpPr>
          <p:cNvPr id="20" name="TextBox 19"/>
          <p:cNvSpPr txBox="1"/>
          <p:nvPr/>
        </p:nvSpPr>
        <p:spPr>
          <a:xfrm>
            <a:off x="467756" y="763667"/>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1" name="TextBox 20"/>
          <p:cNvSpPr txBox="1"/>
          <p:nvPr/>
        </p:nvSpPr>
        <p:spPr>
          <a:xfrm>
            <a:off x="8202285" y="1109503"/>
            <a:ext cx="930842" cy="438582"/>
          </a:xfrm>
          <a:prstGeom prst="rect">
            <a:avLst/>
          </a:prstGeom>
          <a:noFill/>
        </p:spPr>
        <p:txBody>
          <a:bodyPr wrap="square" rtlCol="0">
            <a:spAutoFit/>
          </a:bodyPr>
          <a:lstStyle/>
          <a:p>
            <a:pPr algn="just">
              <a:lnSpc>
                <a:spcPct val="90000"/>
              </a:lnSpc>
            </a:pPr>
            <a:r>
              <a:rPr lang="vi-VN" altLang="en-US" sz="2500" dirty="0" smtClean="0">
                <a:solidFill>
                  <a:srgbClr val="FF0000"/>
                </a:solidFill>
                <a:latin typeface="Calibri" panose="020F0502020204030204" pitchFamily="34" charset="0"/>
                <a:cs typeface="Calibri" panose="020F0502020204030204" pitchFamily="34" charset="0"/>
              </a:rPr>
              <a:t>Nàng</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3" name="TextBox 22"/>
          <p:cNvSpPr txBox="1"/>
          <p:nvPr/>
        </p:nvSpPr>
        <p:spPr>
          <a:xfrm>
            <a:off x="8075340" y="760910"/>
            <a:ext cx="1135015" cy="438582"/>
          </a:xfrm>
          <a:prstGeom prst="rect">
            <a:avLst/>
          </a:prstGeom>
          <a:noFill/>
        </p:spPr>
        <p:txBody>
          <a:bodyPr wrap="square" rtlCol="0">
            <a:spAutoFit/>
          </a:bodyPr>
          <a:lstStyle/>
          <a:p>
            <a:pPr algn="just">
              <a:lnSpc>
                <a:spcPct val="90000"/>
              </a:lnSpc>
            </a:pPr>
            <a:r>
              <a:rPr lang="vi-VN" altLang="en-US" sz="2500" dirty="0" smtClean="0">
                <a:solidFill>
                  <a:srgbClr val="FF0000"/>
                </a:solidFill>
                <a:latin typeface="Calibri" panose="020F0502020204030204" pitchFamily="34" charset="0"/>
                <a:cs typeface="Calibri" panose="020F0502020204030204" pitchFamily="34" charset="0"/>
              </a:rPr>
              <a:t>Người</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4" name="TextBox 23"/>
          <p:cNvSpPr txBox="1"/>
          <p:nvPr/>
        </p:nvSpPr>
        <p:spPr>
          <a:xfrm>
            <a:off x="0" y="1786267"/>
            <a:ext cx="952506"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n</a:t>
            </a:r>
            <a:r>
              <a:rPr lang="vi-VN" altLang="en-US" sz="2500" dirty="0" smtClean="0">
                <a:solidFill>
                  <a:srgbClr val="FF0000"/>
                </a:solidFill>
                <a:latin typeface="Calibri" panose="020F0502020204030204" pitchFamily="34" charset="0"/>
                <a:cs typeface="Calibri" panose="020F0502020204030204" pitchFamily="34" charset="0"/>
              </a:rPr>
              <a:t>àng</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5" name="TextBox 24"/>
          <p:cNvSpPr txBox="1"/>
          <p:nvPr/>
        </p:nvSpPr>
        <p:spPr>
          <a:xfrm>
            <a:off x="1311274" y="2868366"/>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6" name="TextBox 25"/>
          <p:cNvSpPr txBox="1"/>
          <p:nvPr/>
        </p:nvSpPr>
        <p:spPr>
          <a:xfrm>
            <a:off x="7195336" y="3206288"/>
            <a:ext cx="2001589"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n</a:t>
            </a:r>
            <a:r>
              <a:rPr lang="vi-VN" altLang="en-US" sz="2500" dirty="0" smtClean="0">
                <a:solidFill>
                  <a:srgbClr val="FF0000"/>
                </a:solidFill>
                <a:latin typeface="Calibri" panose="020F0502020204030204" pitchFamily="34" charset="0"/>
                <a:cs typeface="Calibri" panose="020F0502020204030204" pitchFamily="34" charset="0"/>
              </a:rPr>
              <a:t>gười con gái</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7" name="TextBox 26"/>
          <p:cNvSpPr txBox="1"/>
          <p:nvPr/>
        </p:nvSpPr>
        <p:spPr>
          <a:xfrm>
            <a:off x="-29504" y="3560399"/>
            <a:ext cx="2681556"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v</a:t>
            </a:r>
            <a:r>
              <a:rPr lang="vi-VN" altLang="en-US" sz="2500" dirty="0" smtClean="0">
                <a:solidFill>
                  <a:srgbClr val="FF0000"/>
                </a:solidFill>
                <a:latin typeface="Calibri" panose="020F0502020204030204" pitchFamily="34" charset="0"/>
                <a:cs typeface="Calibri" panose="020F0502020204030204" pitchFamily="34" charset="0"/>
              </a:rPr>
              <a:t>ùng núi Quan Yên</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8" name="TextBox 27"/>
          <p:cNvSpPr txBox="1"/>
          <p:nvPr/>
        </p:nvSpPr>
        <p:spPr>
          <a:xfrm>
            <a:off x="4138477" y="4240442"/>
            <a:ext cx="224470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9" name="TextBox 28"/>
          <p:cNvSpPr txBox="1"/>
          <p:nvPr/>
        </p:nvSpPr>
        <p:spPr>
          <a:xfrm>
            <a:off x="15057" y="1111103"/>
            <a:ext cx="2481806"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t</a:t>
            </a:r>
            <a:r>
              <a:rPr lang="vi-VN" altLang="en-US" sz="2500" dirty="0" smtClean="0">
                <a:solidFill>
                  <a:srgbClr val="FF0000"/>
                </a:solidFill>
                <a:latin typeface="Calibri" panose="020F0502020204030204" pitchFamily="34" charset="0"/>
                <a:cs typeface="Calibri" panose="020F0502020204030204" pitchFamily="34" charset="0"/>
              </a:rPr>
              <a:t>hiếu nữ họ Triệu</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30" name="TextBox 29"/>
          <p:cNvSpPr txBox="1"/>
          <p:nvPr/>
        </p:nvSpPr>
        <p:spPr>
          <a:xfrm>
            <a:off x="7874003" y="727860"/>
            <a:ext cx="402674" cy="307777"/>
          </a:xfrm>
          <a:prstGeom prst="rect">
            <a:avLst/>
          </a:prstGeom>
          <a:noFill/>
        </p:spPr>
        <p:txBody>
          <a:bodyPr wrap="none" rtlCol="0">
            <a:spAutoFit/>
          </a:bodyPr>
          <a:lstStyle/>
          <a:p>
            <a:r>
              <a:rPr lang="vi-VN" dirty="0" smtClean="0">
                <a:solidFill>
                  <a:schemeClr val="accent1">
                    <a:lumMod val="75000"/>
                  </a:schemeClr>
                </a:solidFill>
              </a:rPr>
              <a:t>(1)</a:t>
            </a:r>
            <a:endParaRPr lang="en-US" dirty="0">
              <a:solidFill>
                <a:schemeClr val="accent1">
                  <a:lumMod val="75000"/>
                </a:schemeClr>
              </a:solidFill>
            </a:endParaRPr>
          </a:p>
        </p:txBody>
      </p:sp>
      <p:sp>
        <p:nvSpPr>
          <p:cNvPr id="31" name="TextBox 30"/>
          <p:cNvSpPr txBox="1"/>
          <p:nvPr/>
        </p:nvSpPr>
        <p:spPr>
          <a:xfrm>
            <a:off x="8028465" y="1060844"/>
            <a:ext cx="402674" cy="307777"/>
          </a:xfrm>
          <a:prstGeom prst="rect">
            <a:avLst/>
          </a:prstGeom>
          <a:noFill/>
        </p:spPr>
        <p:txBody>
          <a:bodyPr wrap="none" rtlCol="0">
            <a:spAutoFit/>
          </a:bodyPr>
          <a:lstStyle/>
          <a:p>
            <a:r>
              <a:rPr lang="vi-VN" dirty="0" smtClean="0">
                <a:solidFill>
                  <a:schemeClr val="accent1">
                    <a:lumMod val="75000"/>
                  </a:schemeClr>
                </a:solidFill>
              </a:rPr>
              <a:t>(2)</a:t>
            </a:r>
            <a:endParaRPr lang="en-US" dirty="0">
              <a:solidFill>
                <a:schemeClr val="accent1">
                  <a:lumMod val="75000"/>
                </a:schemeClr>
              </a:solidFill>
            </a:endParaRPr>
          </a:p>
        </p:txBody>
      </p:sp>
      <p:sp>
        <p:nvSpPr>
          <p:cNvPr id="32" name="TextBox 31"/>
          <p:cNvSpPr txBox="1"/>
          <p:nvPr/>
        </p:nvSpPr>
        <p:spPr>
          <a:xfrm>
            <a:off x="7761424" y="1391186"/>
            <a:ext cx="402674" cy="307777"/>
          </a:xfrm>
          <a:prstGeom prst="rect">
            <a:avLst/>
          </a:prstGeom>
          <a:noFill/>
        </p:spPr>
        <p:txBody>
          <a:bodyPr wrap="none" rtlCol="0">
            <a:spAutoFit/>
          </a:bodyPr>
          <a:lstStyle/>
          <a:p>
            <a:r>
              <a:rPr lang="vi-VN" dirty="0" smtClean="0">
                <a:solidFill>
                  <a:schemeClr val="accent1">
                    <a:lumMod val="75000"/>
                  </a:schemeClr>
                </a:solidFill>
              </a:rPr>
              <a:t>(3)</a:t>
            </a:r>
            <a:endParaRPr lang="en-US" dirty="0">
              <a:solidFill>
                <a:schemeClr val="accent1">
                  <a:lumMod val="75000"/>
                </a:schemeClr>
              </a:solidFill>
            </a:endParaRPr>
          </a:p>
        </p:txBody>
      </p:sp>
      <p:sp>
        <p:nvSpPr>
          <p:cNvPr id="33" name="TextBox 32"/>
          <p:cNvSpPr txBox="1"/>
          <p:nvPr/>
        </p:nvSpPr>
        <p:spPr>
          <a:xfrm>
            <a:off x="2681556" y="2071299"/>
            <a:ext cx="402674" cy="307777"/>
          </a:xfrm>
          <a:prstGeom prst="rect">
            <a:avLst/>
          </a:prstGeom>
          <a:noFill/>
        </p:spPr>
        <p:txBody>
          <a:bodyPr wrap="none" rtlCol="0">
            <a:spAutoFit/>
          </a:bodyPr>
          <a:lstStyle/>
          <a:p>
            <a:r>
              <a:rPr lang="vi-VN" dirty="0" smtClean="0">
                <a:solidFill>
                  <a:schemeClr val="accent1">
                    <a:lumMod val="75000"/>
                  </a:schemeClr>
                </a:solidFill>
              </a:rPr>
              <a:t>(4)</a:t>
            </a:r>
            <a:endParaRPr lang="en-US" dirty="0">
              <a:solidFill>
                <a:schemeClr val="accent1">
                  <a:lumMod val="75000"/>
                </a:schemeClr>
              </a:solidFill>
            </a:endParaRPr>
          </a:p>
        </p:txBody>
      </p:sp>
      <p:sp>
        <p:nvSpPr>
          <p:cNvPr id="34" name="TextBox 33"/>
          <p:cNvSpPr txBox="1"/>
          <p:nvPr/>
        </p:nvSpPr>
        <p:spPr>
          <a:xfrm>
            <a:off x="5699749" y="3132781"/>
            <a:ext cx="402674" cy="307777"/>
          </a:xfrm>
          <a:prstGeom prst="rect">
            <a:avLst/>
          </a:prstGeom>
          <a:noFill/>
        </p:spPr>
        <p:txBody>
          <a:bodyPr wrap="none" rtlCol="0">
            <a:spAutoFit/>
          </a:bodyPr>
          <a:lstStyle/>
          <a:p>
            <a:r>
              <a:rPr lang="vi-VN" dirty="0" smtClean="0">
                <a:solidFill>
                  <a:schemeClr val="accent1">
                    <a:lumMod val="75000"/>
                  </a:schemeClr>
                </a:solidFill>
              </a:rPr>
              <a:t>(5)</a:t>
            </a:r>
            <a:endParaRPr lang="en-US" dirty="0">
              <a:solidFill>
                <a:schemeClr val="accent1">
                  <a:lumMod val="75000"/>
                </a:schemeClr>
              </a:solidFill>
            </a:endParaRPr>
          </a:p>
        </p:txBody>
      </p:sp>
      <p:sp>
        <p:nvSpPr>
          <p:cNvPr id="35" name="TextBox 34"/>
          <p:cNvSpPr txBox="1"/>
          <p:nvPr/>
        </p:nvSpPr>
        <p:spPr>
          <a:xfrm>
            <a:off x="3645707" y="3845092"/>
            <a:ext cx="402674" cy="307777"/>
          </a:xfrm>
          <a:prstGeom prst="rect">
            <a:avLst/>
          </a:prstGeom>
          <a:noFill/>
        </p:spPr>
        <p:txBody>
          <a:bodyPr wrap="none" rtlCol="0">
            <a:spAutoFit/>
          </a:bodyPr>
          <a:lstStyle/>
          <a:p>
            <a:r>
              <a:rPr lang="vi-VN" dirty="0" smtClean="0">
                <a:solidFill>
                  <a:schemeClr val="accent1">
                    <a:lumMod val="75000"/>
                  </a:schemeClr>
                </a:solidFill>
              </a:rPr>
              <a:t>(6)</a:t>
            </a:r>
            <a:endParaRPr lang="en-US" dirty="0">
              <a:solidFill>
                <a:schemeClr val="accent1">
                  <a:lumMod val="75000"/>
                </a:schemeClr>
              </a:solidFill>
            </a:endParaRPr>
          </a:p>
        </p:txBody>
      </p:sp>
      <p:sp>
        <p:nvSpPr>
          <p:cNvPr id="36" name="TextBox 35"/>
          <p:cNvSpPr txBox="1"/>
          <p:nvPr/>
        </p:nvSpPr>
        <p:spPr>
          <a:xfrm>
            <a:off x="1171982" y="4549845"/>
            <a:ext cx="402674" cy="307777"/>
          </a:xfrm>
          <a:prstGeom prst="rect">
            <a:avLst/>
          </a:prstGeom>
          <a:noFill/>
        </p:spPr>
        <p:txBody>
          <a:bodyPr wrap="none" rtlCol="0">
            <a:spAutoFit/>
          </a:bodyPr>
          <a:lstStyle/>
          <a:p>
            <a:r>
              <a:rPr lang="vi-VN" dirty="0" smtClean="0">
                <a:solidFill>
                  <a:schemeClr val="accent1">
                    <a:lumMod val="75000"/>
                  </a:schemeClr>
                </a:solidFill>
              </a:rPr>
              <a:t>(7)</a:t>
            </a:r>
            <a:endParaRPr lang="en-US" dirty="0">
              <a:solidFill>
                <a:schemeClr val="accent1">
                  <a:lumMod val="75000"/>
                </a:schemeClr>
              </a:solidFill>
            </a:endParaRPr>
          </a:p>
        </p:txBody>
      </p:sp>
    </p:spTree>
    <p:extLst>
      <p:ext uri="{BB962C8B-B14F-4D97-AF65-F5344CB8AC3E}">
        <p14:creationId xmlns:p14="http://schemas.microsoft.com/office/powerpoint/2010/main" val="223559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圆角矩形 7"/>
          <p:cNvSpPr/>
          <p:nvPr/>
        </p:nvSpPr>
        <p:spPr>
          <a:xfrm>
            <a:off x="179266" y="43015"/>
            <a:ext cx="8785468" cy="702016"/>
          </a:xfrm>
          <a:prstGeom prst="roundRect">
            <a:avLst>
              <a:gd name="adj" fmla="val 22936"/>
            </a:avLst>
          </a:prstGeom>
          <a:solidFill>
            <a:schemeClr val="bg1"/>
          </a:solidFill>
          <a:ln w="2857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sz="2600" b="1" u="sng" dirty="0" smtClean="0">
                <a:solidFill>
                  <a:schemeClr val="accent1">
                    <a:lumMod val="75000"/>
                  </a:schemeClr>
                </a:solidFill>
                <a:latin typeface="Calibri" panose="020F0502020204030204" pitchFamily="34" charset="0"/>
                <a:cs typeface="Calibri" panose="020F0502020204030204" pitchFamily="34" charset="0"/>
              </a:rPr>
              <a:t>Bài 2:</a:t>
            </a:r>
            <a:r>
              <a:rPr lang="vi-VN" sz="2600" b="1" dirty="0" smtClean="0">
                <a:solidFill>
                  <a:schemeClr val="accent1">
                    <a:lumMod val="75000"/>
                  </a:schemeClr>
                </a:solidFill>
                <a:latin typeface="Calibri" panose="020F0502020204030204" pitchFamily="34" charset="0"/>
                <a:cs typeface="Calibri" panose="020F0502020204030204" pitchFamily="34" charset="0"/>
              </a:rPr>
              <a:t> </a:t>
            </a:r>
            <a:r>
              <a:rPr lang="vi-VN" sz="2600" dirty="0" smtClean="0">
                <a:solidFill>
                  <a:schemeClr val="accent1">
                    <a:lumMod val="75000"/>
                  </a:schemeClr>
                </a:solidFill>
                <a:latin typeface="Calibri" panose="020F0502020204030204" pitchFamily="34" charset="0"/>
                <a:cs typeface="Calibri" panose="020F0502020204030204" pitchFamily="34" charset="0"/>
              </a:rPr>
              <a:t>Hãy thay thế những từ ngữ lặp lại trong hai đoạn văn sau bằng đại từ hoặc từ ngữ đồng nghĩa:</a:t>
            </a:r>
          </a:p>
        </p:txBody>
      </p:sp>
      <p:grpSp>
        <p:nvGrpSpPr>
          <p:cNvPr id="4" name="Google Shape;1780;p42"/>
          <p:cNvGrpSpPr/>
          <p:nvPr/>
        </p:nvGrpSpPr>
        <p:grpSpPr>
          <a:xfrm rot="1227845">
            <a:off x="8787817" y="-75253"/>
            <a:ext cx="575838" cy="400692"/>
            <a:chOff x="6862425" y="660850"/>
            <a:chExt cx="1389081" cy="966580"/>
          </a:xfrm>
        </p:grpSpPr>
        <p:sp>
          <p:nvSpPr>
            <p:cNvPr id="5" name="Google Shape;1781;p42"/>
            <p:cNvSpPr/>
            <p:nvPr/>
          </p:nvSpPr>
          <p:spPr>
            <a:xfrm>
              <a:off x="6862425" y="660850"/>
              <a:ext cx="1389081" cy="966580"/>
            </a:xfrm>
            <a:custGeom>
              <a:avLst/>
              <a:gdLst/>
              <a:ahLst/>
              <a:cxnLst/>
              <a:rect l="l" t="t" r="r" b="b"/>
              <a:pathLst>
                <a:path w="26690" h="18572" extrusionOk="0">
                  <a:moveTo>
                    <a:pt x="5591" y="1"/>
                  </a:moveTo>
                  <a:cubicBezTo>
                    <a:pt x="4196" y="1"/>
                    <a:pt x="2834" y="131"/>
                    <a:pt x="1515" y="382"/>
                  </a:cubicBezTo>
                  <a:cubicBezTo>
                    <a:pt x="1493" y="393"/>
                    <a:pt x="1471" y="393"/>
                    <a:pt x="1439" y="404"/>
                  </a:cubicBezTo>
                  <a:lnTo>
                    <a:pt x="719" y="556"/>
                  </a:lnTo>
                  <a:lnTo>
                    <a:pt x="273" y="6158"/>
                  </a:lnTo>
                  <a:lnTo>
                    <a:pt x="262" y="6158"/>
                  </a:lnTo>
                  <a:lnTo>
                    <a:pt x="0" y="9438"/>
                  </a:lnTo>
                  <a:lnTo>
                    <a:pt x="1144" y="9319"/>
                  </a:lnTo>
                  <a:cubicBezTo>
                    <a:pt x="1275" y="9297"/>
                    <a:pt x="1362" y="9286"/>
                    <a:pt x="1417" y="9275"/>
                  </a:cubicBezTo>
                  <a:cubicBezTo>
                    <a:pt x="1461" y="9264"/>
                    <a:pt x="1493" y="9253"/>
                    <a:pt x="1570" y="9253"/>
                  </a:cubicBezTo>
                  <a:cubicBezTo>
                    <a:pt x="2158" y="9199"/>
                    <a:pt x="2768" y="9166"/>
                    <a:pt x="3368" y="9166"/>
                  </a:cubicBezTo>
                  <a:cubicBezTo>
                    <a:pt x="4349" y="9166"/>
                    <a:pt x="5340" y="9242"/>
                    <a:pt x="6310" y="9384"/>
                  </a:cubicBezTo>
                  <a:cubicBezTo>
                    <a:pt x="9612" y="9885"/>
                    <a:pt x="12686" y="11324"/>
                    <a:pt x="15225" y="13569"/>
                  </a:cubicBezTo>
                  <a:cubicBezTo>
                    <a:pt x="15170" y="14092"/>
                    <a:pt x="15258" y="14615"/>
                    <a:pt x="15454" y="15095"/>
                  </a:cubicBezTo>
                  <a:cubicBezTo>
                    <a:pt x="15290" y="15411"/>
                    <a:pt x="15192" y="15770"/>
                    <a:pt x="15181" y="16141"/>
                  </a:cubicBezTo>
                  <a:cubicBezTo>
                    <a:pt x="15170" y="16773"/>
                    <a:pt x="15399" y="17372"/>
                    <a:pt x="15835" y="17830"/>
                  </a:cubicBezTo>
                  <a:cubicBezTo>
                    <a:pt x="16282" y="18309"/>
                    <a:pt x="16914" y="18571"/>
                    <a:pt x="17557" y="18571"/>
                  </a:cubicBezTo>
                  <a:cubicBezTo>
                    <a:pt x="18048" y="18571"/>
                    <a:pt x="18527" y="18418"/>
                    <a:pt x="18919" y="18146"/>
                  </a:cubicBezTo>
                  <a:cubicBezTo>
                    <a:pt x="19050" y="18157"/>
                    <a:pt x="19170" y="18168"/>
                    <a:pt x="19301" y="18168"/>
                  </a:cubicBezTo>
                  <a:cubicBezTo>
                    <a:pt x="20009" y="18168"/>
                    <a:pt x="20685" y="17906"/>
                    <a:pt x="21197" y="17416"/>
                  </a:cubicBezTo>
                  <a:cubicBezTo>
                    <a:pt x="21622" y="17013"/>
                    <a:pt x="21906" y="16500"/>
                    <a:pt x="22004" y="15945"/>
                  </a:cubicBezTo>
                  <a:cubicBezTo>
                    <a:pt x="22265" y="15814"/>
                    <a:pt x="22505" y="15639"/>
                    <a:pt x="22712" y="15443"/>
                  </a:cubicBezTo>
                  <a:cubicBezTo>
                    <a:pt x="22963" y="15214"/>
                    <a:pt x="23159" y="14942"/>
                    <a:pt x="23311" y="14637"/>
                  </a:cubicBezTo>
                  <a:cubicBezTo>
                    <a:pt x="23856" y="14517"/>
                    <a:pt x="24347" y="14255"/>
                    <a:pt x="24761" y="13874"/>
                  </a:cubicBezTo>
                  <a:cubicBezTo>
                    <a:pt x="25349" y="13307"/>
                    <a:pt x="25687" y="12533"/>
                    <a:pt x="25720" y="11727"/>
                  </a:cubicBezTo>
                  <a:cubicBezTo>
                    <a:pt x="26657" y="10833"/>
                    <a:pt x="26690" y="9329"/>
                    <a:pt x="25796" y="8381"/>
                  </a:cubicBezTo>
                  <a:cubicBezTo>
                    <a:pt x="25349" y="7913"/>
                    <a:pt x="24717" y="7640"/>
                    <a:pt x="24074" y="7640"/>
                  </a:cubicBezTo>
                  <a:cubicBezTo>
                    <a:pt x="23464" y="7640"/>
                    <a:pt x="22886" y="7880"/>
                    <a:pt x="22440" y="8294"/>
                  </a:cubicBezTo>
                  <a:cubicBezTo>
                    <a:pt x="22440" y="8294"/>
                    <a:pt x="22429" y="8305"/>
                    <a:pt x="22429" y="8305"/>
                  </a:cubicBezTo>
                  <a:cubicBezTo>
                    <a:pt x="19432" y="4414"/>
                    <a:pt x="15465" y="1766"/>
                    <a:pt x="10920" y="644"/>
                  </a:cubicBezTo>
                  <a:cubicBezTo>
                    <a:pt x="9176" y="219"/>
                    <a:pt x="7389" y="1"/>
                    <a:pt x="5591"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 name="Google Shape;1782;p42"/>
            <p:cNvSpPr/>
            <p:nvPr/>
          </p:nvSpPr>
          <p:spPr>
            <a:xfrm>
              <a:off x="6940702" y="714197"/>
              <a:ext cx="1133852" cy="579157"/>
            </a:xfrm>
            <a:custGeom>
              <a:avLst/>
              <a:gdLst/>
              <a:ahLst/>
              <a:cxnLst/>
              <a:rect l="l" t="t" r="r" b="b"/>
              <a:pathLst>
                <a:path w="21786" h="11128" extrusionOk="0">
                  <a:moveTo>
                    <a:pt x="4076" y="0"/>
                  </a:moveTo>
                  <a:cubicBezTo>
                    <a:pt x="2769" y="0"/>
                    <a:pt x="1464" y="122"/>
                    <a:pt x="196" y="371"/>
                  </a:cubicBezTo>
                  <a:cubicBezTo>
                    <a:pt x="164" y="371"/>
                    <a:pt x="131" y="381"/>
                    <a:pt x="109" y="392"/>
                  </a:cubicBezTo>
                  <a:lnTo>
                    <a:pt x="0" y="1711"/>
                  </a:lnTo>
                  <a:cubicBezTo>
                    <a:pt x="32" y="1715"/>
                    <a:pt x="65" y="1718"/>
                    <a:pt x="100" y="1718"/>
                  </a:cubicBezTo>
                  <a:cubicBezTo>
                    <a:pt x="159" y="1718"/>
                    <a:pt x="221" y="1710"/>
                    <a:pt x="283" y="1689"/>
                  </a:cubicBezTo>
                  <a:cubicBezTo>
                    <a:pt x="992" y="1515"/>
                    <a:pt x="1406" y="1482"/>
                    <a:pt x="2191" y="1406"/>
                  </a:cubicBezTo>
                  <a:cubicBezTo>
                    <a:pt x="2806" y="1353"/>
                    <a:pt x="3427" y="1326"/>
                    <a:pt x="4047" y="1326"/>
                  </a:cubicBezTo>
                  <a:cubicBezTo>
                    <a:pt x="5086" y="1326"/>
                    <a:pt x="6126" y="1402"/>
                    <a:pt x="7149" y="1558"/>
                  </a:cubicBezTo>
                  <a:cubicBezTo>
                    <a:pt x="12391" y="2343"/>
                    <a:pt x="16849" y="5307"/>
                    <a:pt x="19824" y="9667"/>
                  </a:cubicBezTo>
                  <a:cubicBezTo>
                    <a:pt x="20129" y="10124"/>
                    <a:pt x="20412" y="10593"/>
                    <a:pt x="20696" y="11073"/>
                  </a:cubicBezTo>
                  <a:cubicBezTo>
                    <a:pt x="20707" y="11094"/>
                    <a:pt x="20718" y="11116"/>
                    <a:pt x="20728" y="11127"/>
                  </a:cubicBezTo>
                  <a:lnTo>
                    <a:pt x="21786" y="10331"/>
                  </a:lnTo>
                  <a:cubicBezTo>
                    <a:pt x="18974" y="5547"/>
                    <a:pt x="14625" y="1962"/>
                    <a:pt x="9187" y="621"/>
                  </a:cubicBezTo>
                  <a:cubicBezTo>
                    <a:pt x="7531" y="212"/>
                    <a:pt x="5802" y="0"/>
                    <a:pt x="4076" y="0"/>
                  </a:cubicBezTo>
                  <a:close/>
                </a:path>
              </a:pathLst>
            </a:custGeom>
            <a:solidFill>
              <a:srgbClr val="FF7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83;p42"/>
            <p:cNvSpPr/>
            <p:nvPr/>
          </p:nvSpPr>
          <p:spPr>
            <a:xfrm>
              <a:off x="6936122" y="773894"/>
              <a:ext cx="1098149" cy="549491"/>
            </a:xfrm>
            <a:custGeom>
              <a:avLst/>
              <a:gdLst/>
              <a:ahLst/>
              <a:cxnLst/>
              <a:rect l="l" t="t" r="r" b="b"/>
              <a:pathLst>
                <a:path w="21100" h="10558" extrusionOk="0">
                  <a:moveTo>
                    <a:pt x="3749" y="1"/>
                  </a:moveTo>
                  <a:cubicBezTo>
                    <a:pt x="2524" y="1"/>
                    <a:pt x="1301" y="107"/>
                    <a:pt x="110" y="324"/>
                  </a:cubicBezTo>
                  <a:lnTo>
                    <a:pt x="1" y="1687"/>
                  </a:lnTo>
                  <a:cubicBezTo>
                    <a:pt x="677" y="1523"/>
                    <a:pt x="1091" y="1490"/>
                    <a:pt x="1854" y="1414"/>
                  </a:cubicBezTo>
                  <a:cubicBezTo>
                    <a:pt x="2469" y="1361"/>
                    <a:pt x="3090" y="1334"/>
                    <a:pt x="3710" y="1334"/>
                  </a:cubicBezTo>
                  <a:cubicBezTo>
                    <a:pt x="4749" y="1334"/>
                    <a:pt x="5789" y="1410"/>
                    <a:pt x="6812" y="1567"/>
                  </a:cubicBezTo>
                  <a:cubicBezTo>
                    <a:pt x="12054" y="2351"/>
                    <a:pt x="16512" y="5316"/>
                    <a:pt x="19487" y="9675"/>
                  </a:cubicBezTo>
                  <a:cubicBezTo>
                    <a:pt x="19683" y="9969"/>
                    <a:pt x="19868" y="10263"/>
                    <a:pt x="20043" y="10558"/>
                  </a:cubicBezTo>
                  <a:lnTo>
                    <a:pt x="21100" y="9773"/>
                  </a:lnTo>
                  <a:cubicBezTo>
                    <a:pt x="18277" y="5261"/>
                    <a:pt x="14060" y="1915"/>
                    <a:pt x="8839" y="619"/>
                  </a:cubicBezTo>
                  <a:cubicBezTo>
                    <a:pt x="7196" y="211"/>
                    <a:pt x="5471" y="1"/>
                    <a:pt x="3749" y="1"/>
                  </a:cubicBezTo>
                  <a:close/>
                </a:path>
              </a:pathLst>
            </a:custGeom>
            <a:solidFill>
              <a:srgbClr val="FEA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84;p42"/>
            <p:cNvSpPr/>
            <p:nvPr/>
          </p:nvSpPr>
          <p:spPr>
            <a:xfrm>
              <a:off x="6931594" y="834476"/>
              <a:ext cx="1059012" cy="521803"/>
            </a:xfrm>
            <a:custGeom>
              <a:avLst/>
              <a:gdLst/>
              <a:ahLst/>
              <a:cxnLst/>
              <a:rect l="l" t="t" r="r" b="b"/>
              <a:pathLst>
                <a:path w="20348" h="10026" extrusionOk="0">
                  <a:moveTo>
                    <a:pt x="3319" y="0"/>
                  </a:moveTo>
                  <a:cubicBezTo>
                    <a:pt x="2242" y="0"/>
                    <a:pt x="1165" y="83"/>
                    <a:pt x="110" y="250"/>
                  </a:cubicBezTo>
                  <a:lnTo>
                    <a:pt x="1" y="1591"/>
                  </a:lnTo>
                  <a:cubicBezTo>
                    <a:pt x="458" y="1503"/>
                    <a:pt x="840" y="1460"/>
                    <a:pt x="1428" y="1416"/>
                  </a:cubicBezTo>
                  <a:cubicBezTo>
                    <a:pt x="2066" y="1358"/>
                    <a:pt x="2705" y="1328"/>
                    <a:pt x="3344" y="1328"/>
                  </a:cubicBezTo>
                  <a:cubicBezTo>
                    <a:pt x="4365" y="1328"/>
                    <a:pt x="5386" y="1404"/>
                    <a:pt x="6398" y="1558"/>
                  </a:cubicBezTo>
                  <a:cubicBezTo>
                    <a:pt x="11629" y="2343"/>
                    <a:pt x="16097" y="5307"/>
                    <a:pt x="19062" y="9666"/>
                  </a:cubicBezTo>
                  <a:cubicBezTo>
                    <a:pt x="19138" y="9786"/>
                    <a:pt x="19214" y="9906"/>
                    <a:pt x="19291" y="10026"/>
                  </a:cubicBezTo>
                  <a:lnTo>
                    <a:pt x="20348" y="9241"/>
                  </a:lnTo>
                  <a:cubicBezTo>
                    <a:pt x="17525" y="5002"/>
                    <a:pt x="13438" y="1863"/>
                    <a:pt x="8425" y="621"/>
                  </a:cubicBezTo>
                  <a:cubicBezTo>
                    <a:pt x="6774" y="211"/>
                    <a:pt x="5045" y="0"/>
                    <a:pt x="3319" y="0"/>
                  </a:cubicBezTo>
                  <a:close/>
                </a:path>
              </a:pathLst>
            </a:custGeom>
            <a:solidFill>
              <a:srgbClr val="FFE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85;p42"/>
            <p:cNvSpPr/>
            <p:nvPr/>
          </p:nvSpPr>
          <p:spPr>
            <a:xfrm>
              <a:off x="6927066" y="893236"/>
              <a:ext cx="1018729" cy="496509"/>
            </a:xfrm>
            <a:custGeom>
              <a:avLst/>
              <a:gdLst/>
              <a:ahLst/>
              <a:cxnLst/>
              <a:rect l="l" t="t" r="r" b="b"/>
              <a:pathLst>
                <a:path w="19574" h="9540" extrusionOk="0">
                  <a:moveTo>
                    <a:pt x="2887" y="1"/>
                  </a:moveTo>
                  <a:cubicBezTo>
                    <a:pt x="1955" y="1"/>
                    <a:pt x="1025" y="63"/>
                    <a:pt x="110" y="189"/>
                  </a:cubicBezTo>
                  <a:lnTo>
                    <a:pt x="1" y="1519"/>
                  </a:lnTo>
                  <a:cubicBezTo>
                    <a:pt x="295" y="1475"/>
                    <a:pt x="589" y="1453"/>
                    <a:pt x="981" y="1410"/>
                  </a:cubicBezTo>
                  <a:cubicBezTo>
                    <a:pt x="1601" y="1357"/>
                    <a:pt x="2224" y="1330"/>
                    <a:pt x="2846" y="1330"/>
                  </a:cubicBezTo>
                  <a:cubicBezTo>
                    <a:pt x="3888" y="1330"/>
                    <a:pt x="4928" y="1405"/>
                    <a:pt x="5951" y="1562"/>
                  </a:cubicBezTo>
                  <a:cubicBezTo>
                    <a:pt x="11139" y="2336"/>
                    <a:pt x="15552" y="5246"/>
                    <a:pt x="18527" y="9540"/>
                  </a:cubicBezTo>
                  <a:lnTo>
                    <a:pt x="19574" y="8755"/>
                  </a:lnTo>
                  <a:cubicBezTo>
                    <a:pt x="16773" y="4766"/>
                    <a:pt x="12806" y="1813"/>
                    <a:pt x="7978" y="614"/>
                  </a:cubicBezTo>
                  <a:cubicBezTo>
                    <a:pt x="6331" y="211"/>
                    <a:pt x="4607" y="1"/>
                    <a:pt x="2887" y="1"/>
                  </a:cubicBezTo>
                  <a:close/>
                </a:path>
              </a:pathLst>
            </a:custGeom>
            <a:solidFill>
              <a:srgbClr val="48C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86;p42"/>
            <p:cNvSpPr/>
            <p:nvPr/>
          </p:nvSpPr>
          <p:spPr>
            <a:xfrm>
              <a:off x="6922538" y="956888"/>
              <a:ext cx="978446" cy="465751"/>
            </a:xfrm>
            <a:custGeom>
              <a:avLst/>
              <a:gdLst/>
              <a:ahLst/>
              <a:cxnLst/>
              <a:rect l="l" t="t" r="r" b="b"/>
              <a:pathLst>
                <a:path w="18800" h="8949" extrusionOk="0">
                  <a:moveTo>
                    <a:pt x="2546" y="1"/>
                  </a:moveTo>
                  <a:cubicBezTo>
                    <a:pt x="1726" y="1"/>
                    <a:pt x="907" y="48"/>
                    <a:pt x="98" y="143"/>
                  </a:cubicBezTo>
                  <a:lnTo>
                    <a:pt x="0" y="1473"/>
                  </a:lnTo>
                  <a:cubicBezTo>
                    <a:pt x="186" y="1451"/>
                    <a:pt x="393" y="1440"/>
                    <a:pt x="643" y="1418"/>
                  </a:cubicBezTo>
                  <a:cubicBezTo>
                    <a:pt x="1277" y="1359"/>
                    <a:pt x="1915" y="1330"/>
                    <a:pt x="2553" y="1330"/>
                  </a:cubicBezTo>
                  <a:cubicBezTo>
                    <a:pt x="3574" y="1330"/>
                    <a:pt x="4596" y="1406"/>
                    <a:pt x="5602" y="1560"/>
                  </a:cubicBezTo>
                  <a:cubicBezTo>
                    <a:pt x="10550" y="2301"/>
                    <a:pt x="14800" y="4982"/>
                    <a:pt x="17764" y="8949"/>
                  </a:cubicBezTo>
                  <a:lnTo>
                    <a:pt x="18800" y="8175"/>
                  </a:lnTo>
                  <a:cubicBezTo>
                    <a:pt x="16032" y="4470"/>
                    <a:pt x="12217" y="1756"/>
                    <a:pt x="7640" y="623"/>
                  </a:cubicBezTo>
                  <a:cubicBezTo>
                    <a:pt x="5994" y="209"/>
                    <a:pt x="4268" y="1"/>
                    <a:pt x="254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87;p42"/>
            <p:cNvSpPr/>
            <p:nvPr/>
          </p:nvSpPr>
          <p:spPr>
            <a:xfrm>
              <a:off x="6916865" y="1023247"/>
              <a:ext cx="941598" cy="434576"/>
            </a:xfrm>
            <a:custGeom>
              <a:avLst/>
              <a:gdLst/>
              <a:ahLst/>
              <a:cxnLst/>
              <a:rect l="l" t="t" r="r" b="b"/>
              <a:pathLst>
                <a:path w="18092" h="8350" extrusionOk="0">
                  <a:moveTo>
                    <a:pt x="2513" y="1"/>
                  </a:moveTo>
                  <a:cubicBezTo>
                    <a:pt x="1721" y="1"/>
                    <a:pt x="921" y="48"/>
                    <a:pt x="109" y="143"/>
                  </a:cubicBezTo>
                  <a:lnTo>
                    <a:pt x="0" y="1473"/>
                  </a:lnTo>
                  <a:cubicBezTo>
                    <a:pt x="186" y="1451"/>
                    <a:pt x="186" y="1429"/>
                    <a:pt x="436" y="1407"/>
                  </a:cubicBezTo>
                  <a:cubicBezTo>
                    <a:pt x="1053" y="1351"/>
                    <a:pt x="1671" y="1323"/>
                    <a:pt x="2288" y="1323"/>
                  </a:cubicBezTo>
                  <a:cubicBezTo>
                    <a:pt x="3331" y="1323"/>
                    <a:pt x="4373" y="1403"/>
                    <a:pt x="5406" y="1560"/>
                  </a:cubicBezTo>
                  <a:cubicBezTo>
                    <a:pt x="10092" y="2257"/>
                    <a:pt x="14168" y="4710"/>
                    <a:pt x="17089" y="8349"/>
                  </a:cubicBezTo>
                  <a:lnTo>
                    <a:pt x="18091" y="7510"/>
                  </a:lnTo>
                  <a:cubicBezTo>
                    <a:pt x="15367" y="4154"/>
                    <a:pt x="11738" y="1680"/>
                    <a:pt x="7433" y="612"/>
                  </a:cubicBezTo>
                  <a:cubicBezTo>
                    <a:pt x="5790" y="207"/>
                    <a:pt x="4167" y="1"/>
                    <a:pt x="2513" y="1"/>
                  </a:cubicBezTo>
                  <a:close/>
                </a:path>
              </a:pathLst>
            </a:custGeom>
            <a:solidFill>
              <a:srgbClr val="A77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88;p42"/>
            <p:cNvSpPr/>
            <p:nvPr/>
          </p:nvSpPr>
          <p:spPr>
            <a:xfrm>
              <a:off x="7692242" y="1112090"/>
              <a:ext cx="504837" cy="469602"/>
            </a:xfrm>
            <a:custGeom>
              <a:avLst/>
              <a:gdLst/>
              <a:ahLst/>
              <a:cxnLst/>
              <a:rect l="l" t="t" r="r" b="b"/>
              <a:pathLst>
                <a:path w="9700" h="9023" extrusionOk="0">
                  <a:moveTo>
                    <a:pt x="8126" y="1"/>
                  </a:moveTo>
                  <a:cubicBezTo>
                    <a:pt x="7775" y="1"/>
                    <a:pt x="7423" y="129"/>
                    <a:pt x="7149" y="387"/>
                  </a:cubicBezTo>
                  <a:cubicBezTo>
                    <a:pt x="6997" y="540"/>
                    <a:pt x="6877" y="714"/>
                    <a:pt x="6801" y="910"/>
                  </a:cubicBezTo>
                  <a:cubicBezTo>
                    <a:pt x="6761" y="908"/>
                    <a:pt x="6721" y="907"/>
                    <a:pt x="6681" y="907"/>
                  </a:cubicBezTo>
                  <a:cubicBezTo>
                    <a:pt x="6163" y="907"/>
                    <a:pt x="5635" y="1103"/>
                    <a:pt x="5220" y="1488"/>
                  </a:cubicBezTo>
                  <a:cubicBezTo>
                    <a:pt x="5166" y="1542"/>
                    <a:pt x="5122" y="1597"/>
                    <a:pt x="5068" y="1651"/>
                  </a:cubicBezTo>
                  <a:cubicBezTo>
                    <a:pt x="4789" y="1494"/>
                    <a:pt x="4477" y="1414"/>
                    <a:pt x="4165" y="1414"/>
                  </a:cubicBezTo>
                  <a:cubicBezTo>
                    <a:pt x="3721" y="1414"/>
                    <a:pt x="3277" y="1575"/>
                    <a:pt x="2932" y="1902"/>
                  </a:cubicBezTo>
                  <a:cubicBezTo>
                    <a:pt x="2572" y="2251"/>
                    <a:pt x="2387" y="2697"/>
                    <a:pt x="2365" y="3155"/>
                  </a:cubicBezTo>
                  <a:cubicBezTo>
                    <a:pt x="2351" y="3155"/>
                    <a:pt x="2337" y="3155"/>
                    <a:pt x="2323" y="3155"/>
                  </a:cubicBezTo>
                  <a:cubicBezTo>
                    <a:pt x="1803" y="3155"/>
                    <a:pt x="1286" y="3351"/>
                    <a:pt x="883" y="3733"/>
                  </a:cubicBezTo>
                  <a:cubicBezTo>
                    <a:pt x="87" y="4485"/>
                    <a:pt x="0" y="5705"/>
                    <a:pt x="643" y="6566"/>
                  </a:cubicBezTo>
                  <a:cubicBezTo>
                    <a:pt x="643" y="6566"/>
                    <a:pt x="643" y="6566"/>
                    <a:pt x="632" y="6577"/>
                  </a:cubicBezTo>
                  <a:cubicBezTo>
                    <a:pt x="66" y="7111"/>
                    <a:pt x="44" y="8016"/>
                    <a:pt x="589" y="8582"/>
                  </a:cubicBezTo>
                  <a:cubicBezTo>
                    <a:pt x="865" y="8876"/>
                    <a:pt x="1240" y="9023"/>
                    <a:pt x="1617" y="9023"/>
                  </a:cubicBezTo>
                  <a:cubicBezTo>
                    <a:pt x="1968" y="9023"/>
                    <a:pt x="2320" y="8895"/>
                    <a:pt x="2594" y="8637"/>
                  </a:cubicBezTo>
                  <a:cubicBezTo>
                    <a:pt x="2638" y="8593"/>
                    <a:pt x="2681" y="8550"/>
                    <a:pt x="2714" y="8495"/>
                  </a:cubicBezTo>
                  <a:cubicBezTo>
                    <a:pt x="2923" y="8575"/>
                    <a:pt x="3144" y="8615"/>
                    <a:pt x="3364" y="8615"/>
                  </a:cubicBezTo>
                  <a:cubicBezTo>
                    <a:pt x="3808" y="8615"/>
                    <a:pt x="4250" y="8452"/>
                    <a:pt x="4599" y="8125"/>
                  </a:cubicBezTo>
                  <a:cubicBezTo>
                    <a:pt x="5013" y="7732"/>
                    <a:pt x="5199" y="7187"/>
                    <a:pt x="5155" y="6653"/>
                  </a:cubicBezTo>
                  <a:cubicBezTo>
                    <a:pt x="5504" y="6588"/>
                    <a:pt x="5842" y="6414"/>
                    <a:pt x="6114" y="6152"/>
                  </a:cubicBezTo>
                  <a:cubicBezTo>
                    <a:pt x="6408" y="5880"/>
                    <a:pt x="6594" y="5531"/>
                    <a:pt x="6681" y="5160"/>
                  </a:cubicBezTo>
                  <a:cubicBezTo>
                    <a:pt x="6695" y="5161"/>
                    <a:pt x="6709" y="5161"/>
                    <a:pt x="6723" y="5161"/>
                  </a:cubicBezTo>
                  <a:cubicBezTo>
                    <a:pt x="7243" y="5161"/>
                    <a:pt x="7759" y="4965"/>
                    <a:pt x="8152" y="4583"/>
                  </a:cubicBezTo>
                  <a:cubicBezTo>
                    <a:pt x="8697" y="4071"/>
                    <a:pt x="8904" y="3351"/>
                    <a:pt x="8795" y="2676"/>
                  </a:cubicBezTo>
                  <a:cubicBezTo>
                    <a:pt x="8904" y="2621"/>
                    <a:pt x="9013" y="2545"/>
                    <a:pt x="9111" y="2458"/>
                  </a:cubicBezTo>
                  <a:cubicBezTo>
                    <a:pt x="9678" y="1913"/>
                    <a:pt x="9700" y="1008"/>
                    <a:pt x="9155" y="441"/>
                  </a:cubicBezTo>
                  <a:cubicBezTo>
                    <a:pt x="8878" y="148"/>
                    <a:pt x="8503" y="1"/>
                    <a:pt x="8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56219" y="802679"/>
            <a:ext cx="9026228" cy="4098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defRPr/>
            </a:pP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3" name="圆角矩形 7"/>
          <p:cNvSpPr/>
          <p:nvPr/>
        </p:nvSpPr>
        <p:spPr>
          <a:xfrm>
            <a:off x="-196349" y="2591969"/>
            <a:ext cx="9520259" cy="2205026"/>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buClrTx/>
              <a:defRPr/>
            </a:pPr>
            <a:r>
              <a:rPr lang="vi-VN" altLang="en-US" sz="2500" dirty="0" smtClean="0">
                <a:solidFill>
                  <a:srgbClr val="002060"/>
                </a:solidFill>
                <a:latin typeface="Calibri" panose="020F0502020204030204" pitchFamily="34" charset="0"/>
                <a:cs typeface="Calibri" panose="020F0502020204030204" pitchFamily="34" charset="0"/>
              </a:rPr>
              <a:t>        Hằng ngày, chứng kiến cảnh nhân dân bị giặc Ngô đánh đập, cướp bóc,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vô cùng uất hận, nung nấu ý chí trả thù nhà, đền nợ nước, quét sạch chúng ra khỏi bờ cõi. Năm 248, </a:t>
            </a:r>
            <a:r>
              <a:rPr lang="vi-VN" altLang="en-US" sz="2500" dirty="0" smtClean="0">
                <a:solidFill>
                  <a:schemeClr val="bg1"/>
                </a:solidFill>
                <a:latin typeface="Calibri" panose="020F0502020204030204" pitchFamily="34" charset="0"/>
                <a:cs typeface="Calibri" panose="020F0502020204030204" pitchFamily="34" charset="0"/>
              </a:rPr>
              <a:t>người con gái vùng núi Quan Yê </a:t>
            </a:r>
            <a:r>
              <a:rPr lang="vi-VN" altLang="en-US" sz="2500" dirty="0" smtClean="0">
                <a:solidFill>
                  <a:srgbClr val="002060"/>
                </a:solidFill>
                <a:latin typeface="Calibri" panose="020F0502020204030204" pitchFamily="34" charset="0"/>
                <a:cs typeface="Calibri" panose="020F0502020204030204" pitchFamily="34" charset="0"/>
              </a:rPr>
              <a:t>cùng anh là Triệu Quốc Đạt lãnh đạo cuộc khởi nghĩa chống quân xâm lược. Cuộc khởi nghĩa tuy không thành công nhưng tấm gương anh dũng của </a:t>
            </a:r>
            <a:r>
              <a:rPr lang="vi-VN" altLang="en-US" sz="2500" dirty="0" smtClean="0">
                <a:solidFill>
                  <a:schemeClr val="bg1"/>
                </a:solidFill>
                <a:latin typeface="Calibri" panose="020F0502020204030204" pitchFamily="34" charset="0"/>
                <a:cs typeface="Calibri" panose="020F0502020204030204" pitchFamily="34" charset="0"/>
              </a:rPr>
              <a:t>Triệu Thị Trinh</a:t>
            </a:r>
            <a:r>
              <a:rPr lang="vi-VN" altLang="en-US" sz="2500" dirty="0" smtClean="0">
                <a:solidFill>
                  <a:srgbClr val="002060"/>
                </a:solidFill>
                <a:latin typeface="Calibri" panose="020F0502020204030204" pitchFamily="34" charset="0"/>
                <a:cs typeface="Calibri" panose="020F0502020204030204" pitchFamily="34" charset="0"/>
              </a:rPr>
              <a:t>sáng mãi với non sông, đất nước.</a:t>
            </a:r>
            <a:r>
              <a:rPr lang="en-US" altLang="en-US" sz="2500" dirty="0" smtClean="0">
                <a:solidFill>
                  <a:srgbClr val="002060"/>
                </a:solidFill>
                <a:latin typeface="Calibri" panose="020F0502020204030204" pitchFamily="34" charset="0"/>
                <a:cs typeface="Calibri" panose="020F0502020204030204" pitchFamily="34" charset="0"/>
              </a:rPr>
              <a:t>  </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6" name="TextBox 15"/>
          <p:cNvSpPr txBox="1"/>
          <p:nvPr/>
        </p:nvSpPr>
        <p:spPr>
          <a:xfrm>
            <a:off x="0" y="767596"/>
            <a:ext cx="9085031" cy="1823576"/>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                                  quê </a:t>
            </a:r>
            <a:r>
              <a:rPr lang="vi-VN" altLang="en-US" sz="2500" dirty="0">
                <a:solidFill>
                  <a:srgbClr val="002060"/>
                </a:solidFill>
                <a:latin typeface="Calibri" panose="020F0502020204030204" pitchFamily="34" charset="0"/>
                <a:cs typeface="Calibri" panose="020F0502020204030204" pitchFamily="34" charset="0"/>
              </a:rPr>
              <a:t>ở vùng núi Quan Yên (Thanh Hóa</a:t>
            </a:r>
            <a:r>
              <a:rPr lang="vi-VN" altLang="en-US" sz="2500" dirty="0" smtClean="0">
                <a:solidFill>
                  <a:srgbClr val="002060"/>
                </a:solidFill>
                <a:latin typeface="Calibri" panose="020F0502020204030204" pitchFamily="34" charset="0"/>
                <a:cs typeface="Calibri" panose="020F0502020204030204" pitchFamily="34" charset="0"/>
              </a:rPr>
              <a:t>)</a:t>
            </a:r>
            <a:r>
              <a:rPr lang="en-US" altLang="en-US" sz="2500" dirty="0" smtClean="0">
                <a:solidFill>
                  <a:srgbClr val="002060"/>
                </a:solidFill>
                <a:latin typeface="Calibri" panose="020F0502020204030204" pitchFamily="34" charset="0"/>
                <a:cs typeface="Calibri" panose="020F0502020204030204" pitchFamily="34" charset="0"/>
              </a:rPr>
              <a:t>.</a:t>
            </a:r>
            <a:r>
              <a:rPr lang="vi-VN" altLang="en-US" sz="2500" dirty="0">
                <a:solidFill>
                  <a:srgbClr val="002060"/>
                </a:solidFill>
                <a:latin typeface="Calibri" panose="020F0502020204030204" pitchFamily="34" charset="0"/>
                <a:cs typeface="Calibri" panose="020F0502020204030204" pitchFamily="34" charset="0"/>
              </a:rPr>
              <a:t> </a:t>
            </a:r>
            <a:r>
              <a:rPr lang="vi-VN" altLang="en-US" sz="2500" dirty="0" smtClean="0">
                <a:solidFill>
                  <a:schemeClr val="bg1"/>
                </a:solidFill>
                <a:latin typeface="Calibri" panose="020F0502020204030204" pitchFamily="34" charset="0"/>
                <a:cs typeface="Calibri" panose="020F0502020204030204" pitchFamily="34" charset="0"/>
              </a:rPr>
              <a:t>Người thiếu nữ họ Triệu </a:t>
            </a:r>
            <a:r>
              <a:rPr lang="vi-VN" altLang="en-US" sz="2500" dirty="0">
                <a:solidFill>
                  <a:srgbClr val="002060"/>
                </a:solidFill>
                <a:latin typeface="Calibri" panose="020F0502020204030204" pitchFamily="34" charset="0"/>
                <a:cs typeface="Calibri" panose="020F0502020204030204" pitchFamily="34" charset="0"/>
              </a:rPr>
              <a:t>xinh xắn, tính cách mạnh mẽ, thích võ </a:t>
            </a:r>
            <a:r>
              <a:rPr lang="vi-VN" altLang="en-US" sz="2500" dirty="0" smtClean="0">
                <a:solidFill>
                  <a:srgbClr val="002060"/>
                </a:solidFill>
                <a:latin typeface="Calibri" panose="020F0502020204030204" pitchFamily="34" charset="0"/>
                <a:cs typeface="Calibri" panose="020F0502020204030204" pitchFamily="34" charset="0"/>
              </a:rPr>
              <a:t>nghệ. </a:t>
            </a:r>
            <a:r>
              <a:rPr lang="vi-VN" altLang="en-US" sz="2500" dirty="0" smtClean="0">
                <a:solidFill>
                  <a:schemeClr val="bg1"/>
                </a:solidFill>
                <a:latin typeface="Calibri" panose="020F0502020204030204" pitchFamily="34" charset="0"/>
                <a:cs typeface="Calibri" panose="020F0502020204030204" pitchFamily="34" charset="0"/>
              </a:rPr>
              <a:t>Nàng</a:t>
            </a:r>
            <a:r>
              <a:rPr lang="vi-VN" altLang="en-US" sz="2500" dirty="0" smtClean="0">
                <a:solidFill>
                  <a:srgbClr val="002060"/>
                </a:solidFill>
                <a:latin typeface="Calibri" panose="020F0502020204030204" pitchFamily="34" charset="0"/>
                <a:cs typeface="Calibri" panose="020F0502020204030204" pitchFamily="34" charset="0"/>
              </a:rPr>
              <a:t> bắn </a:t>
            </a:r>
            <a:r>
              <a:rPr lang="vi-VN" altLang="en-US" sz="2500" dirty="0">
                <a:solidFill>
                  <a:srgbClr val="002060"/>
                </a:solidFill>
                <a:latin typeface="Calibri" panose="020F0502020204030204" pitchFamily="34" charset="0"/>
                <a:cs typeface="Calibri" panose="020F0502020204030204" pitchFamily="34" charset="0"/>
              </a:rPr>
              <a:t>cung rất giỏi, thường theo các </a:t>
            </a:r>
            <a:r>
              <a:rPr lang="vi-VN" altLang="en-US" sz="2500" dirty="0" smtClean="0">
                <a:solidFill>
                  <a:srgbClr val="002060"/>
                </a:solidFill>
                <a:latin typeface="Calibri" panose="020F0502020204030204" pitchFamily="34" charset="0"/>
                <a:cs typeface="Calibri" panose="020F0502020204030204" pitchFamily="34" charset="0"/>
              </a:rPr>
              <a:t>phường </a:t>
            </a:r>
            <a:r>
              <a:rPr lang="vi-VN" altLang="en-US" sz="2500" dirty="0">
                <a:solidFill>
                  <a:srgbClr val="002060"/>
                </a:solidFill>
                <a:latin typeface="Calibri" panose="020F0502020204030204" pitchFamily="34" charset="0"/>
                <a:cs typeface="Calibri" panose="020F0502020204030204" pitchFamily="34" charset="0"/>
              </a:rPr>
              <a:t>săn đi săn thú. Có lần, </a:t>
            </a:r>
            <a:r>
              <a:rPr lang="vi-VN" altLang="en-US" sz="2500" dirty="0" smtClean="0">
                <a:solidFill>
                  <a:schemeClr val="bg1"/>
                </a:solidFill>
                <a:latin typeface="Calibri" panose="020F0502020204030204" pitchFamily="34" charset="0"/>
                <a:cs typeface="Calibri" panose="020F0502020204030204" pitchFamily="34" charset="0"/>
              </a:rPr>
              <a:t>nàng </a:t>
            </a:r>
            <a:r>
              <a:rPr lang="vi-VN" altLang="en-US" sz="2500" dirty="0">
                <a:solidFill>
                  <a:srgbClr val="002060"/>
                </a:solidFill>
                <a:latin typeface="Calibri" panose="020F0502020204030204" pitchFamily="34" charset="0"/>
                <a:cs typeface="Calibri" panose="020F0502020204030204" pitchFamily="34" charset="0"/>
              </a:rPr>
              <a:t>đã bắn hạ một con báo gấm hung dữ trước sự thán phục của trai tráng trong vùng.</a:t>
            </a:r>
            <a:r>
              <a:rPr lang="en-US" altLang="en-US" sz="2500" dirty="0">
                <a:solidFill>
                  <a:srgbClr val="002060"/>
                </a:solidFill>
                <a:latin typeface="Calibri" panose="020F0502020204030204" pitchFamily="34" charset="0"/>
                <a:cs typeface="Calibri" panose="020F0502020204030204" pitchFamily="34" charset="0"/>
              </a:rPr>
              <a:t>  </a:t>
            </a:r>
          </a:p>
        </p:txBody>
      </p:sp>
      <p:sp>
        <p:nvSpPr>
          <p:cNvPr id="17" name="圆角矩形 7"/>
          <p:cNvSpPr/>
          <p:nvPr/>
        </p:nvSpPr>
        <p:spPr>
          <a:xfrm>
            <a:off x="2352782" y="4769683"/>
            <a:ext cx="6857574" cy="356447"/>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buClrTx/>
              <a:defRPr/>
            </a:pPr>
            <a:r>
              <a:rPr lang="vi-VN" altLang="en-US" sz="2400" b="1" dirty="0" smtClean="0">
                <a:solidFill>
                  <a:srgbClr val="002060"/>
                </a:solidFill>
                <a:cs typeface="Calibri" panose="020F0502020204030204" pitchFamily="34" charset="0"/>
              </a:rPr>
              <a:t>Theo TỪ ĐIỂN NHÂN VẬT LỊCH SỬ VIỆT NAM</a:t>
            </a:r>
            <a:r>
              <a:rPr lang="en-US" altLang="en-US" sz="2400" b="1" dirty="0" smtClean="0">
                <a:solidFill>
                  <a:srgbClr val="002060"/>
                </a:solidFill>
                <a:cs typeface="Calibri" panose="020F0502020204030204" pitchFamily="34" charset="0"/>
              </a:rPr>
              <a:t>  </a:t>
            </a:r>
            <a:endParaRPr lang="en-US" altLang="en-US" sz="2400" b="1" dirty="0">
              <a:solidFill>
                <a:srgbClr val="002060"/>
              </a:solidFill>
              <a:cs typeface="Calibri" panose="020F0502020204030204" pitchFamily="34" charset="0"/>
            </a:endParaRPr>
          </a:p>
        </p:txBody>
      </p:sp>
      <p:sp>
        <p:nvSpPr>
          <p:cNvPr id="20" name="TextBox 19"/>
          <p:cNvSpPr txBox="1"/>
          <p:nvPr/>
        </p:nvSpPr>
        <p:spPr>
          <a:xfrm>
            <a:off x="467756" y="763667"/>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1" name="TextBox 20"/>
          <p:cNvSpPr txBox="1"/>
          <p:nvPr/>
        </p:nvSpPr>
        <p:spPr>
          <a:xfrm>
            <a:off x="8202285" y="1109503"/>
            <a:ext cx="930842" cy="438582"/>
          </a:xfrm>
          <a:prstGeom prst="rect">
            <a:avLst/>
          </a:prstGeom>
          <a:noFill/>
        </p:spPr>
        <p:txBody>
          <a:bodyPr wrap="square" rtlCol="0">
            <a:spAutoFit/>
          </a:bodyPr>
          <a:lstStyle/>
          <a:p>
            <a:pPr algn="just">
              <a:lnSpc>
                <a:spcPct val="90000"/>
              </a:lnSpc>
            </a:pPr>
            <a:r>
              <a:rPr lang="vi-VN" altLang="en-US" sz="2500" dirty="0" smtClean="0">
                <a:solidFill>
                  <a:srgbClr val="FF0000"/>
                </a:solidFill>
                <a:latin typeface="Calibri" panose="020F0502020204030204" pitchFamily="34" charset="0"/>
                <a:cs typeface="Calibri" panose="020F0502020204030204" pitchFamily="34" charset="0"/>
              </a:rPr>
              <a:t>Nàng</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3" name="TextBox 22"/>
          <p:cNvSpPr txBox="1"/>
          <p:nvPr/>
        </p:nvSpPr>
        <p:spPr>
          <a:xfrm>
            <a:off x="8075340" y="760910"/>
            <a:ext cx="1135015" cy="438582"/>
          </a:xfrm>
          <a:prstGeom prst="rect">
            <a:avLst/>
          </a:prstGeom>
          <a:noFill/>
        </p:spPr>
        <p:txBody>
          <a:bodyPr wrap="square" rtlCol="0">
            <a:spAutoFit/>
          </a:bodyPr>
          <a:lstStyle/>
          <a:p>
            <a:pPr algn="just">
              <a:lnSpc>
                <a:spcPct val="90000"/>
              </a:lnSpc>
            </a:pPr>
            <a:r>
              <a:rPr lang="vi-VN" altLang="en-US" sz="2500" dirty="0" smtClean="0">
                <a:solidFill>
                  <a:srgbClr val="FF0000"/>
                </a:solidFill>
                <a:latin typeface="Calibri" panose="020F0502020204030204" pitchFamily="34" charset="0"/>
                <a:cs typeface="Calibri" panose="020F0502020204030204" pitchFamily="34" charset="0"/>
              </a:rPr>
              <a:t>Người</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4" name="TextBox 23"/>
          <p:cNvSpPr txBox="1"/>
          <p:nvPr/>
        </p:nvSpPr>
        <p:spPr>
          <a:xfrm>
            <a:off x="0" y="1786267"/>
            <a:ext cx="952506"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n</a:t>
            </a:r>
            <a:r>
              <a:rPr lang="vi-VN" altLang="en-US" sz="2500" dirty="0" smtClean="0">
                <a:solidFill>
                  <a:srgbClr val="FF0000"/>
                </a:solidFill>
                <a:latin typeface="Calibri" panose="020F0502020204030204" pitchFamily="34" charset="0"/>
                <a:cs typeface="Calibri" panose="020F0502020204030204" pitchFamily="34" charset="0"/>
              </a:rPr>
              <a:t>àng</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5" name="TextBox 24"/>
          <p:cNvSpPr txBox="1"/>
          <p:nvPr/>
        </p:nvSpPr>
        <p:spPr>
          <a:xfrm>
            <a:off x="1311274" y="2792166"/>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6" name="TextBox 25"/>
          <p:cNvSpPr txBox="1"/>
          <p:nvPr/>
        </p:nvSpPr>
        <p:spPr>
          <a:xfrm>
            <a:off x="7195336" y="3130088"/>
            <a:ext cx="2001589"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n</a:t>
            </a:r>
            <a:r>
              <a:rPr lang="vi-VN" altLang="en-US" sz="2500" dirty="0" smtClean="0">
                <a:solidFill>
                  <a:srgbClr val="FF0000"/>
                </a:solidFill>
                <a:latin typeface="Calibri" panose="020F0502020204030204" pitchFamily="34" charset="0"/>
                <a:cs typeface="Calibri" panose="020F0502020204030204" pitchFamily="34" charset="0"/>
              </a:rPr>
              <a:t>gười con gái</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7" name="TextBox 26"/>
          <p:cNvSpPr txBox="1"/>
          <p:nvPr/>
        </p:nvSpPr>
        <p:spPr>
          <a:xfrm>
            <a:off x="-29504" y="3484199"/>
            <a:ext cx="2681556"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v</a:t>
            </a:r>
            <a:r>
              <a:rPr lang="vi-VN" altLang="en-US" sz="2500" dirty="0" smtClean="0">
                <a:solidFill>
                  <a:srgbClr val="FF0000"/>
                </a:solidFill>
                <a:latin typeface="Calibri" panose="020F0502020204030204" pitchFamily="34" charset="0"/>
                <a:cs typeface="Calibri" panose="020F0502020204030204" pitchFamily="34" charset="0"/>
              </a:rPr>
              <a:t>ùng núi Quan Yên</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8" name="TextBox 27"/>
          <p:cNvSpPr txBox="1"/>
          <p:nvPr/>
        </p:nvSpPr>
        <p:spPr>
          <a:xfrm>
            <a:off x="4138477" y="4174875"/>
            <a:ext cx="224470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9" name="TextBox 28"/>
          <p:cNvSpPr txBox="1"/>
          <p:nvPr/>
        </p:nvSpPr>
        <p:spPr>
          <a:xfrm>
            <a:off x="15057" y="1111103"/>
            <a:ext cx="2481806"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t</a:t>
            </a:r>
            <a:r>
              <a:rPr lang="vi-VN" altLang="en-US" sz="2500" dirty="0" smtClean="0">
                <a:solidFill>
                  <a:srgbClr val="FF0000"/>
                </a:solidFill>
                <a:latin typeface="Calibri" panose="020F0502020204030204" pitchFamily="34" charset="0"/>
                <a:cs typeface="Calibri" panose="020F0502020204030204" pitchFamily="34" charset="0"/>
              </a:rPr>
              <a:t>hiếu nữ họ Triệu</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30" name="TextBox 29"/>
          <p:cNvSpPr txBox="1"/>
          <p:nvPr/>
        </p:nvSpPr>
        <p:spPr>
          <a:xfrm>
            <a:off x="7874003" y="727860"/>
            <a:ext cx="402674" cy="307777"/>
          </a:xfrm>
          <a:prstGeom prst="rect">
            <a:avLst/>
          </a:prstGeom>
          <a:noFill/>
        </p:spPr>
        <p:txBody>
          <a:bodyPr wrap="none" rtlCol="0">
            <a:spAutoFit/>
          </a:bodyPr>
          <a:lstStyle/>
          <a:p>
            <a:r>
              <a:rPr lang="vi-VN" dirty="0" smtClean="0">
                <a:solidFill>
                  <a:schemeClr val="accent1">
                    <a:lumMod val="75000"/>
                  </a:schemeClr>
                </a:solidFill>
              </a:rPr>
              <a:t>(1)</a:t>
            </a:r>
            <a:endParaRPr lang="en-US" dirty="0">
              <a:solidFill>
                <a:schemeClr val="accent1">
                  <a:lumMod val="75000"/>
                </a:schemeClr>
              </a:solidFill>
            </a:endParaRPr>
          </a:p>
        </p:txBody>
      </p:sp>
      <p:sp>
        <p:nvSpPr>
          <p:cNvPr id="31" name="TextBox 30"/>
          <p:cNvSpPr txBox="1"/>
          <p:nvPr/>
        </p:nvSpPr>
        <p:spPr>
          <a:xfrm>
            <a:off x="8028465" y="1060844"/>
            <a:ext cx="402674" cy="307777"/>
          </a:xfrm>
          <a:prstGeom prst="rect">
            <a:avLst/>
          </a:prstGeom>
          <a:noFill/>
        </p:spPr>
        <p:txBody>
          <a:bodyPr wrap="none" rtlCol="0">
            <a:spAutoFit/>
          </a:bodyPr>
          <a:lstStyle/>
          <a:p>
            <a:r>
              <a:rPr lang="vi-VN" dirty="0" smtClean="0">
                <a:solidFill>
                  <a:schemeClr val="accent1">
                    <a:lumMod val="75000"/>
                  </a:schemeClr>
                </a:solidFill>
              </a:rPr>
              <a:t>(2)</a:t>
            </a:r>
            <a:endParaRPr lang="en-US" dirty="0">
              <a:solidFill>
                <a:schemeClr val="accent1">
                  <a:lumMod val="75000"/>
                </a:schemeClr>
              </a:solidFill>
            </a:endParaRPr>
          </a:p>
        </p:txBody>
      </p:sp>
      <p:sp>
        <p:nvSpPr>
          <p:cNvPr id="32" name="TextBox 31"/>
          <p:cNvSpPr txBox="1"/>
          <p:nvPr/>
        </p:nvSpPr>
        <p:spPr>
          <a:xfrm>
            <a:off x="7779030" y="1423505"/>
            <a:ext cx="402674" cy="307777"/>
          </a:xfrm>
          <a:prstGeom prst="rect">
            <a:avLst/>
          </a:prstGeom>
          <a:noFill/>
        </p:spPr>
        <p:txBody>
          <a:bodyPr wrap="none" rtlCol="0">
            <a:spAutoFit/>
          </a:bodyPr>
          <a:lstStyle/>
          <a:p>
            <a:r>
              <a:rPr lang="vi-VN" dirty="0" smtClean="0">
                <a:solidFill>
                  <a:schemeClr val="accent1">
                    <a:lumMod val="75000"/>
                  </a:schemeClr>
                </a:solidFill>
              </a:rPr>
              <a:t>(3)</a:t>
            </a:r>
            <a:endParaRPr lang="en-US" dirty="0">
              <a:solidFill>
                <a:schemeClr val="accent1">
                  <a:lumMod val="75000"/>
                </a:schemeClr>
              </a:solidFill>
            </a:endParaRPr>
          </a:p>
        </p:txBody>
      </p:sp>
      <p:sp>
        <p:nvSpPr>
          <p:cNvPr id="33" name="TextBox 32"/>
          <p:cNvSpPr txBox="1"/>
          <p:nvPr/>
        </p:nvSpPr>
        <p:spPr>
          <a:xfrm>
            <a:off x="2681556" y="2070960"/>
            <a:ext cx="402674" cy="307777"/>
          </a:xfrm>
          <a:prstGeom prst="rect">
            <a:avLst/>
          </a:prstGeom>
          <a:noFill/>
        </p:spPr>
        <p:txBody>
          <a:bodyPr wrap="none" rtlCol="0">
            <a:spAutoFit/>
          </a:bodyPr>
          <a:lstStyle/>
          <a:p>
            <a:r>
              <a:rPr lang="vi-VN" dirty="0" smtClean="0">
                <a:solidFill>
                  <a:schemeClr val="accent1">
                    <a:lumMod val="75000"/>
                  </a:schemeClr>
                </a:solidFill>
              </a:rPr>
              <a:t>(4)</a:t>
            </a:r>
            <a:endParaRPr lang="en-US" dirty="0">
              <a:solidFill>
                <a:schemeClr val="accent1">
                  <a:lumMod val="75000"/>
                </a:schemeClr>
              </a:solidFill>
            </a:endParaRPr>
          </a:p>
        </p:txBody>
      </p:sp>
      <p:sp>
        <p:nvSpPr>
          <p:cNvPr id="34" name="TextBox 33"/>
          <p:cNvSpPr txBox="1"/>
          <p:nvPr/>
        </p:nvSpPr>
        <p:spPr>
          <a:xfrm>
            <a:off x="5699749" y="3060345"/>
            <a:ext cx="402674" cy="307777"/>
          </a:xfrm>
          <a:prstGeom prst="rect">
            <a:avLst/>
          </a:prstGeom>
          <a:noFill/>
        </p:spPr>
        <p:txBody>
          <a:bodyPr wrap="none" rtlCol="0">
            <a:spAutoFit/>
          </a:bodyPr>
          <a:lstStyle/>
          <a:p>
            <a:r>
              <a:rPr lang="vi-VN" dirty="0" smtClean="0">
                <a:solidFill>
                  <a:schemeClr val="accent1">
                    <a:lumMod val="75000"/>
                  </a:schemeClr>
                </a:solidFill>
              </a:rPr>
              <a:t>(5)</a:t>
            </a:r>
            <a:endParaRPr lang="en-US" dirty="0">
              <a:solidFill>
                <a:schemeClr val="accent1">
                  <a:lumMod val="75000"/>
                </a:schemeClr>
              </a:solidFill>
            </a:endParaRPr>
          </a:p>
        </p:txBody>
      </p:sp>
      <p:sp>
        <p:nvSpPr>
          <p:cNvPr id="35" name="TextBox 34"/>
          <p:cNvSpPr txBox="1"/>
          <p:nvPr/>
        </p:nvSpPr>
        <p:spPr>
          <a:xfrm>
            <a:off x="3645707" y="3792185"/>
            <a:ext cx="402674" cy="307777"/>
          </a:xfrm>
          <a:prstGeom prst="rect">
            <a:avLst/>
          </a:prstGeom>
          <a:noFill/>
        </p:spPr>
        <p:txBody>
          <a:bodyPr wrap="none" rtlCol="0">
            <a:spAutoFit/>
          </a:bodyPr>
          <a:lstStyle/>
          <a:p>
            <a:r>
              <a:rPr lang="vi-VN" dirty="0" smtClean="0">
                <a:solidFill>
                  <a:schemeClr val="accent1">
                    <a:lumMod val="75000"/>
                  </a:schemeClr>
                </a:solidFill>
              </a:rPr>
              <a:t>(6)</a:t>
            </a:r>
            <a:endParaRPr lang="en-US" dirty="0">
              <a:solidFill>
                <a:schemeClr val="accent1">
                  <a:lumMod val="75000"/>
                </a:schemeClr>
              </a:solidFill>
            </a:endParaRPr>
          </a:p>
        </p:txBody>
      </p:sp>
      <p:sp>
        <p:nvSpPr>
          <p:cNvPr id="36" name="TextBox 35"/>
          <p:cNvSpPr txBox="1"/>
          <p:nvPr/>
        </p:nvSpPr>
        <p:spPr>
          <a:xfrm>
            <a:off x="1109937" y="4498509"/>
            <a:ext cx="402674" cy="307777"/>
          </a:xfrm>
          <a:prstGeom prst="rect">
            <a:avLst/>
          </a:prstGeom>
          <a:noFill/>
        </p:spPr>
        <p:txBody>
          <a:bodyPr wrap="none" rtlCol="0">
            <a:spAutoFit/>
          </a:bodyPr>
          <a:lstStyle/>
          <a:p>
            <a:r>
              <a:rPr lang="vi-VN" dirty="0" smtClean="0">
                <a:solidFill>
                  <a:schemeClr val="accent1">
                    <a:lumMod val="75000"/>
                  </a:schemeClr>
                </a:solidFill>
              </a:rPr>
              <a:t>(7)</a:t>
            </a:r>
            <a:endParaRPr lang="en-US" dirty="0">
              <a:solidFill>
                <a:schemeClr val="accent1">
                  <a:lumMod val="75000"/>
                </a:schemeClr>
              </a:solidFill>
            </a:endParaRPr>
          </a:p>
        </p:txBody>
      </p:sp>
    </p:spTree>
    <p:extLst>
      <p:ext uri="{BB962C8B-B14F-4D97-AF65-F5344CB8AC3E}">
        <p14:creationId xmlns:p14="http://schemas.microsoft.com/office/powerpoint/2010/main" val="367534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8"/>
                                        </p:tgtEl>
                                        <p:attrNameLst>
                                          <p:attrName>ppt_x</p:attrName>
                                        </p:attrNameLst>
                                      </p:cBhvr>
                                      <p:tavLst>
                                        <p:tav tm="0">
                                          <p:val>
                                            <p:strVal val="ppt_x"/>
                                          </p:val>
                                        </p:tav>
                                        <p:tav tm="100000">
                                          <p:val>
                                            <p:strVal val="ppt_x"/>
                                          </p:val>
                                        </p:tav>
                                      </p:tavLst>
                                    </p:anim>
                                    <p:anim calcmode="lin" valueType="num">
                                      <p:cBhvr additive="base">
                                        <p:cTn id="7" dur="500"/>
                                        <p:tgtEl>
                                          <p:spTgt spid="28"/>
                                        </p:tgtEl>
                                        <p:attrNameLst>
                                          <p:attrName>ppt_y</p:attrName>
                                        </p:attrNameLst>
                                      </p:cBhvr>
                                      <p:tavLst>
                                        <p:tav tm="0">
                                          <p:val>
                                            <p:strVal val="ppt_y"/>
                                          </p:val>
                                        </p:tav>
                                        <p:tav tm="100000">
                                          <p:val>
                                            <p:strVal val="1+ppt_h/2"/>
                                          </p:val>
                                        </p:tav>
                                      </p:tavLst>
                                    </p:anim>
                                    <p:set>
                                      <p:cBhvr>
                                        <p:cTn id="8"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圆角矩形 7"/>
          <p:cNvSpPr/>
          <p:nvPr/>
        </p:nvSpPr>
        <p:spPr>
          <a:xfrm>
            <a:off x="179266" y="43015"/>
            <a:ext cx="8785468" cy="702016"/>
          </a:xfrm>
          <a:prstGeom prst="roundRect">
            <a:avLst>
              <a:gd name="adj" fmla="val 22936"/>
            </a:avLst>
          </a:prstGeom>
          <a:solidFill>
            <a:schemeClr val="bg1"/>
          </a:solidFill>
          <a:ln w="2857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sz="2600" b="1" u="sng" dirty="0" smtClean="0">
                <a:solidFill>
                  <a:schemeClr val="accent1">
                    <a:lumMod val="75000"/>
                  </a:schemeClr>
                </a:solidFill>
                <a:latin typeface="Calibri" panose="020F0502020204030204" pitchFamily="34" charset="0"/>
                <a:cs typeface="Calibri" panose="020F0502020204030204" pitchFamily="34" charset="0"/>
              </a:rPr>
              <a:t>Bài 2:</a:t>
            </a:r>
            <a:r>
              <a:rPr lang="vi-VN" sz="2600" b="1" dirty="0" smtClean="0">
                <a:solidFill>
                  <a:schemeClr val="accent1">
                    <a:lumMod val="75000"/>
                  </a:schemeClr>
                </a:solidFill>
                <a:latin typeface="Calibri" panose="020F0502020204030204" pitchFamily="34" charset="0"/>
                <a:cs typeface="Calibri" panose="020F0502020204030204" pitchFamily="34" charset="0"/>
              </a:rPr>
              <a:t> </a:t>
            </a:r>
            <a:r>
              <a:rPr lang="vi-VN" sz="2600" dirty="0" smtClean="0">
                <a:solidFill>
                  <a:schemeClr val="accent1">
                    <a:lumMod val="75000"/>
                  </a:schemeClr>
                </a:solidFill>
                <a:latin typeface="Calibri" panose="020F0502020204030204" pitchFamily="34" charset="0"/>
                <a:cs typeface="Calibri" panose="020F0502020204030204" pitchFamily="34" charset="0"/>
              </a:rPr>
              <a:t>Hãy thay thế những từ ngữ lặp lại trong hai đoạn văn sau bằng đại từ hoặc từ ngữ đồng nghĩa:</a:t>
            </a:r>
          </a:p>
        </p:txBody>
      </p:sp>
      <p:grpSp>
        <p:nvGrpSpPr>
          <p:cNvPr id="4" name="Google Shape;1780;p42"/>
          <p:cNvGrpSpPr/>
          <p:nvPr/>
        </p:nvGrpSpPr>
        <p:grpSpPr>
          <a:xfrm rot="1227845">
            <a:off x="8787817" y="-75253"/>
            <a:ext cx="575838" cy="400692"/>
            <a:chOff x="6862425" y="660850"/>
            <a:chExt cx="1389081" cy="966580"/>
          </a:xfrm>
        </p:grpSpPr>
        <p:sp>
          <p:nvSpPr>
            <p:cNvPr id="5" name="Google Shape;1781;p42"/>
            <p:cNvSpPr/>
            <p:nvPr/>
          </p:nvSpPr>
          <p:spPr>
            <a:xfrm>
              <a:off x="6862425" y="660850"/>
              <a:ext cx="1389081" cy="966580"/>
            </a:xfrm>
            <a:custGeom>
              <a:avLst/>
              <a:gdLst/>
              <a:ahLst/>
              <a:cxnLst/>
              <a:rect l="l" t="t" r="r" b="b"/>
              <a:pathLst>
                <a:path w="26690" h="18572" extrusionOk="0">
                  <a:moveTo>
                    <a:pt x="5591" y="1"/>
                  </a:moveTo>
                  <a:cubicBezTo>
                    <a:pt x="4196" y="1"/>
                    <a:pt x="2834" y="131"/>
                    <a:pt x="1515" y="382"/>
                  </a:cubicBezTo>
                  <a:cubicBezTo>
                    <a:pt x="1493" y="393"/>
                    <a:pt x="1471" y="393"/>
                    <a:pt x="1439" y="404"/>
                  </a:cubicBezTo>
                  <a:lnTo>
                    <a:pt x="719" y="556"/>
                  </a:lnTo>
                  <a:lnTo>
                    <a:pt x="273" y="6158"/>
                  </a:lnTo>
                  <a:lnTo>
                    <a:pt x="262" y="6158"/>
                  </a:lnTo>
                  <a:lnTo>
                    <a:pt x="0" y="9438"/>
                  </a:lnTo>
                  <a:lnTo>
                    <a:pt x="1144" y="9319"/>
                  </a:lnTo>
                  <a:cubicBezTo>
                    <a:pt x="1275" y="9297"/>
                    <a:pt x="1362" y="9286"/>
                    <a:pt x="1417" y="9275"/>
                  </a:cubicBezTo>
                  <a:cubicBezTo>
                    <a:pt x="1461" y="9264"/>
                    <a:pt x="1493" y="9253"/>
                    <a:pt x="1570" y="9253"/>
                  </a:cubicBezTo>
                  <a:cubicBezTo>
                    <a:pt x="2158" y="9199"/>
                    <a:pt x="2768" y="9166"/>
                    <a:pt x="3368" y="9166"/>
                  </a:cubicBezTo>
                  <a:cubicBezTo>
                    <a:pt x="4349" y="9166"/>
                    <a:pt x="5340" y="9242"/>
                    <a:pt x="6310" y="9384"/>
                  </a:cubicBezTo>
                  <a:cubicBezTo>
                    <a:pt x="9612" y="9885"/>
                    <a:pt x="12686" y="11324"/>
                    <a:pt x="15225" y="13569"/>
                  </a:cubicBezTo>
                  <a:cubicBezTo>
                    <a:pt x="15170" y="14092"/>
                    <a:pt x="15258" y="14615"/>
                    <a:pt x="15454" y="15095"/>
                  </a:cubicBezTo>
                  <a:cubicBezTo>
                    <a:pt x="15290" y="15411"/>
                    <a:pt x="15192" y="15770"/>
                    <a:pt x="15181" y="16141"/>
                  </a:cubicBezTo>
                  <a:cubicBezTo>
                    <a:pt x="15170" y="16773"/>
                    <a:pt x="15399" y="17372"/>
                    <a:pt x="15835" y="17830"/>
                  </a:cubicBezTo>
                  <a:cubicBezTo>
                    <a:pt x="16282" y="18309"/>
                    <a:pt x="16914" y="18571"/>
                    <a:pt x="17557" y="18571"/>
                  </a:cubicBezTo>
                  <a:cubicBezTo>
                    <a:pt x="18048" y="18571"/>
                    <a:pt x="18527" y="18418"/>
                    <a:pt x="18919" y="18146"/>
                  </a:cubicBezTo>
                  <a:cubicBezTo>
                    <a:pt x="19050" y="18157"/>
                    <a:pt x="19170" y="18168"/>
                    <a:pt x="19301" y="18168"/>
                  </a:cubicBezTo>
                  <a:cubicBezTo>
                    <a:pt x="20009" y="18168"/>
                    <a:pt x="20685" y="17906"/>
                    <a:pt x="21197" y="17416"/>
                  </a:cubicBezTo>
                  <a:cubicBezTo>
                    <a:pt x="21622" y="17013"/>
                    <a:pt x="21906" y="16500"/>
                    <a:pt x="22004" y="15945"/>
                  </a:cubicBezTo>
                  <a:cubicBezTo>
                    <a:pt x="22265" y="15814"/>
                    <a:pt x="22505" y="15639"/>
                    <a:pt x="22712" y="15443"/>
                  </a:cubicBezTo>
                  <a:cubicBezTo>
                    <a:pt x="22963" y="15214"/>
                    <a:pt x="23159" y="14942"/>
                    <a:pt x="23311" y="14637"/>
                  </a:cubicBezTo>
                  <a:cubicBezTo>
                    <a:pt x="23856" y="14517"/>
                    <a:pt x="24347" y="14255"/>
                    <a:pt x="24761" y="13874"/>
                  </a:cubicBezTo>
                  <a:cubicBezTo>
                    <a:pt x="25349" y="13307"/>
                    <a:pt x="25687" y="12533"/>
                    <a:pt x="25720" y="11727"/>
                  </a:cubicBezTo>
                  <a:cubicBezTo>
                    <a:pt x="26657" y="10833"/>
                    <a:pt x="26690" y="9329"/>
                    <a:pt x="25796" y="8381"/>
                  </a:cubicBezTo>
                  <a:cubicBezTo>
                    <a:pt x="25349" y="7913"/>
                    <a:pt x="24717" y="7640"/>
                    <a:pt x="24074" y="7640"/>
                  </a:cubicBezTo>
                  <a:cubicBezTo>
                    <a:pt x="23464" y="7640"/>
                    <a:pt x="22886" y="7880"/>
                    <a:pt x="22440" y="8294"/>
                  </a:cubicBezTo>
                  <a:cubicBezTo>
                    <a:pt x="22440" y="8294"/>
                    <a:pt x="22429" y="8305"/>
                    <a:pt x="22429" y="8305"/>
                  </a:cubicBezTo>
                  <a:cubicBezTo>
                    <a:pt x="19432" y="4414"/>
                    <a:pt x="15465" y="1766"/>
                    <a:pt x="10920" y="644"/>
                  </a:cubicBezTo>
                  <a:cubicBezTo>
                    <a:pt x="9176" y="219"/>
                    <a:pt x="7389" y="1"/>
                    <a:pt x="5591"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 name="Google Shape;1782;p42"/>
            <p:cNvSpPr/>
            <p:nvPr/>
          </p:nvSpPr>
          <p:spPr>
            <a:xfrm>
              <a:off x="6940702" y="714197"/>
              <a:ext cx="1133852" cy="579157"/>
            </a:xfrm>
            <a:custGeom>
              <a:avLst/>
              <a:gdLst/>
              <a:ahLst/>
              <a:cxnLst/>
              <a:rect l="l" t="t" r="r" b="b"/>
              <a:pathLst>
                <a:path w="21786" h="11128" extrusionOk="0">
                  <a:moveTo>
                    <a:pt x="4076" y="0"/>
                  </a:moveTo>
                  <a:cubicBezTo>
                    <a:pt x="2769" y="0"/>
                    <a:pt x="1464" y="122"/>
                    <a:pt x="196" y="371"/>
                  </a:cubicBezTo>
                  <a:cubicBezTo>
                    <a:pt x="164" y="371"/>
                    <a:pt x="131" y="381"/>
                    <a:pt x="109" y="392"/>
                  </a:cubicBezTo>
                  <a:lnTo>
                    <a:pt x="0" y="1711"/>
                  </a:lnTo>
                  <a:cubicBezTo>
                    <a:pt x="32" y="1715"/>
                    <a:pt x="65" y="1718"/>
                    <a:pt x="100" y="1718"/>
                  </a:cubicBezTo>
                  <a:cubicBezTo>
                    <a:pt x="159" y="1718"/>
                    <a:pt x="221" y="1710"/>
                    <a:pt x="283" y="1689"/>
                  </a:cubicBezTo>
                  <a:cubicBezTo>
                    <a:pt x="992" y="1515"/>
                    <a:pt x="1406" y="1482"/>
                    <a:pt x="2191" y="1406"/>
                  </a:cubicBezTo>
                  <a:cubicBezTo>
                    <a:pt x="2806" y="1353"/>
                    <a:pt x="3427" y="1326"/>
                    <a:pt x="4047" y="1326"/>
                  </a:cubicBezTo>
                  <a:cubicBezTo>
                    <a:pt x="5086" y="1326"/>
                    <a:pt x="6126" y="1402"/>
                    <a:pt x="7149" y="1558"/>
                  </a:cubicBezTo>
                  <a:cubicBezTo>
                    <a:pt x="12391" y="2343"/>
                    <a:pt x="16849" y="5307"/>
                    <a:pt x="19824" y="9667"/>
                  </a:cubicBezTo>
                  <a:cubicBezTo>
                    <a:pt x="20129" y="10124"/>
                    <a:pt x="20412" y="10593"/>
                    <a:pt x="20696" y="11073"/>
                  </a:cubicBezTo>
                  <a:cubicBezTo>
                    <a:pt x="20707" y="11094"/>
                    <a:pt x="20718" y="11116"/>
                    <a:pt x="20728" y="11127"/>
                  </a:cubicBezTo>
                  <a:lnTo>
                    <a:pt x="21786" y="10331"/>
                  </a:lnTo>
                  <a:cubicBezTo>
                    <a:pt x="18974" y="5547"/>
                    <a:pt x="14625" y="1962"/>
                    <a:pt x="9187" y="621"/>
                  </a:cubicBezTo>
                  <a:cubicBezTo>
                    <a:pt x="7531" y="212"/>
                    <a:pt x="5802" y="0"/>
                    <a:pt x="4076" y="0"/>
                  </a:cubicBezTo>
                  <a:close/>
                </a:path>
              </a:pathLst>
            </a:custGeom>
            <a:solidFill>
              <a:srgbClr val="FF7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83;p42"/>
            <p:cNvSpPr/>
            <p:nvPr/>
          </p:nvSpPr>
          <p:spPr>
            <a:xfrm>
              <a:off x="6936122" y="773894"/>
              <a:ext cx="1098149" cy="549491"/>
            </a:xfrm>
            <a:custGeom>
              <a:avLst/>
              <a:gdLst/>
              <a:ahLst/>
              <a:cxnLst/>
              <a:rect l="l" t="t" r="r" b="b"/>
              <a:pathLst>
                <a:path w="21100" h="10558" extrusionOk="0">
                  <a:moveTo>
                    <a:pt x="3749" y="1"/>
                  </a:moveTo>
                  <a:cubicBezTo>
                    <a:pt x="2524" y="1"/>
                    <a:pt x="1301" y="107"/>
                    <a:pt x="110" y="324"/>
                  </a:cubicBezTo>
                  <a:lnTo>
                    <a:pt x="1" y="1687"/>
                  </a:lnTo>
                  <a:cubicBezTo>
                    <a:pt x="677" y="1523"/>
                    <a:pt x="1091" y="1490"/>
                    <a:pt x="1854" y="1414"/>
                  </a:cubicBezTo>
                  <a:cubicBezTo>
                    <a:pt x="2469" y="1361"/>
                    <a:pt x="3090" y="1334"/>
                    <a:pt x="3710" y="1334"/>
                  </a:cubicBezTo>
                  <a:cubicBezTo>
                    <a:pt x="4749" y="1334"/>
                    <a:pt x="5789" y="1410"/>
                    <a:pt x="6812" y="1567"/>
                  </a:cubicBezTo>
                  <a:cubicBezTo>
                    <a:pt x="12054" y="2351"/>
                    <a:pt x="16512" y="5316"/>
                    <a:pt x="19487" y="9675"/>
                  </a:cubicBezTo>
                  <a:cubicBezTo>
                    <a:pt x="19683" y="9969"/>
                    <a:pt x="19868" y="10263"/>
                    <a:pt x="20043" y="10558"/>
                  </a:cubicBezTo>
                  <a:lnTo>
                    <a:pt x="21100" y="9773"/>
                  </a:lnTo>
                  <a:cubicBezTo>
                    <a:pt x="18277" y="5261"/>
                    <a:pt x="14060" y="1915"/>
                    <a:pt x="8839" y="619"/>
                  </a:cubicBezTo>
                  <a:cubicBezTo>
                    <a:pt x="7196" y="211"/>
                    <a:pt x="5471" y="1"/>
                    <a:pt x="3749" y="1"/>
                  </a:cubicBezTo>
                  <a:close/>
                </a:path>
              </a:pathLst>
            </a:custGeom>
            <a:solidFill>
              <a:srgbClr val="FEA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84;p42"/>
            <p:cNvSpPr/>
            <p:nvPr/>
          </p:nvSpPr>
          <p:spPr>
            <a:xfrm>
              <a:off x="6931594" y="834476"/>
              <a:ext cx="1059012" cy="521803"/>
            </a:xfrm>
            <a:custGeom>
              <a:avLst/>
              <a:gdLst/>
              <a:ahLst/>
              <a:cxnLst/>
              <a:rect l="l" t="t" r="r" b="b"/>
              <a:pathLst>
                <a:path w="20348" h="10026" extrusionOk="0">
                  <a:moveTo>
                    <a:pt x="3319" y="0"/>
                  </a:moveTo>
                  <a:cubicBezTo>
                    <a:pt x="2242" y="0"/>
                    <a:pt x="1165" y="83"/>
                    <a:pt x="110" y="250"/>
                  </a:cubicBezTo>
                  <a:lnTo>
                    <a:pt x="1" y="1591"/>
                  </a:lnTo>
                  <a:cubicBezTo>
                    <a:pt x="458" y="1503"/>
                    <a:pt x="840" y="1460"/>
                    <a:pt x="1428" y="1416"/>
                  </a:cubicBezTo>
                  <a:cubicBezTo>
                    <a:pt x="2066" y="1358"/>
                    <a:pt x="2705" y="1328"/>
                    <a:pt x="3344" y="1328"/>
                  </a:cubicBezTo>
                  <a:cubicBezTo>
                    <a:pt x="4365" y="1328"/>
                    <a:pt x="5386" y="1404"/>
                    <a:pt x="6398" y="1558"/>
                  </a:cubicBezTo>
                  <a:cubicBezTo>
                    <a:pt x="11629" y="2343"/>
                    <a:pt x="16097" y="5307"/>
                    <a:pt x="19062" y="9666"/>
                  </a:cubicBezTo>
                  <a:cubicBezTo>
                    <a:pt x="19138" y="9786"/>
                    <a:pt x="19214" y="9906"/>
                    <a:pt x="19291" y="10026"/>
                  </a:cubicBezTo>
                  <a:lnTo>
                    <a:pt x="20348" y="9241"/>
                  </a:lnTo>
                  <a:cubicBezTo>
                    <a:pt x="17525" y="5002"/>
                    <a:pt x="13438" y="1863"/>
                    <a:pt x="8425" y="621"/>
                  </a:cubicBezTo>
                  <a:cubicBezTo>
                    <a:pt x="6774" y="211"/>
                    <a:pt x="5045" y="0"/>
                    <a:pt x="3319" y="0"/>
                  </a:cubicBezTo>
                  <a:close/>
                </a:path>
              </a:pathLst>
            </a:custGeom>
            <a:solidFill>
              <a:srgbClr val="FFE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85;p42"/>
            <p:cNvSpPr/>
            <p:nvPr/>
          </p:nvSpPr>
          <p:spPr>
            <a:xfrm>
              <a:off x="6927066" y="893236"/>
              <a:ext cx="1018729" cy="496509"/>
            </a:xfrm>
            <a:custGeom>
              <a:avLst/>
              <a:gdLst/>
              <a:ahLst/>
              <a:cxnLst/>
              <a:rect l="l" t="t" r="r" b="b"/>
              <a:pathLst>
                <a:path w="19574" h="9540" extrusionOk="0">
                  <a:moveTo>
                    <a:pt x="2887" y="1"/>
                  </a:moveTo>
                  <a:cubicBezTo>
                    <a:pt x="1955" y="1"/>
                    <a:pt x="1025" y="63"/>
                    <a:pt x="110" y="189"/>
                  </a:cubicBezTo>
                  <a:lnTo>
                    <a:pt x="1" y="1519"/>
                  </a:lnTo>
                  <a:cubicBezTo>
                    <a:pt x="295" y="1475"/>
                    <a:pt x="589" y="1453"/>
                    <a:pt x="981" y="1410"/>
                  </a:cubicBezTo>
                  <a:cubicBezTo>
                    <a:pt x="1601" y="1357"/>
                    <a:pt x="2224" y="1330"/>
                    <a:pt x="2846" y="1330"/>
                  </a:cubicBezTo>
                  <a:cubicBezTo>
                    <a:pt x="3888" y="1330"/>
                    <a:pt x="4928" y="1405"/>
                    <a:pt x="5951" y="1562"/>
                  </a:cubicBezTo>
                  <a:cubicBezTo>
                    <a:pt x="11139" y="2336"/>
                    <a:pt x="15552" y="5246"/>
                    <a:pt x="18527" y="9540"/>
                  </a:cubicBezTo>
                  <a:lnTo>
                    <a:pt x="19574" y="8755"/>
                  </a:lnTo>
                  <a:cubicBezTo>
                    <a:pt x="16773" y="4766"/>
                    <a:pt x="12806" y="1813"/>
                    <a:pt x="7978" y="614"/>
                  </a:cubicBezTo>
                  <a:cubicBezTo>
                    <a:pt x="6331" y="211"/>
                    <a:pt x="4607" y="1"/>
                    <a:pt x="2887" y="1"/>
                  </a:cubicBezTo>
                  <a:close/>
                </a:path>
              </a:pathLst>
            </a:custGeom>
            <a:solidFill>
              <a:srgbClr val="48C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86;p42"/>
            <p:cNvSpPr/>
            <p:nvPr/>
          </p:nvSpPr>
          <p:spPr>
            <a:xfrm>
              <a:off x="6922538" y="956888"/>
              <a:ext cx="978446" cy="465751"/>
            </a:xfrm>
            <a:custGeom>
              <a:avLst/>
              <a:gdLst/>
              <a:ahLst/>
              <a:cxnLst/>
              <a:rect l="l" t="t" r="r" b="b"/>
              <a:pathLst>
                <a:path w="18800" h="8949" extrusionOk="0">
                  <a:moveTo>
                    <a:pt x="2546" y="1"/>
                  </a:moveTo>
                  <a:cubicBezTo>
                    <a:pt x="1726" y="1"/>
                    <a:pt x="907" y="48"/>
                    <a:pt x="98" y="143"/>
                  </a:cubicBezTo>
                  <a:lnTo>
                    <a:pt x="0" y="1473"/>
                  </a:lnTo>
                  <a:cubicBezTo>
                    <a:pt x="186" y="1451"/>
                    <a:pt x="393" y="1440"/>
                    <a:pt x="643" y="1418"/>
                  </a:cubicBezTo>
                  <a:cubicBezTo>
                    <a:pt x="1277" y="1359"/>
                    <a:pt x="1915" y="1330"/>
                    <a:pt x="2553" y="1330"/>
                  </a:cubicBezTo>
                  <a:cubicBezTo>
                    <a:pt x="3574" y="1330"/>
                    <a:pt x="4596" y="1406"/>
                    <a:pt x="5602" y="1560"/>
                  </a:cubicBezTo>
                  <a:cubicBezTo>
                    <a:pt x="10550" y="2301"/>
                    <a:pt x="14800" y="4982"/>
                    <a:pt x="17764" y="8949"/>
                  </a:cubicBezTo>
                  <a:lnTo>
                    <a:pt x="18800" y="8175"/>
                  </a:lnTo>
                  <a:cubicBezTo>
                    <a:pt x="16032" y="4470"/>
                    <a:pt x="12217" y="1756"/>
                    <a:pt x="7640" y="623"/>
                  </a:cubicBezTo>
                  <a:cubicBezTo>
                    <a:pt x="5994" y="209"/>
                    <a:pt x="4268" y="1"/>
                    <a:pt x="254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87;p42"/>
            <p:cNvSpPr/>
            <p:nvPr/>
          </p:nvSpPr>
          <p:spPr>
            <a:xfrm>
              <a:off x="6916865" y="1023247"/>
              <a:ext cx="941598" cy="434576"/>
            </a:xfrm>
            <a:custGeom>
              <a:avLst/>
              <a:gdLst/>
              <a:ahLst/>
              <a:cxnLst/>
              <a:rect l="l" t="t" r="r" b="b"/>
              <a:pathLst>
                <a:path w="18092" h="8350" extrusionOk="0">
                  <a:moveTo>
                    <a:pt x="2513" y="1"/>
                  </a:moveTo>
                  <a:cubicBezTo>
                    <a:pt x="1721" y="1"/>
                    <a:pt x="921" y="48"/>
                    <a:pt x="109" y="143"/>
                  </a:cubicBezTo>
                  <a:lnTo>
                    <a:pt x="0" y="1473"/>
                  </a:lnTo>
                  <a:cubicBezTo>
                    <a:pt x="186" y="1451"/>
                    <a:pt x="186" y="1429"/>
                    <a:pt x="436" y="1407"/>
                  </a:cubicBezTo>
                  <a:cubicBezTo>
                    <a:pt x="1053" y="1351"/>
                    <a:pt x="1671" y="1323"/>
                    <a:pt x="2288" y="1323"/>
                  </a:cubicBezTo>
                  <a:cubicBezTo>
                    <a:pt x="3331" y="1323"/>
                    <a:pt x="4373" y="1403"/>
                    <a:pt x="5406" y="1560"/>
                  </a:cubicBezTo>
                  <a:cubicBezTo>
                    <a:pt x="10092" y="2257"/>
                    <a:pt x="14168" y="4710"/>
                    <a:pt x="17089" y="8349"/>
                  </a:cubicBezTo>
                  <a:lnTo>
                    <a:pt x="18091" y="7510"/>
                  </a:lnTo>
                  <a:cubicBezTo>
                    <a:pt x="15367" y="4154"/>
                    <a:pt x="11738" y="1680"/>
                    <a:pt x="7433" y="612"/>
                  </a:cubicBezTo>
                  <a:cubicBezTo>
                    <a:pt x="5790" y="207"/>
                    <a:pt x="4167" y="1"/>
                    <a:pt x="2513" y="1"/>
                  </a:cubicBezTo>
                  <a:close/>
                </a:path>
              </a:pathLst>
            </a:custGeom>
            <a:solidFill>
              <a:srgbClr val="A77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88;p42"/>
            <p:cNvSpPr/>
            <p:nvPr/>
          </p:nvSpPr>
          <p:spPr>
            <a:xfrm>
              <a:off x="7692242" y="1112090"/>
              <a:ext cx="504837" cy="469602"/>
            </a:xfrm>
            <a:custGeom>
              <a:avLst/>
              <a:gdLst/>
              <a:ahLst/>
              <a:cxnLst/>
              <a:rect l="l" t="t" r="r" b="b"/>
              <a:pathLst>
                <a:path w="9700" h="9023" extrusionOk="0">
                  <a:moveTo>
                    <a:pt x="8126" y="1"/>
                  </a:moveTo>
                  <a:cubicBezTo>
                    <a:pt x="7775" y="1"/>
                    <a:pt x="7423" y="129"/>
                    <a:pt x="7149" y="387"/>
                  </a:cubicBezTo>
                  <a:cubicBezTo>
                    <a:pt x="6997" y="540"/>
                    <a:pt x="6877" y="714"/>
                    <a:pt x="6801" y="910"/>
                  </a:cubicBezTo>
                  <a:cubicBezTo>
                    <a:pt x="6761" y="908"/>
                    <a:pt x="6721" y="907"/>
                    <a:pt x="6681" y="907"/>
                  </a:cubicBezTo>
                  <a:cubicBezTo>
                    <a:pt x="6163" y="907"/>
                    <a:pt x="5635" y="1103"/>
                    <a:pt x="5220" y="1488"/>
                  </a:cubicBezTo>
                  <a:cubicBezTo>
                    <a:pt x="5166" y="1542"/>
                    <a:pt x="5122" y="1597"/>
                    <a:pt x="5068" y="1651"/>
                  </a:cubicBezTo>
                  <a:cubicBezTo>
                    <a:pt x="4789" y="1494"/>
                    <a:pt x="4477" y="1414"/>
                    <a:pt x="4165" y="1414"/>
                  </a:cubicBezTo>
                  <a:cubicBezTo>
                    <a:pt x="3721" y="1414"/>
                    <a:pt x="3277" y="1575"/>
                    <a:pt x="2932" y="1902"/>
                  </a:cubicBezTo>
                  <a:cubicBezTo>
                    <a:pt x="2572" y="2251"/>
                    <a:pt x="2387" y="2697"/>
                    <a:pt x="2365" y="3155"/>
                  </a:cubicBezTo>
                  <a:cubicBezTo>
                    <a:pt x="2351" y="3155"/>
                    <a:pt x="2337" y="3155"/>
                    <a:pt x="2323" y="3155"/>
                  </a:cubicBezTo>
                  <a:cubicBezTo>
                    <a:pt x="1803" y="3155"/>
                    <a:pt x="1286" y="3351"/>
                    <a:pt x="883" y="3733"/>
                  </a:cubicBezTo>
                  <a:cubicBezTo>
                    <a:pt x="87" y="4485"/>
                    <a:pt x="0" y="5705"/>
                    <a:pt x="643" y="6566"/>
                  </a:cubicBezTo>
                  <a:cubicBezTo>
                    <a:pt x="643" y="6566"/>
                    <a:pt x="643" y="6566"/>
                    <a:pt x="632" y="6577"/>
                  </a:cubicBezTo>
                  <a:cubicBezTo>
                    <a:pt x="66" y="7111"/>
                    <a:pt x="44" y="8016"/>
                    <a:pt x="589" y="8582"/>
                  </a:cubicBezTo>
                  <a:cubicBezTo>
                    <a:pt x="865" y="8876"/>
                    <a:pt x="1240" y="9023"/>
                    <a:pt x="1617" y="9023"/>
                  </a:cubicBezTo>
                  <a:cubicBezTo>
                    <a:pt x="1968" y="9023"/>
                    <a:pt x="2320" y="8895"/>
                    <a:pt x="2594" y="8637"/>
                  </a:cubicBezTo>
                  <a:cubicBezTo>
                    <a:pt x="2638" y="8593"/>
                    <a:pt x="2681" y="8550"/>
                    <a:pt x="2714" y="8495"/>
                  </a:cubicBezTo>
                  <a:cubicBezTo>
                    <a:pt x="2923" y="8575"/>
                    <a:pt x="3144" y="8615"/>
                    <a:pt x="3364" y="8615"/>
                  </a:cubicBezTo>
                  <a:cubicBezTo>
                    <a:pt x="3808" y="8615"/>
                    <a:pt x="4250" y="8452"/>
                    <a:pt x="4599" y="8125"/>
                  </a:cubicBezTo>
                  <a:cubicBezTo>
                    <a:pt x="5013" y="7732"/>
                    <a:pt x="5199" y="7187"/>
                    <a:pt x="5155" y="6653"/>
                  </a:cubicBezTo>
                  <a:cubicBezTo>
                    <a:pt x="5504" y="6588"/>
                    <a:pt x="5842" y="6414"/>
                    <a:pt x="6114" y="6152"/>
                  </a:cubicBezTo>
                  <a:cubicBezTo>
                    <a:pt x="6408" y="5880"/>
                    <a:pt x="6594" y="5531"/>
                    <a:pt x="6681" y="5160"/>
                  </a:cubicBezTo>
                  <a:cubicBezTo>
                    <a:pt x="6695" y="5161"/>
                    <a:pt x="6709" y="5161"/>
                    <a:pt x="6723" y="5161"/>
                  </a:cubicBezTo>
                  <a:cubicBezTo>
                    <a:pt x="7243" y="5161"/>
                    <a:pt x="7759" y="4965"/>
                    <a:pt x="8152" y="4583"/>
                  </a:cubicBezTo>
                  <a:cubicBezTo>
                    <a:pt x="8697" y="4071"/>
                    <a:pt x="8904" y="3351"/>
                    <a:pt x="8795" y="2676"/>
                  </a:cubicBezTo>
                  <a:cubicBezTo>
                    <a:pt x="8904" y="2621"/>
                    <a:pt x="9013" y="2545"/>
                    <a:pt x="9111" y="2458"/>
                  </a:cubicBezTo>
                  <a:cubicBezTo>
                    <a:pt x="9678" y="1913"/>
                    <a:pt x="9700" y="1008"/>
                    <a:pt x="9155" y="441"/>
                  </a:cubicBezTo>
                  <a:cubicBezTo>
                    <a:pt x="8878" y="148"/>
                    <a:pt x="8503" y="1"/>
                    <a:pt x="8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roup 18"/>
          <p:cNvGrpSpPr/>
          <p:nvPr/>
        </p:nvGrpSpPr>
        <p:grpSpPr>
          <a:xfrm>
            <a:off x="-191267" y="2501552"/>
            <a:ext cx="9520259" cy="2219607"/>
            <a:chOff x="-196349" y="2577388"/>
            <a:chExt cx="9520259" cy="2219607"/>
          </a:xfrm>
        </p:grpSpPr>
        <p:sp>
          <p:nvSpPr>
            <p:cNvPr id="14" name="Rectangle 13"/>
            <p:cNvSpPr/>
            <p:nvPr/>
          </p:nvSpPr>
          <p:spPr>
            <a:xfrm>
              <a:off x="49508" y="2577388"/>
              <a:ext cx="9026228" cy="2143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圆角矩形 7"/>
            <p:cNvSpPr/>
            <p:nvPr/>
          </p:nvSpPr>
          <p:spPr>
            <a:xfrm>
              <a:off x="-196349" y="2591969"/>
              <a:ext cx="9520259" cy="2205026"/>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buClrTx/>
                <a:defRPr/>
              </a:pPr>
              <a:r>
                <a:rPr lang="vi-VN" altLang="en-US" sz="2500" dirty="0" smtClean="0">
                  <a:solidFill>
                    <a:srgbClr val="002060"/>
                  </a:solidFill>
                  <a:latin typeface="Calibri" panose="020F0502020204030204" pitchFamily="34" charset="0"/>
                  <a:cs typeface="Calibri" panose="020F0502020204030204" pitchFamily="34" charset="0"/>
                </a:rPr>
                <a:t>        Hằng ngày, chứng kiến cảnh nhân dân bị giặc Ngô đánh đập, cướp bóc,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vô cùng uất hận, nung nấu ý chí trả thù nhà, đền nợ nước, quét sạch chúng ra khỏi bờ cõi. Năm 248, </a:t>
              </a:r>
              <a:r>
                <a:rPr lang="vi-VN" altLang="en-US" sz="2500" dirty="0" smtClean="0">
                  <a:solidFill>
                    <a:schemeClr val="bg1"/>
                  </a:solidFill>
                  <a:latin typeface="Calibri" panose="020F0502020204030204" pitchFamily="34" charset="0"/>
                  <a:cs typeface="Calibri" panose="020F0502020204030204" pitchFamily="34" charset="0"/>
                </a:rPr>
                <a:t>người con gái vùng núi Quan Yê </a:t>
              </a:r>
              <a:r>
                <a:rPr lang="vi-VN" altLang="en-US" sz="2500" dirty="0" smtClean="0">
                  <a:solidFill>
                    <a:srgbClr val="002060"/>
                  </a:solidFill>
                  <a:latin typeface="Calibri" panose="020F0502020204030204" pitchFamily="34" charset="0"/>
                  <a:cs typeface="Calibri" panose="020F0502020204030204" pitchFamily="34" charset="0"/>
                </a:rPr>
                <a:t>cùng anh là Triệu Quốc Đạt lãnh đạo cuộc khởi nghĩa chống quân xâm lược. Cuộc khởi nghĩa tuy không thành công nhưng tấm gương anh dũng của </a:t>
              </a:r>
              <a:r>
                <a:rPr lang="vi-VN" altLang="en-US" sz="2500" dirty="0" smtClean="0">
                  <a:solidFill>
                    <a:schemeClr val="bg1"/>
                  </a:solidFill>
                  <a:latin typeface="Calibri" panose="020F0502020204030204" pitchFamily="34" charset="0"/>
                  <a:cs typeface="Calibri" panose="020F0502020204030204" pitchFamily="34" charset="0"/>
                </a:rPr>
                <a:t>Bà</a:t>
              </a:r>
              <a:r>
                <a:rPr lang="vi-VN" altLang="en-US" sz="2500" dirty="0" smtClean="0">
                  <a:solidFill>
                    <a:srgbClr val="002060"/>
                  </a:solidFill>
                  <a:latin typeface="Calibri" panose="020F0502020204030204" pitchFamily="34" charset="0"/>
                  <a:cs typeface="Calibri" panose="020F0502020204030204" pitchFamily="34" charset="0"/>
                </a:rPr>
                <a:t> sáng mãi với non sông, đất nước.</a:t>
              </a:r>
              <a:r>
                <a:rPr lang="en-US" altLang="en-US" sz="2500" dirty="0" smtClean="0">
                  <a:solidFill>
                    <a:srgbClr val="002060"/>
                  </a:solidFill>
                  <a:latin typeface="Calibri" panose="020F0502020204030204" pitchFamily="34" charset="0"/>
                  <a:cs typeface="Calibri" panose="020F0502020204030204" pitchFamily="34" charset="0"/>
                </a:rPr>
                <a:t>  </a:t>
              </a:r>
              <a:endParaRPr lang="en-US" altLang="en-US" sz="2500" dirty="0">
                <a:solidFill>
                  <a:srgbClr val="002060"/>
                </a:solidFill>
                <a:latin typeface="Calibri" panose="020F0502020204030204" pitchFamily="34" charset="0"/>
                <a:cs typeface="Calibri" panose="020F0502020204030204" pitchFamily="34" charset="0"/>
              </a:endParaRPr>
            </a:p>
          </p:txBody>
        </p:sp>
      </p:grpSp>
      <p:grpSp>
        <p:nvGrpSpPr>
          <p:cNvPr id="18" name="Group 17"/>
          <p:cNvGrpSpPr/>
          <p:nvPr/>
        </p:nvGrpSpPr>
        <p:grpSpPr>
          <a:xfrm>
            <a:off x="0" y="767596"/>
            <a:ext cx="9085031" cy="1823576"/>
            <a:chOff x="0" y="767596"/>
            <a:chExt cx="9085031" cy="1823576"/>
          </a:xfrm>
        </p:grpSpPr>
        <p:sp>
          <p:nvSpPr>
            <p:cNvPr id="15" name="Rectangle 14"/>
            <p:cNvSpPr/>
            <p:nvPr/>
          </p:nvSpPr>
          <p:spPr>
            <a:xfrm>
              <a:off x="56219" y="802679"/>
              <a:ext cx="9026228" cy="1698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defRPr/>
              </a:pP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6" name="TextBox 15"/>
            <p:cNvSpPr txBox="1"/>
            <p:nvPr/>
          </p:nvSpPr>
          <p:spPr>
            <a:xfrm>
              <a:off x="0" y="767596"/>
              <a:ext cx="9085031" cy="1823576"/>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                                  quê </a:t>
              </a:r>
              <a:r>
                <a:rPr lang="vi-VN" altLang="en-US" sz="2500" dirty="0">
                  <a:solidFill>
                    <a:srgbClr val="002060"/>
                  </a:solidFill>
                  <a:latin typeface="Calibri" panose="020F0502020204030204" pitchFamily="34" charset="0"/>
                  <a:cs typeface="Calibri" panose="020F0502020204030204" pitchFamily="34" charset="0"/>
                </a:rPr>
                <a:t>ở vùng núi Quan Yên (Thanh Hóa</a:t>
              </a:r>
              <a:r>
                <a:rPr lang="vi-VN" altLang="en-US" sz="2500" dirty="0" smtClean="0">
                  <a:solidFill>
                    <a:srgbClr val="002060"/>
                  </a:solidFill>
                  <a:latin typeface="Calibri" panose="020F0502020204030204" pitchFamily="34" charset="0"/>
                  <a:cs typeface="Calibri" panose="020F0502020204030204" pitchFamily="34" charset="0"/>
                </a:rPr>
                <a:t>)</a:t>
              </a:r>
              <a:r>
                <a:rPr lang="en-US" altLang="en-US" sz="2500" dirty="0" smtClean="0">
                  <a:solidFill>
                    <a:srgbClr val="002060"/>
                  </a:solidFill>
                  <a:latin typeface="Calibri" panose="020F0502020204030204" pitchFamily="34" charset="0"/>
                  <a:cs typeface="Calibri" panose="020F0502020204030204" pitchFamily="34" charset="0"/>
                </a:rPr>
                <a:t>.</a:t>
              </a:r>
              <a:r>
                <a:rPr lang="vi-VN" altLang="en-US" sz="2500" dirty="0">
                  <a:solidFill>
                    <a:srgbClr val="002060"/>
                  </a:solidFill>
                  <a:latin typeface="Calibri" panose="020F0502020204030204" pitchFamily="34" charset="0"/>
                  <a:cs typeface="Calibri" panose="020F0502020204030204" pitchFamily="34" charset="0"/>
                </a:rPr>
                <a:t> </a:t>
              </a:r>
              <a:r>
                <a:rPr lang="vi-VN" altLang="en-US" sz="2500" dirty="0" smtClean="0">
                  <a:solidFill>
                    <a:schemeClr val="bg1"/>
                  </a:solidFill>
                  <a:latin typeface="Calibri" panose="020F0502020204030204" pitchFamily="34" charset="0"/>
                  <a:cs typeface="Calibri" panose="020F0502020204030204" pitchFamily="34" charset="0"/>
                </a:rPr>
                <a:t>Người thiếu nữ họ Triệu </a:t>
              </a:r>
              <a:r>
                <a:rPr lang="vi-VN" altLang="en-US" sz="2500" dirty="0">
                  <a:solidFill>
                    <a:srgbClr val="002060"/>
                  </a:solidFill>
                  <a:latin typeface="Calibri" panose="020F0502020204030204" pitchFamily="34" charset="0"/>
                  <a:cs typeface="Calibri" panose="020F0502020204030204" pitchFamily="34" charset="0"/>
                </a:rPr>
                <a:t>xinh xắn, tính cách mạnh mẽ, thích võ </a:t>
              </a:r>
              <a:r>
                <a:rPr lang="vi-VN" altLang="en-US" sz="2500" dirty="0" smtClean="0">
                  <a:solidFill>
                    <a:srgbClr val="002060"/>
                  </a:solidFill>
                  <a:latin typeface="Calibri" panose="020F0502020204030204" pitchFamily="34" charset="0"/>
                  <a:cs typeface="Calibri" panose="020F0502020204030204" pitchFamily="34" charset="0"/>
                </a:rPr>
                <a:t>nghệ. </a:t>
              </a:r>
              <a:r>
                <a:rPr lang="vi-VN" altLang="en-US" sz="2500" dirty="0" smtClean="0">
                  <a:solidFill>
                    <a:schemeClr val="bg1"/>
                  </a:solidFill>
                  <a:latin typeface="Calibri" panose="020F0502020204030204" pitchFamily="34" charset="0"/>
                  <a:cs typeface="Calibri" panose="020F0502020204030204" pitchFamily="34" charset="0"/>
                </a:rPr>
                <a:t>Nàng</a:t>
              </a:r>
              <a:r>
                <a:rPr lang="vi-VN" altLang="en-US" sz="2500" dirty="0" smtClean="0">
                  <a:solidFill>
                    <a:srgbClr val="002060"/>
                  </a:solidFill>
                  <a:latin typeface="Calibri" panose="020F0502020204030204" pitchFamily="34" charset="0"/>
                  <a:cs typeface="Calibri" panose="020F0502020204030204" pitchFamily="34" charset="0"/>
                </a:rPr>
                <a:t> bắn </a:t>
              </a:r>
              <a:r>
                <a:rPr lang="vi-VN" altLang="en-US" sz="2500" dirty="0">
                  <a:solidFill>
                    <a:srgbClr val="002060"/>
                  </a:solidFill>
                  <a:latin typeface="Calibri" panose="020F0502020204030204" pitchFamily="34" charset="0"/>
                  <a:cs typeface="Calibri" panose="020F0502020204030204" pitchFamily="34" charset="0"/>
                </a:rPr>
                <a:t>cung rất giỏi, thường theo các </a:t>
              </a:r>
              <a:r>
                <a:rPr lang="vi-VN" altLang="en-US" sz="2500" dirty="0" smtClean="0">
                  <a:solidFill>
                    <a:srgbClr val="002060"/>
                  </a:solidFill>
                  <a:latin typeface="Calibri" panose="020F0502020204030204" pitchFamily="34" charset="0"/>
                  <a:cs typeface="Calibri" panose="020F0502020204030204" pitchFamily="34" charset="0"/>
                </a:rPr>
                <a:t>phường </a:t>
              </a:r>
              <a:r>
                <a:rPr lang="vi-VN" altLang="en-US" sz="2500" dirty="0">
                  <a:solidFill>
                    <a:srgbClr val="002060"/>
                  </a:solidFill>
                  <a:latin typeface="Calibri" panose="020F0502020204030204" pitchFamily="34" charset="0"/>
                  <a:cs typeface="Calibri" panose="020F0502020204030204" pitchFamily="34" charset="0"/>
                </a:rPr>
                <a:t>săn đi săn thú. Có lần, </a:t>
              </a:r>
              <a:r>
                <a:rPr lang="vi-VN" altLang="en-US" sz="2500" dirty="0" smtClean="0">
                  <a:solidFill>
                    <a:schemeClr val="bg1"/>
                  </a:solidFill>
                  <a:latin typeface="Calibri" panose="020F0502020204030204" pitchFamily="34" charset="0"/>
                  <a:cs typeface="Calibri" panose="020F0502020204030204" pitchFamily="34" charset="0"/>
                </a:rPr>
                <a:t>nàng </a:t>
              </a:r>
              <a:r>
                <a:rPr lang="vi-VN" altLang="en-US" sz="2500" dirty="0">
                  <a:solidFill>
                    <a:srgbClr val="002060"/>
                  </a:solidFill>
                  <a:latin typeface="Calibri" panose="020F0502020204030204" pitchFamily="34" charset="0"/>
                  <a:cs typeface="Calibri" panose="020F0502020204030204" pitchFamily="34" charset="0"/>
                </a:rPr>
                <a:t>đã bắn hạ một con báo gấm hung dữ trước sự thán phục của trai tráng trong vùng.</a:t>
              </a:r>
              <a:r>
                <a:rPr lang="en-US" altLang="en-US" sz="2500" dirty="0">
                  <a:solidFill>
                    <a:srgbClr val="002060"/>
                  </a:solidFill>
                  <a:latin typeface="Calibri" panose="020F0502020204030204" pitchFamily="34" charset="0"/>
                  <a:cs typeface="Calibri" panose="020F0502020204030204" pitchFamily="34" charset="0"/>
                </a:rPr>
                <a:t>  </a:t>
              </a:r>
            </a:p>
          </p:txBody>
        </p:sp>
      </p:grpSp>
      <p:sp>
        <p:nvSpPr>
          <p:cNvPr id="17" name="圆角矩形 7"/>
          <p:cNvSpPr/>
          <p:nvPr/>
        </p:nvSpPr>
        <p:spPr>
          <a:xfrm>
            <a:off x="2352782" y="4769683"/>
            <a:ext cx="6857574" cy="356447"/>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buClrTx/>
              <a:defRPr/>
            </a:pPr>
            <a:r>
              <a:rPr lang="vi-VN" altLang="en-US" sz="2400" b="1" dirty="0" smtClean="0">
                <a:solidFill>
                  <a:srgbClr val="002060"/>
                </a:solidFill>
                <a:cs typeface="Calibri" panose="020F0502020204030204" pitchFamily="34" charset="0"/>
              </a:rPr>
              <a:t>Theo TỪ ĐIỂN NHÂN VẬT LỊCH SỬ VIỆT NAM</a:t>
            </a:r>
            <a:r>
              <a:rPr lang="en-US" altLang="en-US" sz="2400" b="1" dirty="0" smtClean="0">
                <a:solidFill>
                  <a:srgbClr val="002060"/>
                </a:solidFill>
                <a:cs typeface="Calibri" panose="020F0502020204030204" pitchFamily="34" charset="0"/>
              </a:rPr>
              <a:t>  </a:t>
            </a:r>
            <a:endParaRPr lang="en-US" altLang="en-US" sz="2400" b="1" dirty="0">
              <a:solidFill>
                <a:srgbClr val="002060"/>
              </a:solidFill>
              <a:cs typeface="Calibri" panose="020F0502020204030204" pitchFamily="34" charset="0"/>
            </a:endParaRPr>
          </a:p>
        </p:txBody>
      </p:sp>
      <p:sp>
        <p:nvSpPr>
          <p:cNvPr id="20" name="TextBox 19"/>
          <p:cNvSpPr txBox="1"/>
          <p:nvPr/>
        </p:nvSpPr>
        <p:spPr>
          <a:xfrm>
            <a:off x="467756" y="763667"/>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1" name="TextBox 20"/>
          <p:cNvSpPr txBox="1"/>
          <p:nvPr/>
        </p:nvSpPr>
        <p:spPr>
          <a:xfrm>
            <a:off x="8202285" y="1109503"/>
            <a:ext cx="930842" cy="438582"/>
          </a:xfrm>
          <a:prstGeom prst="rect">
            <a:avLst/>
          </a:prstGeom>
          <a:noFill/>
        </p:spPr>
        <p:txBody>
          <a:bodyPr wrap="square" rtlCol="0">
            <a:spAutoFit/>
          </a:bodyPr>
          <a:lstStyle/>
          <a:p>
            <a:pPr algn="just">
              <a:lnSpc>
                <a:spcPct val="90000"/>
              </a:lnSpc>
            </a:pPr>
            <a:r>
              <a:rPr lang="vi-VN" altLang="en-US" sz="2500" dirty="0" smtClean="0">
                <a:solidFill>
                  <a:srgbClr val="FF0000"/>
                </a:solidFill>
                <a:latin typeface="Calibri" panose="020F0502020204030204" pitchFamily="34" charset="0"/>
                <a:cs typeface="Calibri" panose="020F0502020204030204" pitchFamily="34" charset="0"/>
              </a:rPr>
              <a:t>Nàng</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3" name="TextBox 22"/>
          <p:cNvSpPr txBox="1"/>
          <p:nvPr/>
        </p:nvSpPr>
        <p:spPr>
          <a:xfrm>
            <a:off x="8075340" y="760910"/>
            <a:ext cx="1135015" cy="438582"/>
          </a:xfrm>
          <a:prstGeom prst="rect">
            <a:avLst/>
          </a:prstGeom>
          <a:noFill/>
        </p:spPr>
        <p:txBody>
          <a:bodyPr wrap="square" rtlCol="0">
            <a:spAutoFit/>
          </a:bodyPr>
          <a:lstStyle/>
          <a:p>
            <a:pPr algn="just">
              <a:lnSpc>
                <a:spcPct val="90000"/>
              </a:lnSpc>
            </a:pPr>
            <a:r>
              <a:rPr lang="vi-VN" altLang="en-US" sz="2500" dirty="0" smtClean="0">
                <a:solidFill>
                  <a:srgbClr val="FF0000"/>
                </a:solidFill>
                <a:latin typeface="Calibri" panose="020F0502020204030204" pitchFamily="34" charset="0"/>
                <a:cs typeface="Calibri" panose="020F0502020204030204" pitchFamily="34" charset="0"/>
              </a:rPr>
              <a:t>Người</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4" name="TextBox 23"/>
          <p:cNvSpPr txBox="1"/>
          <p:nvPr/>
        </p:nvSpPr>
        <p:spPr>
          <a:xfrm>
            <a:off x="0" y="1786267"/>
            <a:ext cx="952506"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n</a:t>
            </a:r>
            <a:r>
              <a:rPr lang="vi-VN" altLang="en-US" sz="2500" dirty="0" smtClean="0">
                <a:solidFill>
                  <a:srgbClr val="FF0000"/>
                </a:solidFill>
                <a:latin typeface="Calibri" panose="020F0502020204030204" pitchFamily="34" charset="0"/>
                <a:cs typeface="Calibri" panose="020F0502020204030204" pitchFamily="34" charset="0"/>
              </a:rPr>
              <a:t>àng</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5" name="TextBox 24"/>
          <p:cNvSpPr txBox="1"/>
          <p:nvPr/>
        </p:nvSpPr>
        <p:spPr>
          <a:xfrm>
            <a:off x="1316356" y="2886456"/>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6" name="TextBox 25"/>
          <p:cNvSpPr txBox="1"/>
          <p:nvPr/>
        </p:nvSpPr>
        <p:spPr>
          <a:xfrm>
            <a:off x="7200418" y="3211381"/>
            <a:ext cx="2001589"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n</a:t>
            </a:r>
            <a:r>
              <a:rPr lang="vi-VN" altLang="en-US" sz="2500" dirty="0" smtClean="0">
                <a:solidFill>
                  <a:srgbClr val="FF0000"/>
                </a:solidFill>
                <a:latin typeface="Calibri" panose="020F0502020204030204" pitchFamily="34" charset="0"/>
                <a:cs typeface="Calibri" panose="020F0502020204030204" pitchFamily="34" charset="0"/>
              </a:rPr>
              <a:t>gười con gái</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7" name="TextBox 26"/>
          <p:cNvSpPr txBox="1"/>
          <p:nvPr/>
        </p:nvSpPr>
        <p:spPr>
          <a:xfrm>
            <a:off x="-24422" y="3573437"/>
            <a:ext cx="2681556"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v</a:t>
            </a:r>
            <a:r>
              <a:rPr lang="vi-VN" altLang="en-US" sz="2500" dirty="0" smtClean="0">
                <a:solidFill>
                  <a:srgbClr val="FF0000"/>
                </a:solidFill>
                <a:latin typeface="Calibri" panose="020F0502020204030204" pitchFamily="34" charset="0"/>
                <a:cs typeface="Calibri" panose="020F0502020204030204" pitchFamily="34" charset="0"/>
              </a:rPr>
              <a:t>ùng núi Quan Yên</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8" name="TextBox 27"/>
          <p:cNvSpPr txBox="1"/>
          <p:nvPr/>
        </p:nvSpPr>
        <p:spPr>
          <a:xfrm>
            <a:off x="4171310" y="4260632"/>
            <a:ext cx="581444"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b</a:t>
            </a:r>
            <a:r>
              <a:rPr lang="vi-VN" altLang="en-US" sz="2500" dirty="0" smtClean="0">
                <a:solidFill>
                  <a:srgbClr val="FF0000"/>
                </a:solidFill>
                <a:latin typeface="Calibri" panose="020F0502020204030204" pitchFamily="34" charset="0"/>
                <a:cs typeface="Calibri" panose="020F0502020204030204" pitchFamily="34" charset="0"/>
              </a:rPr>
              <a:t>à</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9" name="TextBox 28"/>
          <p:cNvSpPr txBox="1"/>
          <p:nvPr/>
        </p:nvSpPr>
        <p:spPr>
          <a:xfrm>
            <a:off x="15057" y="1111103"/>
            <a:ext cx="2481806"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t</a:t>
            </a:r>
            <a:r>
              <a:rPr lang="vi-VN" altLang="en-US" sz="2500" dirty="0" smtClean="0">
                <a:solidFill>
                  <a:srgbClr val="FF0000"/>
                </a:solidFill>
                <a:latin typeface="Calibri" panose="020F0502020204030204" pitchFamily="34" charset="0"/>
                <a:cs typeface="Calibri" panose="020F0502020204030204" pitchFamily="34" charset="0"/>
              </a:rPr>
              <a:t>hiếu nữ họ Triệu</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30" name="TextBox 29"/>
          <p:cNvSpPr txBox="1"/>
          <p:nvPr/>
        </p:nvSpPr>
        <p:spPr>
          <a:xfrm>
            <a:off x="7874003" y="727860"/>
            <a:ext cx="402674" cy="307777"/>
          </a:xfrm>
          <a:prstGeom prst="rect">
            <a:avLst/>
          </a:prstGeom>
          <a:noFill/>
        </p:spPr>
        <p:txBody>
          <a:bodyPr wrap="none" rtlCol="0">
            <a:spAutoFit/>
          </a:bodyPr>
          <a:lstStyle/>
          <a:p>
            <a:r>
              <a:rPr lang="vi-VN" dirty="0" smtClean="0">
                <a:solidFill>
                  <a:schemeClr val="accent1">
                    <a:lumMod val="75000"/>
                  </a:schemeClr>
                </a:solidFill>
              </a:rPr>
              <a:t>(1)</a:t>
            </a:r>
            <a:endParaRPr lang="en-US" dirty="0">
              <a:solidFill>
                <a:schemeClr val="accent1">
                  <a:lumMod val="75000"/>
                </a:schemeClr>
              </a:solidFill>
            </a:endParaRPr>
          </a:p>
        </p:txBody>
      </p:sp>
      <p:sp>
        <p:nvSpPr>
          <p:cNvPr id="31" name="TextBox 30"/>
          <p:cNvSpPr txBox="1"/>
          <p:nvPr/>
        </p:nvSpPr>
        <p:spPr>
          <a:xfrm>
            <a:off x="8028465" y="1060844"/>
            <a:ext cx="402674" cy="307777"/>
          </a:xfrm>
          <a:prstGeom prst="rect">
            <a:avLst/>
          </a:prstGeom>
          <a:noFill/>
        </p:spPr>
        <p:txBody>
          <a:bodyPr wrap="none" rtlCol="0">
            <a:spAutoFit/>
          </a:bodyPr>
          <a:lstStyle/>
          <a:p>
            <a:r>
              <a:rPr lang="vi-VN" dirty="0" smtClean="0">
                <a:solidFill>
                  <a:schemeClr val="accent1">
                    <a:lumMod val="75000"/>
                  </a:schemeClr>
                </a:solidFill>
              </a:rPr>
              <a:t>(2)</a:t>
            </a:r>
            <a:endParaRPr lang="en-US" dirty="0">
              <a:solidFill>
                <a:schemeClr val="accent1">
                  <a:lumMod val="75000"/>
                </a:schemeClr>
              </a:solidFill>
            </a:endParaRPr>
          </a:p>
        </p:txBody>
      </p:sp>
      <p:sp>
        <p:nvSpPr>
          <p:cNvPr id="32" name="TextBox 31"/>
          <p:cNvSpPr txBox="1"/>
          <p:nvPr/>
        </p:nvSpPr>
        <p:spPr>
          <a:xfrm>
            <a:off x="7779030" y="1412705"/>
            <a:ext cx="402674" cy="307777"/>
          </a:xfrm>
          <a:prstGeom prst="rect">
            <a:avLst/>
          </a:prstGeom>
          <a:noFill/>
        </p:spPr>
        <p:txBody>
          <a:bodyPr wrap="none" rtlCol="0">
            <a:spAutoFit/>
          </a:bodyPr>
          <a:lstStyle/>
          <a:p>
            <a:r>
              <a:rPr lang="vi-VN" dirty="0" smtClean="0">
                <a:solidFill>
                  <a:schemeClr val="accent1">
                    <a:lumMod val="75000"/>
                  </a:schemeClr>
                </a:solidFill>
              </a:rPr>
              <a:t>(3)</a:t>
            </a:r>
            <a:endParaRPr lang="en-US" dirty="0">
              <a:solidFill>
                <a:schemeClr val="accent1">
                  <a:lumMod val="75000"/>
                </a:schemeClr>
              </a:solidFill>
            </a:endParaRPr>
          </a:p>
        </p:txBody>
      </p:sp>
      <p:sp>
        <p:nvSpPr>
          <p:cNvPr id="33" name="TextBox 32"/>
          <p:cNvSpPr txBox="1"/>
          <p:nvPr/>
        </p:nvSpPr>
        <p:spPr>
          <a:xfrm>
            <a:off x="2681556" y="2091994"/>
            <a:ext cx="402674" cy="307777"/>
          </a:xfrm>
          <a:prstGeom prst="rect">
            <a:avLst/>
          </a:prstGeom>
          <a:noFill/>
        </p:spPr>
        <p:txBody>
          <a:bodyPr wrap="none" rtlCol="0">
            <a:spAutoFit/>
          </a:bodyPr>
          <a:lstStyle/>
          <a:p>
            <a:r>
              <a:rPr lang="vi-VN" dirty="0" smtClean="0">
                <a:solidFill>
                  <a:schemeClr val="accent1">
                    <a:lumMod val="75000"/>
                  </a:schemeClr>
                </a:solidFill>
              </a:rPr>
              <a:t>(4)</a:t>
            </a:r>
            <a:endParaRPr lang="en-US" dirty="0">
              <a:solidFill>
                <a:schemeClr val="accent1">
                  <a:lumMod val="75000"/>
                </a:schemeClr>
              </a:solidFill>
            </a:endParaRPr>
          </a:p>
        </p:txBody>
      </p:sp>
      <p:sp>
        <p:nvSpPr>
          <p:cNvPr id="34" name="TextBox 33"/>
          <p:cNvSpPr txBox="1"/>
          <p:nvPr/>
        </p:nvSpPr>
        <p:spPr>
          <a:xfrm>
            <a:off x="5701476" y="3154910"/>
            <a:ext cx="402674" cy="307777"/>
          </a:xfrm>
          <a:prstGeom prst="rect">
            <a:avLst/>
          </a:prstGeom>
          <a:noFill/>
        </p:spPr>
        <p:txBody>
          <a:bodyPr wrap="none" rtlCol="0">
            <a:spAutoFit/>
          </a:bodyPr>
          <a:lstStyle/>
          <a:p>
            <a:r>
              <a:rPr lang="vi-VN" dirty="0" smtClean="0">
                <a:solidFill>
                  <a:schemeClr val="accent1">
                    <a:lumMod val="75000"/>
                  </a:schemeClr>
                </a:solidFill>
              </a:rPr>
              <a:t>(5)</a:t>
            </a:r>
            <a:endParaRPr lang="en-US" dirty="0">
              <a:solidFill>
                <a:schemeClr val="accent1">
                  <a:lumMod val="75000"/>
                </a:schemeClr>
              </a:solidFill>
            </a:endParaRPr>
          </a:p>
        </p:txBody>
      </p:sp>
      <p:sp>
        <p:nvSpPr>
          <p:cNvPr id="35" name="TextBox 34"/>
          <p:cNvSpPr txBox="1"/>
          <p:nvPr/>
        </p:nvSpPr>
        <p:spPr>
          <a:xfrm>
            <a:off x="3645707" y="3841525"/>
            <a:ext cx="402674" cy="307777"/>
          </a:xfrm>
          <a:prstGeom prst="rect">
            <a:avLst/>
          </a:prstGeom>
          <a:noFill/>
        </p:spPr>
        <p:txBody>
          <a:bodyPr wrap="none" rtlCol="0">
            <a:spAutoFit/>
          </a:bodyPr>
          <a:lstStyle/>
          <a:p>
            <a:r>
              <a:rPr lang="vi-VN" dirty="0" smtClean="0">
                <a:solidFill>
                  <a:schemeClr val="accent1">
                    <a:lumMod val="75000"/>
                  </a:schemeClr>
                </a:solidFill>
              </a:rPr>
              <a:t>(6)</a:t>
            </a:r>
            <a:endParaRPr lang="en-US" dirty="0">
              <a:solidFill>
                <a:schemeClr val="accent1">
                  <a:lumMod val="75000"/>
                </a:schemeClr>
              </a:solidFill>
            </a:endParaRPr>
          </a:p>
        </p:txBody>
      </p:sp>
      <p:sp>
        <p:nvSpPr>
          <p:cNvPr id="36" name="TextBox 35"/>
          <p:cNvSpPr txBox="1"/>
          <p:nvPr/>
        </p:nvSpPr>
        <p:spPr>
          <a:xfrm>
            <a:off x="8707651" y="4225224"/>
            <a:ext cx="402674" cy="307777"/>
          </a:xfrm>
          <a:prstGeom prst="rect">
            <a:avLst/>
          </a:prstGeom>
          <a:noFill/>
        </p:spPr>
        <p:txBody>
          <a:bodyPr wrap="none" rtlCol="0">
            <a:spAutoFit/>
          </a:bodyPr>
          <a:lstStyle/>
          <a:p>
            <a:r>
              <a:rPr lang="vi-VN" dirty="0" smtClean="0">
                <a:solidFill>
                  <a:schemeClr val="accent1">
                    <a:lumMod val="75000"/>
                  </a:schemeClr>
                </a:solidFill>
              </a:rPr>
              <a:t>(7)</a:t>
            </a:r>
            <a:endParaRPr lang="en-US" dirty="0">
              <a:solidFill>
                <a:schemeClr val="accent1">
                  <a:lumMod val="75000"/>
                </a:schemeClr>
              </a:solidFill>
            </a:endParaRPr>
          </a:p>
        </p:txBody>
      </p:sp>
    </p:spTree>
    <p:extLst>
      <p:ext uri="{BB962C8B-B14F-4D97-AF65-F5344CB8AC3E}">
        <p14:creationId xmlns:p14="http://schemas.microsoft.com/office/powerpoint/2010/main" val="1181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93"/>
        <p:cNvGrpSpPr/>
        <p:nvPr/>
      </p:nvGrpSpPr>
      <p:grpSpPr>
        <a:xfrm>
          <a:off x="0" y="0"/>
          <a:ext cx="0" cy="0"/>
          <a:chOff x="0" y="0"/>
          <a:chExt cx="0" cy="0"/>
        </a:xfrm>
      </p:grpSpPr>
      <p:grpSp>
        <p:nvGrpSpPr>
          <p:cNvPr id="5197" name="Google Shape;5197;p70"/>
          <p:cNvGrpSpPr/>
          <p:nvPr/>
        </p:nvGrpSpPr>
        <p:grpSpPr>
          <a:xfrm>
            <a:off x="809673" y="422399"/>
            <a:ext cx="7877480" cy="4228707"/>
            <a:chOff x="1041364" y="1516725"/>
            <a:chExt cx="10134183" cy="2064000"/>
          </a:xfrm>
        </p:grpSpPr>
        <p:sp>
          <p:nvSpPr>
            <p:cNvPr id="5198" name="Google Shape;5198;p70"/>
            <p:cNvSpPr/>
            <p:nvPr/>
          </p:nvSpPr>
          <p:spPr>
            <a:xfrm>
              <a:off x="1041364" y="1516725"/>
              <a:ext cx="10134183" cy="2064000"/>
            </a:xfrm>
            <a:prstGeom prst="roundRect">
              <a:avLst>
                <a:gd name="adj" fmla="val 11087"/>
              </a:avLst>
            </a:pr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199" name="Google Shape;5199;p70"/>
            <p:cNvSpPr/>
            <p:nvPr/>
          </p:nvSpPr>
          <p:spPr>
            <a:xfrm>
              <a:off x="1376026" y="1648788"/>
              <a:ext cx="9620590" cy="1877700"/>
            </a:xfrm>
            <a:prstGeom prst="roundRect">
              <a:avLst>
                <a:gd name="adj" fmla="val 1108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8" name="Google Shape;5388;p70"/>
          <p:cNvGrpSpPr/>
          <p:nvPr/>
        </p:nvGrpSpPr>
        <p:grpSpPr>
          <a:xfrm>
            <a:off x="8282737" y="4100872"/>
            <a:ext cx="729337" cy="707588"/>
            <a:chOff x="4231105" y="3726627"/>
            <a:chExt cx="683348" cy="662970"/>
          </a:xfrm>
        </p:grpSpPr>
        <p:sp>
          <p:nvSpPr>
            <p:cNvPr id="5389" name="Google Shape;5389;p70"/>
            <p:cNvSpPr/>
            <p:nvPr/>
          </p:nvSpPr>
          <p:spPr>
            <a:xfrm>
              <a:off x="4231105" y="3726627"/>
              <a:ext cx="683348" cy="662970"/>
            </a:xfrm>
            <a:custGeom>
              <a:avLst/>
              <a:gdLst/>
              <a:ahLst/>
              <a:cxnLst/>
              <a:rect l="l" t="t" r="r" b="b"/>
              <a:pathLst>
                <a:path w="11955" h="11599" extrusionOk="0">
                  <a:moveTo>
                    <a:pt x="7811" y="3239"/>
                  </a:moveTo>
                  <a:cubicBezTo>
                    <a:pt x="7954" y="3239"/>
                    <a:pt x="8097" y="3311"/>
                    <a:pt x="8192" y="3406"/>
                  </a:cubicBezTo>
                  <a:cubicBezTo>
                    <a:pt x="8407" y="3620"/>
                    <a:pt x="8407" y="3954"/>
                    <a:pt x="8192" y="4168"/>
                  </a:cubicBezTo>
                  <a:cubicBezTo>
                    <a:pt x="8097" y="4263"/>
                    <a:pt x="7954" y="4311"/>
                    <a:pt x="7811" y="4311"/>
                  </a:cubicBezTo>
                  <a:cubicBezTo>
                    <a:pt x="7668" y="4311"/>
                    <a:pt x="7525" y="4263"/>
                    <a:pt x="7430" y="4168"/>
                  </a:cubicBezTo>
                  <a:cubicBezTo>
                    <a:pt x="7335" y="4049"/>
                    <a:pt x="7287" y="3930"/>
                    <a:pt x="7287" y="3787"/>
                  </a:cubicBezTo>
                  <a:cubicBezTo>
                    <a:pt x="7287" y="3644"/>
                    <a:pt x="7335" y="3501"/>
                    <a:pt x="7430" y="3406"/>
                  </a:cubicBezTo>
                  <a:cubicBezTo>
                    <a:pt x="7525" y="3311"/>
                    <a:pt x="7668" y="3239"/>
                    <a:pt x="7811" y="3239"/>
                  </a:cubicBezTo>
                  <a:close/>
                  <a:moveTo>
                    <a:pt x="7811" y="1"/>
                  </a:moveTo>
                  <a:cubicBezTo>
                    <a:pt x="6811" y="1"/>
                    <a:pt x="5858" y="406"/>
                    <a:pt x="5144" y="1120"/>
                  </a:cubicBezTo>
                  <a:cubicBezTo>
                    <a:pt x="4596" y="1668"/>
                    <a:pt x="4239" y="2334"/>
                    <a:pt x="4096" y="3097"/>
                  </a:cubicBezTo>
                  <a:cubicBezTo>
                    <a:pt x="3977" y="3763"/>
                    <a:pt x="4025" y="4430"/>
                    <a:pt x="4263" y="5049"/>
                  </a:cubicBezTo>
                  <a:lnTo>
                    <a:pt x="476" y="8812"/>
                  </a:lnTo>
                  <a:cubicBezTo>
                    <a:pt x="167" y="9122"/>
                    <a:pt x="0" y="9526"/>
                    <a:pt x="0" y="9979"/>
                  </a:cubicBezTo>
                  <a:cubicBezTo>
                    <a:pt x="0" y="10408"/>
                    <a:pt x="167" y="10812"/>
                    <a:pt x="476" y="11122"/>
                  </a:cubicBezTo>
                  <a:cubicBezTo>
                    <a:pt x="786" y="11408"/>
                    <a:pt x="1191" y="11598"/>
                    <a:pt x="1619" y="11598"/>
                  </a:cubicBezTo>
                  <a:cubicBezTo>
                    <a:pt x="2048" y="11598"/>
                    <a:pt x="2453" y="11408"/>
                    <a:pt x="2762" y="11122"/>
                  </a:cubicBezTo>
                  <a:lnTo>
                    <a:pt x="6549" y="7335"/>
                  </a:lnTo>
                  <a:cubicBezTo>
                    <a:pt x="6954" y="7478"/>
                    <a:pt x="7382" y="7550"/>
                    <a:pt x="7811" y="7550"/>
                  </a:cubicBezTo>
                  <a:cubicBezTo>
                    <a:pt x="8811" y="7550"/>
                    <a:pt x="9764" y="7169"/>
                    <a:pt x="10478" y="6454"/>
                  </a:cubicBezTo>
                  <a:cubicBezTo>
                    <a:pt x="11955" y="4978"/>
                    <a:pt x="11955" y="2596"/>
                    <a:pt x="10478" y="1120"/>
                  </a:cubicBezTo>
                  <a:cubicBezTo>
                    <a:pt x="9764" y="406"/>
                    <a:pt x="8811" y="1"/>
                    <a:pt x="7811"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390" name="Google Shape;5390;p70"/>
            <p:cNvSpPr/>
            <p:nvPr/>
          </p:nvSpPr>
          <p:spPr>
            <a:xfrm>
              <a:off x="4258316" y="3760693"/>
              <a:ext cx="619393" cy="595870"/>
            </a:xfrm>
            <a:custGeom>
              <a:avLst/>
              <a:gdLst/>
              <a:ahLst/>
              <a:cxnLst/>
              <a:rect l="l" t="t" r="r" b="b"/>
              <a:pathLst>
                <a:path w="10836" h="10425" extrusionOk="0">
                  <a:moveTo>
                    <a:pt x="7335" y="2084"/>
                  </a:moveTo>
                  <a:cubicBezTo>
                    <a:pt x="7621" y="2084"/>
                    <a:pt x="7907" y="2191"/>
                    <a:pt x="8121" y="2405"/>
                  </a:cubicBezTo>
                  <a:cubicBezTo>
                    <a:pt x="8550" y="2834"/>
                    <a:pt x="8550" y="3548"/>
                    <a:pt x="8121" y="3977"/>
                  </a:cubicBezTo>
                  <a:cubicBezTo>
                    <a:pt x="7907" y="4191"/>
                    <a:pt x="7621" y="4299"/>
                    <a:pt x="7335" y="4299"/>
                  </a:cubicBezTo>
                  <a:cubicBezTo>
                    <a:pt x="7049" y="4299"/>
                    <a:pt x="6764" y="4191"/>
                    <a:pt x="6549" y="3977"/>
                  </a:cubicBezTo>
                  <a:cubicBezTo>
                    <a:pt x="6121" y="3548"/>
                    <a:pt x="6121" y="2834"/>
                    <a:pt x="6549" y="2405"/>
                  </a:cubicBezTo>
                  <a:cubicBezTo>
                    <a:pt x="6764" y="2191"/>
                    <a:pt x="7049" y="2084"/>
                    <a:pt x="7335" y="2084"/>
                  </a:cubicBezTo>
                  <a:close/>
                  <a:moveTo>
                    <a:pt x="7335" y="0"/>
                  </a:moveTo>
                  <a:cubicBezTo>
                    <a:pt x="6514" y="0"/>
                    <a:pt x="5692" y="310"/>
                    <a:pt x="5073" y="929"/>
                  </a:cubicBezTo>
                  <a:cubicBezTo>
                    <a:pt x="4096" y="1905"/>
                    <a:pt x="3882" y="3382"/>
                    <a:pt x="4454" y="4572"/>
                  </a:cubicBezTo>
                  <a:lnTo>
                    <a:pt x="405" y="8645"/>
                  </a:lnTo>
                  <a:cubicBezTo>
                    <a:pt x="0" y="9049"/>
                    <a:pt x="0" y="9692"/>
                    <a:pt x="405" y="10121"/>
                  </a:cubicBezTo>
                  <a:cubicBezTo>
                    <a:pt x="608" y="10324"/>
                    <a:pt x="875" y="10425"/>
                    <a:pt x="1143" y="10425"/>
                  </a:cubicBezTo>
                  <a:cubicBezTo>
                    <a:pt x="1411" y="10425"/>
                    <a:pt x="1679" y="10324"/>
                    <a:pt x="1882" y="10121"/>
                  </a:cubicBezTo>
                  <a:lnTo>
                    <a:pt x="5930" y="6049"/>
                  </a:lnTo>
                  <a:cubicBezTo>
                    <a:pt x="6373" y="6270"/>
                    <a:pt x="6855" y="6380"/>
                    <a:pt x="7337" y="6380"/>
                  </a:cubicBezTo>
                  <a:cubicBezTo>
                    <a:pt x="8153" y="6380"/>
                    <a:pt x="8969" y="6067"/>
                    <a:pt x="9598" y="5454"/>
                  </a:cubicBezTo>
                  <a:cubicBezTo>
                    <a:pt x="10836" y="4191"/>
                    <a:pt x="10836" y="2167"/>
                    <a:pt x="9598" y="929"/>
                  </a:cubicBezTo>
                  <a:cubicBezTo>
                    <a:pt x="8978" y="310"/>
                    <a:pt x="8157" y="0"/>
                    <a:pt x="7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70"/>
            <p:cNvSpPr/>
            <p:nvPr/>
          </p:nvSpPr>
          <p:spPr>
            <a:xfrm>
              <a:off x="4258314" y="4042427"/>
              <a:ext cx="318556" cy="314139"/>
            </a:xfrm>
            <a:custGeom>
              <a:avLst/>
              <a:gdLst/>
              <a:ahLst/>
              <a:cxnLst/>
              <a:rect l="l" t="t" r="r" b="b"/>
              <a:pathLst>
                <a:path w="5573" h="5496" extrusionOk="0">
                  <a:moveTo>
                    <a:pt x="4096" y="1"/>
                  </a:moveTo>
                  <a:lnTo>
                    <a:pt x="405" y="3716"/>
                  </a:lnTo>
                  <a:cubicBezTo>
                    <a:pt x="0" y="4120"/>
                    <a:pt x="0" y="4763"/>
                    <a:pt x="405" y="5192"/>
                  </a:cubicBezTo>
                  <a:cubicBezTo>
                    <a:pt x="608" y="5395"/>
                    <a:pt x="875" y="5496"/>
                    <a:pt x="1143" y="5496"/>
                  </a:cubicBezTo>
                  <a:cubicBezTo>
                    <a:pt x="1411" y="5496"/>
                    <a:pt x="1679" y="5395"/>
                    <a:pt x="1882" y="5192"/>
                  </a:cubicBezTo>
                  <a:lnTo>
                    <a:pt x="5573" y="1477"/>
                  </a:lnTo>
                  <a:lnTo>
                    <a:pt x="40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70"/>
            <p:cNvSpPr/>
            <p:nvPr/>
          </p:nvSpPr>
          <p:spPr>
            <a:xfrm>
              <a:off x="4359031" y="4254426"/>
              <a:ext cx="36811" cy="34409"/>
            </a:xfrm>
            <a:custGeom>
              <a:avLst/>
              <a:gdLst/>
              <a:ahLst/>
              <a:cxnLst/>
              <a:rect l="l" t="t" r="r" b="b"/>
              <a:pathLst>
                <a:path w="644" h="602" extrusionOk="0">
                  <a:moveTo>
                    <a:pt x="456" y="1"/>
                  </a:moveTo>
                  <a:cubicBezTo>
                    <a:pt x="417" y="1"/>
                    <a:pt x="382" y="19"/>
                    <a:pt x="358" y="54"/>
                  </a:cubicBezTo>
                  <a:lnTo>
                    <a:pt x="72" y="316"/>
                  </a:lnTo>
                  <a:cubicBezTo>
                    <a:pt x="1" y="388"/>
                    <a:pt x="1" y="483"/>
                    <a:pt x="72" y="554"/>
                  </a:cubicBezTo>
                  <a:cubicBezTo>
                    <a:pt x="96" y="578"/>
                    <a:pt x="143" y="602"/>
                    <a:pt x="191" y="602"/>
                  </a:cubicBezTo>
                  <a:cubicBezTo>
                    <a:pt x="215" y="602"/>
                    <a:pt x="263" y="578"/>
                    <a:pt x="286" y="554"/>
                  </a:cubicBezTo>
                  <a:lnTo>
                    <a:pt x="572" y="269"/>
                  </a:lnTo>
                  <a:cubicBezTo>
                    <a:pt x="644" y="197"/>
                    <a:pt x="644" y="102"/>
                    <a:pt x="572" y="54"/>
                  </a:cubicBezTo>
                  <a:cubicBezTo>
                    <a:pt x="536" y="19"/>
                    <a:pt x="495" y="1"/>
                    <a:pt x="4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70"/>
            <p:cNvSpPr/>
            <p:nvPr/>
          </p:nvSpPr>
          <p:spPr>
            <a:xfrm>
              <a:off x="4474725" y="4139767"/>
              <a:ext cx="35440" cy="33380"/>
            </a:xfrm>
            <a:custGeom>
              <a:avLst/>
              <a:gdLst/>
              <a:ahLst/>
              <a:cxnLst/>
              <a:rect l="l" t="t" r="r" b="b"/>
              <a:pathLst>
                <a:path w="620" h="584" extrusionOk="0">
                  <a:moveTo>
                    <a:pt x="450" y="0"/>
                  </a:moveTo>
                  <a:cubicBezTo>
                    <a:pt x="412" y="0"/>
                    <a:pt x="370" y="12"/>
                    <a:pt x="334" y="36"/>
                  </a:cubicBezTo>
                  <a:lnTo>
                    <a:pt x="48" y="322"/>
                  </a:lnTo>
                  <a:cubicBezTo>
                    <a:pt x="1" y="393"/>
                    <a:pt x="1" y="489"/>
                    <a:pt x="48" y="536"/>
                  </a:cubicBezTo>
                  <a:cubicBezTo>
                    <a:pt x="96" y="584"/>
                    <a:pt x="120" y="584"/>
                    <a:pt x="167" y="584"/>
                  </a:cubicBezTo>
                  <a:cubicBezTo>
                    <a:pt x="215" y="584"/>
                    <a:pt x="239" y="584"/>
                    <a:pt x="287" y="536"/>
                  </a:cubicBezTo>
                  <a:lnTo>
                    <a:pt x="549" y="274"/>
                  </a:lnTo>
                  <a:cubicBezTo>
                    <a:pt x="620" y="203"/>
                    <a:pt x="620" y="107"/>
                    <a:pt x="549" y="36"/>
                  </a:cubicBezTo>
                  <a:cubicBezTo>
                    <a:pt x="525" y="12"/>
                    <a:pt x="489" y="0"/>
                    <a:pt x="4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70"/>
            <p:cNvSpPr/>
            <p:nvPr/>
          </p:nvSpPr>
          <p:spPr>
            <a:xfrm>
              <a:off x="4559152" y="4043799"/>
              <a:ext cx="17720" cy="17719"/>
            </a:xfrm>
            <a:custGeom>
              <a:avLst/>
              <a:gdLst/>
              <a:ahLst/>
              <a:cxnLst/>
              <a:rect l="l" t="t" r="r" b="b"/>
              <a:pathLst>
                <a:path w="310" h="310" extrusionOk="0">
                  <a:moveTo>
                    <a:pt x="143" y="0"/>
                  </a:moveTo>
                  <a:cubicBezTo>
                    <a:pt x="72" y="0"/>
                    <a:pt x="0" y="72"/>
                    <a:pt x="0" y="143"/>
                  </a:cubicBezTo>
                  <a:cubicBezTo>
                    <a:pt x="0" y="239"/>
                    <a:pt x="72" y="310"/>
                    <a:pt x="143" y="310"/>
                  </a:cubicBezTo>
                  <a:cubicBezTo>
                    <a:pt x="238" y="310"/>
                    <a:pt x="310" y="239"/>
                    <a:pt x="310" y="143"/>
                  </a:cubicBezTo>
                  <a:cubicBezTo>
                    <a:pt x="310"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70"/>
            <p:cNvSpPr/>
            <p:nvPr/>
          </p:nvSpPr>
          <p:spPr>
            <a:xfrm>
              <a:off x="4587733" y="3819225"/>
              <a:ext cx="17720" cy="16347"/>
            </a:xfrm>
            <a:custGeom>
              <a:avLst/>
              <a:gdLst/>
              <a:ahLst/>
              <a:cxnLst/>
              <a:rect l="l" t="t" r="r" b="b"/>
              <a:pathLst>
                <a:path w="310" h="286" extrusionOk="0">
                  <a:moveTo>
                    <a:pt x="167" y="0"/>
                  </a:moveTo>
                  <a:cubicBezTo>
                    <a:pt x="72" y="0"/>
                    <a:pt x="0" y="71"/>
                    <a:pt x="0" y="143"/>
                  </a:cubicBezTo>
                  <a:cubicBezTo>
                    <a:pt x="0" y="238"/>
                    <a:pt x="72" y="286"/>
                    <a:pt x="167" y="286"/>
                  </a:cubicBezTo>
                  <a:cubicBezTo>
                    <a:pt x="239" y="286"/>
                    <a:pt x="310" y="238"/>
                    <a:pt x="310" y="143"/>
                  </a:cubicBezTo>
                  <a:cubicBezTo>
                    <a:pt x="310" y="71"/>
                    <a:pt x="239"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70"/>
            <p:cNvSpPr/>
            <p:nvPr/>
          </p:nvSpPr>
          <p:spPr>
            <a:xfrm>
              <a:off x="4560524" y="3889986"/>
              <a:ext cx="16348" cy="16404"/>
            </a:xfrm>
            <a:custGeom>
              <a:avLst/>
              <a:gdLst/>
              <a:ahLst/>
              <a:cxnLst/>
              <a:rect l="l" t="t" r="r" b="b"/>
              <a:pathLst>
                <a:path w="286" h="287" extrusionOk="0">
                  <a:moveTo>
                    <a:pt x="143" y="0"/>
                  </a:moveTo>
                  <a:cubicBezTo>
                    <a:pt x="48" y="0"/>
                    <a:pt x="0" y="48"/>
                    <a:pt x="0" y="143"/>
                  </a:cubicBezTo>
                  <a:cubicBezTo>
                    <a:pt x="0" y="215"/>
                    <a:pt x="48" y="286"/>
                    <a:pt x="143" y="286"/>
                  </a:cubicBezTo>
                  <a:cubicBezTo>
                    <a:pt x="214" y="286"/>
                    <a:pt x="286" y="215"/>
                    <a:pt x="286" y="143"/>
                  </a:cubicBezTo>
                  <a:cubicBezTo>
                    <a:pt x="286" y="48"/>
                    <a:pt x="214"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70"/>
            <p:cNvSpPr/>
            <p:nvPr/>
          </p:nvSpPr>
          <p:spPr>
            <a:xfrm>
              <a:off x="4484271" y="4081923"/>
              <a:ext cx="16405" cy="17719"/>
            </a:xfrm>
            <a:custGeom>
              <a:avLst/>
              <a:gdLst/>
              <a:ahLst/>
              <a:cxnLst/>
              <a:rect l="l" t="t" r="r" b="b"/>
              <a:pathLst>
                <a:path w="287" h="310" extrusionOk="0">
                  <a:moveTo>
                    <a:pt x="143" y="0"/>
                  </a:moveTo>
                  <a:cubicBezTo>
                    <a:pt x="48" y="0"/>
                    <a:pt x="0" y="72"/>
                    <a:pt x="0" y="143"/>
                  </a:cubicBezTo>
                  <a:cubicBezTo>
                    <a:pt x="0" y="238"/>
                    <a:pt x="48" y="310"/>
                    <a:pt x="143" y="310"/>
                  </a:cubicBezTo>
                  <a:cubicBezTo>
                    <a:pt x="215" y="310"/>
                    <a:pt x="286" y="238"/>
                    <a:pt x="286" y="143"/>
                  </a:cubicBezTo>
                  <a:cubicBezTo>
                    <a:pt x="286" y="72"/>
                    <a:pt x="215"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70"/>
            <p:cNvSpPr/>
            <p:nvPr/>
          </p:nvSpPr>
          <p:spPr>
            <a:xfrm>
              <a:off x="4536002" y="3922623"/>
              <a:ext cx="17777" cy="17776"/>
            </a:xfrm>
            <a:custGeom>
              <a:avLst/>
              <a:gdLst/>
              <a:ahLst/>
              <a:cxnLst/>
              <a:rect l="l" t="t" r="r" b="b"/>
              <a:pathLst>
                <a:path w="311" h="311" extrusionOk="0">
                  <a:moveTo>
                    <a:pt x="167" y="1"/>
                  </a:moveTo>
                  <a:cubicBezTo>
                    <a:pt x="72" y="1"/>
                    <a:pt x="0" y="72"/>
                    <a:pt x="0" y="144"/>
                  </a:cubicBezTo>
                  <a:cubicBezTo>
                    <a:pt x="0" y="239"/>
                    <a:pt x="72" y="311"/>
                    <a:pt x="167" y="311"/>
                  </a:cubicBezTo>
                  <a:cubicBezTo>
                    <a:pt x="239" y="311"/>
                    <a:pt x="310" y="239"/>
                    <a:pt x="310" y="144"/>
                  </a:cubicBezTo>
                  <a:cubicBezTo>
                    <a:pt x="310" y="72"/>
                    <a:pt x="239"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70"/>
            <p:cNvSpPr/>
            <p:nvPr/>
          </p:nvSpPr>
          <p:spPr>
            <a:xfrm>
              <a:off x="4529200" y="3880441"/>
              <a:ext cx="17720" cy="17776"/>
            </a:xfrm>
            <a:custGeom>
              <a:avLst/>
              <a:gdLst/>
              <a:ahLst/>
              <a:cxnLst/>
              <a:rect l="l" t="t" r="r" b="b"/>
              <a:pathLst>
                <a:path w="310" h="311" extrusionOk="0">
                  <a:moveTo>
                    <a:pt x="143" y="1"/>
                  </a:moveTo>
                  <a:cubicBezTo>
                    <a:pt x="72" y="1"/>
                    <a:pt x="0" y="72"/>
                    <a:pt x="0" y="167"/>
                  </a:cubicBezTo>
                  <a:cubicBezTo>
                    <a:pt x="0" y="239"/>
                    <a:pt x="72" y="310"/>
                    <a:pt x="143" y="310"/>
                  </a:cubicBezTo>
                  <a:cubicBezTo>
                    <a:pt x="239" y="310"/>
                    <a:pt x="310" y="239"/>
                    <a:pt x="310" y="167"/>
                  </a:cubicBezTo>
                  <a:cubicBezTo>
                    <a:pt x="310"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70"/>
            <p:cNvSpPr/>
            <p:nvPr/>
          </p:nvSpPr>
          <p:spPr>
            <a:xfrm>
              <a:off x="4553722" y="3846432"/>
              <a:ext cx="17720" cy="16404"/>
            </a:xfrm>
            <a:custGeom>
              <a:avLst/>
              <a:gdLst/>
              <a:ahLst/>
              <a:cxnLst/>
              <a:rect l="l" t="t" r="r" b="b"/>
              <a:pathLst>
                <a:path w="310" h="287" extrusionOk="0">
                  <a:moveTo>
                    <a:pt x="143" y="0"/>
                  </a:moveTo>
                  <a:cubicBezTo>
                    <a:pt x="71" y="0"/>
                    <a:pt x="0" y="72"/>
                    <a:pt x="0" y="143"/>
                  </a:cubicBezTo>
                  <a:cubicBezTo>
                    <a:pt x="0" y="238"/>
                    <a:pt x="71" y="286"/>
                    <a:pt x="143" y="286"/>
                  </a:cubicBezTo>
                  <a:cubicBezTo>
                    <a:pt x="238" y="286"/>
                    <a:pt x="310" y="238"/>
                    <a:pt x="310" y="143"/>
                  </a:cubicBezTo>
                  <a:cubicBezTo>
                    <a:pt x="310"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70"/>
            <p:cNvSpPr/>
            <p:nvPr/>
          </p:nvSpPr>
          <p:spPr>
            <a:xfrm>
              <a:off x="4779679" y="3836886"/>
              <a:ext cx="17720" cy="17776"/>
            </a:xfrm>
            <a:custGeom>
              <a:avLst/>
              <a:gdLst/>
              <a:ahLst/>
              <a:cxnLst/>
              <a:rect l="l" t="t" r="r" b="b"/>
              <a:pathLst>
                <a:path w="310" h="311" extrusionOk="0">
                  <a:moveTo>
                    <a:pt x="167" y="1"/>
                  </a:moveTo>
                  <a:cubicBezTo>
                    <a:pt x="72" y="1"/>
                    <a:pt x="0" y="72"/>
                    <a:pt x="0" y="167"/>
                  </a:cubicBezTo>
                  <a:cubicBezTo>
                    <a:pt x="0" y="239"/>
                    <a:pt x="72" y="310"/>
                    <a:pt x="167" y="310"/>
                  </a:cubicBezTo>
                  <a:cubicBezTo>
                    <a:pt x="238" y="310"/>
                    <a:pt x="310" y="239"/>
                    <a:pt x="310" y="167"/>
                  </a:cubicBezTo>
                  <a:cubicBezTo>
                    <a:pt x="310" y="72"/>
                    <a:pt x="238"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70"/>
            <p:cNvSpPr/>
            <p:nvPr/>
          </p:nvSpPr>
          <p:spPr>
            <a:xfrm>
              <a:off x="4737437" y="3846432"/>
              <a:ext cx="17777" cy="17719"/>
            </a:xfrm>
            <a:custGeom>
              <a:avLst/>
              <a:gdLst/>
              <a:ahLst/>
              <a:cxnLst/>
              <a:rect l="l" t="t" r="r" b="b"/>
              <a:pathLst>
                <a:path w="311" h="310" extrusionOk="0">
                  <a:moveTo>
                    <a:pt x="144" y="0"/>
                  </a:moveTo>
                  <a:cubicBezTo>
                    <a:pt x="72" y="0"/>
                    <a:pt x="1" y="72"/>
                    <a:pt x="1" y="167"/>
                  </a:cubicBezTo>
                  <a:cubicBezTo>
                    <a:pt x="1" y="238"/>
                    <a:pt x="72" y="310"/>
                    <a:pt x="144" y="310"/>
                  </a:cubicBezTo>
                  <a:cubicBezTo>
                    <a:pt x="239" y="310"/>
                    <a:pt x="311" y="238"/>
                    <a:pt x="311" y="167"/>
                  </a:cubicBezTo>
                  <a:cubicBezTo>
                    <a:pt x="311"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70"/>
            <p:cNvSpPr/>
            <p:nvPr/>
          </p:nvSpPr>
          <p:spPr>
            <a:xfrm>
              <a:off x="4737437" y="3809679"/>
              <a:ext cx="17777" cy="17719"/>
            </a:xfrm>
            <a:custGeom>
              <a:avLst/>
              <a:gdLst/>
              <a:ahLst/>
              <a:cxnLst/>
              <a:rect l="l" t="t" r="r" b="b"/>
              <a:pathLst>
                <a:path w="311" h="310" extrusionOk="0">
                  <a:moveTo>
                    <a:pt x="144" y="0"/>
                  </a:moveTo>
                  <a:cubicBezTo>
                    <a:pt x="72" y="0"/>
                    <a:pt x="1" y="72"/>
                    <a:pt x="1" y="167"/>
                  </a:cubicBezTo>
                  <a:cubicBezTo>
                    <a:pt x="1" y="238"/>
                    <a:pt x="72" y="310"/>
                    <a:pt x="144" y="310"/>
                  </a:cubicBezTo>
                  <a:cubicBezTo>
                    <a:pt x="239" y="310"/>
                    <a:pt x="311" y="238"/>
                    <a:pt x="311" y="167"/>
                  </a:cubicBezTo>
                  <a:cubicBezTo>
                    <a:pt x="311"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70"/>
            <p:cNvSpPr/>
            <p:nvPr/>
          </p:nvSpPr>
          <p:spPr>
            <a:xfrm>
              <a:off x="4816434" y="3922623"/>
              <a:ext cx="17720" cy="17776"/>
            </a:xfrm>
            <a:custGeom>
              <a:avLst/>
              <a:gdLst/>
              <a:ahLst/>
              <a:cxnLst/>
              <a:rect l="l" t="t" r="r" b="b"/>
              <a:pathLst>
                <a:path w="310" h="311" extrusionOk="0">
                  <a:moveTo>
                    <a:pt x="143" y="1"/>
                  </a:moveTo>
                  <a:cubicBezTo>
                    <a:pt x="72" y="1"/>
                    <a:pt x="0" y="72"/>
                    <a:pt x="0" y="144"/>
                  </a:cubicBezTo>
                  <a:cubicBezTo>
                    <a:pt x="0" y="239"/>
                    <a:pt x="72" y="311"/>
                    <a:pt x="143" y="311"/>
                  </a:cubicBezTo>
                  <a:cubicBezTo>
                    <a:pt x="238" y="311"/>
                    <a:pt x="310" y="239"/>
                    <a:pt x="310" y="144"/>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70"/>
            <p:cNvSpPr/>
            <p:nvPr/>
          </p:nvSpPr>
          <p:spPr>
            <a:xfrm>
              <a:off x="4816434" y="3958061"/>
              <a:ext cx="17720" cy="17719"/>
            </a:xfrm>
            <a:custGeom>
              <a:avLst/>
              <a:gdLst/>
              <a:ahLst/>
              <a:cxnLst/>
              <a:rect l="l" t="t" r="r" b="b"/>
              <a:pathLst>
                <a:path w="310" h="310" extrusionOk="0">
                  <a:moveTo>
                    <a:pt x="143" y="0"/>
                  </a:moveTo>
                  <a:cubicBezTo>
                    <a:pt x="72" y="0"/>
                    <a:pt x="0" y="72"/>
                    <a:pt x="0" y="167"/>
                  </a:cubicBezTo>
                  <a:cubicBezTo>
                    <a:pt x="0" y="238"/>
                    <a:pt x="72" y="310"/>
                    <a:pt x="143" y="310"/>
                  </a:cubicBezTo>
                  <a:cubicBezTo>
                    <a:pt x="238" y="310"/>
                    <a:pt x="310" y="238"/>
                    <a:pt x="310" y="167"/>
                  </a:cubicBezTo>
                  <a:cubicBezTo>
                    <a:pt x="310"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70"/>
            <p:cNvSpPr/>
            <p:nvPr/>
          </p:nvSpPr>
          <p:spPr>
            <a:xfrm>
              <a:off x="4296440" y="4273860"/>
              <a:ext cx="16348" cy="17719"/>
            </a:xfrm>
            <a:custGeom>
              <a:avLst/>
              <a:gdLst/>
              <a:ahLst/>
              <a:cxnLst/>
              <a:rect l="l" t="t" r="r" b="b"/>
              <a:pathLst>
                <a:path w="286" h="310" extrusionOk="0">
                  <a:moveTo>
                    <a:pt x="143" y="0"/>
                  </a:moveTo>
                  <a:cubicBezTo>
                    <a:pt x="72" y="0"/>
                    <a:pt x="0" y="71"/>
                    <a:pt x="0" y="167"/>
                  </a:cubicBezTo>
                  <a:cubicBezTo>
                    <a:pt x="0" y="238"/>
                    <a:pt x="72" y="310"/>
                    <a:pt x="143" y="310"/>
                  </a:cubicBezTo>
                  <a:cubicBezTo>
                    <a:pt x="238" y="310"/>
                    <a:pt x="286" y="238"/>
                    <a:pt x="286" y="167"/>
                  </a:cubicBezTo>
                  <a:cubicBezTo>
                    <a:pt x="286" y="71"/>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70"/>
            <p:cNvSpPr/>
            <p:nvPr/>
          </p:nvSpPr>
          <p:spPr>
            <a:xfrm>
              <a:off x="4311416" y="4307869"/>
              <a:ext cx="16348" cy="17719"/>
            </a:xfrm>
            <a:custGeom>
              <a:avLst/>
              <a:gdLst/>
              <a:ahLst/>
              <a:cxnLst/>
              <a:rect l="l" t="t" r="r" b="b"/>
              <a:pathLst>
                <a:path w="286" h="310" extrusionOk="0">
                  <a:moveTo>
                    <a:pt x="143" y="0"/>
                  </a:moveTo>
                  <a:cubicBezTo>
                    <a:pt x="72" y="0"/>
                    <a:pt x="0" y="72"/>
                    <a:pt x="0" y="143"/>
                  </a:cubicBezTo>
                  <a:cubicBezTo>
                    <a:pt x="0" y="239"/>
                    <a:pt x="72" y="310"/>
                    <a:pt x="143" y="310"/>
                  </a:cubicBezTo>
                  <a:cubicBezTo>
                    <a:pt x="238" y="310"/>
                    <a:pt x="286" y="239"/>
                    <a:pt x="286" y="143"/>
                  </a:cubicBezTo>
                  <a:cubicBezTo>
                    <a:pt x="286"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70"/>
            <p:cNvSpPr/>
            <p:nvPr/>
          </p:nvSpPr>
          <p:spPr>
            <a:xfrm>
              <a:off x="4710229" y="4043799"/>
              <a:ext cx="17777" cy="17719"/>
            </a:xfrm>
            <a:custGeom>
              <a:avLst/>
              <a:gdLst/>
              <a:ahLst/>
              <a:cxnLst/>
              <a:rect l="l" t="t" r="r" b="b"/>
              <a:pathLst>
                <a:path w="311" h="310" extrusionOk="0">
                  <a:moveTo>
                    <a:pt x="144" y="0"/>
                  </a:moveTo>
                  <a:cubicBezTo>
                    <a:pt x="72" y="0"/>
                    <a:pt x="1" y="72"/>
                    <a:pt x="1" y="143"/>
                  </a:cubicBezTo>
                  <a:cubicBezTo>
                    <a:pt x="1" y="239"/>
                    <a:pt x="72" y="310"/>
                    <a:pt x="144" y="310"/>
                  </a:cubicBezTo>
                  <a:cubicBezTo>
                    <a:pt x="239" y="310"/>
                    <a:pt x="310" y="239"/>
                    <a:pt x="310" y="143"/>
                  </a:cubicBezTo>
                  <a:cubicBezTo>
                    <a:pt x="310"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70"/>
            <p:cNvSpPr/>
            <p:nvPr/>
          </p:nvSpPr>
          <p:spPr>
            <a:xfrm>
              <a:off x="4258314" y="3809679"/>
              <a:ext cx="552686" cy="546543"/>
            </a:xfrm>
            <a:custGeom>
              <a:avLst/>
              <a:gdLst/>
              <a:ahLst/>
              <a:cxnLst/>
              <a:rect l="l" t="t" r="r" b="b"/>
              <a:pathLst>
                <a:path w="9669" h="9562" extrusionOk="0">
                  <a:moveTo>
                    <a:pt x="7502" y="1060"/>
                  </a:moveTo>
                  <a:cubicBezTo>
                    <a:pt x="7216" y="1060"/>
                    <a:pt x="6930" y="1167"/>
                    <a:pt x="6716" y="1382"/>
                  </a:cubicBezTo>
                  <a:cubicBezTo>
                    <a:pt x="6692" y="1405"/>
                    <a:pt x="6668" y="1429"/>
                    <a:pt x="6645" y="1477"/>
                  </a:cubicBezTo>
                  <a:cubicBezTo>
                    <a:pt x="6845" y="1309"/>
                    <a:pt x="7093" y="1226"/>
                    <a:pt x="7342" y="1226"/>
                  </a:cubicBezTo>
                  <a:cubicBezTo>
                    <a:pt x="7624" y="1226"/>
                    <a:pt x="7906" y="1333"/>
                    <a:pt x="8121" y="1548"/>
                  </a:cubicBezTo>
                  <a:cubicBezTo>
                    <a:pt x="8526" y="1953"/>
                    <a:pt x="8550" y="2596"/>
                    <a:pt x="8192" y="3025"/>
                  </a:cubicBezTo>
                  <a:cubicBezTo>
                    <a:pt x="8216" y="3001"/>
                    <a:pt x="8264" y="2977"/>
                    <a:pt x="8288" y="2953"/>
                  </a:cubicBezTo>
                  <a:cubicBezTo>
                    <a:pt x="8716" y="2525"/>
                    <a:pt x="8716" y="1810"/>
                    <a:pt x="8288" y="1382"/>
                  </a:cubicBezTo>
                  <a:cubicBezTo>
                    <a:pt x="8073" y="1167"/>
                    <a:pt x="7788" y="1060"/>
                    <a:pt x="7502" y="1060"/>
                  </a:cubicBezTo>
                  <a:close/>
                  <a:moveTo>
                    <a:pt x="5168" y="0"/>
                  </a:moveTo>
                  <a:lnTo>
                    <a:pt x="5168" y="0"/>
                  </a:lnTo>
                  <a:cubicBezTo>
                    <a:pt x="5120" y="24"/>
                    <a:pt x="5097" y="48"/>
                    <a:pt x="5073" y="72"/>
                  </a:cubicBezTo>
                  <a:cubicBezTo>
                    <a:pt x="4096" y="1048"/>
                    <a:pt x="3882" y="2525"/>
                    <a:pt x="4454" y="3715"/>
                  </a:cubicBezTo>
                  <a:lnTo>
                    <a:pt x="4525" y="3668"/>
                  </a:lnTo>
                  <a:cubicBezTo>
                    <a:pt x="4573" y="3596"/>
                    <a:pt x="4596" y="3525"/>
                    <a:pt x="4573" y="3430"/>
                  </a:cubicBezTo>
                  <a:cubicBezTo>
                    <a:pt x="4073" y="2310"/>
                    <a:pt x="4287" y="929"/>
                    <a:pt x="5168" y="0"/>
                  </a:cubicBezTo>
                  <a:close/>
                  <a:moveTo>
                    <a:pt x="9669" y="4501"/>
                  </a:moveTo>
                  <a:cubicBezTo>
                    <a:pt x="9054" y="5070"/>
                    <a:pt x="8270" y="5361"/>
                    <a:pt x="7490" y="5361"/>
                  </a:cubicBezTo>
                  <a:cubicBezTo>
                    <a:pt x="7062" y="5361"/>
                    <a:pt x="6636" y="5274"/>
                    <a:pt x="6240" y="5097"/>
                  </a:cubicBezTo>
                  <a:cubicBezTo>
                    <a:pt x="6206" y="5080"/>
                    <a:pt x="6172" y="5072"/>
                    <a:pt x="6141" y="5072"/>
                  </a:cubicBezTo>
                  <a:cubicBezTo>
                    <a:pt x="6083" y="5072"/>
                    <a:pt x="6032" y="5098"/>
                    <a:pt x="6002" y="5144"/>
                  </a:cubicBezTo>
                  <a:lnTo>
                    <a:pt x="5930" y="5192"/>
                  </a:lnTo>
                  <a:cubicBezTo>
                    <a:pt x="6373" y="5413"/>
                    <a:pt x="6855" y="5523"/>
                    <a:pt x="7337" y="5523"/>
                  </a:cubicBezTo>
                  <a:cubicBezTo>
                    <a:pt x="8153" y="5523"/>
                    <a:pt x="8969" y="5210"/>
                    <a:pt x="9598" y="4597"/>
                  </a:cubicBezTo>
                  <a:cubicBezTo>
                    <a:pt x="9621" y="4549"/>
                    <a:pt x="9645" y="4525"/>
                    <a:pt x="9669" y="4501"/>
                  </a:cubicBezTo>
                  <a:close/>
                  <a:moveTo>
                    <a:pt x="2048" y="9097"/>
                  </a:moveTo>
                  <a:lnTo>
                    <a:pt x="1928" y="9201"/>
                  </a:lnTo>
                  <a:lnTo>
                    <a:pt x="1928" y="9201"/>
                  </a:lnTo>
                  <a:cubicBezTo>
                    <a:pt x="1970" y="9170"/>
                    <a:pt x="2010" y="9135"/>
                    <a:pt x="2048" y="9097"/>
                  </a:cubicBezTo>
                  <a:close/>
                  <a:moveTo>
                    <a:pt x="572" y="7621"/>
                  </a:moveTo>
                  <a:lnTo>
                    <a:pt x="405" y="7788"/>
                  </a:lnTo>
                  <a:cubicBezTo>
                    <a:pt x="0" y="8192"/>
                    <a:pt x="0" y="8835"/>
                    <a:pt x="405" y="9240"/>
                  </a:cubicBezTo>
                  <a:cubicBezTo>
                    <a:pt x="608" y="9455"/>
                    <a:pt x="875" y="9562"/>
                    <a:pt x="1143" y="9562"/>
                  </a:cubicBezTo>
                  <a:cubicBezTo>
                    <a:pt x="1411" y="9562"/>
                    <a:pt x="1679" y="9455"/>
                    <a:pt x="1882" y="9240"/>
                  </a:cubicBezTo>
                  <a:lnTo>
                    <a:pt x="1928" y="9201"/>
                  </a:lnTo>
                  <a:lnTo>
                    <a:pt x="1928" y="9201"/>
                  </a:lnTo>
                  <a:cubicBezTo>
                    <a:pt x="1745" y="9334"/>
                    <a:pt x="1528" y="9401"/>
                    <a:pt x="1310" y="9401"/>
                  </a:cubicBezTo>
                  <a:cubicBezTo>
                    <a:pt x="1042" y="9401"/>
                    <a:pt x="774" y="9300"/>
                    <a:pt x="572" y="9097"/>
                  </a:cubicBezTo>
                  <a:cubicBezTo>
                    <a:pt x="167" y="8693"/>
                    <a:pt x="167" y="8026"/>
                    <a:pt x="572" y="762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70"/>
            <p:cNvSpPr/>
            <p:nvPr/>
          </p:nvSpPr>
          <p:spPr>
            <a:xfrm>
              <a:off x="4255571" y="3751149"/>
              <a:ext cx="631682" cy="613932"/>
            </a:xfrm>
            <a:custGeom>
              <a:avLst/>
              <a:gdLst/>
              <a:ahLst/>
              <a:cxnLst/>
              <a:rect l="l" t="t" r="r" b="b"/>
              <a:pathLst>
                <a:path w="11051" h="10741" extrusionOk="0">
                  <a:moveTo>
                    <a:pt x="7383" y="2406"/>
                  </a:moveTo>
                  <a:cubicBezTo>
                    <a:pt x="7621" y="2406"/>
                    <a:pt x="7859" y="2501"/>
                    <a:pt x="8050" y="2691"/>
                  </a:cubicBezTo>
                  <a:cubicBezTo>
                    <a:pt x="8431" y="3049"/>
                    <a:pt x="8431" y="3644"/>
                    <a:pt x="8050" y="4025"/>
                  </a:cubicBezTo>
                  <a:cubicBezTo>
                    <a:pt x="7883" y="4215"/>
                    <a:pt x="7645" y="4311"/>
                    <a:pt x="7383" y="4311"/>
                  </a:cubicBezTo>
                  <a:cubicBezTo>
                    <a:pt x="7121" y="4311"/>
                    <a:pt x="6883" y="4215"/>
                    <a:pt x="6716" y="4025"/>
                  </a:cubicBezTo>
                  <a:cubicBezTo>
                    <a:pt x="6526" y="3834"/>
                    <a:pt x="6431" y="3596"/>
                    <a:pt x="6431" y="3358"/>
                  </a:cubicBezTo>
                  <a:cubicBezTo>
                    <a:pt x="6431" y="3096"/>
                    <a:pt x="6526" y="2858"/>
                    <a:pt x="6716" y="2691"/>
                  </a:cubicBezTo>
                  <a:cubicBezTo>
                    <a:pt x="6907" y="2501"/>
                    <a:pt x="7145" y="2406"/>
                    <a:pt x="7383" y="2406"/>
                  </a:cubicBezTo>
                  <a:close/>
                  <a:moveTo>
                    <a:pt x="7383" y="2078"/>
                  </a:moveTo>
                  <a:cubicBezTo>
                    <a:pt x="7056" y="2078"/>
                    <a:pt x="6728" y="2203"/>
                    <a:pt x="6478" y="2453"/>
                  </a:cubicBezTo>
                  <a:cubicBezTo>
                    <a:pt x="6240" y="2691"/>
                    <a:pt x="6121" y="3025"/>
                    <a:pt x="6121" y="3358"/>
                  </a:cubicBezTo>
                  <a:cubicBezTo>
                    <a:pt x="6121" y="3692"/>
                    <a:pt x="6240" y="4001"/>
                    <a:pt x="6478" y="4239"/>
                  </a:cubicBezTo>
                  <a:cubicBezTo>
                    <a:pt x="6716" y="4477"/>
                    <a:pt x="7050" y="4620"/>
                    <a:pt x="7383" y="4620"/>
                  </a:cubicBezTo>
                  <a:cubicBezTo>
                    <a:pt x="7717" y="4620"/>
                    <a:pt x="8050" y="4477"/>
                    <a:pt x="8288" y="4239"/>
                  </a:cubicBezTo>
                  <a:cubicBezTo>
                    <a:pt x="8764" y="3763"/>
                    <a:pt x="8764" y="2953"/>
                    <a:pt x="8288" y="2453"/>
                  </a:cubicBezTo>
                  <a:cubicBezTo>
                    <a:pt x="8038" y="2203"/>
                    <a:pt x="7711" y="2078"/>
                    <a:pt x="7383" y="2078"/>
                  </a:cubicBezTo>
                  <a:close/>
                  <a:moveTo>
                    <a:pt x="3644" y="6442"/>
                  </a:moveTo>
                  <a:cubicBezTo>
                    <a:pt x="3603" y="6442"/>
                    <a:pt x="3561" y="6454"/>
                    <a:pt x="3525" y="6478"/>
                  </a:cubicBezTo>
                  <a:cubicBezTo>
                    <a:pt x="3478" y="6549"/>
                    <a:pt x="3478" y="6645"/>
                    <a:pt x="3525" y="6716"/>
                  </a:cubicBezTo>
                  <a:lnTo>
                    <a:pt x="3716" y="6883"/>
                  </a:lnTo>
                  <a:cubicBezTo>
                    <a:pt x="3740" y="6906"/>
                    <a:pt x="3787" y="6930"/>
                    <a:pt x="3811" y="6930"/>
                  </a:cubicBezTo>
                  <a:cubicBezTo>
                    <a:pt x="3859" y="6930"/>
                    <a:pt x="3906" y="6906"/>
                    <a:pt x="3930" y="6883"/>
                  </a:cubicBezTo>
                  <a:cubicBezTo>
                    <a:pt x="4001" y="6811"/>
                    <a:pt x="4001" y="6716"/>
                    <a:pt x="3930" y="6668"/>
                  </a:cubicBezTo>
                  <a:lnTo>
                    <a:pt x="3763" y="6478"/>
                  </a:lnTo>
                  <a:cubicBezTo>
                    <a:pt x="3728" y="6454"/>
                    <a:pt x="3686" y="6442"/>
                    <a:pt x="3644" y="6442"/>
                  </a:cubicBezTo>
                  <a:close/>
                  <a:moveTo>
                    <a:pt x="3144" y="7299"/>
                  </a:moveTo>
                  <a:cubicBezTo>
                    <a:pt x="3102" y="7299"/>
                    <a:pt x="3061" y="7311"/>
                    <a:pt x="3025" y="7335"/>
                  </a:cubicBezTo>
                  <a:cubicBezTo>
                    <a:pt x="2977" y="7407"/>
                    <a:pt x="2977" y="7502"/>
                    <a:pt x="3025" y="7549"/>
                  </a:cubicBezTo>
                  <a:cubicBezTo>
                    <a:pt x="3049" y="7573"/>
                    <a:pt x="3049" y="7597"/>
                    <a:pt x="3049" y="7621"/>
                  </a:cubicBezTo>
                  <a:cubicBezTo>
                    <a:pt x="3049" y="7621"/>
                    <a:pt x="3049" y="7645"/>
                    <a:pt x="3025" y="7669"/>
                  </a:cubicBezTo>
                  <a:cubicBezTo>
                    <a:pt x="3001" y="7692"/>
                    <a:pt x="2977" y="7692"/>
                    <a:pt x="2977" y="7692"/>
                  </a:cubicBezTo>
                  <a:cubicBezTo>
                    <a:pt x="2977" y="7692"/>
                    <a:pt x="2954" y="7692"/>
                    <a:pt x="2930" y="7669"/>
                  </a:cubicBezTo>
                  <a:cubicBezTo>
                    <a:pt x="2894" y="7633"/>
                    <a:pt x="2852" y="7615"/>
                    <a:pt x="2814" y="7615"/>
                  </a:cubicBezTo>
                  <a:cubicBezTo>
                    <a:pt x="2775" y="7615"/>
                    <a:pt x="2739" y="7633"/>
                    <a:pt x="2716" y="7669"/>
                  </a:cubicBezTo>
                  <a:cubicBezTo>
                    <a:pt x="2668" y="7692"/>
                    <a:pt x="2668" y="7740"/>
                    <a:pt x="2668" y="7764"/>
                  </a:cubicBezTo>
                  <a:cubicBezTo>
                    <a:pt x="2668" y="7811"/>
                    <a:pt x="2668" y="7859"/>
                    <a:pt x="2716" y="7883"/>
                  </a:cubicBezTo>
                  <a:cubicBezTo>
                    <a:pt x="2739" y="7907"/>
                    <a:pt x="2739" y="7954"/>
                    <a:pt x="2716" y="7978"/>
                  </a:cubicBezTo>
                  <a:cubicBezTo>
                    <a:pt x="2692" y="8002"/>
                    <a:pt x="2668" y="8002"/>
                    <a:pt x="2644" y="8002"/>
                  </a:cubicBezTo>
                  <a:cubicBezTo>
                    <a:pt x="2644" y="8002"/>
                    <a:pt x="2620" y="8002"/>
                    <a:pt x="2596" y="7978"/>
                  </a:cubicBezTo>
                  <a:cubicBezTo>
                    <a:pt x="2573" y="7954"/>
                    <a:pt x="2537" y="7942"/>
                    <a:pt x="2498" y="7942"/>
                  </a:cubicBezTo>
                  <a:cubicBezTo>
                    <a:pt x="2460" y="7942"/>
                    <a:pt x="2418" y="7954"/>
                    <a:pt x="2382" y="7978"/>
                  </a:cubicBezTo>
                  <a:cubicBezTo>
                    <a:pt x="2311" y="8050"/>
                    <a:pt x="2311" y="8145"/>
                    <a:pt x="2382" y="8216"/>
                  </a:cubicBezTo>
                  <a:cubicBezTo>
                    <a:pt x="2454" y="8288"/>
                    <a:pt x="2549" y="8312"/>
                    <a:pt x="2644" y="8312"/>
                  </a:cubicBezTo>
                  <a:cubicBezTo>
                    <a:pt x="2763" y="8312"/>
                    <a:pt x="2858" y="8288"/>
                    <a:pt x="2930" y="8216"/>
                  </a:cubicBezTo>
                  <a:cubicBezTo>
                    <a:pt x="2977" y="8145"/>
                    <a:pt x="3025" y="8073"/>
                    <a:pt x="3025" y="8002"/>
                  </a:cubicBezTo>
                  <a:cubicBezTo>
                    <a:pt x="3120" y="7978"/>
                    <a:pt x="3192" y="7954"/>
                    <a:pt x="3263" y="7883"/>
                  </a:cubicBezTo>
                  <a:cubicBezTo>
                    <a:pt x="3406" y="7740"/>
                    <a:pt x="3406" y="7478"/>
                    <a:pt x="3263" y="7335"/>
                  </a:cubicBezTo>
                  <a:cubicBezTo>
                    <a:pt x="3228" y="7311"/>
                    <a:pt x="3186" y="7299"/>
                    <a:pt x="3144" y="7299"/>
                  </a:cubicBezTo>
                  <a:close/>
                  <a:moveTo>
                    <a:pt x="1641" y="8448"/>
                  </a:moveTo>
                  <a:cubicBezTo>
                    <a:pt x="1602" y="8448"/>
                    <a:pt x="1561" y="8466"/>
                    <a:pt x="1525" y="8502"/>
                  </a:cubicBezTo>
                  <a:cubicBezTo>
                    <a:pt x="1453" y="8550"/>
                    <a:pt x="1453" y="8645"/>
                    <a:pt x="1525" y="8716"/>
                  </a:cubicBezTo>
                  <a:lnTo>
                    <a:pt x="1691" y="8883"/>
                  </a:lnTo>
                  <a:cubicBezTo>
                    <a:pt x="1739" y="8931"/>
                    <a:pt x="1763" y="8931"/>
                    <a:pt x="1811" y="8931"/>
                  </a:cubicBezTo>
                  <a:cubicBezTo>
                    <a:pt x="1858" y="8931"/>
                    <a:pt x="1882" y="8931"/>
                    <a:pt x="1930" y="8883"/>
                  </a:cubicBezTo>
                  <a:cubicBezTo>
                    <a:pt x="1977" y="8835"/>
                    <a:pt x="1977" y="8740"/>
                    <a:pt x="1930" y="8669"/>
                  </a:cubicBezTo>
                  <a:lnTo>
                    <a:pt x="1739" y="8502"/>
                  </a:lnTo>
                  <a:cubicBezTo>
                    <a:pt x="1715" y="8466"/>
                    <a:pt x="1680" y="8448"/>
                    <a:pt x="1641" y="8448"/>
                  </a:cubicBezTo>
                  <a:close/>
                  <a:moveTo>
                    <a:pt x="7383" y="310"/>
                  </a:moveTo>
                  <a:cubicBezTo>
                    <a:pt x="8193" y="310"/>
                    <a:pt x="8955" y="643"/>
                    <a:pt x="9526" y="1215"/>
                  </a:cubicBezTo>
                  <a:cubicBezTo>
                    <a:pt x="10717" y="2382"/>
                    <a:pt x="10717" y="4311"/>
                    <a:pt x="9526" y="5501"/>
                  </a:cubicBezTo>
                  <a:cubicBezTo>
                    <a:pt x="8952" y="6076"/>
                    <a:pt x="8175" y="6382"/>
                    <a:pt x="7385" y="6382"/>
                  </a:cubicBezTo>
                  <a:cubicBezTo>
                    <a:pt x="6932" y="6382"/>
                    <a:pt x="6475" y="6281"/>
                    <a:pt x="6050" y="6073"/>
                  </a:cubicBezTo>
                  <a:cubicBezTo>
                    <a:pt x="6037" y="6067"/>
                    <a:pt x="6022" y="6064"/>
                    <a:pt x="6007" y="6064"/>
                  </a:cubicBezTo>
                  <a:cubicBezTo>
                    <a:pt x="5965" y="6064"/>
                    <a:pt x="5918" y="6086"/>
                    <a:pt x="5883" y="6121"/>
                  </a:cubicBezTo>
                  <a:lnTo>
                    <a:pt x="1834" y="10169"/>
                  </a:lnTo>
                  <a:cubicBezTo>
                    <a:pt x="1644" y="10336"/>
                    <a:pt x="1430" y="10431"/>
                    <a:pt x="1191" y="10431"/>
                  </a:cubicBezTo>
                  <a:cubicBezTo>
                    <a:pt x="953" y="10431"/>
                    <a:pt x="739" y="10336"/>
                    <a:pt x="572" y="10169"/>
                  </a:cubicBezTo>
                  <a:cubicBezTo>
                    <a:pt x="406" y="10002"/>
                    <a:pt x="310" y="9764"/>
                    <a:pt x="310" y="9550"/>
                  </a:cubicBezTo>
                  <a:cubicBezTo>
                    <a:pt x="310" y="9312"/>
                    <a:pt x="406" y="9074"/>
                    <a:pt x="572" y="8907"/>
                  </a:cubicBezTo>
                  <a:lnTo>
                    <a:pt x="4621" y="4858"/>
                  </a:lnTo>
                  <a:cubicBezTo>
                    <a:pt x="4668" y="4811"/>
                    <a:pt x="4692" y="4739"/>
                    <a:pt x="4644" y="4692"/>
                  </a:cubicBezTo>
                  <a:cubicBezTo>
                    <a:pt x="4097" y="3525"/>
                    <a:pt x="4311" y="2120"/>
                    <a:pt x="5240" y="1215"/>
                  </a:cubicBezTo>
                  <a:cubicBezTo>
                    <a:pt x="5811" y="643"/>
                    <a:pt x="6573" y="310"/>
                    <a:pt x="7383" y="310"/>
                  </a:cubicBezTo>
                  <a:close/>
                  <a:moveTo>
                    <a:pt x="7383" y="0"/>
                  </a:moveTo>
                  <a:cubicBezTo>
                    <a:pt x="6478" y="0"/>
                    <a:pt x="5645" y="358"/>
                    <a:pt x="5002" y="977"/>
                  </a:cubicBezTo>
                  <a:cubicBezTo>
                    <a:pt x="4025" y="1977"/>
                    <a:pt x="3763" y="3453"/>
                    <a:pt x="4311" y="4716"/>
                  </a:cubicBezTo>
                  <a:lnTo>
                    <a:pt x="358" y="8693"/>
                  </a:lnTo>
                  <a:cubicBezTo>
                    <a:pt x="120" y="8907"/>
                    <a:pt x="1" y="9216"/>
                    <a:pt x="1" y="9550"/>
                  </a:cubicBezTo>
                  <a:cubicBezTo>
                    <a:pt x="1" y="9859"/>
                    <a:pt x="120" y="10169"/>
                    <a:pt x="358" y="10383"/>
                  </a:cubicBezTo>
                  <a:cubicBezTo>
                    <a:pt x="572" y="10622"/>
                    <a:pt x="882" y="10741"/>
                    <a:pt x="1191" y="10741"/>
                  </a:cubicBezTo>
                  <a:cubicBezTo>
                    <a:pt x="1525" y="10741"/>
                    <a:pt x="1811" y="10622"/>
                    <a:pt x="2049" y="10383"/>
                  </a:cubicBezTo>
                  <a:lnTo>
                    <a:pt x="6026" y="6406"/>
                  </a:lnTo>
                  <a:cubicBezTo>
                    <a:pt x="6454" y="6597"/>
                    <a:pt x="6931" y="6692"/>
                    <a:pt x="7383" y="6692"/>
                  </a:cubicBezTo>
                  <a:cubicBezTo>
                    <a:pt x="8240" y="6692"/>
                    <a:pt x="9122" y="6359"/>
                    <a:pt x="9765" y="5716"/>
                  </a:cubicBezTo>
                  <a:cubicBezTo>
                    <a:pt x="11051" y="4406"/>
                    <a:pt x="11051" y="2287"/>
                    <a:pt x="9765" y="977"/>
                  </a:cubicBezTo>
                  <a:cubicBezTo>
                    <a:pt x="9122" y="358"/>
                    <a:pt x="8288" y="0"/>
                    <a:pt x="7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1" name="Google Shape;5201;p70"/>
          <p:cNvGrpSpPr/>
          <p:nvPr/>
        </p:nvGrpSpPr>
        <p:grpSpPr>
          <a:xfrm>
            <a:off x="767564" y="199607"/>
            <a:ext cx="937533" cy="905742"/>
            <a:chOff x="1150601" y="1246362"/>
            <a:chExt cx="937533" cy="905742"/>
          </a:xfrm>
        </p:grpSpPr>
        <p:sp>
          <p:nvSpPr>
            <p:cNvPr id="5202" name="Google Shape;5202;p70"/>
            <p:cNvSpPr/>
            <p:nvPr/>
          </p:nvSpPr>
          <p:spPr>
            <a:xfrm rot="-4115874" flipH="1">
              <a:off x="1166817" y="1253646"/>
              <a:ext cx="905742" cy="891173"/>
            </a:xfrm>
            <a:custGeom>
              <a:avLst/>
              <a:gdLst/>
              <a:ahLst/>
              <a:cxnLst/>
              <a:rect l="l" t="t" r="r" b="b"/>
              <a:pathLst>
                <a:path w="11765" h="11575" extrusionOk="0">
                  <a:moveTo>
                    <a:pt x="8049" y="1"/>
                  </a:moveTo>
                  <a:cubicBezTo>
                    <a:pt x="7788" y="1"/>
                    <a:pt x="7526" y="120"/>
                    <a:pt x="7359" y="334"/>
                  </a:cubicBezTo>
                  <a:cubicBezTo>
                    <a:pt x="7025" y="739"/>
                    <a:pt x="6716" y="1215"/>
                    <a:pt x="6502" y="1668"/>
                  </a:cubicBezTo>
                  <a:cubicBezTo>
                    <a:pt x="6382" y="1930"/>
                    <a:pt x="6287" y="2192"/>
                    <a:pt x="6240" y="2430"/>
                  </a:cubicBezTo>
                  <a:lnTo>
                    <a:pt x="5882" y="2430"/>
                  </a:lnTo>
                  <a:cubicBezTo>
                    <a:pt x="4977" y="2430"/>
                    <a:pt x="4144" y="2763"/>
                    <a:pt x="3501" y="3406"/>
                  </a:cubicBezTo>
                  <a:cubicBezTo>
                    <a:pt x="2882" y="4049"/>
                    <a:pt x="2525" y="4883"/>
                    <a:pt x="2525" y="5788"/>
                  </a:cubicBezTo>
                  <a:cubicBezTo>
                    <a:pt x="2525" y="5907"/>
                    <a:pt x="2525" y="6026"/>
                    <a:pt x="2548" y="6121"/>
                  </a:cubicBezTo>
                  <a:cubicBezTo>
                    <a:pt x="2286" y="6193"/>
                    <a:pt x="2024" y="6288"/>
                    <a:pt x="1762" y="6407"/>
                  </a:cubicBezTo>
                  <a:cubicBezTo>
                    <a:pt x="1310" y="6621"/>
                    <a:pt x="834" y="6931"/>
                    <a:pt x="429" y="7264"/>
                  </a:cubicBezTo>
                  <a:cubicBezTo>
                    <a:pt x="119" y="7526"/>
                    <a:pt x="0" y="7955"/>
                    <a:pt x="191" y="8336"/>
                  </a:cubicBezTo>
                  <a:cubicBezTo>
                    <a:pt x="334" y="8646"/>
                    <a:pt x="643" y="8836"/>
                    <a:pt x="977" y="8836"/>
                  </a:cubicBezTo>
                  <a:cubicBezTo>
                    <a:pt x="1048" y="8836"/>
                    <a:pt x="1119" y="8836"/>
                    <a:pt x="1167" y="8812"/>
                  </a:cubicBezTo>
                  <a:cubicBezTo>
                    <a:pt x="1239" y="8788"/>
                    <a:pt x="1310" y="8788"/>
                    <a:pt x="1381" y="8765"/>
                  </a:cubicBezTo>
                  <a:lnTo>
                    <a:pt x="1381" y="8765"/>
                  </a:lnTo>
                  <a:lnTo>
                    <a:pt x="1286" y="9169"/>
                  </a:lnTo>
                  <a:cubicBezTo>
                    <a:pt x="1191" y="9503"/>
                    <a:pt x="1286" y="9884"/>
                    <a:pt x="1548" y="10122"/>
                  </a:cubicBezTo>
                  <a:cubicBezTo>
                    <a:pt x="1739" y="10313"/>
                    <a:pt x="1977" y="10432"/>
                    <a:pt x="2263" y="10432"/>
                  </a:cubicBezTo>
                  <a:cubicBezTo>
                    <a:pt x="2334" y="10432"/>
                    <a:pt x="2429" y="10408"/>
                    <a:pt x="2525" y="10384"/>
                  </a:cubicBezTo>
                  <a:lnTo>
                    <a:pt x="2906" y="10289"/>
                  </a:lnTo>
                  <a:lnTo>
                    <a:pt x="2906" y="10289"/>
                  </a:lnTo>
                  <a:cubicBezTo>
                    <a:pt x="2882" y="10360"/>
                    <a:pt x="2882" y="10432"/>
                    <a:pt x="2858" y="10503"/>
                  </a:cubicBezTo>
                  <a:cubicBezTo>
                    <a:pt x="2786" y="10908"/>
                    <a:pt x="2977" y="11313"/>
                    <a:pt x="3334" y="11479"/>
                  </a:cubicBezTo>
                  <a:cubicBezTo>
                    <a:pt x="3477" y="11551"/>
                    <a:pt x="3596" y="11575"/>
                    <a:pt x="3739" y="11575"/>
                  </a:cubicBezTo>
                  <a:cubicBezTo>
                    <a:pt x="4001" y="11575"/>
                    <a:pt x="4239" y="11456"/>
                    <a:pt x="4430" y="11241"/>
                  </a:cubicBezTo>
                  <a:cubicBezTo>
                    <a:pt x="4763" y="10836"/>
                    <a:pt x="5049" y="10360"/>
                    <a:pt x="5263" y="9908"/>
                  </a:cubicBezTo>
                  <a:cubicBezTo>
                    <a:pt x="5382" y="9646"/>
                    <a:pt x="5478" y="9384"/>
                    <a:pt x="5549" y="9146"/>
                  </a:cubicBezTo>
                  <a:lnTo>
                    <a:pt x="5882" y="9146"/>
                  </a:lnTo>
                  <a:cubicBezTo>
                    <a:pt x="6787" y="9146"/>
                    <a:pt x="7621" y="8812"/>
                    <a:pt x="8264" y="8169"/>
                  </a:cubicBezTo>
                  <a:cubicBezTo>
                    <a:pt x="8907" y="7526"/>
                    <a:pt x="9264" y="6693"/>
                    <a:pt x="9264" y="5788"/>
                  </a:cubicBezTo>
                  <a:cubicBezTo>
                    <a:pt x="9264" y="5669"/>
                    <a:pt x="9240" y="5550"/>
                    <a:pt x="9240" y="5454"/>
                  </a:cubicBezTo>
                  <a:cubicBezTo>
                    <a:pt x="9478" y="5383"/>
                    <a:pt x="9740" y="5288"/>
                    <a:pt x="10002" y="5169"/>
                  </a:cubicBezTo>
                  <a:cubicBezTo>
                    <a:pt x="10479" y="4954"/>
                    <a:pt x="10955" y="4645"/>
                    <a:pt x="11360" y="4311"/>
                  </a:cubicBezTo>
                  <a:cubicBezTo>
                    <a:pt x="11669" y="4049"/>
                    <a:pt x="11765" y="3621"/>
                    <a:pt x="11598" y="3240"/>
                  </a:cubicBezTo>
                  <a:cubicBezTo>
                    <a:pt x="11431" y="2930"/>
                    <a:pt x="11122" y="2740"/>
                    <a:pt x="10788" y="2740"/>
                  </a:cubicBezTo>
                  <a:cubicBezTo>
                    <a:pt x="10717" y="2740"/>
                    <a:pt x="10669" y="2740"/>
                    <a:pt x="10598" y="2763"/>
                  </a:cubicBezTo>
                  <a:cubicBezTo>
                    <a:pt x="10526" y="2787"/>
                    <a:pt x="10455" y="2787"/>
                    <a:pt x="10383" y="2811"/>
                  </a:cubicBezTo>
                  <a:lnTo>
                    <a:pt x="10479" y="2406"/>
                  </a:lnTo>
                  <a:cubicBezTo>
                    <a:pt x="10574" y="2073"/>
                    <a:pt x="10479" y="1692"/>
                    <a:pt x="10240" y="1454"/>
                  </a:cubicBezTo>
                  <a:cubicBezTo>
                    <a:pt x="10050" y="1263"/>
                    <a:pt x="9788" y="1144"/>
                    <a:pt x="9526" y="1144"/>
                  </a:cubicBezTo>
                  <a:cubicBezTo>
                    <a:pt x="9431" y="1144"/>
                    <a:pt x="9359" y="1168"/>
                    <a:pt x="9264" y="1192"/>
                  </a:cubicBezTo>
                  <a:lnTo>
                    <a:pt x="8859" y="1287"/>
                  </a:lnTo>
                  <a:cubicBezTo>
                    <a:pt x="8883" y="1215"/>
                    <a:pt x="8907" y="1144"/>
                    <a:pt x="8907" y="1073"/>
                  </a:cubicBezTo>
                  <a:cubicBezTo>
                    <a:pt x="9002" y="668"/>
                    <a:pt x="8812" y="263"/>
                    <a:pt x="8431" y="96"/>
                  </a:cubicBezTo>
                  <a:cubicBezTo>
                    <a:pt x="8311" y="25"/>
                    <a:pt x="8169" y="1"/>
                    <a:pt x="80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03" name="Google Shape;5203;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70"/>
            <p:cNvSpPr/>
            <p:nvPr/>
          </p:nvSpPr>
          <p:spPr>
            <a:xfrm rot="-4115863" flipH="1">
              <a:off x="1405203" y="1484666"/>
              <a:ext cx="429035" cy="429144"/>
            </a:xfrm>
            <a:custGeom>
              <a:avLst/>
              <a:gdLst/>
              <a:ahLst/>
              <a:cxnLst/>
              <a:rect l="l" t="t" r="r" b="b"/>
              <a:pathLst>
                <a:path w="5573" h="5574" extrusionOk="0">
                  <a:moveTo>
                    <a:pt x="2786" y="1"/>
                  </a:moveTo>
                  <a:cubicBezTo>
                    <a:pt x="1262" y="1"/>
                    <a:pt x="0" y="1239"/>
                    <a:pt x="0" y="2787"/>
                  </a:cubicBezTo>
                  <a:cubicBezTo>
                    <a:pt x="0" y="4335"/>
                    <a:pt x="1262" y="5573"/>
                    <a:pt x="2786" y="5573"/>
                  </a:cubicBezTo>
                  <a:cubicBezTo>
                    <a:pt x="4334" y="5573"/>
                    <a:pt x="5573" y="4335"/>
                    <a:pt x="5573" y="2787"/>
                  </a:cubicBezTo>
                  <a:cubicBezTo>
                    <a:pt x="5573" y="1239"/>
                    <a:pt x="4334" y="1"/>
                    <a:pt x="2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70"/>
            <p:cNvSpPr/>
            <p:nvPr/>
          </p:nvSpPr>
          <p:spPr>
            <a:xfrm rot="-4115863" flipH="1">
              <a:off x="1715833" y="1649990"/>
              <a:ext cx="51426" cy="48196"/>
            </a:xfrm>
            <a:custGeom>
              <a:avLst/>
              <a:gdLst/>
              <a:ahLst/>
              <a:cxnLst/>
              <a:rect l="l" t="t" r="r" b="b"/>
              <a:pathLst>
                <a:path w="668" h="626" extrusionOk="0">
                  <a:moveTo>
                    <a:pt x="489" y="1"/>
                  </a:moveTo>
                  <a:cubicBezTo>
                    <a:pt x="447" y="1"/>
                    <a:pt x="406" y="19"/>
                    <a:pt x="382" y="54"/>
                  </a:cubicBezTo>
                  <a:lnTo>
                    <a:pt x="72" y="364"/>
                  </a:lnTo>
                  <a:cubicBezTo>
                    <a:pt x="1" y="411"/>
                    <a:pt x="1" y="507"/>
                    <a:pt x="72" y="578"/>
                  </a:cubicBezTo>
                  <a:cubicBezTo>
                    <a:pt x="96" y="602"/>
                    <a:pt x="144" y="626"/>
                    <a:pt x="168" y="626"/>
                  </a:cubicBezTo>
                  <a:cubicBezTo>
                    <a:pt x="215" y="626"/>
                    <a:pt x="263" y="602"/>
                    <a:pt x="287" y="578"/>
                  </a:cubicBezTo>
                  <a:lnTo>
                    <a:pt x="596" y="269"/>
                  </a:lnTo>
                  <a:cubicBezTo>
                    <a:pt x="668" y="197"/>
                    <a:pt x="668" y="102"/>
                    <a:pt x="596" y="54"/>
                  </a:cubicBezTo>
                  <a:cubicBezTo>
                    <a:pt x="572" y="19"/>
                    <a:pt x="531"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70"/>
            <p:cNvSpPr/>
            <p:nvPr/>
          </p:nvSpPr>
          <p:spPr>
            <a:xfrm rot="-4115863" flipH="1">
              <a:off x="1492503" y="1747612"/>
              <a:ext cx="51426" cy="48196"/>
            </a:xfrm>
            <a:custGeom>
              <a:avLst/>
              <a:gdLst/>
              <a:ahLst/>
              <a:cxnLst/>
              <a:rect l="l" t="t" r="r" b="b"/>
              <a:pathLst>
                <a:path w="668" h="626" extrusionOk="0">
                  <a:moveTo>
                    <a:pt x="489" y="0"/>
                  </a:moveTo>
                  <a:cubicBezTo>
                    <a:pt x="447" y="0"/>
                    <a:pt x="405" y="18"/>
                    <a:pt x="381" y="54"/>
                  </a:cubicBezTo>
                  <a:lnTo>
                    <a:pt x="72" y="363"/>
                  </a:lnTo>
                  <a:cubicBezTo>
                    <a:pt x="0" y="411"/>
                    <a:pt x="0" y="506"/>
                    <a:pt x="72" y="578"/>
                  </a:cubicBezTo>
                  <a:cubicBezTo>
                    <a:pt x="96" y="601"/>
                    <a:pt x="143" y="625"/>
                    <a:pt x="167" y="625"/>
                  </a:cubicBezTo>
                  <a:cubicBezTo>
                    <a:pt x="215" y="625"/>
                    <a:pt x="262" y="601"/>
                    <a:pt x="286" y="578"/>
                  </a:cubicBezTo>
                  <a:lnTo>
                    <a:pt x="596" y="268"/>
                  </a:lnTo>
                  <a:cubicBezTo>
                    <a:pt x="667" y="197"/>
                    <a:pt x="667" y="101"/>
                    <a:pt x="596" y="54"/>
                  </a:cubicBezTo>
                  <a:cubicBezTo>
                    <a:pt x="572" y="18"/>
                    <a:pt x="530"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70"/>
            <p:cNvSpPr/>
            <p:nvPr/>
          </p:nvSpPr>
          <p:spPr>
            <a:xfrm rot="-4115863" flipH="1">
              <a:off x="1460024" y="1582119"/>
              <a:ext cx="78909" cy="78992"/>
            </a:xfrm>
            <a:custGeom>
              <a:avLst/>
              <a:gdLst/>
              <a:ahLst/>
              <a:cxnLst/>
              <a:rect l="l" t="t" r="r" b="b"/>
              <a:pathLst>
                <a:path w="1025" h="1026" extrusionOk="0">
                  <a:moveTo>
                    <a:pt x="500" y="1"/>
                  </a:moveTo>
                  <a:cubicBezTo>
                    <a:pt x="215" y="1"/>
                    <a:pt x="0" y="215"/>
                    <a:pt x="0" y="501"/>
                  </a:cubicBezTo>
                  <a:cubicBezTo>
                    <a:pt x="0" y="787"/>
                    <a:pt x="215" y="1025"/>
                    <a:pt x="500" y="1025"/>
                  </a:cubicBezTo>
                  <a:cubicBezTo>
                    <a:pt x="786" y="1025"/>
                    <a:pt x="1024" y="787"/>
                    <a:pt x="1024" y="501"/>
                  </a:cubicBezTo>
                  <a:cubicBezTo>
                    <a:pt x="1024" y="215"/>
                    <a:pt x="786" y="1"/>
                    <a:pt x="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70"/>
            <p:cNvSpPr/>
            <p:nvPr/>
          </p:nvSpPr>
          <p:spPr>
            <a:xfrm rot="-4115863" flipH="1">
              <a:off x="1691943" y="1734050"/>
              <a:ext cx="78909" cy="78915"/>
            </a:xfrm>
            <a:custGeom>
              <a:avLst/>
              <a:gdLst/>
              <a:ahLst/>
              <a:cxnLst/>
              <a:rect l="l" t="t" r="r" b="b"/>
              <a:pathLst>
                <a:path w="1025" h="1025" extrusionOk="0">
                  <a:moveTo>
                    <a:pt x="501" y="1"/>
                  </a:moveTo>
                  <a:cubicBezTo>
                    <a:pt x="215" y="1"/>
                    <a:pt x="0" y="215"/>
                    <a:pt x="0" y="501"/>
                  </a:cubicBezTo>
                  <a:cubicBezTo>
                    <a:pt x="0" y="786"/>
                    <a:pt x="215" y="1025"/>
                    <a:pt x="501" y="1025"/>
                  </a:cubicBezTo>
                  <a:cubicBezTo>
                    <a:pt x="786" y="1025"/>
                    <a:pt x="1025" y="786"/>
                    <a:pt x="1025" y="501"/>
                  </a:cubicBezTo>
                  <a:cubicBezTo>
                    <a:pt x="1025" y="215"/>
                    <a:pt x="786"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70"/>
            <p:cNvSpPr/>
            <p:nvPr/>
          </p:nvSpPr>
          <p:spPr>
            <a:xfrm rot="-4115863" flipH="1">
              <a:off x="1582629" y="1449123"/>
              <a:ext cx="99079" cy="147667"/>
            </a:xfrm>
            <a:custGeom>
              <a:avLst/>
              <a:gdLst/>
              <a:ahLst/>
              <a:cxnLst/>
              <a:rect l="l" t="t" r="r" b="b"/>
              <a:pathLst>
                <a:path w="1287" h="1918" extrusionOk="0">
                  <a:moveTo>
                    <a:pt x="596" y="1"/>
                  </a:moveTo>
                  <a:cubicBezTo>
                    <a:pt x="167" y="548"/>
                    <a:pt x="0" y="1239"/>
                    <a:pt x="72" y="1906"/>
                  </a:cubicBezTo>
                  <a:cubicBezTo>
                    <a:pt x="120" y="1914"/>
                    <a:pt x="168" y="1918"/>
                    <a:pt x="216" y="1918"/>
                  </a:cubicBezTo>
                  <a:cubicBezTo>
                    <a:pt x="459" y="1918"/>
                    <a:pt x="707" y="1818"/>
                    <a:pt x="905" y="1620"/>
                  </a:cubicBezTo>
                  <a:cubicBezTo>
                    <a:pt x="1286" y="1239"/>
                    <a:pt x="1286" y="596"/>
                    <a:pt x="905" y="191"/>
                  </a:cubicBezTo>
                  <a:cubicBezTo>
                    <a:pt x="810" y="120"/>
                    <a:pt x="715" y="48"/>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70"/>
            <p:cNvSpPr/>
            <p:nvPr/>
          </p:nvSpPr>
          <p:spPr>
            <a:xfrm rot="-4115863" flipH="1">
              <a:off x="1575188" y="1820087"/>
              <a:ext cx="97232" cy="117872"/>
            </a:xfrm>
            <a:custGeom>
              <a:avLst/>
              <a:gdLst/>
              <a:ahLst/>
              <a:cxnLst/>
              <a:rect l="l" t="t" r="r" b="b"/>
              <a:pathLst>
                <a:path w="1263" h="1531" extrusionOk="0">
                  <a:moveTo>
                    <a:pt x="827" y="1"/>
                  </a:moveTo>
                  <a:cubicBezTo>
                    <a:pt x="633" y="1"/>
                    <a:pt x="445" y="73"/>
                    <a:pt x="310" y="221"/>
                  </a:cubicBezTo>
                  <a:cubicBezTo>
                    <a:pt x="1" y="531"/>
                    <a:pt x="1" y="1031"/>
                    <a:pt x="310" y="1316"/>
                  </a:cubicBezTo>
                  <a:cubicBezTo>
                    <a:pt x="405" y="1436"/>
                    <a:pt x="548" y="1507"/>
                    <a:pt x="715" y="1531"/>
                  </a:cubicBezTo>
                  <a:cubicBezTo>
                    <a:pt x="1025" y="1126"/>
                    <a:pt x="1215" y="626"/>
                    <a:pt x="1263" y="126"/>
                  </a:cubicBezTo>
                  <a:cubicBezTo>
                    <a:pt x="1128" y="43"/>
                    <a:pt x="976"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70"/>
            <p:cNvSpPr/>
            <p:nvPr/>
          </p:nvSpPr>
          <p:spPr>
            <a:xfrm rot="17484137" flipH="1">
              <a:off x="1202206" y="1287453"/>
              <a:ext cx="834282" cy="825258"/>
            </a:xfrm>
            <a:custGeom>
              <a:avLst/>
              <a:gdLst/>
              <a:ahLst/>
              <a:cxnLst/>
              <a:rect l="l" t="t" r="r" b="b"/>
              <a:pathLst>
                <a:path w="10837" h="10719" extrusionOk="0">
                  <a:moveTo>
                    <a:pt x="6213" y="3758"/>
                  </a:moveTo>
                  <a:cubicBezTo>
                    <a:pt x="6174" y="3758"/>
                    <a:pt x="6133" y="3776"/>
                    <a:pt x="6097" y="3812"/>
                  </a:cubicBezTo>
                  <a:cubicBezTo>
                    <a:pt x="6026" y="3859"/>
                    <a:pt x="6026" y="3955"/>
                    <a:pt x="6097" y="4026"/>
                  </a:cubicBezTo>
                  <a:lnTo>
                    <a:pt x="6288" y="4217"/>
                  </a:lnTo>
                  <a:cubicBezTo>
                    <a:pt x="6335" y="4264"/>
                    <a:pt x="6359" y="4264"/>
                    <a:pt x="6407" y="4264"/>
                  </a:cubicBezTo>
                  <a:cubicBezTo>
                    <a:pt x="6454" y="4264"/>
                    <a:pt x="6478" y="4264"/>
                    <a:pt x="6526" y="4217"/>
                  </a:cubicBezTo>
                  <a:cubicBezTo>
                    <a:pt x="6573" y="4169"/>
                    <a:pt x="6573" y="4074"/>
                    <a:pt x="6526" y="4002"/>
                  </a:cubicBezTo>
                  <a:lnTo>
                    <a:pt x="6311" y="3812"/>
                  </a:lnTo>
                  <a:cubicBezTo>
                    <a:pt x="6288" y="3776"/>
                    <a:pt x="6252" y="3758"/>
                    <a:pt x="6213" y="3758"/>
                  </a:cubicBezTo>
                  <a:close/>
                  <a:moveTo>
                    <a:pt x="7588" y="307"/>
                  </a:moveTo>
                  <a:cubicBezTo>
                    <a:pt x="7614" y="307"/>
                    <a:pt x="7635" y="311"/>
                    <a:pt x="7645" y="311"/>
                  </a:cubicBezTo>
                  <a:cubicBezTo>
                    <a:pt x="7669" y="335"/>
                    <a:pt x="7740" y="383"/>
                    <a:pt x="7716" y="502"/>
                  </a:cubicBezTo>
                  <a:cubicBezTo>
                    <a:pt x="7669" y="716"/>
                    <a:pt x="7621" y="930"/>
                    <a:pt x="7597" y="1121"/>
                  </a:cubicBezTo>
                  <a:cubicBezTo>
                    <a:pt x="7550" y="1288"/>
                    <a:pt x="7597" y="1454"/>
                    <a:pt x="7716" y="1573"/>
                  </a:cubicBezTo>
                  <a:cubicBezTo>
                    <a:pt x="7809" y="1666"/>
                    <a:pt x="7944" y="1701"/>
                    <a:pt x="8067" y="1701"/>
                  </a:cubicBezTo>
                  <a:cubicBezTo>
                    <a:pt x="8102" y="1701"/>
                    <a:pt x="8137" y="1698"/>
                    <a:pt x="8169" y="1692"/>
                  </a:cubicBezTo>
                  <a:lnTo>
                    <a:pt x="8979" y="1478"/>
                  </a:lnTo>
                  <a:cubicBezTo>
                    <a:pt x="9006" y="1464"/>
                    <a:pt x="9034" y="1458"/>
                    <a:pt x="9062" y="1458"/>
                  </a:cubicBezTo>
                  <a:cubicBezTo>
                    <a:pt x="9128" y="1458"/>
                    <a:pt x="9190" y="1492"/>
                    <a:pt x="9241" y="1526"/>
                  </a:cubicBezTo>
                  <a:cubicBezTo>
                    <a:pt x="9312" y="1597"/>
                    <a:pt x="9336" y="1692"/>
                    <a:pt x="9312" y="1788"/>
                  </a:cubicBezTo>
                  <a:lnTo>
                    <a:pt x="9098" y="2597"/>
                  </a:lnTo>
                  <a:cubicBezTo>
                    <a:pt x="9050" y="2764"/>
                    <a:pt x="9098" y="2931"/>
                    <a:pt x="9217" y="3050"/>
                  </a:cubicBezTo>
                  <a:cubicBezTo>
                    <a:pt x="9296" y="3149"/>
                    <a:pt x="9425" y="3199"/>
                    <a:pt x="9562" y="3199"/>
                  </a:cubicBezTo>
                  <a:cubicBezTo>
                    <a:pt x="9590" y="3199"/>
                    <a:pt x="9618" y="3197"/>
                    <a:pt x="9645" y="3193"/>
                  </a:cubicBezTo>
                  <a:cubicBezTo>
                    <a:pt x="9836" y="3145"/>
                    <a:pt x="10050" y="3097"/>
                    <a:pt x="10288" y="3050"/>
                  </a:cubicBezTo>
                  <a:cubicBezTo>
                    <a:pt x="10299" y="3047"/>
                    <a:pt x="10309" y="3046"/>
                    <a:pt x="10318" y="3046"/>
                  </a:cubicBezTo>
                  <a:cubicBezTo>
                    <a:pt x="10394" y="3046"/>
                    <a:pt x="10434" y="3124"/>
                    <a:pt x="10455" y="3145"/>
                  </a:cubicBezTo>
                  <a:cubicBezTo>
                    <a:pt x="10455" y="3169"/>
                    <a:pt x="10503" y="3240"/>
                    <a:pt x="10407" y="3312"/>
                  </a:cubicBezTo>
                  <a:cubicBezTo>
                    <a:pt x="9788" y="3836"/>
                    <a:pt x="8883" y="4336"/>
                    <a:pt x="8193" y="4360"/>
                  </a:cubicBezTo>
                  <a:cubicBezTo>
                    <a:pt x="8121" y="4193"/>
                    <a:pt x="8050" y="4026"/>
                    <a:pt x="7955" y="3859"/>
                  </a:cubicBezTo>
                  <a:cubicBezTo>
                    <a:pt x="8264" y="3764"/>
                    <a:pt x="8598" y="3598"/>
                    <a:pt x="8740" y="3526"/>
                  </a:cubicBezTo>
                  <a:cubicBezTo>
                    <a:pt x="8812" y="3478"/>
                    <a:pt x="8836" y="3383"/>
                    <a:pt x="8812" y="3312"/>
                  </a:cubicBezTo>
                  <a:cubicBezTo>
                    <a:pt x="8780" y="3248"/>
                    <a:pt x="8727" y="3217"/>
                    <a:pt x="8674" y="3217"/>
                  </a:cubicBezTo>
                  <a:cubicBezTo>
                    <a:pt x="8648" y="3217"/>
                    <a:pt x="8621" y="3224"/>
                    <a:pt x="8598" y="3240"/>
                  </a:cubicBezTo>
                  <a:cubicBezTo>
                    <a:pt x="8455" y="3312"/>
                    <a:pt x="8074" y="3502"/>
                    <a:pt x="7764" y="3598"/>
                  </a:cubicBezTo>
                  <a:cubicBezTo>
                    <a:pt x="7693" y="3478"/>
                    <a:pt x="7597" y="3383"/>
                    <a:pt x="7502" y="3288"/>
                  </a:cubicBezTo>
                  <a:cubicBezTo>
                    <a:pt x="7383" y="3169"/>
                    <a:pt x="7288" y="3074"/>
                    <a:pt x="7169" y="3002"/>
                  </a:cubicBezTo>
                  <a:cubicBezTo>
                    <a:pt x="7288" y="2693"/>
                    <a:pt x="7454" y="2335"/>
                    <a:pt x="7550" y="2169"/>
                  </a:cubicBezTo>
                  <a:cubicBezTo>
                    <a:pt x="7573" y="2097"/>
                    <a:pt x="7550" y="2002"/>
                    <a:pt x="7478" y="1978"/>
                  </a:cubicBezTo>
                  <a:cubicBezTo>
                    <a:pt x="7446" y="1962"/>
                    <a:pt x="7415" y="1954"/>
                    <a:pt x="7386" y="1954"/>
                  </a:cubicBezTo>
                  <a:cubicBezTo>
                    <a:pt x="7327" y="1954"/>
                    <a:pt x="7280" y="1986"/>
                    <a:pt x="7264" y="2050"/>
                  </a:cubicBezTo>
                  <a:cubicBezTo>
                    <a:pt x="7192" y="2169"/>
                    <a:pt x="7026" y="2502"/>
                    <a:pt x="6907" y="2812"/>
                  </a:cubicBezTo>
                  <a:cubicBezTo>
                    <a:pt x="6740" y="2716"/>
                    <a:pt x="6573" y="2645"/>
                    <a:pt x="6407" y="2574"/>
                  </a:cubicBezTo>
                  <a:cubicBezTo>
                    <a:pt x="6454" y="1883"/>
                    <a:pt x="6954" y="978"/>
                    <a:pt x="7454" y="359"/>
                  </a:cubicBezTo>
                  <a:cubicBezTo>
                    <a:pt x="7497" y="316"/>
                    <a:pt x="7549" y="307"/>
                    <a:pt x="7588" y="307"/>
                  </a:cubicBezTo>
                  <a:close/>
                  <a:moveTo>
                    <a:pt x="5645" y="4711"/>
                  </a:moveTo>
                  <a:cubicBezTo>
                    <a:pt x="5603" y="4711"/>
                    <a:pt x="5561" y="4729"/>
                    <a:pt x="5525" y="4764"/>
                  </a:cubicBezTo>
                  <a:cubicBezTo>
                    <a:pt x="5478" y="4812"/>
                    <a:pt x="5478" y="4931"/>
                    <a:pt x="5525" y="4979"/>
                  </a:cubicBezTo>
                  <a:cubicBezTo>
                    <a:pt x="5573" y="5026"/>
                    <a:pt x="5573" y="5074"/>
                    <a:pt x="5525" y="5122"/>
                  </a:cubicBezTo>
                  <a:cubicBezTo>
                    <a:pt x="5514" y="5145"/>
                    <a:pt x="5490" y="5157"/>
                    <a:pt x="5466" y="5157"/>
                  </a:cubicBezTo>
                  <a:cubicBezTo>
                    <a:pt x="5442" y="5157"/>
                    <a:pt x="5418" y="5145"/>
                    <a:pt x="5406" y="5122"/>
                  </a:cubicBezTo>
                  <a:cubicBezTo>
                    <a:pt x="5371" y="5086"/>
                    <a:pt x="5329" y="5068"/>
                    <a:pt x="5287" y="5068"/>
                  </a:cubicBezTo>
                  <a:cubicBezTo>
                    <a:pt x="5246" y="5068"/>
                    <a:pt x="5204" y="5086"/>
                    <a:pt x="5168" y="5122"/>
                  </a:cubicBezTo>
                  <a:cubicBezTo>
                    <a:pt x="5144" y="5145"/>
                    <a:pt x="5121" y="5193"/>
                    <a:pt x="5121" y="5241"/>
                  </a:cubicBezTo>
                  <a:cubicBezTo>
                    <a:pt x="5121" y="5265"/>
                    <a:pt x="5144" y="5312"/>
                    <a:pt x="5168" y="5336"/>
                  </a:cubicBezTo>
                  <a:cubicBezTo>
                    <a:pt x="5192" y="5360"/>
                    <a:pt x="5192" y="5384"/>
                    <a:pt x="5192" y="5407"/>
                  </a:cubicBezTo>
                  <a:cubicBezTo>
                    <a:pt x="5192" y="5431"/>
                    <a:pt x="5192" y="5455"/>
                    <a:pt x="5168" y="5479"/>
                  </a:cubicBezTo>
                  <a:cubicBezTo>
                    <a:pt x="5156" y="5503"/>
                    <a:pt x="5133" y="5515"/>
                    <a:pt x="5106" y="5515"/>
                  </a:cubicBezTo>
                  <a:cubicBezTo>
                    <a:pt x="5079" y="5515"/>
                    <a:pt x="5049" y="5503"/>
                    <a:pt x="5025" y="5479"/>
                  </a:cubicBezTo>
                  <a:cubicBezTo>
                    <a:pt x="5002" y="5455"/>
                    <a:pt x="4966" y="5443"/>
                    <a:pt x="4927" y="5443"/>
                  </a:cubicBezTo>
                  <a:cubicBezTo>
                    <a:pt x="4888" y="5443"/>
                    <a:pt x="4847" y="5455"/>
                    <a:pt x="4811" y="5479"/>
                  </a:cubicBezTo>
                  <a:cubicBezTo>
                    <a:pt x="4740" y="5550"/>
                    <a:pt x="4740" y="5646"/>
                    <a:pt x="4811" y="5717"/>
                  </a:cubicBezTo>
                  <a:cubicBezTo>
                    <a:pt x="4882" y="5788"/>
                    <a:pt x="5002" y="5836"/>
                    <a:pt x="5097" y="5836"/>
                  </a:cubicBezTo>
                  <a:cubicBezTo>
                    <a:pt x="5216" y="5836"/>
                    <a:pt x="5311" y="5788"/>
                    <a:pt x="5406" y="5717"/>
                  </a:cubicBezTo>
                  <a:cubicBezTo>
                    <a:pt x="5454" y="5646"/>
                    <a:pt x="5502" y="5550"/>
                    <a:pt x="5525" y="5455"/>
                  </a:cubicBezTo>
                  <a:cubicBezTo>
                    <a:pt x="5597" y="5455"/>
                    <a:pt x="5692" y="5407"/>
                    <a:pt x="5764" y="5336"/>
                  </a:cubicBezTo>
                  <a:cubicBezTo>
                    <a:pt x="5930" y="5193"/>
                    <a:pt x="5930" y="4931"/>
                    <a:pt x="5764" y="4764"/>
                  </a:cubicBezTo>
                  <a:cubicBezTo>
                    <a:pt x="5728" y="4729"/>
                    <a:pt x="5686" y="4711"/>
                    <a:pt x="5645" y="4711"/>
                  </a:cubicBezTo>
                  <a:close/>
                  <a:moveTo>
                    <a:pt x="3975" y="5997"/>
                  </a:moveTo>
                  <a:cubicBezTo>
                    <a:pt x="3936" y="5997"/>
                    <a:pt x="3894" y="6015"/>
                    <a:pt x="3858" y="6050"/>
                  </a:cubicBezTo>
                  <a:cubicBezTo>
                    <a:pt x="3787" y="6098"/>
                    <a:pt x="3787" y="6193"/>
                    <a:pt x="3858" y="6265"/>
                  </a:cubicBezTo>
                  <a:lnTo>
                    <a:pt x="4049" y="6455"/>
                  </a:lnTo>
                  <a:cubicBezTo>
                    <a:pt x="4097" y="6503"/>
                    <a:pt x="4120" y="6503"/>
                    <a:pt x="4168" y="6503"/>
                  </a:cubicBezTo>
                  <a:cubicBezTo>
                    <a:pt x="4216" y="6503"/>
                    <a:pt x="4239" y="6503"/>
                    <a:pt x="4287" y="6455"/>
                  </a:cubicBezTo>
                  <a:cubicBezTo>
                    <a:pt x="4335" y="6408"/>
                    <a:pt x="4335" y="6312"/>
                    <a:pt x="4287" y="6241"/>
                  </a:cubicBezTo>
                  <a:lnTo>
                    <a:pt x="4073" y="6050"/>
                  </a:lnTo>
                  <a:cubicBezTo>
                    <a:pt x="4049" y="6015"/>
                    <a:pt x="4013" y="5997"/>
                    <a:pt x="3975" y="5997"/>
                  </a:cubicBezTo>
                  <a:close/>
                  <a:moveTo>
                    <a:pt x="5406" y="2740"/>
                  </a:moveTo>
                  <a:cubicBezTo>
                    <a:pt x="5954" y="2740"/>
                    <a:pt x="6454" y="2883"/>
                    <a:pt x="6907" y="3193"/>
                  </a:cubicBezTo>
                  <a:cubicBezTo>
                    <a:pt x="7026" y="3288"/>
                    <a:pt x="7169" y="3383"/>
                    <a:pt x="7264" y="3502"/>
                  </a:cubicBezTo>
                  <a:cubicBezTo>
                    <a:pt x="7383" y="3621"/>
                    <a:pt x="7502" y="3740"/>
                    <a:pt x="7597" y="3883"/>
                  </a:cubicBezTo>
                  <a:cubicBezTo>
                    <a:pt x="7883" y="4312"/>
                    <a:pt x="8050" y="4812"/>
                    <a:pt x="8050" y="5360"/>
                  </a:cubicBezTo>
                  <a:cubicBezTo>
                    <a:pt x="8050" y="6074"/>
                    <a:pt x="7764" y="6717"/>
                    <a:pt x="7264" y="7217"/>
                  </a:cubicBezTo>
                  <a:cubicBezTo>
                    <a:pt x="6788" y="7717"/>
                    <a:pt x="6121" y="7979"/>
                    <a:pt x="5406" y="7979"/>
                  </a:cubicBezTo>
                  <a:cubicBezTo>
                    <a:pt x="4882" y="7979"/>
                    <a:pt x="4359" y="7836"/>
                    <a:pt x="3930" y="7527"/>
                  </a:cubicBezTo>
                  <a:cubicBezTo>
                    <a:pt x="3787" y="7432"/>
                    <a:pt x="3668" y="7336"/>
                    <a:pt x="3549" y="7217"/>
                  </a:cubicBezTo>
                  <a:cubicBezTo>
                    <a:pt x="3430" y="7098"/>
                    <a:pt x="3335" y="6979"/>
                    <a:pt x="3239" y="6836"/>
                  </a:cubicBezTo>
                  <a:cubicBezTo>
                    <a:pt x="2930" y="6408"/>
                    <a:pt x="2787" y="5908"/>
                    <a:pt x="2787" y="5360"/>
                  </a:cubicBezTo>
                  <a:cubicBezTo>
                    <a:pt x="2787" y="4645"/>
                    <a:pt x="3049" y="4002"/>
                    <a:pt x="3549" y="3502"/>
                  </a:cubicBezTo>
                  <a:cubicBezTo>
                    <a:pt x="4049" y="3002"/>
                    <a:pt x="4716" y="2740"/>
                    <a:pt x="5406" y="2740"/>
                  </a:cubicBezTo>
                  <a:close/>
                  <a:moveTo>
                    <a:pt x="2644" y="6360"/>
                  </a:moveTo>
                  <a:cubicBezTo>
                    <a:pt x="2692" y="6527"/>
                    <a:pt x="2787" y="6693"/>
                    <a:pt x="2858" y="6860"/>
                  </a:cubicBezTo>
                  <a:cubicBezTo>
                    <a:pt x="2572" y="6955"/>
                    <a:pt x="2239" y="7122"/>
                    <a:pt x="2096" y="7194"/>
                  </a:cubicBezTo>
                  <a:cubicBezTo>
                    <a:pt x="2025" y="7241"/>
                    <a:pt x="1977" y="7336"/>
                    <a:pt x="2025" y="7408"/>
                  </a:cubicBezTo>
                  <a:cubicBezTo>
                    <a:pt x="2049" y="7479"/>
                    <a:pt x="2096" y="7503"/>
                    <a:pt x="2168" y="7503"/>
                  </a:cubicBezTo>
                  <a:cubicBezTo>
                    <a:pt x="2191" y="7503"/>
                    <a:pt x="2215" y="7503"/>
                    <a:pt x="2239" y="7479"/>
                  </a:cubicBezTo>
                  <a:cubicBezTo>
                    <a:pt x="2382" y="7408"/>
                    <a:pt x="2739" y="7217"/>
                    <a:pt x="3049" y="7122"/>
                  </a:cubicBezTo>
                  <a:cubicBezTo>
                    <a:pt x="3144" y="7241"/>
                    <a:pt x="3215" y="7336"/>
                    <a:pt x="3335" y="7432"/>
                  </a:cubicBezTo>
                  <a:cubicBezTo>
                    <a:pt x="3430" y="7551"/>
                    <a:pt x="3549" y="7646"/>
                    <a:pt x="3644" y="7717"/>
                  </a:cubicBezTo>
                  <a:cubicBezTo>
                    <a:pt x="3549" y="8027"/>
                    <a:pt x="3358" y="8384"/>
                    <a:pt x="3287" y="8527"/>
                  </a:cubicBezTo>
                  <a:cubicBezTo>
                    <a:pt x="3239" y="8622"/>
                    <a:pt x="3287" y="8718"/>
                    <a:pt x="3358" y="8741"/>
                  </a:cubicBezTo>
                  <a:cubicBezTo>
                    <a:pt x="3382" y="8765"/>
                    <a:pt x="3406" y="8765"/>
                    <a:pt x="3430" y="8765"/>
                  </a:cubicBezTo>
                  <a:cubicBezTo>
                    <a:pt x="3477" y="8765"/>
                    <a:pt x="3549" y="8741"/>
                    <a:pt x="3573" y="8670"/>
                  </a:cubicBezTo>
                  <a:cubicBezTo>
                    <a:pt x="3644" y="8551"/>
                    <a:pt x="3811" y="8218"/>
                    <a:pt x="3930" y="7908"/>
                  </a:cubicBezTo>
                  <a:cubicBezTo>
                    <a:pt x="4073" y="8003"/>
                    <a:pt x="4239" y="8075"/>
                    <a:pt x="4406" y="8146"/>
                  </a:cubicBezTo>
                  <a:cubicBezTo>
                    <a:pt x="4382" y="8837"/>
                    <a:pt x="3882" y="9742"/>
                    <a:pt x="3382" y="10361"/>
                  </a:cubicBezTo>
                  <a:cubicBezTo>
                    <a:pt x="3339" y="10404"/>
                    <a:pt x="3288" y="10412"/>
                    <a:pt x="3248" y="10412"/>
                  </a:cubicBezTo>
                  <a:cubicBezTo>
                    <a:pt x="3222" y="10412"/>
                    <a:pt x="3201" y="10408"/>
                    <a:pt x="3192" y="10408"/>
                  </a:cubicBezTo>
                  <a:cubicBezTo>
                    <a:pt x="3168" y="10385"/>
                    <a:pt x="3073" y="10337"/>
                    <a:pt x="3096" y="10218"/>
                  </a:cubicBezTo>
                  <a:cubicBezTo>
                    <a:pt x="3144" y="10004"/>
                    <a:pt x="3192" y="9789"/>
                    <a:pt x="3239" y="9599"/>
                  </a:cubicBezTo>
                  <a:cubicBezTo>
                    <a:pt x="3263" y="9432"/>
                    <a:pt x="3215" y="9265"/>
                    <a:pt x="3096" y="9146"/>
                  </a:cubicBezTo>
                  <a:cubicBezTo>
                    <a:pt x="3004" y="9054"/>
                    <a:pt x="2883" y="9019"/>
                    <a:pt x="2756" y="9019"/>
                  </a:cubicBezTo>
                  <a:cubicBezTo>
                    <a:pt x="2719" y="9019"/>
                    <a:pt x="2681" y="9022"/>
                    <a:pt x="2644" y="9027"/>
                  </a:cubicBezTo>
                  <a:lnTo>
                    <a:pt x="1858" y="9242"/>
                  </a:lnTo>
                  <a:cubicBezTo>
                    <a:pt x="1830" y="9255"/>
                    <a:pt x="1802" y="9261"/>
                    <a:pt x="1775" y="9261"/>
                  </a:cubicBezTo>
                  <a:cubicBezTo>
                    <a:pt x="1709" y="9261"/>
                    <a:pt x="1647" y="9228"/>
                    <a:pt x="1596" y="9194"/>
                  </a:cubicBezTo>
                  <a:cubicBezTo>
                    <a:pt x="1525" y="9122"/>
                    <a:pt x="1501" y="9027"/>
                    <a:pt x="1525" y="8932"/>
                  </a:cubicBezTo>
                  <a:lnTo>
                    <a:pt x="1739" y="8122"/>
                  </a:lnTo>
                  <a:cubicBezTo>
                    <a:pt x="1787" y="7956"/>
                    <a:pt x="1739" y="7789"/>
                    <a:pt x="1620" y="7670"/>
                  </a:cubicBezTo>
                  <a:cubicBezTo>
                    <a:pt x="1521" y="7571"/>
                    <a:pt x="1388" y="7521"/>
                    <a:pt x="1251" y="7521"/>
                  </a:cubicBezTo>
                  <a:cubicBezTo>
                    <a:pt x="1223" y="7521"/>
                    <a:pt x="1195" y="7523"/>
                    <a:pt x="1167" y="7527"/>
                  </a:cubicBezTo>
                  <a:cubicBezTo>
                    <a:pt x="977" y="7575"/>
                    <a:pt x="763" y="7622"/>
                    <a:pt x="548" y="7670"/>
                  </a:cubicBezTo>
                  <a:cubicBezTo>
                    <a:pt x="535" y="7672"/>
                    <a:pt x="523" y="7674"/>
                    <a:pt x="512" y="7674"/>
                  </a:cubicBezTo>
                  <a:cubicBezTo>
                    <a:pt x="419" y="7674"/>
                    <a:pt x="382" y="7596"/>
                    <a:pt x="382" y="7575"/>
                  </a:cubicBezTo>
                  <a:cubicBezTo>
                    <a:pt x="358" y="7551"/>
                    <a:pt x="334" y="7479"/>
                    <a:pt x="405" y="7408"/>
                  </a:cubicBezTo>
                  <a:cubicBezTo>
                    <a:pt x="1025" y="6884"/>
                    <a:pt x="1929" y="6384"/>
                    <a:pt x="2644" y="6360"/>
                  </a:cubicBezTo>
                  <a:close/>
                  <a:moveTo>
                    <a:pt x="7558" y="1"/>
                  </a:moveTo>
                  <a:cubicBezTo>
                    <a:pt x="7424" y="1"/>
                    <a:pt x="7294" y="59"/>
                    <a:pt x="7216" y="168"/>
                  </a:cubicBezTo>
                  <a:cubicBezTo>
                    <a:pt x="6907" y="549"/>
                    <a:pt x="6621" y="978"/>
                    <a:pt x="6407" y="1407"/>
                  </a:cubicBezTo>
                  <a:cubicBezTo>
                    <a:pt x="6240" y="1811"/>
                    <a:pt x="6121" y="2169"/>
                    <a:pt x="6097" y="2502"/>
                  </a:cubicBezTo>
                  <a:cubicBezTo>
                    <a:pt x="5883" y="2431"/>
                    <a:pt x="5645" y="2407"/>
                    <a:pt x="5406" y="2407"/>
                  </a:cubicBezTo>
                  <a:cubicBezTo>
                    <a:pt x="4621" y="2407"/>
                    <a:pt x="3882" y="2716"/>
                    <a:pt x="3335" y="3288"/>
                  </a:cubicBezTo>
                  <a:cubicBezTo>
                    <a:pt x="2763" y="3836"/>
                    <a:pt x="2477" y="4574"/>
                    <a:pt x="2477" y="5360"/>
                  </a:cubicBezTo>
                  <a:cubicBezTo>
                    <a:pt x="2477" y="5598"/>
                    <a:pt x="2501" y="5812"/>
                    <a:pt x="2549" y="6050"/>
                  </a:cubicBezTo>
                  <a:cubicBezTo>
                    <a:pt x="2215" y="6074"/>
                    <a:pt x="1858" y="6193"/>
                    <a:pt x="1477" y="6360"/>
                  </a:cubicBezTo>
                  <a:cubicBezTo>
                    <a:pt x="1048" y="6551"/>
                    <a:pt x="596" y="6836"/>
                    <a:pt x="215" y="7146"/>
                  </a:cubicBezTo>
                  <a:cubicBezTo>
                    <a:pt x="48" y="7289"/>
                    <a:pt x="0" y="7527"/>
                    <a:pt x="96" y="7717"/>
                  </a:cubicBezTo>
                  <a:cubicBezTo>
                    <a:pt x="177" y="7880"/>
                    <a:pt x="344" y="7990"/>
                    <a:pt x="524" y="7990"/>
                  </a:cubicBezTo>
                  <a:cubicBezTo>
                    <a:pt x="556" y="7990"/>
                    <a:pt x="588" y="7986"/>
                    <a:pt x="620" y="7979"/>
                  </a:cubicBezTo>
                  <a:cubicBezTo>
                    <a:pt x="834" y="7932"/>
                    <a:pt x="1048" y="7884"/>
                    <a:pt x="1239" y="7836"/>
                  </a:cubicBezTo>
                  <a:cubicBezTo>
                    <a:pt x="1252" y="7832"/>
                    <a:pt x="1266" y="7830"/>
                    <a:pt x="1279" y="7830"/>
                  </a:cubicBezTo>
                  <a:cubicBezTo>
                    <a:pt x="1335" y="7830"/>
                    <a:pt x="1382" y="7865"/>
                    <a:pt x="1382" y="7884"/>
                  </a:cubicBezTo>
                  <a:cubicBezTo>
                    <a:pt x="1406" y="7908"/>
                    <a:pt x="1453" y="7956"/>
                    <a:pt x="1429" y="8051"/>
                  </a:cubicBezTo>
                  <a:lnTo>
                    <a:pt x="1215" y="8837"/>
                  </a:lnTo>
                  <a:cubicBezTo>
                    <a:pt x="1167" y="9051"/>
                    <a:pt x="1215" y="9265"/>
                    <a:pt x="1358" y="9408"/>
                  </a:cubicBezTo>
                  <a:cubicBezTo>
                    <a:pt x="1480" y="9513"/>
                    <a:pt x="1615" y="9579"/>
                    <a:pt x="1762" y="9579"/>
                  </a:cubicBezTo>
                  <a:cubicBezTo>
                    <a:pt x="1816" y="9579"/>
                    <a:pt x="1872" y="9570"/>
                    <a:pt x="1929" y="9551"/>
                  </a:cubicBezTo>
                  <a:lnTo>
                    <a:pt x="2739" y="9337"/>
                  </a:lnTo>
                  <a:cubicBezTo>
                    <a:pt x="2753" y="9332"/>
                    <a:pt x="2766" y="9330"/>
                    <a:pt x="2777" y="9330"/>
                  </a:cubicBezTo>
                  <a:cubicBezTo>
                    <a:pt x="2828" y="9330"/>
                    <a:pt x="2863" y="9365"/>
                    <a:pt x="2882" y="9384"/>
                  </a:cubicBezTo>
                  <a:cubicBezTo>
                    <a:pt x="2906" y="9408"/>
                    <a:pt x="2953" y="9456"/>
                    <a:pt x="2930" y="9527"/>
                  </a:cubicBezTo>
                  <a:cubicBezTo>
                    <a:pt x="2882" y="9718"/>
                    <a:pt x="2834" y="9932"/>
                    <a:pt x="2787" y="10170"/>
                  </a:cubicBezTo>
                  <a:cubicBezTo>
                    <a:pt x="2763" y="10385"/>
                    <a:pt x="2858" y="10575"/>
                    <a:pt x="3049" y="10670"/>
                  </a:cubicBezTo>
                  <a:cubicBezTo>
                    <a:pt x="3120" y="10718"/>
                    <a:pt x="3192" y="10718"/>
                    <a:pt x="3263" y="10718"/>
                  </a:cubicBezTo>
                  <a:cubicBezTo>
                    <a:pt x="3406" y="10718"/>
                    <a:pt x="3525" y="10670"/>
                    <a:pt x="3620" y="10551"/>
                  </a:cubicBezTo>
                  <a:cubicBezTo>
                    <a:pt x="3930" y="10170"/>
                    <a:pt x="4216" y="9742"/>
                    <a:pt x="4406" y="9313"/>
                  </a:cubicBezTo>
                  <a:cubicBezTo>
                    <a:pt x="4597" y="8908"/>
                    <a:pt x="4692" y="8551"/>
                    <a:pt x="4716" y="8218"/>
                  </a:cubicBezTo>
                  <a:cubicBezTo>
                    <a:pt x="4954" y="8289"/>
                    <a:pt x="5168" y="8313"/>
                    <a:pt x="5406" y="8313"/>
                  </a:cubicBezTo>
                  <a:cubicBezTo>
                    <a:pt x="6192" y="8313"/>
                    <a:pt x="6931" y="8003"/>
                    <a:pt x="7502" y="7432"/>
                  </a:cubicBezTo>
                  <a:cubicBezTo>
                    <a:pt x="8050" y="6884"/>
                    <a:pt x="8359" y="6146"/>
                    <a:pt x="8359" y="5360"/>
                  </a:cubicBezTo>
                  <a:cubicBezTo>
                    <a:pt x="8359" y="5122"/>
                    <a:pt x="8336" y="4907"/>
                    <a:pt x="8288" y="4669"/>
                  </a:cubicBezTo>
                  <a:cubicBezTo>
                    <a:pt x="8598" y="4645"/>
                    <a:pt x="8955" y="4526"/>
                    <a:pt x="9360" y="4360"/>
                  </a:cubicBezTo>
                  <a:cubicBezTo>
                    <a:pt x="9788" y="4145"/>
                    <a:pt x="10241" y="3883"/>
                    <a:pt x="10598" y="3574"/>
                  </a:cubicBezTo>
                  <a:cubicBezTo>
                    <a:pt x="10788" y="3431"/>
                    <a:pt x="10836" y="3193"/>
                    <a:pt x="10741" y="3002"/>
                  </a:cubicBezTo>
                  <a:cubicBezTo>
                    <a:pt x="10660" y="2840"/>
                    <a:pt x="10493" y="2730"/>
                    <a:pt x="10312" y="2730"/>
                  </a:cubicBezTo>
                  <a:cubicBezTo>
                    <a:pt x="10281" y="2730"/>
                    <a:pt x="10249" y="2733"/>
                    <a:pt x="10217" y="2740"/>
                  </a:cubicBezTo>
                  <a:cubicBezTo>
                    <a:pt x="10003" y="2788"/>
                    <a:pt x="9764" y="2835"/>
                    <a:pt x="9598" y="2883"/>
                  </a:cubicBezTo>
                  <a:cubicBezTo>
                    <a:pt x="9580" y="2888"/>
                    <a:pt x="9563" y="2890"/>
                    <a:pt x="9548" y="2890"/>
                  </a:cubicBezTo>
                  <a:cubicBezTo>
                    <a:pt x="9485" y="2890"/>
                    <a:pt x="9450" y="2855"/>
                    <a:pt x="9431" y="2835"/>
                  </a:cubicBezTo>
                  <a:cubicBezTo>
                    <a:pt x="9407" y="2812"/>
                    <a:pt x="9383" y="2764"/>
                    <a:pt x="9383" y="2669"/>
                  </a:cubicBezTo>
                  <a:lnTo>
                    <a:pt x="9598" y="1883"/>
                  </a:lnTo>
                  <a:cubicBezTo>
                    <a:pt x="9669" y="1669"/>
                    <a:pt x="9598" y="1454"/>
                    <a:pt x="9455" y="1311"/>
                  </a:cubicBezTo>
                  <a:cubicBezTo>
                    <a:pt x="9350" y="1207"/>
                    <a:pt x="9207" y="1140"/>
                    <a:pt x="9064" y="1140"/>
                  </a:cubicBezTo>
                  <a:cubicBezTo>
                    <a:pt x="9011" y="1140"/>
                    <a:pt x="8958" y="1149"/>
                    <a:pt x="8907" y="1168"/>
                  </a:cubicBezTo>
                  <a:lnTo>
                    <a:pt x="8097" y="1383"/>
                  </a:lnTo>
                  <a:cubicBezTo>
                    <a:pt x="8084" y="1387"/>
                    <a:pt x="8070" y="1389"/>
                    <a:pt x="8057" y="1389"/>
                  </a:cubicBezTo>
                  <a:cubicBezTo>
                    <a:pt x="8000" y="1389"/>
                    <a:pt x="7950" y="1354"/>
                    <a:pt x="7931" y="1335"/>
                  </a:cubicBezTo>
                  <a:cubicBezTo>
                    <a:pt x="7931" y="1311"/>
                    <a:pt x="7883" y="1264"/>
                    <a:pt x="7883" y="1192"/>
                  </a:cubicBezTo>
                  <a:cubicBezTo>
                    <a:pt x="7931" y="1002"/>
                    <a:pt x="7978" y="787"/>
                    <a:pt x="8026" y="549"/>
                  </a:cubicBezTo>
                  <a:cubicBezTo>
                    <a:pt x="8074" y="335"/>
                    <a:pt x="7978" y="144"/>
                    <a:pt x="7764" y="49"/>
                  </a:cubicBezTo>
                  <a:cubicBezTo>
                    <a:pt x="7699" y="17"/>
                    <a:pt x="7628" y="1"/>
                    <a:pt x="7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5" name="Google Shape;5215;p70"/>
          <p:cNvGrpSpPr/>
          <p:nvPr/>
        </p:nvGrpSpPr>
        <p:grpSpPr>
          <a:xfrm>
            <a:off x="8818406" y="4894082"/>
            <a:ext cx="155400" cy="155400"/>
            <a:chOff x="1666623" y="2623621"/>
            <a:chExt cx="155400" cy="155400"/>
          </a:xfrm>
        </p:grpSpPr>
        <p:sp>
          <p:nvSpPr>
            <p:cNvPr id="5216" name="Google Shape;5216;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17" name="Google Shape;5217;p70"/>
            <p:cNvSpPr/>
            <p:nvPr/>
          </p:nvSpPr>
          <p:spPr>
            <a:xfrm>
              <a:off x="1666623" y="2623621"/>
              <a:ext cx="155400" cy="155400"/>
            </a:xfrm>
            <a:prstGeom prst="star4">
              <a:avLst>
                <a:gd name="adj" fmla="val 2385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218" name="Google Shape;5218;p70"/>
          <p:cNvGrpSpPr/>
          <p:nvPr/>
        </p:nvGrpSpPr>
        <p:grpSpPr>
          <a:xfrm>
            <a:off x="8896106" y="1220992"/>
            <a:ext cx="155400" cy="155400"/>
            <a:chOff x="1666623" y="2623621"/>
            <a:chExt cx="155400" cy="155400"/>
          </a:xfrm>
        </p:grpSpPr>
        <p:sp>
          <p:nvSpPr>
            <p:cNvPr id="5219" name="Google Shape;5219;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20" name="Google Shape;5220;p7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221" name="Google Shape;5221;p70"/>
          <p:cNvGrpSpPr/>
          <p:nvPr/>
        </p:nvGrpSpPr>
        <p:grpSpPr>
          <a:xfrm rot="1153493">
            <a:off x="8670785" y="-1974"/>
            <a:ext cx="450641" cy="494126"/>
            <a:chOff x="1584644" y="2497374"/>
            <a:chExt cx="450609" cy="494091"/>
          </a:xfrm>
        </p:grpSpPr>
        <p:sp>
          <p:nvSpPr>
            <p:cNvPr id="5222" name="Google Shape;5222;p7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7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4" name="Google Shape;5224;p70"/>
          <p:cNvGrpSpPr/>
          <p:nvPr/>
        </p:nvGrpSpPr>
        <p:grpSpPr>
          <a:xfrm>
            <a:off x="705861" y="4192482"/>
            <a:ext cx="155400" cy="155400"/>
            <a:chOff x="1666623" y="2623621"/>
            <a:chExt cx="155400" cy="155400"/>
          </a:xfrm>
        </p:grpSpPr>
        <p:sp>
          <p:nvSpPr>
            <p:cNvPr id="5225" name="Google Shape;5225;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26" name="Google Shape;5226;p7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227" name="Google Shape;5227;p70"/>
          <p:cNvGrpSpPr/>
          <p:nvPr/>
        </p:nvGrpSpPr>
        <p:grpSpPr>
          <a:xfrm rot="10642488">
            <a:off x="247171" y="4593200"/>
            <a:ext cx="450587" cy="494066"/>
            <a:chOff x="1584644" y="2497374"/>
            <a:chExt cx="450609" cy="494091"/>
          </a:xfrm>
        </p:grpSpPr>
        <p:sp>
          <p:nvSpPr>
            <p:cNvPr id="5228" name="Google Shape;5228;p7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7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7" name="Google Shape;5417;p70"/>
          <p:cNvGrpSpPr/>
          <p:nvPr/>
        </p:nvGrpSpPr>
        <p:grpSpPr>
          <a:xfrm>
            <a:off x="571425" y="1672664"/>
            <a:ext cx="155400" cy="155400"/>
            <a:chOff x="1666623" y="2623621"/>
            <a:chExt cx="155400" cy="155400"/>
          </a:xfrm>
        </p:grpSpPr>
        <p:sp>
          <p:nvSpPr>
            <p:cNvPr id="5418" name="Google Shape;5418;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419" name="Google Shape;5419;p70"/>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pic>
        <p:nvPicPr>
          <p:cNvPr id="1026" name="Picture 2" descr="Truyền thuyết Bà Triệu - Kho Tàng Truyện Cổ Tích Chọn Lọ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1945" y="844847"/>
            <a:ext cx="7163956" cy="35219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01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97"/>
                                        </p:tgtEl>
                                        <p:attrNameLst>
                                          <p:attrName>style.visibility</p:attrName>
                                        </p:attrNameLst>
                                      </p:cBhvr>
                                      <p:to>
                                        <p:strVal val="visible"/>
                                      </p:to>
                                    </p:set>
                                    <p:animEffect transition="in" filter="barn(inVertical)">
                                      <p:cBhvr>
                                        <p:cTn id="7" dur="500"/>
                                        <p:tgtEl>
                                          <p:spTgt spid="5197"/>
                                        </p:tgtEl>
                                      </p:cBhvr>
                                    </p:animEffect>
                                  </p:childTnLst>
                                </p:cTn>
                              </p:par>
                              <p:par>
                                <p:cTn id="8" presetID="16" presetClass="entr" presetSubtype="21" fill="hold" nodeType="withEffect">
                                  <p:stCondLst>
                                    <p:cond delay="0"/>
                                  </p:stCondLst>
                                  <p:childTnLst>
                                    <p:set>
                                      <p:cBhvr>
                                        <p:cTn id="9" dur="1" fill="hold">
                                          <p:stCondLst>
                                            <p:cond delay="0"/>
                                          </p:stCondLst>
                                        </p:cTn>
                                        <p:tgtEl>
                                          <p:spTgt spid="5201"/>
                                        </p:tgtEl>
                                        <p:attrNameLst>
                                          <p:attrName>style.visibility</p:attrName>
                                        </p:attrNameLst>
                                      </p:cBhvr>
                                      <p:to>
                                        <p:strVal val="visible"/>
                                      </p:to>
                                    </p:set>
                                    <p:animEffect transition="in" filter="barn(inVertical)">
                                      <p:cBhvr>
                                        <p:cTn id="10" dur="500"/>
                                        <p:tgtEl>
                                          <p:spTgt spid="5201"/>
                                        </p:tgtEl>
                                      </p:cBhvr>
                                    </p:animEffect>
                                  </p:childTnLst>
                                </p:cTn>
                              </p:par>
                              <p:par>
                                <p:cTn id="11" presetID="16" presetClass="entr" presetSubtype="21" fill="hold" nodeType="withEffect">
                                  <p:stCondLst>
                                    <p:cond delay="0"/>
                                  </p:stCondLst>
                                  <p:childTnLst>
                                    <p:set>
                                      <p:cBhvr>
                                        <p:cTn id="12" dur="1" fill="hold">
                                          <p:stCondLst>
                                            <p:cond delay="0"/>
                                          </p:stCondLst>
                                        </p:cTn>
                                        <p:tgtEl>
                                          <p:spTgt spid="5388"/>
                                        </p:tgtEl>
                                        <p:attrNameLst>
                                          <p:attrName>style.visibility</p:attrName>
                                        </p:attrNameLst>
                                      </p:cBhvr>
                                      <p:to>
                                        <p:strVal val="visible"/>
                                      </p:to>
                                    </p:set>
                                    <p:animEffect transition="in" filter="barn(inVertical)">
                                      <p:cBhvr>
                                        <p:cTn id="13" dur="500"/>
                                        <p:tgtEl>
                                          <p:spTgt spid="538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500" fill="hold"/>
                                        <p:tgtEl>
                                          <p:spTgt spid="1026"/>
                                        </p:tgtEl>
                                        <p:attrNameLst>
                                          <p:attrName>ppt_w</p:attrName>
                                        </p:attrNameLst>
                                      </p:cBhvr>
                                      <p:tavLst>
                                        <p:tav tm="0">
                                          <p:val>
                                            <p:fltVal val="0"/>
                                          </p:val>
                                        </p:tav>
                                        <p:tav tm="100000">
                                          <p:val>
                                            <p:strVal val="#ppt_w"/>
                                          </p:val>
                                        </p:tav>
                                      </p:tavLst>
                                    </p:anim>
                                    <p:anim calcmode="lin" valueType="num">
                                      <p:cBhvr>
                                        <p:cTn id="19" dur="500" fill="hold"/>
                                        <p:tgtEl>
                                          <p:spTgt spid="1026"/>
                                        </p:tgtEl>
                                        <p:attrNameLst>
                                          <p:attrName>ppt_h</p:attrName>
                                        </p:attrNameLst>
                                      </p:cBhvr>
                                      <p:tavLst>
                                        <p:tav tm="0">
                                          <p:val>
                                            <p:fltVal val="0"/>
                                          </p:val>
                                        </p:tav>
                                        <p:tav tm="100000">
                                          <p:val>
                                            <p:strVal val="#ppt_h"/>
                                          </p:val>
                                        </p:tav>
                                      </p:tavLst>
                                    </p:anim>
                                    <p:animEffect transition="in" filter="fade">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sp>
        <p:nvSpPr>
          <p:cNvPr id="1310" name="Google Shape;1310;p37"/>
          <p:cNvSpPr txBox="1">
            <a:spLocks noGrp="1"/>
          </p:cNvSpPr>
          <p:nvPr>
            <p:ph type="ctrTitle"/>
          </p:nvPr>
        </p:nvSpPr>
        <p:spPr>
          <a:xfrm>
            <a:off x="2429840" y="1210675"/>
            <a:ext cx="4593015" cy="7804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000" dirty="0" smtClean="0">
                <a:solidFill>
                  <a:schemeClr val="accent2">
                    <a:lumMod val="50000"/>
                  </a:schemeClr>
                </a:solidFill>
                <a:latin typeface="Pattaya" panose="00000500000000000000" pitchFamily="2" charset="-34"/>
                <a:cs typeface="Pattaya" panose="00000500000000000000" pitchFamily="2" charset="-34"/>
              </a:rPr>
              <a:t>Trò chơi: Truyền điện</a:t>
            </a:r>
            <a:endParaRPr sz="4000" dirty="0">
              <a:solidFill>
                <a:schemeClr val="accent2">
                  <a:lumMod val="50000"/>
                </a:schemeClr>
              </a:solidFill>
              <a:latin typeface="Pattaya" panose="00000500000000000000" pitchFamily="2" charset="-34"/>
              <a:cs typeface="Pattaya" panose="00000500000000000000" pitchFamily="2" charset="-34"/>
            </a:endParaRPr>
          </a:p>
        </p:txBody>
      </p:sp>
      <p:grpSp>
        <p:nvGrpSpPr>
          <p:cNvPr id="1311" name="Google Shape;1311;p37"/>
          <p:cNvGrpSpPr/>
          <p:nvPr/>
        </p:nvGrpSpPr>
        <p:grpSpPr>
          <a:xfrm>
            <a:off x="7511775" y="3212448"/>
            <a:ext cx="1149725" cy="1337075"/>
            <a:chOff x="2453600" y="118738"/>
            <a:chExt cx="1149725" cy="1337075"/>
          </a:xfrm>
        </p:grpSpPr>
        <p:sp>
          <p:nvSpPr>
            <p:cNvPr id="1312" name="Google Shape;1312;p37"/>
            <p:cNvSpPr/>
            <p:nvPr/>
          </p:nvSpPr>
          <p:spPr>
            <a:xfrm>
              <a:off x="2453600" y="118738"/>
              <a:ext cx="1149725" cy="1337075"/>
            </a:xfrm>
            <a:custGeom>
              <a:avLst/>
              <a:gdLst/>
              <a:ahLst/>
              <a:cxnLst/>
              <a:rect l="l" t="t" r="r" b="b"/>
              <a:pathLst>
                <a:path w="45989" h="53483" extrusionOk="0">
                  <a:moveTo>
                    <a:pt x="20154" y="1"/>
                  </a:moveTo>
                  <a:cubicBezTo>
                    <a:pt x="18783" y="25"/>
                    <a:pt x="17632" y="907"/>
                    <a:pt x="17240" y="2205"/>
                  </a:cubicBezTo>
                  <a:lnTo>
                    <a:pt x="16726" y="3943"/>
                  </a:lnTo>
                  <a:cubicBezTo>
                    <a:pt x="16432" y="3992"/>
                    <a:pt x="16138" y="3992"/>
                    <a:pt x="15771" y="4017"/>
                  </a:cubicBezTo>
                  <a:cubicBezTo>
                    <a:pt x="14938" y="4066"/>
                    <a:pt x="13885" y="4139"/>
                    <a:pt x="12759" y="4555"/>
                  </a:cubicBezTo>
                  <a:cubicBezTo>
                    <a:pt x="11314" y="5070"/>
                    <a:pt x="9942" y="5878"/>
                    <a:pt x="8669" y="6906"/>
                  </a:cubicBezTo>
                  <a:cubicBezTo>
                    <a:pt x="8375" y="7151"/>
                    <a:pt x="8106" y="7396"/>
                    <a:pt x="7885" y="7665"/>
                  </a:cubicBezTo>
                  <a:cubicBezTo>
                    <a:pt x="7102" y="7322"/>
                    <a:pt x="6343" y="7151"/>
                    <a:pt x="5608" y="7151"/>
                  </a:cubicBezTo>
                  <a:cubicBezTo>
                    <a:pt x="5265" y="7151"/>
                    <a:pt x="4922" y="7200"/>
                    <a:pt x="4580" y="7274"/>
                  </a:cubicBezTo>
                  <a:cubicBezTo>
                    <a:pt x="3551" y="7518"/>
                    <a:pt x="2694" y="8155"/>
                    <a:pt x="2180" y="9086"/>
                  </a:cubicBezTo>
                  <a:cubicBezTo>
                    <a:pt x="1396" y="10530"/>
                    <a:pt x="1519" y="12465"/>
                    <a:pt x="2596" y="15306"/>
                  </a:cubicBezTo>
                  <a:cubicBezTo>
                    <a:pt x="2669" y="15501"/>
                    <a:pt x="2743" y="15697"/>
                    <a:pt x="2841" y="15893"/>
                  </a:cubicBezTo>
                  <a:cubicBezTo>
                    <a:pt x="1886" y="19762"/>
                    <a:pt x="2180" y="24146"/>
                    <a:pt x="2474" y="28774"/>
                  </a:cubicBezTo>
                  <a:cubicBezTo>
                    <a:pt x="2596" y="30855"/>
                    <a:pt x="2743" y="32986"/>
                    <a:pt x="2743" y="35018"/>
                  </a:cubicBezTo>
                  <a:cubicBezTo>
                    <a:pt x="2743" y="35459"/>
                    <a:pt x="2743" y="35900"/>
                    <a:pt x="2767" y="36341"/>
                  </a:cubicBezTo>
                  <a:cubicBezTo>
                    <a:pt x="1763" y="37345"/>
                    <a:pt x="0" y="39647"/>
                    <a:pt x="661" y="42854"/>
                  </a:cubicBezTo>
                  <a:cubicBezTo>
                    <a:pt x="931" y="44079"/>
                    <a:pt x="2008" y="44985"/>
                    <a:pt x="3257" y="44985"/>
                  </a:cubicBezTo>
                  <a:cubicBezTo>
                    <a:pt x="3453" y="44985"/>
                    <a:pt x="3625" y="44960"/>
                    <a:pt x="3796" y="44936"/>
                  </a:cubicBezTo>
                  <a:cubicBezTo>
                    <a:pt x="4114" y="44862"/>
                    <a:pt x="4384" y="44765"/>
                    <a:pt x="4629" y="44593"/>
                  </a:cubicBezTo>
                  <a:cubicBezTo>
                    <a:pt x="4996" y="45205"/>
                    <a:pt x="5412" y="45720"/>
                    <a:pt x="5877" y="46185"/>
                  </a:cubicBezTo>
                  <a:cubicBezTo>
                    <a:pt x="7812" y="48095"/>
                    <a:pt x="10408" y="48658"/>
                    <a:pt x="12930" y="48830"/>
                  </a:cubicBezTo>
                  <a:cubicBezTo>
                    <a:pt x="12930" y="49344"/>
                    <a:pt x="12905" y="49956"/>
                    <a:pt x="12856" y="50642"/>
                  </a:cubicBezTo>
                  <a:cubicBezTo>
                    <a:pt x="12807" y="51352"/>
                    <a:pt x="13052" y="52037"/>
                    <a:pt x="13518" y="52576"/>
                  </a:cubicBezTo>
                  <a:cubicBezTo>
                    <a:pt x="13958" y="53090"/>
                    <a:pt x="14620" y="53433"/>
                    <a:pt x="15330" y="53482"/>
                  </a:cubicBezTo>
                  <a:lnTo>
                    <a:pt x="15526" y="53482"/>
                  </a:lnTo>
                  <a:cubicBezTo>
                    <a:pt x="16897" y="53482"/>
                    <a:pt x="18072" y="52405"/>
                    <a:pt x="18170" y="51033"/>
                  </a:cubicBezTo>
                  <a:cubicBezTo>
                    <a:pt x="18219" y="50225"/>
                    <a:pt x="18244" y="49515"/>
                    <a:pt x="18244" y="48878"/>
                  </a:cubicBezTo>
                  <a:lnTo>
                    <a:pt x="21378" y="48878"/>
                  </a:lnTo>
                  <a:cubicBezTo>
                    <a:pt x="21378" y="49270"/>
                    <a:pt x="21329" y="49711"/>
                    <a:pt x="21207" y="50176"/>
                  </a:cubicBezTo>
                  <a:cubicBezTo>
                    <a:pt x="21060" y="50862"/>
                    <a:pt x="21182" y="51572"/>
                    <a:pt x="21550" y="52184"/>
                  </a:cubicBezTo>
                  <a:cubicBezTo>
                    <a:pt x="21942" y="52772"/>
                    <a:pt x="22529" y="53188"/>
                    <a:pt x="23190" y="53360"/>
                  </a:cubicBezTo>
                  <a:cubicBezTo>
                    <a:pt x="23411" y="53409"/>
                    <a:pt x="23607" y="53433"/>
                    <a:pt x="23803" y="53433"/>
                  </a:cubicBezTo>
                  <a:cubicBezTo>
                    <a:pt x="25051" y="53433"/>
                    <a:pt x="26104" y="52576"/>
                    <a:pt x="26398" y="51352"/>
                  </a:cubicBezTo>
                  <a:cubicBezTo>
                    <a:pt x="26594" y="50495"/>
                    <a:pt x="26668" y="49662"/>
                    <a:pt x="26692" y="48903"/>
                  </a:cubicBezTo>
                  <a:cubicBezTo>
                    <a:pt x="29827" y="48854"/>
                    <a:pt x="32765" y="48511"/>
                    <a:pt x="34871" y="46430"/>
                  </a:cubicBezTo>
                  <a:cubicBezTo>
                    <a:pt x="35581" y="45720"/>
                    <a:pt x="36169" y="44862"/>
                    <a:pt x="36610" y="43834"/>
                  </a:cubicBezTo>
                  <a:lnTo>
                    <a:pt x="36610" y="43834"/>
                  </a:lnTo>
                  <a:lnTo>
                    <a:pt x="36536" y="44324"/>
                  </a:lnTo>
                  <a:cubicBezTo>
                    <a:pt x="36463" y="45034"/>
                    <a:pt x="36659" y="45720"/>
                    <a:pt x="37100" y="46283"/>
                  </a:cubicBezTo>
                  <a:cubicBezTo>
                    <a:pt x="37540" y="46846"/>
                    <a:pt x="38153" y="47189"/>
                    <a:pt x="38838" y="47287"/>
                  </a:cubicBezTo>
                  <a:cubicBezTo>
                    <a:pt x="38961" y="47287"/>
                    <a:pt x="39059" y="47311"/>
                    <a:pt x="39181" y="47311"/>
                  </a:cubicBezTo>
                  <a:cubicBezTo>
                    <a:pt x="40528" y="47311"/>
                    <a:pt x="41654" y="46307"/>
                    <a:pt x="41801" y="44960"/>
                  </a:cubicBezTo>
                  <a:lnTo>
                    <a:pt x="42218" y="41606"/>
                  </a:lnTo>
                  <a:cubicBezTo>
                    <a:pt x="42462" y="41091"/>
                    <a:pt x="42536" y="40479"/>
                    <a:pt x="42413" y="39891"/>
                  </a:cubicBezTo>
                  <a:lnTo>
                    <a:pt x="42585" y="38569"/>
                  </a:lnTo>
                  <a:cubicBezTo>
                    <a:pt x="42830" y="38496"/>
                    <a:pt x="43050" y="38373"/>
                    <a:pt x="43271" y="38251"/>
                  </a:cubicBezTo>
                  <a:cubicBezTo>
                    <a:pt x="44250" y="37663"/>
                    <a:pt x="44813" y="36586"/>
                    <a:pt x="44764" y="35459"/>
                  </a:cubicBezTo>
                  <a:cubicBezTo>
                    <a:pt x="45621" y="34700"/>
                    <a:pt x="45989" y="33549"/>
                    <a:pt x="45719" y="32447"/>
                  </a:cubicBezTo>
                  <a:cubicBezTo>
                    <a:pt x="45474" y="31321"/>
                    <a:pt x="44617" y="30464"/>
                    <a:pt x="43515" y="30170"/>
                  </a:cubicBezTo>
                  <a:cubicBezTo>
                    <a:pt x="43075" y="29117"/>
                    <a:pt x="42095" y="28407"/>
                    <a:pt x="40944" y="28309"/>
                  </a:cubicBezTo>
                  <a:lnTo>
                    <a:pt x="40699" y="28309"/>
                  </a:lnTo>
                  <a:cubicBezTo>
                    <a:pt x="39671" y="28309"/>
                    <a:pt x="38667" y="28847"/>
                    <a:pt x="38104" y="29704"/>
                  </a:cubicBezTo>
                  <a:cubicBezTo>
                    <a:pt x="38055" y="29704"/>
                    <a:pt x="38030" y="29704"/>
                    <a:pt x="37981" y="29729"/>
                  </a:cubicBezTo>
                  <a:cubicBezTo>
                    <a:pt x="38153" y="24856"/>
                    <a:pt x="38324" y="19860"/>
                    <a:pt x="37075" y="15599"/>
                  </a:cubicBezTo>
                  <a:cubicBezTo>
                    <a:pt x="37295" y="15281"/>
                    <a:pt x="37467" y="14963"/>
                    <a:pt x="37589" y="14620"/>
                  </a:cubicBezTo>
                  <a:cubicBezTo>
                    <a:pt x="38667" y="11779"/>
                    <a:pt x="38789" y="9845"/>
                    <a:pt x="37981" y="8400"/>
                  </a:cubicBezTo>
                  <a:cubicBezTo>
                    <a:pt x="37491" y="7469"/>
                    <a:pt x="36634" y="6808"/>
                    <a:pt x="35606" y="6588"/>
                  </a:cubicBezTo>
                  <a:cubicBezTo>
                    <a:pt x="35263" y="6514"/>
                    <a:pt x="34920" y="6465"/>
                    <a:pt x="34553" y="6465"/>
                  </a:cubicBezTo>
                  <a:cubicBezTo>
                    <a:pt x="33475" y="6465"/>
                    <a:pt x="32349" y="6833"/>
                    <a:pt x="31198" y="7567"/>
                  </a:cubicBezTo>
                  <a:cubicBezTo>
                    <a:pt x="30806" y="7322"/>
                    <a:pt x="30414" y="7102"/>
                    <a:pt x="29998" y="6906"/>
                  </a:cubicBezTo>
                  <a:cubicBezTo>
                    <a:pt x="28945" y="5731"/>
                    <a:pt x="27623" y="4800"/>
                    <a:pt x="26104" y="4213"/>
                  </a:cubicBezTo>
                  <a:cubicBezTo>
                    <a:pt x="25321" y="3894"/>
                    <a:pt x="24464" y="3649"/>
                    <a:pt x="23558" y="3502"/>
                  </a:cubicBezTo>
                  <a:lnTo>
                    <a:pt x="23117" y="2131"/>
                  </a:lnTo>
                  <a:cubicBezTo>
                    <a:pt x="22701" y="858"/>
                    <a:pt x="21525" y="1"/>
                    <a:pt x="20178"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13" name="Google Shape;1313;p37"/>
            <p:cNvSpPr/>
            <p:nvPr/>
          </p:nvSpPr>
          <p:spPr>
            <a:xfrm>
              <a:off x="3211500" y="340338"/>
              <a:ext cx="153075" cy="144700"/>
            </a:xfrm>
            <a:custGeom>
              <a:avLst/>
              <a:gdLst/>
              <a:ahLst/>
              <a:cxnLst/>
              <a:rect l="l" t="t" r="r" b="b"/>
              <a:pathLst>
                <a:path w="6123" h="5788" extrusionOk="0">
                  <a:moveTo>
                    <a:pt x="4242" y="0"/>
                  </a:moveTo>
                  <a:cubicBezTo>
                    <a:pt x="3058" y="0"/>
                    <a:pt x="1761" y="926"/>
                    <a:pt x="808" y="1813"/>
                  </a:cubicBezTo>
                  <a:cubicBezTo>
                    <a:pt x="0" y="2572"/>
                    <a:pt x="74" y="3870"/>
                    <a:pt x="931" y="4532"/>
                  </a:cubicBezTo>
                  <a:lnTo>
                    <a:pt x="2082" y="5413"/>
                  </a:lnTo>
                  <a:cubicBezTo>
                    <a:pt x="2413" y="5668"/>
                    <a:pt x="2795" y="5787"/>
                    <a:pt x="3170" y="5787"/>
                  </a:cubicBezTo>
                  <a:cubicBezTo>
                    <a:pt x="3877" y="5787"/>
                    <a:pt x="4561" y="5365"/>
                    <a:pt x="4849" y="4629"/>
                  </a:cubicBezTo>
                  <a:cubicBezTo>
                    <a:pt x="5535" y="2768"/>
                    <a:pt x="6122" y="369"/>
                    <a:pt x="4702" y="50"/>
                  </a:cubicBezTo>
                  <a:cubicBezTo>
                    <a:pt x="4551" y="16"/>
                    <a:pt x="4398" y="0"/>
                    <a:pt x="4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7"/>
            <p:cNvSpPr/>
            <p:nvPr/>
          </p:nvSpPr>
          <p:spPr>
            <a:xfrm>
              <a:off x="3205375" y="328438"/>
              <a:ext cx="162250" cy="168050"/>
            </a:xfrm>
            <a:custGeom>
              <a:avLst/>
              <a:gdLst/>
              <a:ahLst/>
              <a:cxnLst/>
              <a:rect l="l" t="t" r="r" b="b"/>
              <a:pathLst>
                <a:path w="6490" h="6722" extrusionOk="0">
                  <a:moveTo>
                    <a:pt x="4500" y="930"/>
                  </a:moveTo>
                  <a:cubicBezTo>
                    <a:pt x="4622" y="930"/>
                    <a:pt x="4738" y="942"/>
                    <a:pt x="4849" y="967"/>
                  </a:cubicBezTo>
                  <a:cubicBezTo>
                    <a:pt x="5021" y="1016"/>
                    <a:pt x="5143" y="1089"/>
                    <a:pt x="5216" y="1236"/>
                  </a:cubicBezTo>
                  <a:cubicBezTo>
                    <a:pt x="5535" y="1800"/>
                    <a:pt x="5314" y="3146"/>
                    <a:pt x="4653" y="4934"/>
                  </a:cubicBezTo>
                  <a:cubicBezTo>
                    <a:pt x="4506" y="5350"/>
                    <a:pt x="4188" y="5644"/>
                    <a:pt x="3772" y="5742"/>
                  </a:cubicBezTo>
                  <a:cubicBezTo>
                    <a:pt x="3649" y="5780"/>
                    <a:pt x="3522" y="5800"/>
                    <a:pt x="3395" y="5800"/>
                  </a:cubicBezTo>
                  <a:cubicBezTo>
                    <a:pt x="3116" y="5800"/>
                    <a:pt x="2840" y="5707"/>
                    <a:pt x="2621" y="5522"/>
                  </a:cubicBezTo>
                  <a:lnTo>
                    <a:pt x="1470" y="4640"/>
                  </a:lnTo>
                  <a:cubicBezTo>
                    <a:pt x="1151" y="4420"/>
                    <a:pt x="956" y="4052"/>
                    <a:pt x="956" y="3661"/>
                  </a:cubicBezTo>
                  <a:cubicBezTo>
                    <a:pt x="931" y="3269"/>
                    <a:pt x="1078" y="2902"/>
                    <a:pt x="1372" y="2632"/>
                  </a:cubicBezTo>
                  <a:cubicBezTo>
                    <a:pt x="2570" y="1519"/>
                    <a:pt x="3657" y="930"/>
                    <a:pt x="4500" y="930"/>
                  </a:cubicBezTo>
                  <a:close/>
                  <a:moveTo>
                    <a:pt x="4491" y="1"/>
                  </a:moveTo>
                  <a:cubicBezTo>
                    <a:pt x="3404" y="1"/>
                    <a:pt x="2131" y="654"/>
                    <a:pt x="735" y="1947"/>
                  </a:cubicBezTo>
                  <a:cubicBezTo>
                    <a:pt x="270" y="2412"/>
                    <a:pt x="1" y="3048"/>
                    <a:pt x="25" y="3710"/>
                  </a:cubicBezTo>
                  <a:cubicBezTo>
                    <a:pt x="74" y="4371"/>
                    <a:pt x="392" y="4983"/>
                    <a:pt x="907" y="5375"/>
                  </a:cubicBezTo>
                  <a:lnTo>
                    <a:pt x="2057" y="6256"/>
                  </a:lnTo>
                  <a:cubicBezTo>
                    <a:pt x="2449" y="6550"/>
                    <a:pt x="2915" y="6722"/>
                    <a:pt x="3404" y="6722"/>
                  </a:cubicBezTo>
                  <a:cubicBezTo>
                    <a:pt x="3625" y="6722"/>
                    <a:pt x="3821" y="6697"/>
                    <a:pt x="4041" y="6624"/>
                  </a:cubicBezTo>
                  <a:cubicBezTo>
                    <a:pt x="4727" y="6428"/>
                    <a:pt x="5265" y="5938"/>
                    <a:pt x="5510" y="5277"/>
                  </a:cubicBezTo>
                  <a:cubicBezTo>
                    <a:pt x="6318" y="3097"/>
                    <a:pt x="6490" y="1653"/>
                    <a:pt x="6025" y="796"/>
                  </a:cubicBezTo>
                  <a:cubicBezTo>
                    <a:pt x="5829" y="428"/>
                    <a:pt x="5486" y="159"/>
                    <a:pt x="5045" y="61"/>
                  </a:cubicBezTo>
                  <a:cubicBezTo>
                    <a:pt x="4866" y="21"/>
                    <a:pt x="4682" y="1"/>
                    <a:pt x="4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7"/>
            <p:cNvSpPr/>
            <p:nvPr/>
          </p:nvSpPr>
          <p:spPr>
            <a:xfrm>
              <a:off x="3251300" y="395463"/>
              <a:ext cx="46550" cy="55125"/>
            </a:xfrm>
            <a:custGeom>
              <a:avLst/>
              <a:gdLst/>
              <a:ahLst/>
              <a:cxnLst/>
              <a:rect l="l" t="t" r="r" b="b"/>
              <a:pathLst>
                <a:path w="1862" h="2205" extrusionOk="0">
                  <a:moveTo>
                    <a:pt x="1861" y="0"/>
                  </a:moveTo>
                  <a:lnTo>
                    <a:pt x="0" y="2204"/>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7"/>
            <p:cNvSpPr/>
            <p:nvPr/>
          </p:nvSpPr>
          <p:spPr>
            <a:xfrm>
              <a:off x="3237200" y="382338"/>
              <a:ext cx="75325" cy="81100"/>
            </a:xfrm>
            <a:custGeom>
              <a:avLst/>
              <a:gdLst/>
              <a:ahLst/>
              <a:cxnLst/>
              <a:rect l="l" t="t" r="r" b="b"/>
              <a:pathLst>
                <a:path w="3013" h="3244" extrusionOk="0">
                  <a:moveTo>
                    <a:pt x="2426" y="1"/>
                  </a:moveTo>
                  <a:cubicBezTo>
                    <a:pt x="2283" y="1"/>
                    <a:pt x="2140" y="62"/>
                    <a:pt x="2033" y="182"/>
                  </a:cubicBezTo>
                  <a:lnTo>
                    <a:pt x="172" y="2386"/>
                  </a:lnTo>
                  <a:cubicBezTo>
                    <a:pt x="1" y="2607"/>
                    <a:pt x="25" y="2925"/>
                    <a:pt x="246" y="3121"/>
                  </a:cubicBezTo>
                  <a:cubicBezTo>
                    <a:pt x="319" y="3194"/>
                    <a:pt x="442" y="3243"/>
                    <a:pt x="564" y="3243"/>
                  </a:cubicBezTo>
                  <a:cubicBezTo>
                    <a:pt x="711" y="3243"/>
                    <a:pt x="858" y="3170"/>
                    <a:pt x="956" y="3047"/>
                  </a:cubicBezTo>
                  <a:lnTo>
                    <a:pt x="2817" y="843"/>
                  </a:lnTo>
                  <a:cubicBezTo>
                    <a:pt x="3013" y="623"/>
                    <a:pt x="2988" y="305"/>
                    <a:pt x="2768" y="133"/>
                  </a:cubicBezTo>
                  <a:cubicBezTo>
                    <a:pt x="2668" y="44"/>
                    <a:pt x="2547" y="1"/>
                    <a:pt x="2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7"/>
            <p:cNvSpPr/>
            <p:nvPr/>
          </p:nvSpPr>
          <p:spPr>
            <a:xfrm>
              <a:off x="2546650" y="357463"/>
              <a:ext cx="153675" cy="144700"/>
            </a:xfrm>
            <a:custGeom>
              <a:avLst/>
              <a:gdLst/>
              <a:ahLst/>
              <a:cxnLst/>
              <a:rect l="l" t="t" r="r" b="b"/>
              <a:pathLst>
                <a:path w="6147" h="5788" extrusionOk="0">
                  <a:moveTo>
                    <a:pt x="1888" y="1"/>
                  </a:moveTo>
                  <a:cubicBezTo>
                    <a:pt x="1730" y="1"/>
                    <a:pt x="1574" y="17"/>
                    <a:pt x="1421" y="51"/>
                  </a:cubicBezTo>
                  <a:cubicBezTo>
                    <a:pt x="0" y="369"/>
                    <a:pt x="613" y="2794"/>
                    <a:pt x="1298" y="4630"/>
                  </a:cubicBezTo>
                  <a:cubicBezTo>
                    <a:pt x="1570" y="5366"/>
                    <a:pt x="2260" y="5788"/>
                    <a:pt x="2964" y="5788"/>
                  </a:cubicBezTo>
                  <a:cubicBezTo>
                    <a:pt x="3339" y="5788"/>
                    <a:pt x="3718" y="5669"/>
                    <a:pt x="4041" y="5414"/>
                  </a:cubicBezTo>
                  <a:lnTo>
                    <a:pt x="5192" y="4532"/>
                  </a:lnTo>
                  <a:cubicBezTo>
                    <a:pt x="6073" y="3871"/>
                    <a:pt x="6147" y="2573"/>
                    <a:pt x="5314" y="1814"/>
                  </a:cubicBezTo>
                  <a:cubicBezTo>
                    <a:pt x="4384" y="927"/>
                    <a:pt x="3089" y="1"/>
                    <a:pt x="18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7"/>
            <p:cNvSpPr/>
            <p:nvPr/>
          </p:nvSpPr>
          <p:spPr>
            <a:xfrm>
              <a:off x="2544200" y="345588"/>
              <a:ext cx="162250" cy="168050"/>
            </a:xfrm>
            <a:custGeom>
              <a:avLst/>
              <a:gdLst/>
              <a:ahLst/>
              <a:cxnLst/>
              <a:rect l="l" t="t" r="r" b="b"/>
              <a:pathLst>
                <a:path w="6490" h="6722" extrusionOk="0">
                  <a:moveTo>
                    <a:pt x="1984" y="942"/>
                  </a:moveTo>
                  <a:cubicBezTo>
                    <a:pt x="2817" y="942"/>
                    <a:pt x="3919" y="1530"/>
                    <a:pt x="5118" y="2632"/>
                  </a:cubicBezTo>
                  <a:cubicBezTo>
                    <a:pt x="5388" y="2901"/>
                    <a:pt x="5559" y="3269"/>
                    <a:pt x="5535" y="3660"/>
                  </a:cubicBezTo>
                  <a:cubicBezTo>
                    <a:pt x="5510" y="4052"/>
                    <a:pt x="5339" y="4419"/>
                    <a:pt x="5021" y="4664"/>
                  </a:cubicBezTo>
                  <a:lnTo>
                    <a:pt x="3870" y="5521"/>
                  </a:lnTo>
                  <a:cubicBezTo>
                    <a:pt x="3634" y="5707"/>
                    <a:pt x="3363" y="5799"/>
                    <a:pt x="3082" y="5799"/>
                  </a:cubicBezTo>
                  <a:cubicBezTo>
                    <a:pt x="2954" y="5799"/>
                    <a:pt x="2824" y="5780"/>
                    <a:pt x="2694" y="5742"/>
                  </a:cubicBezTo>
                  <a:cubicBezTo>
                    <a:pt x="2302" y="5644"/>
                    <a:pt x="1984" y="5350"/>
                    <a:pt x="1837" y="4958"/>
                  </a:cubicBezTo>
                  <a:cubicBezTo>
                    <a:pt x="1151" y="3171"/>
                    <a:pt x="956" y="1799"/>
                    <a:pt x="1249" y="1236"/>
                  </a:cubicBezTo>
                  <a:cubicBezTo>
                    <a:pt x="1347" y="1089"/>
                    <a:pt x="1445" y="1016"/>
                    <a:pt x="1617" y="967"/>
                  </a:cubicBezTo>
                  <a:cubicBezTo>
                    <a:pt x="1739" y="942"/>
                    <a:pt x="1862" y="942"/>
                    <a:pt x="1984" y="942"/>
                  </a:cubicBezTo>
                  <a:close/>
                  <a:moveTo>
                    <a:pt x="1981" y="1"/>
                  </a:moveTo>
                  <a:cubicBezTo>
                    <a:pt x="1790" y="1"/>
                    <a:pt x="1603" y="21"/>
                    <a:pt x="1421" y="61"/>
                  </a:cubicBezTo>
                  <a:cubicBezTo>
                    <a:pt x="1005" y="159"/>
                    <a:pt x="662" y="428"/>
                    <a:pt x="441" y="795"/>
                  </a:cubicBezTo>
                  <a:cubicBezTo>
                    <a:pt x="1" y="1652"/>
                    <a:pt x="172" y="3122"/>
                    <a:pt x="980" y="5277"/>
                  </a:cubicBezTo>
                  <a:cubicBezTo>
                    <a:pt x="1225" y="5938"/>
                    <a:pt x="1764" y="6427"/>
                    <a:pt x="2449" y="6623"/>
                  </a:cubicBezTo>
                  <a:cubicBezTo>
                    <a:pt x="2645" y="6697"/>
                    <a:pt x="2866" y="6721"/>
                    <a:pt x="3062" y="6721"/>
                  </a:cubicBezTo>
                  <a:cubicBezTo>
                    <a:pt x="3551" y="6721"/>
                    <a:pt x="4041" y="6574"/>
                    <a:pt x="4433" y="6256"/>
                  </a:cubicBezTo>
                  <a:lnTo>
                    <a:pt x="5584" y="5374"/>
                  </a:lnTo>
                  <a:cubicBezTo>
                    <a:pt x="6098" y="4983"/>
                    <a:pt x="6416" y="4370"/>
                    <a:pt x="6441" y="3709"/>
                  </a:cubicBezTo>
                  <a:cubicBezTo>
                    <a:pt x="6490" y="3048"/>
                    <a:pt x="6220" y="2411"/>
                    <a:pt x="5731" y="1971"/>
                  </a:cubicBezTo>
                  <a:cubicBezTo>
                    <a:pt x="4334" y="657"/>
                    <a:pt x="3079" y="1"/>
                    <a:pt x="1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7"/>
            <p:cNvSpPr/>
            <p:nvPr/>
          </p:nvSpPr>
          <p:spPr>
            <a:xfrm>
              <a:off x="2613375" y="412588"/>
              <a:ext cx="47175" cy="55125"/>
            </a:xfrm>
            <a:custGeom>
              <a:avLst/>
              <a:gdLst/>
              <a:ahLst/>
              <a:cxnLst/>
              <a:rect l="l" t="t" r="r" b="b"/>
              <a:pathLst>
                <a:path w="1887" h="2205" extrusionOk="0">
                  <a:moveTo>
                    <a:pt x="1" y="1"/>
                  </a:moveTo>
                  <a:lnTo>
                    <a:pt x="1886" y="2205"/>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7"/>
            <p:cNvSpPr/>
            <p:nvPr/>
          </p:nvSpPr>
          <p:spPr>
            <a:xfrm>
              <a:off x="2599300" y="399688"/>
              <a:ext cx="75325" cy="80875"/>
            </a:xfrm>
            <a:custGeom>
              <a:avLst/>
              <a:gdLst/>
              <a:ahLst/>
              <a:cxnLst/>
              <a:rect l="l" t="t" r="r" b="b"/>
              <a:pathLst>
                <a:path w="3013" h="3235" extrusionOk="0">
                  <a:moveTo>
                    <a:pt x="571" y="0"/>
                  </a:moveTo>
                  <a:cubicBezTo>
                    <a:pt x="457" y="0"/>
                    <a:pt x="342" y="39"/>
                    <a:pt x="245" y="125"/>
                  </a:cubicBezTo>
                  <a:cubicBezTo>
                    <a:pt x="25" y="296"/>
                    <a:pt x="0" y="639"/>
                    <a:pt x="172" y="835"/>
                  </a:cubicBezTo>
                  <a:lnTo>
                    <a:pt x="2057" y="3039"/>
                  </a:lnTo>
                  <a:cubicBezTo>
                    <a:pt x="2155" y="3162"/>
                    <a:pt x="2302" y="3235"/>
                    <a:pt x="2449" y="3235"/>
                  </a:cubicBezTo>
                  <a:cubicBezTo>
                    <a:pt x="2547" y="3235"/>
                    <a:pt x="2670" y="3186"/>
                    <a:pt x="2768" y="3113"/>
                  </a:cubicBezTo>
                  <a:cubicBezTo>
                    <a:pt x="2988" y="2917"/>
                    <a:pt x="3012" y="2598"/>
                    <a:pt x="2841" y="2378"/>
                  </a:cubicBezTo>
                  <a:lnTo>
                    <a:pt x="955" y="174"/>
                  </a:lnTo>
                  <a:cubicBezTo>
                    <a:pt x="859" y="64"/>
                    <a:pt x="717"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7"/>
            <p:cNvSpPr/>
            <p:nvPr/>
          </p:nvSpPr>
          <p:spPr>
            <a:xfrm>
              <a:off x="2465225" y="304838"/>
              <a:ext cx="955675" cy="964650"/>
            </a:xfrm>
            <a:custGeom>
              <a:avLst/>
              <a:gdLst/>
              <a:ahLst/>
              <a:cxnLst/>
              <a:rect l="l" t="t" r="r" b="b"/>
              <a:pathLst>
                <a:path w="38227" h="38586" extrusionOk="0">
                  <a:moveTo>
                    <a:pt x="19787" y="1"/>
                  </a:moveTo>
                  <a:cubicBezTo>
                    <a:pt x="1" y="1"/>
                    <a:pt x="4923" y="14816"/>
                    <a:pt x="4923" y="27354"/>
                  </a:cubicBezTo>
                  <a:cubicBezTo>
                    <a:pt x="4923" y="37684"/>
                    <a:pt x="8294" y="38585"/>
                    <a:pt x="15394" y="38585"/>
                  </a:cubicBezTo>
                  <a:cubicBezTo>
                    <a:pt x="16895" y="38585"/>
                    <a:pt x="18562" y="38545"/>
                    <a:pt x="20399" y="38545"/>
                  </a:cubicBezTo>
                  <a:cubicBezTo>
                    <a:pt x="22240" y="38545"/>
                    <a:pt x="23875" y="38585"/>
                    <a:pt x="25320" y="38585"/>
                  </a:cubicBezTo>
                  <a:cubicBezTo>
                    <a:pt x="32154" y="38585"/>
                    <a:pt x="34724" y="37684"/>
                    <a:pt x="34724" y="27354"/>
                  </a:cubicBezTo>
                  <a:cubicBezTo>
                    <a:pt x="34724" y="14816"/>
                    <a:pt x="38226" y="1"/>
                    <a:pt x="197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7"/>
            <p:cNvSpPr/>
            <p:nvPr/>
          </p:nvSpPr>
          <p:spPr>
            <a:xfrm>
              <a:off x="2547875" y="291988"/>
              <a:ext cx="814850" cy="990575"/>
            </a:xfrm>
            <a:custGeom>
              <a:avLst/>
              <a:gdLst/>
              <a:ahLst/>
              <a:cxnLst/>
              <a:rect l="l" t="t" r="r" b="b"/>
              <a:pathLst>
                <a:path w="32594" h="39623" extrusionOk="0">
                  <a:moveTo>
                    <a:pt x="16481" y="1029"/>
                  </a:moveTo>
                  <a:cubicBezTo>
                    <a:pt x="21697" y="1029"/>
                    <a:pt x="25370" y="2205"/>
                    <a:pt x="27696" y="4653"/>
                  </a:cubicBezTo>
                  <a:cubicBezTo>
                    <a:pt x="31565" y="8645"/>
                    <a:pt x="31296" y="15722"/>
                    <a:pt x="31027" y="22579"/>
                  </a:cubicBezTo>
                  <a:cubicBezTo>
                    <a:pt x="30978" y="24317"/>
                    <a:pt x="30904" y="26129"/>
                    <a:pt x="30904" y="27868"/>
                  </a:cubicBezTo>
                  <a:cubicBezTo>
                    <a:pt x="30904" y="32888"/>
                    <a:pt x="30292" y="35631"/>
                    <a:pt x="28872" y="37051"/>
                  </a:cubicBezTo>
                  <a:cubicBezTo>
                    <a:pt x="27537" y="38366"/>
                    <a:pt x="25342" y="38595"/>
                    <a:pt x="22183" y="38595"/>
                  </a:cubicBezTo>
                  <a:cubicBezTo>
                    <a:pt x="21459" y="38595"/>
                    <a:pt x="20686" y="38583"/>
                    <a:pt x="19860" y="38569"/>
                  </a:cubicBezTo>
                  <a:cubicBezTo>
                    <a:pt x="19003" y="38569"/>
                    <a:pt x="18073" y="38545"/>
                    <a:pt x="17093" y="38545"/>
                  </a:cubicBezTo>
                  <a:cubicBezTo>
                    <a:pt x="16114" y="38545"/>
                    <a:pt x="15207" y="38569"/>
                    <a:pt x="14326" y="38569"/>
                  </a:cubicBezTo>
                  <a:cubicBezTo>
                    <a:pt x="13503" y="38582"/>
                    <a:pt x="12720" y="38593"/>
                    <a:pt x="11978" y="38593"/>
                  </a:cubicBezTo>
                  <a:cubicBezTo>
                    <a:pt x="8486" y="38593"/>
                    <a:pt x="5910" y="38341"/>
                    <a:pt x="4335" y="36806"/>
                  </a:cubicBezTo>
                  <a:cubicBezTo>
                    <a:pt x="2817" y="35288"/>
                    <a:pt x="2131" y="32545"/>
                    <a:pt x="2131" y="27868"/>
                  </a:cubicBezTo>
                  <a:cubicBezTo>
                    <a:pt x="2131" y="25737"/>
                    <a:pt x="1984" y="23558"/>
                    <a:pt x="1862" y="21428"/>
                  </a:cubicBezTo>
                  <a:cubicBezTo>
                    <a:pt x="1445" y="14791"/>
                    <a:pt x="1029" y="8522"/>
                    <a:pt x="4604" y="4751"/>
                  </a:cubicBezTo>
                  <a:cubicBezTo>
                    <a:pt x="6931" y="2254"/>
                    <a:pt x="10824" y="1029"/>
                    <a:pt x="16481" y="1029"/>
                  </a:cubicBezTo>
                  <a:close/>
                  <a:moveTo>
                    <a:pt x="16481" y="1"/>
                  </a:moveTo>
                  <a:cubicBezTo>
                    <a:pt x="10530" y="1"/>
                    <a:pt x="6392" y="1323"/>
                    <a:pt x="3845" y="4041"/>
                  </a:cubicBezTo>
                  <a:cubicBezTo>
                    <a:pt x="0" y="8155"/>
                    <a:pt x="392" y="14620"/>
                    <a:pt x="833" y="21477"/>
                  </a:cubicBezTo>
                  <a:cubicBezTo>
                    <a:pt x="980" y="23607"/>
                    <a:pt x="1102" y="25786"/>
                    <a:pt x="1102" y="27868"/>
                  </a:cubicBezTo>
                  <a:cubicBezTo>
                    <a:pt x="1102" y="32839"/>
                    <a:pt x="1886" y="35827"/>
                    <a:pt x="3625" y="37516"/>
                  </a:cubicBezTo>
                  <a:cubicBezTo>
                    <a:pt x="5502" y="39373"/>
                    <a:pt x="8374" y="39612"/>
                    <a:pt x="12226" y="39612"/>
                  </a:cubicBezTo>
                  <a:cubicBezTo>
                    <a:pt x="12896" y="39612"/>
                    <a:pt x="13596" y="39605"/>
                    <a:pt x="14326" y="39598"/>
                  </a:cubicBezTo>
                  <a:cubicBezTo>
                    <a:pt x="15207" y="39598"/>
                    <a:pt x="16138" y="39573"/>
                    <a:pt x="17093" y="39573"/>
                  </a:cubicBezTo>
                  <a:cubicBezTo>
                    <a:pt x="18073" y="39573"/>
                    <a:pt x="18979" y="39598"/>
                    <a:pt x="19836" y="39598"/>
                  </a:cubicBezTo>
                  <a:cubicBezTo>
                    <a:pt x="20619" y="39598"/>
                    <a:pt x="21329" y="39622"/>
                    <a:pt x="22015" y="39622"/>
                  </a:cubicBezTo>
                  <a:cubicBezTo>
                    <a:pt x="25517" y="39622"/>
                    <a:pt x="27966" y="39377"/>
                    <a:pt x="29582" y="37761"/>
                  </a:cubicBezTo>
                  <a:cubicBezTo>
                    <a:pt x="31247" y="36120"/>
                    <a:pt x="31933" y="33255"/>
                    <a:pt x="31933" y="27868"/>
                  </a:cubicBezTo>
                  <a:cubicBezTo>
                    <a:pt x="31933" y="26154"/>
                    <a:pt x="31982" y="24342"/>
                    <a:pt x="32055" y="22603"/>
                  </a:cubicBezTo>
                  <a:cubicBezTo>
                    <a:pt x="32325" y="15551"/>
                    <a:pt x="32594" y="8253"/>
                    <a:pt x="28431" y="3943"/>
                  </a:cubicBezTo>
                  <a:cubicBezTo>
                    <a:pt x="25884" y="1299"/>
                    <a:pt x="21966" y="1"/>
                    <a:pt x="16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7"/>
            <p:cNvSpPr/>
            <p:nvPr/>
          </p:nvSpPr>
          <p:spPr>
            <a:xfrm>
              <a:off x="2673375" y="260763"/>
              <a:ext cx="533250" cy="362925"/>
            </a:xfrm>
            <a:custGeom>
              <a:avLst/>
              <a:gdLst/>
              <a:ahLst/>
              <a:cxnLst/>
              <a:rect l="l" t="t" r="r" b="b"/>
              <a:pathLst>
                <a:path w="21330" h="14517" extrusionOk="0">
                  <a:moveTo>
                    <a:pt x="12220" y="1"/>
                  </a:moveTo>
                  <a:cubicBezTo>
                    <a:pt x="10898" y="1"/>
                    <a:pt x="9820" y="344"/>
                    <a:pt x="8571" y="564"/>
                  </a:cubicBezTo>
                  <a:cubicBezTo>
                    <a:pt x="7298" y="809"/>
                    <a:pt x="6122" y="613"/>
                    <a:pt x="4849" y="1103"/>
                  </a:cubicBezTo>
                  <a:cubicBezTo>
                    <a:pt x="3649" y="1544"/>
                    <a:pt x="2523" y="2205"/>
                    <a:pt x="1543" y="3037"/>
                  </a:cubicBezTo>
                  <a:cubicBezTo>
                    <a:pt x="760" y="3650"/>
                    <a:pt x="0" y="4531"/>
                    <a:pt x="441" y="5560"/>
                  </a:cubicBezTo>
                  <a:cubicBezTo>
                    <a:pt x="588" y="5878"/>
                    <a:pt x="833" y="6147"/>
                    <a:pt x="1151" y="6319"/>
                  </a:cubicBezTo>
                  <a:cubicBezTo>
                    <a:pt x="1617" y="6613"/>
                    <a:pt x="2131" y="6710"/>
                    <a:pt x="2645" y="6735"/>
                  </a:cubicBezTo>
                  <a:cubicBezTo>
                    <a:pt x="2841" y="6735"/>
                    <a:pt x="2890" y="6980"/>
                    <a:pt x="2719" y="7078"/>
                  </a:cubicBezTo>
                  <a:cubicBezTo>
                    <a:pt x="2082" y="7372"/>
                    <a:pt x="1543" y="7861"/>
                    <a:pt x="1445" y="8767"/>
                  </a:cubicBezTo>
                  <a:cubicBezTo>
                    <a:pt x="1396" y="9282"/>
                    <a:pt x="1494" y="9771"/>
                    <a:pt x="1690" y="10237"/>
                  </a:cubicBezTo>
                  <a:cubicBezTo>
                    <a:pt x="2351" y="11779"/>
                    <a:pt x="3698" y="12906"/>
                    <a:pt x="5216" y="13592"/>
                  </a:cubicBezTo>
                  <a:cubicBezTo>
                    <a:pt x="6637" y="14204"/>
                    <a:pt x="8204" y="14424"/>
                    <a:pt x="9747" y="14498"/>
                  </a:cubicBezTo>
                  <a:cubicBezTo>
                    <a:pt x="10018" y="14510"/>
                    <a:pt x="10292" y="14516"/>
                    <a:pt x="10565" y="14516"/>
                  </a:cubicBezTo>
                  <a:cubicBezTo>
                    <a:pt x="13027" y="14516"/>
                    <a:pt x="15531" y="14001"/>
                    <a:pt x="17558" y="12612"/>
                  </a:cubicBezTo>
                  <a:cubicBezTo>
                    <a:pt x="19811" y="11069"/>
                    <a:pt x="21329" y="8253"/>
                    <a:pt x="20766" y="5584"/>
                  </a:cubicBezTo>
                  <a:cubicBezTo>
                    <a:pt x="20301" y="3356"/>
                    <a:pt x="18464" y="1568"/>
                    <a:pt x="16358" y="711"/>
                  </a:cubicBezTo>
                  <a:cubicBezTo>
                    <a:pt x="15036" y="197"/>
                    <a:pt x="13616" y="1"/>
                    <a:pt x="12220" y="1"/>
                  </a:cubicBezTo>
                  <a:close/>
                </a:path>
              </a:pathLst>
            </a:custGeom>
            <a:solidFill>
              <a:srgbClr val="91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7"/>
            <p:cNvSpPr/>
            <p:nvPr/>
          </p:nvSpPr>
          <p:spPr>
            <a:xfrm>
              <a:off x="2662975" y="249138"/>
              <a:ext cx="554675" cy="385700"/>
            </a:xfrm>
            <a:custGeom>
              <a:avLst/>
              <a:gdLst/>
              <a:ahLst/>
              <a:cxnLst/>
              <a:rect l="l" t="t" r="r" b="b"/>
              <a:pathLst>
                <a:path w="22187" h="15428" extrusionOk="0">
                  <a:moveTo>
                    <a:pt x="12660" y="931"/>
                  </a:moveTo>
                  <a:cubicBezTo>
                    <a:pt x="14130" y="931"/>
                    <a:pt x="15452" y="1151"/>
                    <a:pt x="16603" y="1617"/>
                  </a:cubicBezTo>
                  <a:cubicBezTo>
                    <a:pt x="18733" y="2474"/>
                    <a:pt x="20325" y="4212"/>
                    <a:pt x="20717" y="6147"/>
                  </a:cubicBezTo>
                  <a:cubicBezTo>
                    <a:pt x="21207" y="8449"/>
                    <a:pt x="19982" y="11167"/>
                    <a:pt x="17729" y="12710"/>
                  </a:cubicBezTo>
                  <a:cubicBezTo>
                    <a:pt x="15961" y="13918"/>
                    <a:pt x="13703" y="14513"/>
                    <a:pt x="10953" y="14513"/>
                  </a:cubicBezTo>
                  <a:cubicBezTo>
                    <a:pt x="10694" y="14513"/>
                    <a:pt x="10430" y="14508"/>
                    <a:pt x="10163" y="14497"/>
                  </a:cubicBezTo>
                  <a:cubicBezTo>
                    <a:pt x="8424" y="14424"/>
                    <a:pt x="7004" y="14155"/>
                    <a:pt x="5804" y="13616"/>
                  </a:cubicBezTo>
                  <a:cubicBezTo>
                    <a:pt x="4261" y="12930"/>
                    <a:pt x="3086" y="11853"/>
                    <a:pt x="2547" y="10530"/>
                  </a:cubicBezTo>
                  <a:cubicBezTo>
                    <a:pt x="2351" y="10090"/>
                    <a:pt x="2278" y="9673"/>
                    <a:pt x="2302" y="9281"/>
                  </a:cubicBezTo>
                  <a:cubicBezTo>
                    <a:pt x="2376" y="8669"/>
                    <a:pt x="2694" y="8253"/>
                    <a:pt x="3331" y="7935"/>
                  </a:cubicBezTo>
                  <a:cubicBezTo>
                    <a:pt x="3600" y="7812"/>
                    <a:pt x="3747" y="7543"/>
                    <a:pt x="3698" y="7249"/>
                  </a:cubicBezTo>
                  <a:cubicBezTo>
                    <a:pt x="3624" y="6955"/>
                    <a:pt x="3380" y="6735"/>
                    <a:pt x="3086" y="6735"/>
                  </a:cubicBezTo>
                  <a:cubicBezTo>
                    <a:pt x="2547" y="6710"/>
                    <a:pt x="2155" y="6612"/>
                    <a:pt x="1812" y="6392"/>
                  </a:cubicBezTo>
                  <a:cubicBezTo>
                    <a:pt x="1567" y="6245"/>
                    <a:pt x="1372" y="6049"/>
                    <a:pt x="1274" y="5829"/>
                  </a:cubicBezTo>
                  <a:cubicBezTo>
                    <a:pt x="1127" y="5461"/>
                    <a:pt x="1029" y="4825"/>
                    <a:pt x="2229" y="3845"/>
                  </a:cubicBezTo>
                  <a:cubicBezTo>
                    <a:pt x="3257" y="3013"/>
                    <a:pt x="4310" y="2400"/>
                    <a:pt x="5412" y="1984"/>
                  </a:cubicBezTo>
                  <a:cubicBezTo>
                    <a:pt x="6147" y="1715"/>
                    <a:pt x="6832" y="1690"/>
                    <a:pt x="7567" y="1641"/>
                  </a:cubicBezTo>
                  <a:cubicBezTo>
                    <a:pt x="8057" y="1617"/>
                    <a:pt x="8546" y="1592"/>
                    <a:pt x="9061" y="1494"/>
                  </a:cubicBezTo>
                  <a:cubicBezTo>
                    <a:pt x="9428" y="1421"/>
                    <a:pt x="9795" y="1347"/>
                    <a:pt x="10138" y="1274"/>
                  </a:cubicBezTo>
                  <a:cubicBezTo>
                    <a:pt x="10971" y="1102"/>
                    <a:pt x="11754" y="931"/>
                    <a:pt x="12636" y="931"/>
                  </a:cubicBezTo>
                  <a:close/>
                  <a:moveTo>
                    <a:pt x="12636" y="1"/>
                  </a:moveTo>
                  <a:cubicBezTo>
                    <a:pt x="11656" y="1"/>
                    <a:pt x="10775" y="196"/>
                    <a:pt x="9942" y="368"/>
                  </a:cubicBezTo>
                  <a:cubicBezTo>
                    <a:pt x="9599" y="441"/>
                    <a:pt x="9257" y="515"/>
                    <a:pt x="8914" y="588"/>
                  </a:cubicBezTo>
                  <a:cubicBezTo>
                    <a:pt x="8449" y="662"/>
                    <a:pt x="7983" y="686"/>
                    <a:pt x="7518" y="735"/>
                  </a:cubicBezTo>
                  <a:cubicBezTo>
                    <a:pt x="6759" y="760"/>
                    <a:pt x="5951" y="809"/>
                    <a:pt x="5118" y="1127"/>
                  </a:cubicBezTo>
                  <a:cubicBezTo>
                    <a:pt x="3894" y="1568"/>
                    <a:pt x="2743" y="2229"/>
                    <a:pt x="1665" y="3135"/>
                  </a:cubicBezTo>
                  <a:cubicBezTo>
                    <a:pt x="416" y="4163"/>
                    <a:pt x="0" y="5192"/>
                    <a:pt x="441" y="6196"/>
                  </a:cubicBezTo>
                  <a:cubicBezTo>
                    <a:pt x="612" y="6612"/>
                    <a:pt x="931" y="6931"/>
                    <a:pt x="1323" y="7175"/>
                  </a:cubicBezTo>
                  <a:cubicBezTo>
                    <a:pt x="1616" y="7347"/>
                    <a:pt x="1910" y="7469"/>
                    <a:pt x="2253" y="7543"/>
                  </a:cubicBezTo>
                  <a:cubicBezTo>
                    <a:pt x="1739" y="7959"/>
                    <a:pt x="1469" y="8522"/>
                    <a:pt x="1396" y="9208"/>
                  </a:cubicBezTo>
                  <a:cubicBezTo>
                    <a:pt x="1347" y="9747"/>
                    <a:pt x="1445" y="10310"/>
                    <a:pt x="1690" y="10873"/>
                  </a:cubicBezTo>
                  <a:cubicBezTo>
                    <a:pt x="2351" y="12416"/>
                    <a:pt x="3673" y="13689"/>
                    <a:pt x="5437" y="14473"/>
                  </a:cubicBezTo>
                  <a:cubicBezTo>
                    <a:pt x="6734" y="15036"/>
                    <a:pt x="8277" y="15354"/>
                    <a:pt x="10138" y="15428"/>
                  </a:cubicBezTo>
                  <a:lnTo>
                    <a:pt x="10946" y="15428"/>
                  </a:lnTo>
                  <a:cubicBezTo>
                    <a:pt x="13885" y="15428"/>
                    <a:pt x="16334" y="14767"/>
                    <a:pt x="18244" y="13469"/>
                  </a:cubicBezTo>
                  <a:cubicBezTo>
                    <a:pt x="20790" y="11706"/>
                    <a:pt x="22186" y="8620"/>
                    <a:pt x="21623" y="5951"/>
                  </a:cubicBezTo>
                  <a:cubicBezTo>
                    <a:pt x="21158" y="3723"/>
                    <a:pt x="19370" y="1739"/>
                    <a:pt x="16946" y="760"/>
                  </a:cubicBezTo>
                  <a:cubicBezTo>
                    <a:pt x="15672" y="245"/>
                    <a:pt x="14252" y="1"/>
                    <a:pt x="126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7"/>
            <p:cNvSpPr/>
            <p:nvPr/>
          </p:nvSpPr>
          <p:spPr>
            <a:xfrm>
              <a:off x="2830250" y="307838"/>
              <a:ext cx="267400" cy="171675"/>
            </a:xfrm>
            <a:custGeom>
              <a:avLst/>
              <a:gdLst/>
              <a:ahLst/>
              <a:cxnLst/>
              <a:rect l="l" t="t" r="r" b="b"/>
              <a:pathLst>
                <a:path w="10696" h="6867" extrusionOk="0">
                  <a:moveTo>
                    <a:pt x="4070" y="1"/>
                  </a:moveTo>
                  <a:cubicBezTo>
                    <a:pt x="2960" y="1"/>
                    <a:pt x="1962" y="142"/>
                    <a:pt x="1464" y="567"/>
                  </a:cubicBezTo>
                  <a:cubicBezTo>
                    <a:pt x="1" y="1814"/>
                    <a:pt x="276" y="6867"/>
                    <a:pt x="5189" y="6867"/>
                  </a:cubicBezTo>
                  <a:cubicBezTo>
                    <a:pt x="5292" y="6867"/>
                    <a:pt x="5397" y="6865"/>
                    <a:pt x="5504" y="6860"/>
                  </a:cubicBezTo>
                  <a:cubicBezTo>
                    <a:pt x="10696" y="6664"/>
                    <a:pt x="8957" y="567"/>
                    <a:pt x="8957" y="567"/>
                  </a:cubicBezTo>
                  <a:cubicBezTo>
                    <a:pt x="8957" y="567"/>
                    <a:pt x="6291" y="1"/>
                    <a:pt x="4070"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7"/>
            <p:cNvSpPr/>
            <p:nvPr/>
          </p:nvSpPr>
          <p:spPr>
            <a:xfrm>
              <a:off x="2680100" y="977063"/>
              <a:ext cx="112675" cy="99475"/>
            </a:xfrm>
            <a:custGeom>
              <a:avLst/>
              <a:gdLst/>
              <a:ahLst/>
              <a:cxnLst/>
              <a:rect l="l" t="t" r="r" b="b"/>
              <a:pathLst>
                <a:path w="4507" h="3979" extrusionOk="0">
                  <a:moveTo>
                    <a:pt x="1765" y="0"/>
                  </a:moveTo>
                  <a:cubicBezTo>
                    <a:pt x="1356" y="0"/>
                    <a:pt x="977" y="110"/>
                    <a:pt x="711" y="367"/>
                  </a:cubicBezTo>
                  <a:cubicBezTo>
                    <a:pt x="1" y="1102"/>
                    <a:pt x="417" y="2693"/>
                    <a:pt x="1152" y="3428"/>
                  </a:cubicBezTo>
                  <a:cubicBezTo>
                    <a:pt x="1507" y="3795"/>
                    <a:pt x="1978" y="3979"/>
                    <a:pt x="2453" y="3979"/>
                  </a:cubicBezTo>
                  <a:cubicBezTo>
                    <a:pt x="2927" y="3979"/>
                    <a:pt x="3405" y="3795"/>
                    <a:pt x="3772" y="3428"/>
                  </a:cubicBezTo>
                  <a:cubicBezTo>
                    <a:pt x="4507" y="2693"/>
                    <a:pt x="4507" y="1518"/>
                    <a:pt x="3772" y="808"/>
                  </a:cubicBezTo>
                  <a:cubicBezTo>
                    <a:pt x="3304" y="339"/>
                    <a:pt x="2486" y="0"/>
                    <a:pt x="1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7"/>
            <p:cNvSpPr/>
            <p:nvPr/>
          </p:nvSpPr>
          <p:spPr>
            <a:xfrm>
              <a:off x="3107425" y="977063"/>
              <a:ext cx="112675" cy="99475"/>
            </a:xfrm>
            <a:custGeom>
              <a:avLst/>
              <a:gdLst/>
              <a:ahLst/>
              <a:cxnLst/>
              <a:rect l="l" t="t" r="r" b="b"/>
              <a:pathLst>
                <a:path w="4507" h="3979" extrusionOk="0">
                  <a:moveTo>
                    <a:pt x="2717" y="0"/>
                  </a:moveTo>
                  <a:cubicBezTo>
                    <a:pt x="1996" y="0"/>
                    <a:pt x="1179" y="339"/>
                    <a:pt x="711" y="808"/>
                  </a:cubicBezTo>
                  <a:cubicBezTo>
                    <a:pt x="0" y="1518"/>
                    <a:pt x="0" y="2693"/>
                    <a:pt x="711" y="3428"/>
                  </a:cubicBezTo>
                  <a:cubicBezTo>
                    <a:pt x="1078" y="3795"/>
                    <a:pt x="1555" y="3979"/>
                    <a:pt x="2033" y="3979"/>
                  </a:cubicBezTo>
                  <a:cubicBezTo>
                    <a:pt x="2510" y="3979"/>
                    <a:pt x="2988" y="3795"/>
                    <a:pt x="3355" y="3428"/>
                  </a:cubicBezTo>
                  <a:cubicBezTo>
                    <a:pt x="4065" y="2693"/>
                    <a:pt x="4506" y="1102"/>
                    <a:pt x="3772" y="367"/>
                  </a:cubicBezTo>
                  <a:cubicBezTo>
                    <a:pt x="3505" y="110"/>
                    <a:pt x="3127" y="0"/>
                    <a:pt x="2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7"/>
            <p:cNvSpPr/>
            <p:nvPr/>
          </p:nvSpPr>
          <p:spPr>
            <a:xfrm>
              <a:off x="2839275" y="1269663"/>
              <a:ext cx="7375" cy="114525"/>
            </a:xfrm>
            <a:custGeom>
              <a:avLst/>
              <a:gdLst/>
              <a:ahLst/>
              <a:cxnLst/>
              <a:rect l="l" t="t" r="r" b="b"/>
              <a:pathLst>
                <a:path w="295" h="4581" extrusionOk="0">
                  <a:moveTo>
                    <a:pt x="1" y="1"/>
                  </a:moveTo>
                  <a:lnTo>
                    <a:pt x="99" y="4580"/>
                  </a:lnTo>
                  <a:cubicBezTo>
                    <a:pt x="295" y="1740"/>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7"/>
            <p:cNvSpPr/>
            <p:nvPr/>
          </p:nvSpPr>
          <p:spPr>
            <a:xfrm>
              <a:off x="2825200" y="1256763"/>
              <a:ext cx="34300" cy="140275"/>
            </a:xfrm>
            <a:custGeom>
              <a:avLst/>
              <a:gdLst/>
              <a:ahLst/>
              <a:cxnLst/>
              <a:rect l="l" t="t" r="r" b="b"/>
              <a:pathLst>
                <a:path w="1372" h="5611" extrusionOk="0">
                  <a:moveTo>
                    <a:pt x="521" y="0"/>
                  </a:moveTo>
                  <a:cubicBezTo>
                    <a:pt x="503" y="0"/>
                    <a:pt x="484" y="1"/>
                    <a:pt x="466" y="3"/>
                  </a:cubicBezTo>
                  <a:cubicBezTo>
                    <a:pt x="196" y="52"/>
                    <a:pt x="0" y="321"/>
                    <a:pt x="49" y="590"/>
                  </a:cubicBezTo>
                  <a:cubicBezTo>
                    <a:pt x="49" y="615"/>
                    <a:pt x="343" y="2329"/>
                    <a:pt x="147" y="5047"/>
                  </a:cubicBezTo>
                  <a:cubicBezTo>
                    <a:pt x="123" y="5341"/>
                    <a:pt x="343" y="5586"/>
                    <a:pt x="613" y="5610"/>
                  </a:cubicBezTo>
                  <a:lnTo>
                    <a:pt x="662" y="5610"/>
                  </a:lnTo>
                  <a:cubicBezTo>
                    <a:pt x="907" y="5610"/>
                    <a:pt x="1151" y="5390"/>
                    <a:pt x="1151" y="5121"/>
                  </a:cubicBezTo>
                  <a:cubicBezTo>
                    <a:pt x="1372" y="2256"/>
                    <a:pt x="1078" y="492"/>
                    <a:pt x="1078" y="443"/>
                  </a:cubicBezTo>
                  <a:cubicBezTo>
                    <a:pt x="1032" y="168"/>
                    <a:pt x="793" y="0"/>
                    <a:pt x="5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7"/>
            <p:cNvSpPr/>
            <p:nvPr/>
          </p:nvSpPr>
          <p:spPr>
            <a:xfrm>
              <a:off x="3048650" y="1273338"/>
              <a:ext cx="13500" cy="109000"/>
            </a:xfrm>
            <a:custGeom>
              <a:avLst/>
              <a:gdLst/>
              <a:ahLst/>
              <a:cxnLst/>
              <a:rect l="l" t="t" r="r" b="b"/>
              <a:pathLst>
                <a:path w="540" h="4360" extrusionOk="0">
                  <a:moveTo>
                    <a:pt x="50" y="1"/>
                  </a:moveTo>
                  <a:lnTo>
                    <a:pt x="1" y="4360"/>
                  </a:lnTo>
                  <a:cubicBezTo>
                    <a:pt x="539" y="2058"/>
                    <a:pt x="50" y="1"/>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7"/>
            <p:cNvSpPr/>
            <p:nvPr/>
          </p:nvSpPr>
          <p:spPr>
            <a:xfrm>
              <a:off x="3034575" y="1260688"/>
              <a:ext cx="40425" cy="134500"/>
            </a:xfrm>
            <a:custGeom>
              <a:avLst/>
              <a:gdLst/>
              <a:ahLst/>
              <a:cxnLst/>
              <a:rect l="l" t="t" r="r" b="b"/>
              <a:pathLst>
                <a:path w="1617" h="5380" extrusionOk="0">
                  <a:moveTo>
                    <a:pt x="626" y="0"/>
                  </a:moveTo>
                  <a:cubicBezTo>
                    <a:pt x="582" y="0"/>
                    <a:pt x="536" y="6"/>
                    <a:pt x="490" y="17"/>
                  </a:cubicBezTo>
                  <a:cubicBezTo>
                    <a:pt x="221" y="66"/>
                    <a:pt x="49" y="360"/>
                    <a:pt x="123" y="629"/>
                  </a:cubicBezTo>
                  <a:cubicBezTo>
                    <a:pt x="123" y="654"/>
                    <a:pt x="564" y="2588"/>
                    <a:pt x="74" y="4768"/>
                  </a:cubicBezTo>
                  <a:cubicBezTo>
                    <a:pt x="0" y="5037"/>
                    <a:pt x="172" y="5306"/>
                    <a:pt x="441" y="5380"/>
                  </a:cubicBezTo>
                  <a:lnTo>
                    <a:pt x="564" y="5380"/>
                  </a:lnTo>
                  <a:cubicBezTo>
                    <a:pt x="808" y="5380"/>
                    <a:pt x="1004" y="5233"/>
                    <a:pt x="1053" y="4988"/>
                  </a:cubicBezTo>
                  <a:cubicBezTo>
                    <a:pt x="1617" y="2588"/>
                    <a:pt x="1127" y="482"/>
                    <a:pt x="1102" y="384"/>
                  </a:cubicBezTo>
                  <a:cubicBezTo>
                    <a:pt x="1061" y="157"/>
                    <a:pt x="863" y="0"/>
                    <a:pt x="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7"/>
            <p:cNvSpPr/>
            <p:nvPr/>
          </p:nvSpPr>
          <p:spPr>
            <a:xfrm>
              <a:off x="2507475" y="1047938"/>
              <a:ext cx="85725" cy="136050"/>
            </a:xfrm>
            <a:custGeom>
              <a:avLst/>
              <a:gdLst/>
              <a:ahLst/>
              <a:cxnLst/>
              <a:rect l="l" t="t" r="r" b="b"/>
              <a:pathLst>
                <a:path w="3429" h="5442" extrusionOk="0">
                  <a:moveTo>
                    <a:pt x="2824" y="0"/>
                  </a:moveTo>
                  <a:cubicBezTo>
                    <a:pt x="2718" y="0"/>
                    <a:pt x="2612" y="33"/>
                    <a:pt x="2522" y="103"/>
                  </a:cubicBezTo>
                  <a:cubicBezTo>
                    <a:pt x="2425" y="177"/>
                    <a:pt x="0" y="2111"/>
                    <a:pt x="612" y="5050"/>
                  </a:cubicBezTo>
                  <a:cubicBezTo>
                    <a:pt x="661" y="5295"/>
                    <a:pt x="882" y="5442"/>
                    <a:pt x="1102" y="5442"/>
                  </a:cubicBezTo>
                  <a:lnTo>
                    <a:pt x="1225" y="5442"/>
                  </a:lnTo>
                  <a:cubicBezTo>
                    <a:pt x="1494" y="5393"/>
                    <a:pt x="1665" y="5123"/>
                    <a:pt x="1616" y="4829"/>
                  </a:cubicBezTo>
                  <a:cubicBezTo>
                    <a:pt x="1151" y="2528"/>
                    <a:pt x="3061" y="985"/>
                    <a:pt x="3159" y="911"/>
                  </a:cubicBezTo>
                  <a:cubicBezTo>
                    <a:pt x="3380" y="740"/>
                    <a:pt x="3429" y="422"/>
                    <a:pt x="3233" y="201"/>
                  </a:cubicBezTo>
                  <a:cubicBezTo>
                    <a:pt x="3131" y="71"/>
                    <a:pt x="2978" y="0"/>
                    <a:pt x="2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7"/>
            <p:cNvSpPr/>
            <p:nvPr/>
          </p:nvSpPr>
          <p:spPr>
            <a:xfrm>
              <a:off x="3318625" y="1086913"/>
              <a:ext cx="145125" cy="57275"/>
            </a:xfrm>
            <a:custGeom>
              <a:avLst/>
              <a:gdLst/>
              <a:ahLst/>
              <a:cxnLst/>
              <a:rect l="l" t="t" r="r" b="b"/>
              <a:pathLst>
                <a:path w="5805" h="2291" extrusionOk="0">
                  <a:moveTo>
                    <a:pt x="579" y="1"/>
                  </a:moveTo>
                  <a:cubicBezTo>
                    <a:pt x="439" y="1"/>
                    <a:pt x="301" y="56"/>
                    <a:pt x="197" y="160"/>
                  </a:cubicBezTo>
                  <a:cubicBezTo>
                    <a:pt x="1" y="356"/>
                    <a:pt x="25" y="699"/>
                    <a:pt x="221" y="895"/>
                  </a:cubicBezTo>
                  <a:cubicBezTo>
                    <a:pt x="295" y="944"/>
                    <a:pt x="1764" y="2291"/>
                    <a:pt x="3772" y="2291"/>
                  </a:cubicBezTo>
                  <a:cubicBezTo>
                    <a:pt x="4286" y="2291"/>
                    <a:pt x="4849" y="2217"/>
                    <a:pt x="5413" y="1997"/>
                  </a:cubicBezTo>
                  <a:cubicBezTo>
                    <a:pt x="5657" y="1899"/>
                    <a:pt x="5804" y="1605"/>
                    <a:pt x="5706" y="1336"/>
                  </a:cubicBezTo>
                  <a:cubicBezTo>
                    <a:pt x="5631" y="1129"/>
                    <a:pt x="5440" y="1008"/>
                    <a:pt x="5233" y="1008"/>
                  </a:cubicBezTo>
                  <a:cubicBezTo>
                    <a:pt x="5171" y="1008"/>
                    <a:pt x="5108" y="1019"/>
                    <a:pt x="5045" y="1042"/>
                  </a:cubicBezTo>
                  <a:cubicBezTo>
                    <a:pt x="4606" y="1208"/>
                    <a:pt x="4182" y="1275"/>
                    <a:pt x="3783" y="1275"/>
                  </a:cubicBezTo>
                  <a:cubicBezTo>
                    <a:pt x="2180" y="1275"/>
                    <a:pt x="990" y="195"/>
                    <a:pt x="931" y="136"/>
                  </a:cubicBezTo>
                  <a:cubicBezTo>
                    <a:pt x="828" y="44"/>
                    <a:pt x="703"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7"/>
            <p:cNvSpPr/>
            <p:nvPr/>
          </p:nvSpPr>
          <p:spPr>
            <a:xfrm>
              <a:off x="2588275" y="924388"/>
              <a:ext cx="745075" cy="345100"/>
            </a:xfrm>
            <a:custGeom>
              <a:avLst/>
              <a:gdLst/>
              <a:ahLst/>
              <a:cxnLst/>
              <a:rect l="l" t="t" r="r" b="b"/>
              <a:pathLst>
                <a:path w="29803" h="13804" extrusionOk="0">
                  <a:moveTo>
                    <a:pt x="74" y="1"/>
                  </a:moveTo>
                  <a:cubicBezTo>
                    <a:pt x="25" y="858"/>
                    <a:pt x="1" y="1715"/>
                    <a:pt x="1" y="2572"/>
                  </a:cubicBezTo>
                  <a:cubicBezTo>
                    <a:pt x="1" y="12902"/>
                    <a:pt x="3372" y="13803"/>
                    <a:pt x="10472" y="13803"/>
                  </a:cubicBezTo>
                  <a:cubicBezTo>
                    <a:pt x="11973" y="13803"/>
                    <a:pt x="13640" y="13763"/>
                    <a:pt x="15477" y="13763"/>
                  </a:cubicBezTo>
                  <a:cubicBezTo>
                    <a:pt x="17318" y="13763"/>
                    <a:pt x="18953" y="13803"/>
                    <a:pt x="20398" y="13803"/>
                  </a:cubicBezTo>
                  <a:cubicBezTo>
                    <a:pt x="27232" y="13803"/>
                    <a:pt x="29802" y="12902"/>
                    <a:pt x="29802" y="2572"/>
                  </a:cubicBezTo>
                  <a:cubicBezTo>
                    <a:pt x="29802" y="1764"/>
                    <a:pt x="29778" y="956"/>
                    <a:pt x="29729" y="148"/>
                  </a:cubicBezTo>
                  <a:cubicBezTo>
                    <a:pt x="29331" y="8244"/>
                    <a:pt x="26655" y="9004"/>
                    <a:pt x="20400" y="9004"/>
                  </a:cubicBezTo>
                  <a:cubicBezTo>
                    <a:pt x="18955" y="9004"/>
                    <a:pt x="17319" y="8963"/>
                    <a:pt x="15477" y="8963"/>
                  </a:cubicBezTo>
                  <a:cubicBezTo>
                    <a:pt x="13619" y="8963"/>
                    <a:pt x="11936" y="9005"/>
                    <a:pt x="10424" y="9005"/>
                  </a:cubicBezTo>
                  <a:cubicBezTo>
                    <a:pt x="3901" y="9005"/>
                    <a:pt x="551" y="8230"/>
                    <a:pt x="74"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7"/>
            <p:cNvSpPr/>
            <p:nvPr/>
          </p:nvSpPr>
          <p:spPr>
            <a:xfrm>
              <a:off x="3212100" y="442138"/>
              <a:ext cx="71650" cy="112450"/>
            </a:xfrm>
            <a:custGeom>
              <a:avLst/>
              <a:gdLst/>
              <a:ahLst/>
              <a:cxnLst/>
              <a:rect l="l" t="t" r="r" b="b"/>
              <a:pathLst>
                <a:path w="2866" h="4498" extrusionOk="0">
                  <a:moveTo>
                    <a:pt x="422" y="1"/>
                  </a:moveTo>
                  <a:cubicBezTo>
                    <a:pt x="318" y="1"/>
                    <a:pt x="225" y="36"/>
                    <a:pt x="148" y="117"/>
                  </a:cubicBezTo>
                  <a:cubicBezTo>
                    <a:pt x="1" y="264"/>
                    <a:pt x="25" y="484"/>
                    <a:pt x="99" y="680"/>
                  </a:cubicBezTo>
                  <a:cubicBezTo>
                    <a:pt x="295" y="1268"/>
                    <a:pt x="736" y="1733"/>
                    <a:pt x="1152" y="2198"/>
                  </a:cubicBezTo>
                  <a:cubicBezTo>
                    <a:pt x="1568" y="2663"/>
                    <a:pt x="1960" y="3202"/>
                    <a:pt x="2033" y="3814"/>
                  </a:cubicBezTo>
                  <a:cubicBezTo>
                    <a:pt x="2058" y="4059"/>
                    <a:pt x="2082" y="4378"/>
                    <a:pt x="2303" y="4476"/>
                  </a:cubicBezTo>
                  <a:cubicBezTo>
                    <a:pt x="2338" y="4491"/>
                    <a:pt x="2374" y="4497"/>
                    <a:pt x="2411" y="4497"/>
                  </a:cubicBezTo>
                  <a:cubicBezTo>
                    <a:pt x="2551" y="4497"/>
                    <a:pt x="2690" y="4396"/>
                    <a:pt x="2768" y="4280"/>
                  </a:cubicBezTo>
                  <a:cubicBezTo>
                    <a:pt x="2841" y="4133"/>
                    <a:pt x="2866" y="3937"/>
                    <a:pt x="2866" y="3765"/>
                  </a:cubicBezTo>
                  <a:cubicBezTo>
                    <a:pt x="2841" y="2884"/>
                    <a:pt x="2548" y="2002"/>
                    <a:pt x="2009" y="1268"/>
                  </a:cubicBezTo>
                  <a:cubicBezTo>
                    <a:pt x="1823" y="999"/>
                    <a:pt x="977" y="1"/>
                    <a:pt x="4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7"/>
            <p:cNvSpPr/>
            <p:nvPr/>
          </p:nvSpPr>
          <p:spPr>
            <a:xfrm>
              <a:off x="2891325" y="179638"/>
              <a:ext cx="139600" cy="250825"/>
            </a:xfrm>
            <a:custGeom>
              <a:avLst/>
              <a:gdLst/>
              <a:ahLst/>
              <a:cxnLst/>
              <a:rect l="l" t="t" r="r" b="b"/>
              <a:pathLst>
                <a:path w="5584" h="10033" extrusionOk="0">
                  <a:moveTo>
                    <a:pt x="2688" y="1"/>
                  </a:moveTo>
                  <a:cubicBezTo>
                    <a:pt x="2515" y="1"/>
                    <a:pt x="2341" y="105"/>
                    <a:pt x="2278" y="307"/>
                  </a:cubicBezTo>
                  <a:lnTo>
                    <a:pt x="392" y="6723"/>
                  </a:lnTo>
                  <a:cubicBezTo>
                    <a:pt x="0" y="8045"/>
                    <a:pt x="710" y="9515"/>
                    <a:pt x="2033" y="9907"/>
                  </a:cubicBezTo>
                  <a:cubicBezTo>
                    <a:pt x="2106" y="9931"/>
                    <a:pt x="2180" y="9955"/>
                    <a:pt x="2278" y="9980"/>
                  </a:cubicBezTo>
                  <a:cubicBezTo>
                    <a:pt x="2430" y="10016"/>
                    <a:pt x="2583" y="10032"/>
                    <a:pt x="2736" y="10032"/>
                  </a:cubicBezTo>
                  <a:cubicBezTo>
                    <a:pt x="2999" y="10032"/>
                    <a:pt x="3263" y="9984"/>
                    <a:pt x="3526" y="9907"/>
                  </a:cubicBezTo>
                  <a:cubicBezTo>
                    <a:pt x="4873" y="9466"/>
                    <a:pt x="5583" y="7972"/>
                    <a:pt x="5143" y="6625"/>
                  </a:cubicBezTo>
                  <a:lnTo>
                    <a:pt x="3086" y="283"/>
                  </a:lnTo>
                  <a:cubicBezTo>
                    <a:pt x="3014" y="93"/>
                    <a:pt x="2851" y="1"/>
                    <a:pt x="26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7"/>
            <p:cNvSpPr/>
            <p:nvPr/>
          </p:nvSpPr>
          <p:spPr>
            <a:xfrm>
              <a:off x="2877225" y="167113"/>
              <a:ext cx="161050" cy="276125"/>
            </a:xfrm>
            <a:custGeom>
              <a:avLst/>
              <a:gdLst/>
              <a:ahLst/>
              <a:cxnLst/>
              <a:rect l="l" t="t" r="r" b="b"/>
              <a:pathLst>
                <a:path w="6442" h="11045" extrusionOk="0">
                  <a:moveTo>
                    <a:pt x="3258" y="1249"/>
                  </a:moveTo>
                  <a:lnTo>
                    <a:pt x="5217" y="7298"/>
                  </a:lnTo>
                  <a:cubicBezTo>
                    <a:pt x="5388" y="7836"/>
                    <a:pt x="5339" y="8424"/>
                    <a:pt x="5094" y="8938"/>
                  </a:cubicBezTo>
                  <a:cubicBezTo>
                    <a:pt x="4825" y="9404"/>
                    <a:pt x="4433" y="9746"/>
                    <a:pt x="3919" y="9918"/>
                  </a:cubicBezTo>
                  <a:cubicBezTo>
                    <a:pt x="3690" y="9983"/>
                    <a:pt x="3462" y="10016"/>
                    <a:pt x="3248" y="10016"/>
                  </a:cubicBezTo>
                  <a:cubicBezTo>
                    <a:pt x="3141" y="10016"/>
                    <a:pt x="3037" y="10008"/>
                    <a:pt x="2940" y="9991"/>
                  </a:cubicBezTo>
                  <a:cubicBezTo>
                    <a:pt x="2866" y="9967"/>
                    <a:pt x="2817" y="9942"/>
                    <a:pt x="2744" y="9918"/>
                  </a:cubicBezTo>
                  <a:cubicBezTo>
                    <a:pt x="1715" y="9599"/>
                    <a:pt x="1127" y="8473"/>
                    <a:pt x="1446" y="7371"/>
                  </a:cubicBezTo>
                  <a:lnTo>
                    <a:pt x="3258" y="1249"/>
                  </a:lnTo>
                  <a:close/>
                  <a:moveTo>
                    <a:pt x="3233" y="0"/>
                  </a:moveTo>
                  <a:cubicBezTo>
                    <a:pt x="2817" y="0"/>
                    <a:pt x="2474" y="270"/>
                    <a:pt x="2352" y="661"/>
                  </a:cubicBezTo>
                  <a:lnTo>
                    <a:pt x="466" y="7077"/>
                  </a:lnTo>
                  <a:cubicBezTo>
                    <a:pt x="1" y="8718"/>
                    <a:pt x="883" y="10432"/>
                    <a:pt x="2450" y="10897"/>
                  </a:cubicBezTo>
                  <a:cubicBezTo>
                    <a:pt x="2523" y="10946"/>
                    <a:pt x="2621" y="10971"/>
                    <a:pt x="2719" y="10971"/>
                  </a:cubicBezTo>
                  <a:cubicBezTo>
                    <a:pt x="2891" y="11020"/>
                    <a:pt x="3086" y="11044"/>
                    <a:pt x="3282" y="11044"/>
                  </a:cubicBezTo>
                  <a:cubicBezTo>
                    <a:pt x="3576" y="11044"/>
                    <a:pt x="3895" y="10995"/>
                    <a:pt x="4237" y="10897"/>
                  </a:cubicBezTo>
                  <a:cubicBezTo>
                    <a:pt x="4997" y="10652"/>
                    <a:pt x="5609" y="10114"/>
                    <a:pt x="6001" y="9404"/>
                  </a:cubicBezTo>
                  <a:cubicBezTo>
                    <a:pt x="6368" y="8644"/>
                    <a:pt x="6441" y="7763"/>
                    <a:pt x="6196" y="6979"/>
                  </a:cubicBezTo>
                  <a:lnTo>
                    <a:pt x="4115" y="637"/>
                  </a:lnTo>
                  <a:cubicBezTo>
                    <a:pt x="3992" y="245"/>
                    <a:pt x="3650" y="0"/>
                    <a:pt x="3233" y="0"/>
                  </a:cubicBezTo>
                  <a:close/>
                </a:path>
              </a:pathLst>
            </a:custGeom>
            <a:solidFill>
              <a:srgbClr val="3F31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7"/>
            <p:cNvSpPr/>
            <p:nvPr/>
          </p:nvSpPr>
          <p:spPr>
            <a:xfrm>
              <a:off x="2882750" y="322013"/>
              <a:ext cx="137150" cy="107750"/>
            </a:xfrm>
            <a:custGeom>
              <a:avLst/>
              <a:gdLst/>
              <a:ahLst/>
              <a:cxnLst/>
              <a:rect l="l" t="t" r="r" b="b"/>
              <a:pathLst>
                <a:path w="5486" h="4310" extrusionOk="0">
                  <a:moveTo>
                    <a:pt x="1471" y="0"/>
                  </a:moveTo>
                  <a:cubicBezTo>
                    <a:pt x="1315" y="0"/>
                    <a:pt x="1162" y="109"/>
                    <a:pt x="1127" y="269"/>
                  </a:cubicBezTo>
                  <a:lnTo>
                    <a:pt x="735" y="1028"/>
                  </a:lnTo>
                  <a:cubicBezTo>
                    <a:pt x="735" y="1028"/>
                    <a:pt x="0" y="4016"/>
                    <a:pt x="2621" y="4285"/>
                  </a:cubicBezTo>
                  <a:cubicBezTo>
                    <a:pt x="2782" y="4301"/>
                    <a:pt x="2934" y="4309"/>
                    <a:pt x="3078" y="4309"/>
                  </a:cubicBezTo>
                  <a:cubicBezTo>
                    <a:pt x="5075" y="4309"/>
                    <a:pt x="5440" y="2824"/>
                    <a:pt x="5486" y="2595"/>
                  </a:cubicBezTo>
                  <a:cubicBezTo>
                    <a:pt x="5486" y="2571"/>
                    <a:pt x="5486" y="2546"/>
                    <a:pt x="5486" y="2546"/>
                  </a:cubicBezTo>
                  <a:lnTo>
                    <a:pt x="5486" y="1346"/>
                  </a:lnTo>
                  <a:cubicBezTo>
                    <a:pt x="5486" y="1163"/>
                    <a:pt x="5314" y="1001"/>
                    <a:pt x="5132" y="1001"/>
                  </a:cubicBezTo>
                  <a:cubicBezTo>
                    <a:pt x="5119" y="1001"/>
                    <a:pt x="5106" y="1002"/>
                    <a:pt x="5094" y="1004"/>
                  </a:cubicBezTo>
                  <a:cubicBezTo>
                    <a:pt x="4971" y="1017"/>
                    <a:pt x="4847" y="1023"/>
                    <a:pt x="4723" y="1023"/>
                  </a:cubicBezTo>
                  <a:cubicBezTo>
                    <a:pt x="3489" y="1023"/>
                    <a:pt x="2242" y="405"/>
                    <a:pt x="1641" y="49"/>
                  </a:cubicBezTo>
                  <a:cubicBezTo>
                    <a:pt x="1588" y="15"/>
                    <a:pt x="1529" y="0"/>
                    <a:pt x="14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7"/>
            <p:cNvSpPr/>
            <p:nvPr/>
          </p:nvSpPr>
          <p:spPr>
            <a:xfrm>
              <a:off x="2880900" y="311663"/>
              <a:ext cx="149400" cy="128500"/>
            </a:xfrm>
            <a:custGeom>
              <a:avLst/>
              <a:gdLst/>
              <a:ahLst/>
              <a:cxnLst/>
              <a:rect l="l" t="t" r="r" b="b"/>
              <a:pathLst>
                <a:path w="5976" h="5140" extrusionOk="0">
                  <a:moveTo>
                    <a:pt x="1568" y="854"/>
                  </a:moveTo>
                  <a:cubicBezTo>
                    <a:pt x="2265" y="1259"/>
                    <a:pt x="3518" y="1849"/>
                    <a:pt x="4798" y="1849"/>
                  </a:cubicBezTo>
                  <a:cubicBezTo>
                    <a:pt x="4913" y="1849"/>
                    <a:pt x="5028" y="1844"/>
                    <a:pt x="5143" y="1834"/>
                  </a:cubicBezTo>
                  <a:lnTo>
                    <a:pt x="5143" y="2936"/>
                  </a:lnTo>
                  <a:cubicBezTo>
                    <a:pt x="5098" y="3186"/>
                    <a:pt x="4799" y="4303"/>
                    <a:pt x="3126" y="4303"/>
                  </a:cubicBezTo>
                  <a:cubicBezTo>
                    <a:pt x="2999" y="4303"/>
                    <a:pt x="2863" y="4297"/>
                    <a:pt x="2719" y="4283"/>
                  </a:cubicBezTo>
                  <a:cubicBezTo>
                    <a:pt x="2156" y="4234"/>
                    <a:pt x="1740" y="4013"/>
                    <a:pt x="1470" y="3646"/>
                  </a:cubicBezTo>
                  <a:cubicBezTo>
                    <a:pt x="980" y="2936"/>
                    <a:pt x="1176" y="1809"/>
                    <a:pt x="1225" y="1589"/>
                  </a:cubicBezTo>
                  <a:lnTo>
                    <a:pt x="1568" y="879"/>
                  </a:lnTo>
                  <a:lnTo>
                    <a:pt x="1568" y="854"/>
                  </a:lnTo>
                  <a:close/>
                  <a:moveTo>
                    <a:pt x="1571" y="0"/>
                  </a:moveTo>
                  <a:cubicBezTo>
                    <a:pt x="1463" y="0"/>
                    <a:pt x="1354" y="25"/>
                    <a:pt x="1250" y="71"/>
                  </a:cubicBezTo>
                  <a:cubicBezTo>
                    <a:pt x="1029" y="144"/>
                    <a:pt x="882" y="316"/>
                    <a:pt x="809" y="536"/>
                  </a:cubicBezTo>
                  <a:lnTo>
                    <a:pt x="442" y="1271"/>
                  </a:lnTo>
                  <a:lnTo>
                    <a:pt x="417" y="1344"/>
                  </a:lnTo>
                  <a:cubicBezTo>
                    <a:pt x="393" y="1418"/>
                    <a:pt x="1" y="3009"/>
                    <a:pt x="785" y="4136"/>
                  </a:cubicBezTo>
                  <a:cubicBezTo>
                    <a:pt x="1201" y="4699"/>
                    <a:pt x="1813" y="5042"/>
                    <a:pt x="2646" y="5115"/>
                  </a:cubicBezTo>
                  <a:cubicBezTo>
                    <a:pt x="2817" y="5140"/>
                    <a:pt x="2988" y="5140"/>
                    <a:pt x="3160" y="5140"/>
                  </a:cubicBezTo>
                  <a:cubicBezTo>
                    <a:pt x="5511" y="5140"/>
                    <a:pt x="5927" y="3303"/>
                    <a:pt x="5951" y="3083"/>
                  </a:cubicBezTo>
                  <a:cubicBezTo>
                    <a:pt x="5976" y="3034"/>
                    <a:pt x="5976" y="2985"/>
                    <a:pt x="5976" y="2960"/>
                  </a:cubicBezTo>
                  <a:lnTo>
                    <a:pt x="5976" y="1760"/>
                  </a:lnTo>
                  <a:cubicBezTo>
                    <a:pt x="5976" y="1540"/>
                    <a:pt x="5878" y="1344"/>
                    <a:pt x="5731" y="1197"/>
                  </a:cubicBezTo>
                  <a:cubicBezTo>
                    <a:pt x="5581" y="1069"/>
                    <a:pt x="5394" y="997"/>
                    <a:pt x="5203" y="997"/>
                  </a:cubicBezTo>
                  <a:cubicBezTo>
                    <a:pt x="5175" y="997"/>
                    <a:pt x="5147" y="998"/>
                    <a:pt x="5119" y="1001"/>
                  </a:cubicBezTo>
                  <a:cubicBezTo>
                    <a:pt x="5021" y="1011"/>
                    <a:pt x="4923" y="1015"/>
                    <a:pt x="4824" y="1015"/>
                  </a:cubicBezTo>
                  <a:cubicBezTo>
                    <a:pt x="3657" y="1015"/>
                    <a:pt x="2430" y="389"/>
                    <a:pt x="1911" y="95"/>
                  </a:cubicBezTo>
                  <a:cubicBezTo>
                    <a:pt x="1808" y="31"/>
                    <a:pt x="1690" y="0"/>
                    <a:pt x="1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7"/>
            <p:cNvSpPr/>
            <p:nvPr/>
          </p:nvSpPr>
          <p:spPr>
            <a:xfrm>
              <a:off x="3419650" y="985563"/>
              <a:ext cx="54500" cy="256575"/>
            </a:xfrm>
            <a:custGeom>
              <a:avLst/>
              <a:gdLst/>
              <a:ahLst/>
              <a:cxnLst/>
              <a:rect l="l" t="t" r="r" b="b"/>
              <a:pathLst>
                <a:path w="2180" h="10263" extrusionOk="0">
                  <a:moveTo>
                    <a:pt x="1665" y="0"/>
                  </a:moveTo>
                  <a:cubicBezTo>
                    <a:pt x="1394" y="0"/>
                    <a:pt x="1173" y="191"/>
                    <a:pt x="1127" y="468"/>
                  </a:cubicBezTo>
                  <a:lnTo>
                    <a:pt x="25" y="9700"/>
                  </a:lnTo>
                  <a:cubicBezTo>
                    <a:pt x="0" y="9969"/>
                    <a:pt x="196" y="10238"/>
                    <a:pt x="466" y="10263"/>
                  </a:cubicBezTo>
                  <a:lnTo>
                    <a:pt x="539" y="10263"/>
                  </a:lnTo>
                  <a:cubicBezTo>
                    <a:pt x="784" y="10263"/>
                    <a:pt x="1004" y="10067"/>
                    <a:pt x="1053" y="9822"/>
                  </a:cubicBezTo>
                  <a:lnTo>
                    <a:pt x="2155" y="590"/>
                  </a:lnTo>
                  <a:cubicBezTo>
                    <a:pt x="2180" y="296"/>
                    <a:pt x="1984" y="51"/>
                    <a:pt x="1714" y="3"/>
                  </a:cubicBezTo>
                  <a:cubicBezTo>
                    <a:pt x="1698" y="1"/>
                    <a:pt x="1681" y="0"/>
                    <a:pt x="16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7"/>
            <p:cNvSpPr/>
            <p:nvPr/>
          </p:nvSpPr>
          <p:spPr>
            <a:xfrm>
              <a:off x="3399450" y="887163"/>
              <a:ext cx="135925" cy="127150"/>
            </a:xfrm>
            <a:custGeom>
              <a:avLst/>
              <a:gdLst/>
              <a:ahLst/>
              <a:cxnLst/>
              <a:rect l="l" t="t" r="r" b="b"/>
              <a:pathLst>
                <a:path w="5437" h="5086" extrusionOk="0">
                  <a:moveTo>
                    <a:pt x="2861" y="1"/>
                  </a:moveTo>
                  <a:cubicBezTo>
                    <a:pt x="2719" y="1"/>
                    <a:pt x="2577" y="69"/>
                    <a:pt x="2498" y="216"/>
                  </a:cubicBezTo>
                  <a:lnTo>
                    <a:pt x="1935" y="1122"/>
                  </a:lnTo>
                  <a:cubicBezTo>
                    <a:pt x="1861" y="1245"/>
                    <a:pt x="1739" y="1318"/>
                    <a:pt x="1616" y="1318"/>
                  </a:cubicBezTo>
                  <a:lnTo>
                    <a:pt x="539" y="1392"/>
                  </a:lnTo>
                  <a:cubicBezTo>
                    <a:pt x="196" y="1416"/>
                    <a:pt x="0" y="1833"/>
                    <a:pt x="245" y="2102"/>
                  </a:cubicBezTo>
                  <a:lnTo>
                    <a:pt x="931" y="2910"/>
                  </a:lnTo>
                  <a:cubicBezTo>
                    <a:pt x="1029" y="3008"/>
                    <a:pt x="1078" y="3155"/>
                    <a:pt x="1029" y="3302"/>
                  </a:cubicBezTo>
                  <a:lnTo>
                    <a:pt x="759" y="4330"/>
                  </a:lnTo>
                  <a:cubicBezTo>
                    <a:pt x="679" y="4611"/>
                    <a:pt x="894" y="4859"/>
                    <a:pt x="1163" y="4859"/>
                  </a:cubicBezTo>
                  <a:cubicBezTo>
                    <a:pt x="1223" y="4859"/>
                    <a:pt x="1285" y="4847"/>
                    <a:pt x="1347" y="4820"/>
                  </a:cubicBezTo>
                  <a:lnTo>
                    <a:pt x="2327" y="4404"/>
                  </a:lnTo>
                  <a:cubicBezTo>
                    <a:pt x="2377" y="4383"/>
                    <a:pt x="2432" y="4372"/>
                    <a:pt x="2488" y="4372"/>
                  </a:cubicBezTo>
                  <a:cubicBezTo>
                    <a:pt x="2567" y="4372"/>
                    <a:pt x="2647" y="4395"/>
                    <a:pt x="2718" y="4453"/>
                  </a:cubicBezTo>
                  <a:lnTo>
                    <a:pt x="3624" y="5016"/>
                  </a:lnTo>
                  <a:cubicBezTo>
                    <a:pt x="3697" y="5064"/>
                    <a:pt x="3775" y="5086"/>
                    <a:pt x="3851" y="5086"/>
                  </a:cubicBezTo>
                  <a:cubicBezTo>
                    <a:pt x="4086" y="5086"/>
                    <a:pt x="4304" y="4883"/>
                    <a:pt x="4286" y="4624"/>
                  </a:cubicBezTo>
                  <a:lnTo>
                    <a:pt x="4188" y="3547"/>
                  </a:lnTo>
                  <a:cubicBezTo>
                    <a:pt x="4163" y="3424"/>
                    <a:pt x="4237" y="3277"/>
                    <a:pt x="4335" y="3204"/>
                  </a:cubicBezTo>
                  <a:lnTo>
                    <a:pt x="5167" y="2518"/>
                  </a:lnTo>
                  <a:cubicBezTo>
                    <a:pt x="5437" y="2298"/>
                    <a:pt x="5339" y="1857"/>
                    <a:pt x="4996" y="1759"/>
                  </a:cubicBezTo>
                  <a:lnTo>
                    <a:pt x="3943" y="1539"/>
                  </a:lnTo>
                  <a:cubicBezTo>
                    <a:pt x="3820" y="1490"/>
                    <a:pt x="3698" y="1392"/>
                    <a:pt x="3649" y="1269"/>
                  </a:cubicBezTo>
                  <a:lnTo>
                    <a:pt x="3257" y="265"/>
                  </a:lnTo>
                  <a:cubicBezTo>
                    <a:pt x="3191" y="94"/>
                    <a:pt x="3026" y="1"/>
                    <a:pt x="2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7"/>
            <p:cNvSpPr/>
            <p:nvPr/>
          </p:nvSpPr>
          <p:spPr>
            <a:xfrm>
              <a:off x="3388425" y="874588"/>
              <a:ext cx="157975" cy="152675"/>
            </a:xfrm>
            <a:custGeom>
              <a:avLst/>
              <a:gdLst/>
              <a:ahLst/>
              <a:cxnLst/>
              <a:rect l="l" t="t" r="r" b="b"/>
              <a:pathLst>
                <a:path w="6319" h="6107" extrusionOk="0">
                  <a:moveTo>
                    <a:pt x="3282" y="1136"/>
                  </a:moveTo>
                  <a:lnTo>
                    <a:pt x="3625" y="1968"/>
                  </a:lnTo>
                  <a:cubicBezTo>
                    <a:pt x="3723" y="2238"/>
                    <a:pt x="3967" y="2458"/>
                    <a:pt x="4261" y="2531"/>
                  </a:cubicBezTo>
                  <a:lnTo>
                    <a:pt x="5143" y="2727"/>
                  </a:lnTo>
                  <a:lnTo>
                    <a:pt x="4457" y="3291"/>
                  </a:lnTo>
                  <a:cubicBezTo>
                    <a:pt x="4212" y="3486"/>
                    <a:pt x="4090" y="3805"/>
                    <a:pt x="4114" y="4099"/>
                  </a:cubicBezTo>
                  <a:lnTo>
                    <a:pt x="4188" y="5005"/>
                  </a:lnTo>
                  <a:lnTo>
                    <a:pt x="3429" y="4515"/>
                  </a:lnTo>
                  <a:cubicBezTo>
                    <a:pt x="3282" y="4417"/>
                    <a:pt x="3110" y="4368"/>
                    <a:pt x="2939" y="4368"/>
                  </a:cubicBezTo>
                  <a:cubicBezTo>
                    <a:pt x="2817" y="4368"/>
                    <a:pt x="2694" y="4393"/>
                    <a:pt x="2572" y="4442"/>
                  </a:cubicBezTo>
                  <a:lnTo>
                    <a:pt x="1739" y="4784"/>
                  </a:lnTo>
                  <a:lnTo>
                    <a:pt x="1959" y="3927"/>
                  </a:lnTo>
                  <a:cubicBezTo>
                    <a:pt x="2033" y="3633"/>
                    <a:pt x="1959" y="3315"/>
                    <a:pt x="1764" y="3070"/>
                  </a:cubicBezTo>
                  <a:lnTo>
                    <a:pt x="1176" y="2385"/>
                  </a:lnTo>
                  <a:lnTo>
                    <a:pt x="2082" y="2336"/>
                  </a:lnTo>
                  <a:cubicBezTo>
                    <a:pt x="2376" y="2336"/>
                    <a:pt x="2670" y="2164"/>
                    <a:pt x="2817" y="1895"/>
                  </a:cubicBezTo>
                  <a:lnTo>
                    <a:pt x="3282" y="1136"/>
                  </a:lnTo>
                  <a:close/>
                  <a:moveTo>
                    <a:pt x="3263" y="1"/>
                  </a:moveTo>
                  <a:cubicBezTo>
                    <a:pt x="2961" y="1"/>
                    <a:pt x="2672" y="168"/>
                    <a:pt x="2498" y="450"/>
                  </a:cubicBezTo>
                  <a:lnTo>
                    <a:pt x="1959" y="1332"/>
                  </a:lnTo>
                  <a:lnTo>
                    <a:pt x="955" y="1381"/>
                  </a:lnTo>
                  <a:cubicBezTo>
                    <a:pt x="588" y="1405"/>
                    <a:pt x="270" y="1625"/>
                    <a:pt x="147" y="1968"/>
                  </a:cubicBezTo>
                  <a:cubicBezTo>
                    <a:pt x="0" y="2287"/>
                    <a:pt x="49" y="2654"/>
                    <a:pt x="294" y="2923"/>
                  </a:cubicBezTo>
                  <a:lnTo>
                    <a:pt x="955" y="3707"/>
                  </a:lnTo>
                  <a:lnTo>
                    <a:pt x="711" y="4711"/>
                  </a:lnTo>
                  <a:cubicBezTo>
                    <a:pt x="613" y="5054"/>
                    <a:pt x="735" y="5421"/>
                    <a:pt x="1004" y="5641"/>
                  </a:cubicBezTo>
                  <a:cubicBezTo>
                    <a:pt x="1173" y="5794"/>
                    <a:pt x="1379" y="5871"/>
                    <a:pt x="1594" y="5871"/>
                  </a:cubicBezTo>
                  <a:cubicBezTo>
                    <a:pt x="1723" y="5871"/>
                    <a:pt x="1855" y="5843"/>
                    <a:pt x="1984" y="5788"/>
                  </a:cubicBezTo>
                  <a:lnTo>
                    <a:pt x="2914" y="5397"/>
                  </a:lnTo>
                  <a:lnTo>
                    <a:pt x="3796" y="5960"/>
                  </a:lnTo>
                  <a:cubicBezTo>
                    <a:pt x="3943" y="6058"/>
                    <a:pt x="4114" y="6107"/>
                    <a:pt x="4286" y="6107"/>
                  </a:cubicBezTo>
                  <a:cubicBezTo>
                    <a:pt x="4457" y="6107"/>
                    <a:pt x="4629" y="6058"/>
                    <a:pt x="4776" y="5960"/>
                  </a:cubicBezTo>
                  <a:cubicBezTo>
                    <a:pt x="5094" y="5788"/>
                    <a:pt x="5265" y="5446"/>
                    <a:pt x="5216" y="5078"/>
                  </a:cubicBezTo>
                  <a:lnTo>
                    <a:pt x="5143" y="4074"/>
                  </a:lnTo>
                  <a:lnTo>
                    <a:pt x="5926" y="3413"/>
                  </a:lnTo>
                  <a:cubicBezTo>
                    <a:pt x="6196" y="3193"/>
                    <a:pt x="6318" y="2825"/>
                    <a:pt x="6245" y="2482"/>
                  </a:cubicBezTo>
                  <a:cubicBezTo>
                    <a:pt x="6171" y="2115"/>
                    <a:pt x="5902" y="1846"/>
                    <a:pt x="5559" y="1772"/>
                  </a:cubicBezTo>
                  <a:lnTo>
                    <a:pt x="4555" y="1552"/>
                  </a:lnTo>
                  <a:lnTo>
                    <a:pt x="4163" y="597"/>
                  </a:lnTo>
                  <a:cubicBezTo>
                    <a:pt x="4041" y="254"/>
                    <a:pt x="3747" y="34"/>
                    <a:pt x="3380" y="9"/>
                  </a:cubicBezTo>
                  <a:cubicBezTo>
                    <a:pt x="3341" y="4"/>
                    <a:pt x="3302" y="1"/>
                    <a:pt x="3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7"/>
            <p:cNvSpPr/>
            <p:nvPr/>
          </p:nvSpPr>
          <p:spPr>
            <a:xfrm>
              <a:off x="2929875" y="185288"/>
              <a:ext cx="71675" cy="104475"/>
            </a:xfrm>
            <a:custGeom>
              <a:avLst/>
              <a:gdLst/>
              <a:ahLst/>
              <a:cxnLst/>
              <a:rect l="l" t="t" r="r" b="b"/>
              <a:pathLst>
                <a:path w="2867" h="4179" extrusionOk="0">
                  <a:moveTo>
                    <a:pt x="1215" y="1"/>
                  </a:moveTo>
                  <a:cubicBezTo>
                    <a:pt x="1164" y="1"/>
                    <a:pt x="1111" y="26"/>
                    <a:pt x="1078" y="81"/>
                  </a:cubicBezTo>
                  <a:cubicBezTo>
                    <a:pt x="760" y="767"/>
                    <a:pt x="1" y="2432"/>
                    <a:pt x="197" y="3142"/>
                  </a:cubicBezTo>
                  <a:cubicBezTo>
                    <a:pt x="197" y="3142"/>
                    <a:pt x="1463" y="4179"/>
                    <a:pt x="2485" y="4179"/>
                  </a:cubicBezTo>
                  <a:cubicBezTo>
                    <a:pt x="2617" y="4179"/>
                    <a:pt x="2745" y="4161"/>
                    <a:pt x="2866" y="4122"/>
                  </a:cubicBezTo>
                  <a:lnTo>
                    <a:pt x="1348" y="106"/>
                  </a:lnTo>
                  <a:cubicBezTo>
                    <a:pt x="1334" y="38"/>
                    <a:pt x="1276" y="1"/>
                    <a:pt x="1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7"/>
            <p:cNvSpPr/>
            <p:nvPr/>
          </p:nvSpPr>
          <p:spPr>
            <a:xfrm>
              <a:off x="2917650" y="172538"/>
              <a:ext cx="100425" cy="130500"/>
            </a:xfrm>
            <a:custGeom>
              <a:avLst/>
              <a:gdLst/>
              <a:ahLst/>
              <a:cxnLst/>
              <a:rect l="l" t="t" r="r" b="b"/>
              <a:pathLst>
                <a:path w="4017" h="5220" extrusionOk="0">
                  <a:moveTo>
                    <a:pt x="1665" y="1595"/>
                  </a:moveTo>
                  <a:lnTo>
                    <a:pt x="2620" y="4142"/>
                  </a:lnTo>
                  <a:cubicBezTo>
                    <a:pt x="2106" y="3995"/>
                    <a:pt x="1518" y="3652"/>
                    <a:pt x="1151" y="3358"/>
                  </a:cubicBezTo>
                  <a:cubicBezTo>
                    <a:pt x="1151" y="3065"/>
                    <a:pt x="1298" y="2452"/>
                    <a:pt x="1665" y="1595"/>
                  </a:cubicBezTo>
                  <a:close/>
                  <a:moveTo>
                    <a:pt x="1681" y="1"/>
                  </a:moveTo>
                  <a:cubicBezTo>
                    <a:pt x="1435" y="1"/>
                    <a:pt x="1216" y="144"/>
                    <a:pt x="1102" y="371"/>
                  </a:cubicBezTo>
                  <a:cubicBezTo>
                    <a:pt x="319" y="1987"/>
                    <a:pt x="0" y="3138"/>
                    <a:pt x="196" y="3799"/>
                  </a:cubicBezTo>
                  <a:lnTo>
                    <a:pt x="245" y="3946"/>
                  </a:lnTo>
                  <a:lnTo>
                    <a:pt x="367" y="4044"/>
                  </a:lnTo>
                  <a:cubicBezTo>
                    <a:pt x="514" y="4166"/>
                    <a:pt x="1812" y="5219"/>
                    <a:pt x="2988" y="5219"/>
                  </a:cubicBezTo>
                  <a:cubicBezTo>
                    <a:pt x="3159" y="5219"/>
                    <a:pt x="3331" y="5195"/>
                    <a:pt x="3502" y="5122"/>
                  </a:cubicBezTo>
                  <a:lnTo>
                    <a:pt x="4016" y="4950"/>
                  </a:lnTo>
                  <a:lnTo>
                    <a:pt x="2327" y="420"/>
                  </a:lnTo>
                  <a:cubicBezTo>
                    <a:pt x="2229" y="175"/>
                    <a:pt x="2008" y="4"/>
                    <a:pt x="1739" y="4"/>
                  </a:cubicBezTo>
                  <a:cubicBezTo>
                    <a:pt x="1719" y="2"/>
                    <a:pt x="1700" y="1"/>
                    <a:pt x="1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7"/>
            <p:cNvSpPr/>
            <p:nvPr/>
          </p:nvSpPr>
          <p:spPr>
            <a:xfrm>
              <a:off x="2877225" y="167113"/>
              <a:ext cx="161050" cy="276125"/>
            </a:xfrm>
            <a:custGeom>
              <a:avLst/>
              <a:gdLst/>
              <a:ahLst/>
              <a:cxnLst/>
              <a:rect l="l" t="t" r="r" b="b"/>
              <a:pathLst>
                <a:path w="6442" h="11045" extrusionOk="0">
                  <a:moveTo>
                    <a:pt x="3258" y="1249"/>
                  </a:moveTo>
                  <a:lnTo>
                    <a:pt x="5217" y="7298"/>
                  </a:lnTo>
                  <a:cubicBezTo>
                    <a:pt x="5388" y="7836"/>
                    <a:pt x="5339" y="8424"/>
                    <a:pt x="5094" y="8938"/>
                  </a:cubicBezTo>
                  <a:cubicBezTo>
                    <a:pt x="4825" y="9404"/>
                    <a:pt x="4433" y="9746"/>
                    <a:pt x="3919" y="9918"/>
                  </a:cubicBezTo>
                  <a:cubicBezTo>
                    <a:pt x="3690" y="9983"/>
                    <a:pt x="3462" y="10016"/>
                    <a:pt x="3248" y="10016"/>
                  </a:cubicBezTo>
                  <a:cubicBezTo>
                    <a:pt x="3141" y="10016"/>
                    <a:pt x="3037" y="10008"/>
                    <a:pt x="2940" y="9991"/>
                  </a:cubicBezTo>
                  <a:cubicBezTo>
                    <a:pt x="2866" y="9967"/>
                    <a:pt x="2817" y="9942"/>
                    <a:pt x="2744" y="9918"/>
                  </a:cubicBezTo>
                  <a:cubicBezTo>
                    <a:pt x="1715" y="9599"/>
                    <a:pt x="1127" y="8473"/>
                    <a:pt x="1446" y="7371"/>
                  </a:cubicBezTo>
                  <a:lnTo>
                    <a:pt x="3258" y="1249"/>
                  </a:lnTo>
                  <a:close/>
                  <a:moveTo>
                    <a:pt x="3233" y="0"/>
                  </a:moveTo>
                  <a:cubicBezTo>
                    <a:pt x="2817" y="0"/>
                    <a:pt x="2474" y="270"/>
                    <a:pt x="2352" y="661"/>
                  </a:cubicBezTo>
                  <a:lnTo>
                    <a:pt x="466" y="7077"/>
                  </a:lnTo>
                  <a:cubicBezTo>
                    <a:pt x="1" y="8718"/>
                    <a:pt x="883" y="10432"/>
                    <a:pt x="2450" y="10897"/>
                  </a:cubicBezTo>
                  <a:cubicBezTo>
                    <a:pt x="2523" y="10946"/>
                    <a:pt x="2621" y="10971"/>
                    <a:pt x="2719" y="10971"/>
                  </a:cubicBezTo>
                  <a:cubicBezTo>
                    <a:pt x="2891" y="11020"/>
                    <a:pt x="3086" y="11044"/>
                    <a:pt x="3282" y="11044"/>
                  </a:cubicBezTo>
                  <a:cubicBezTo>
                    <a:pt x="3576" y="11044"/>
                    <a:pt x="3895" y="10995"/>
                    <a:pt x="4237" y="10897"/>
                  </a:cubicBezTo>
                  <a:cubicBezTo>
                    <a:pt x="4997" y="10652"/>
                    <a:pt x="5609" y="10114"/>
                    <a:pt x="6001" y="9404"/>
                  </a:cubicBezTo>
                  <a:cubicBezTo>
                    <a:pt x="6368" y="8644"/>
                    <a:pt x="6441" y="7763"/>
                    <a:pt x="6196" y="6979"/>
                  </a:cubicBezTo>
                  <a:lnTo>
                    <a:pt x="4115" y="637"/>
                  </a:lnTo>
                  <a:cubicBezTo>
                    <a:pt x="3992" y="245"/>
                    <a:pt x="3650" y="0"/>
                    <a:pt x="3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7"/>
            <p:cNvSpPr/>
            <p:nvPr/>
          </p:nvSpPr>
          <p:spPr>
            <a:xfrm>
              <a:off x="2695425" y="893788"/>
              <a:ext cx="126750" cy="94900"/>
            </a:xfrm>
            <a:custGeom>
              <a:avLst/>
              <a:gdLst/>
              <a:ahLst/>
              <a:cxnLst/>
              <a:rect l="l" t="t" r="r" b="b"/>
              <a:pathLst>
                <a:path w="5070" h="3796" extrusionOk="0">
                  <a:moveTo>
                    <a:pt x="2694" y="0"/>
                  </a:moveTo>
                  <a:cubicBezTo>
                    <a:pt x="1837" y="25"/>
                    <a:pt x="1200" y="319"/>
                    <a:pt x="784" y="857"/>
                  </a:cubicBezTo>
                  <a:cubicBezTo>
                    <a:pt x="0" y="1861"/>
                    <a:pt x="343" y="3355"/>
                    <a:pt x="343" y="3429"/>
                  </a:cubicBezTo>
                  <a:cubicBezTo>
                    <a:pt x="386" y="3642"/>
                    <a:pt x="595" y="3781"/>
                    <a:pt x="810" y="3781"/>
                  </a:cubicBezTo>
                  <a:cubicBezTo>
                    <a:pt x="842" y="3781"/>
                    <a:pt x="874" y="3778"/>
                    <a:pt x="906" y="3771"/>
                  </a:cubicBezTo>
                  <a:cubicBezTo>
                    <a:pt x="1151" y="3722"/>
                    <a:pt x="1298" y="3478"/>
                    <a:pt x="1249" y="3233"/>
                  </a:cubicBezTo>
                  <a:cubicBezTo>
                    <a:pt x="1249" y="3208"/>
                    <a:pt x="1004" y="2082"/>
                    <a:pt x="1518" y="1421"/>
                  </a:cubicBezTo>
                  <a:cubicBezTo>
                    <a:pt x="1763" y="1102"/>
                    <a:pt x="2155" y="931"/>
                    <a:pt x="2718" y="931"/>
                  </a:cubicBezTo>
                  <a:cubicBezTo>
                    <a:pt x="2750" y="928"/>
                    <a:pt x="2781" y="927"/>
                    <a:pt x="2812" y="927"/>
                  </a:cubicBezTo>
                  <a:cubicBezTo>
                    <a:pt x="3085" y="927"/>
                    <a:pt x="3303" y="1026"/>
                    <a:pt x="3502" y="1225"/>
                  </a:cubicBezTo>
                  <a:cubicBezTo>
                    <a:pt x="4041" y="1763"/>
                    <a:pt x="4139" y="2914"/>
                    <a:pt x="4139" y="3331"/>
                  </a:cubicBezTo>
                  <a:cubicBezTo>
                    <a:pt x="4139" y="3576"/>
                    <a:pt x="4334" y="3771"/>
                    <a:pt x="4579" y="3796"/>
                  </a:cubicBezTo>
                  <a:lnTo>
                    <a:pt x="4604" y="3796"/>
                  </a:lnTo>
                  <a:cubicBezTo>
                    <a:pt x="4849" y="3796"/>
                    <a:pt x="5045" y="3600"/>
                    <a:pt x="5045" y="3331"/>
                  </a:cubicBezTo>
                  <a:cubicBezTo>
                    <a:pt x="5045" y="3257"/>
                    <a:pt x="5069" y="1494"/>
                    <a:pt x="4139" y="564"/>
                  </a:cubicBezTo>
                  <a:cubicBezTo>
                    <a:pt x="3747" y="172"/>
                    <a:pt x="3257" y="0"/>
                    <a:pt x="2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7"/>
            <p:cNvSpPr/>
            <p:nvPr/>
          </p:nvSpPr>
          <p:spPr>
            <a:xfrm>
              <a:off x="3070075" y="893788"/>
              <a:ext cx="127375" cy="94900"/>
            </a:xfrm>
            <a:custGeom>
              <a:avLst/>
              <a:gdLst/>
              <a:ahLst/>
              <a:cxnLst/>
              <a:rect l="l" t="t" r="r" b="b"/>
              <a:pathLst>
                <a:path w="5095" h="3796" extrusionOk="0">
                  <a:moveTo>
                    <a:pt x="2694" y="0"/>
                  </a:moveTo>
                  <a:cubicBezTo>
                    <a:pt x="1862" y="25"/>
                    <a:pt x="1225" y="319"/>
                    <a:pt x="784" y="857"/>
                  </a:cubicBezTo>
                  <a:cubicBezTo>
                    <a:pt x="1" y="1861"/>
                    <a:pt x="343" y="3355"/>
                    <a:pt x="343" y="3429"/>
                  </a:cubicBezTo>
                  <a:cubicBezTo>
                    <a:pt x="407" y="3642"/>
                    <a:pt x="601" y="3781"/>
                    <a:pt x="812" y="3781"/>
                  </a:cubicBezTo>
                  <a:cubicBezTo>
                    <a:pt x="843" y="3781"/>
                    <a:pt x="875" y="3778"/>
                    <a:pt x="907" y="3771"/>
                  </a:cubicBezTo>
                  <a:cubicBezTo>
                    <a:pt x="1152" y="3722"/>
                    <a:pt x="1299" y="3478"/>
                    <a:pt x="1250" y="3233"/>
                  </a:cubicBezTo>
                  <a:cubicBezTo>
                    <a:pt x="1250" y="3208"/>
                    <a:pt x="1005" y="2082"/>
                    <a:pt x="1519" y="1421"/>
                  </a:cubicBezTo>
                  <a:cubicBezTo>
                    <a:pt x="1764" y="1102"/>
                    <a:pt x="2156" y="931"/>
                    <a:pt x="2719" y="931"/>
                  </a:cubicBezTo>
                  <a:cubicBezTo>
                    <a:pt x="2751" y="928"/>
                    <a:pt x="2782" y="927"/>
                    <a:pt x="2813" y="927"/>
                  </a:cubicBezTo>
                  <a:cubicBezTo>
                    <a:pt x="3090" y="927"/>
                    <a:pt x="3326" y="1026"/>
                    <a:pt x="3502" y="1225"/>
                  </a:cubicBezTo>
                  <a:cubicBezTo>
                    <a:pt x="4041" y="1763"/>
                    <a:pt x="4139" y="2914"/>
                    <a:pt x="4139" y="3331"/>
                  </a:cubicBezTo>
                  <a:cubicBezTo>
                    <a:pt x="4139" y="3576"/>
                    <a:pt x="4335" y="3771"/>
                    <a:pt x="4580" y="3796"/>
                  </a:cubicBezTo>
                  <a:lnTo>
                    <a:pt x="4604" y="3796"/>
                  </a:lnTo>
                  <a:cubicBezTo>
                    <a:pt x="4849" y="3796"/>
                    <a:pt x="5045" y="3600"/>
                    <a:pt x="5070" y="3331"/>
                  </a:cubicBezTo>
                  <a:cubicBezTo>
                    <a:pt x="5070" y="3257"/>
                    <a:pt x="5094" y="1494"/>
                    <a:pt x="4164" y="564"/>
                  </a:cubicBezTo>
                  <a:cubicBezTo>
                    <a:pt x="3772" y="172"/>
                    <a:pt x="3258" y="0"/>
                    <a:pt x="2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7"/>
            <p:cNvSpPr/>
            <p:nvPr/>
          </p:nvSpPr>
          <p:spPr>
            <a:xfrm>
              <a:off x="2865600" y="903513"/>
              <a:ext cx="175725" cy="47225"/>
            </a:xfrm>
            <a:custGeom>
              <a:avLst/>
              <a:gdLst/>
              <a:ahLst/>
              <a:cxnLst/>
              <a:rect l="l" t="t" r="r" b="b"/>
              <a:pathLst>
                <a:path w="7029" h="1889" extrusionOk="0">
                  <a:moveTo>
                    <a:pt x="6515" y="0"/>
                  </a:moveTo>
                  <a:cubicBezTo>
                    <a:pt x="6432" y="0"/>
                    <a:pt x="6348" y="25"/>
                    <a:pt x="6270" y="77"/>
                  </a:cubicBezTo>
                  <a:cubicBezTo>
                    <a:pt x="5195" y="753"/>
                    <a:pt x="4226" y="977"/>
                    <a:pt x="3414" y="977"/>
                  </a:cubicBezTo>
                  <a:cubicBezTo>
                    <a:pt x="1874" y="977"/>
                    <a:pt x="897" y="174"/>
                    <a:pt x="833" y="126"/>
                  </a:cubicBezTo>
                  <a:cubicBezTo>
                    <a:pt x="742" y="46"/>
                    <a:pt x="630" y="9"/>
                    <a:pt x="519" y="9"/>
                  </a:cubicBezTo>
                  <a:cubicBezTo>
                    <a:pt x="391" y="9"/>
                    <a:pt x="264" y="58"/>
                    <a:pt x="172" y="150"/>
                  </a:cubicBezTo>
                  <a:cubicBezTo>
                    <a:pt x="1" y="346"/>
                    <a:pt x="25" y="640"/>
                    <a:pt x="221" y="811"/>
                  </a:cubicBezTo>
                  <a:cubicBezTo>
                    <a:pt x="246" y="836"/>
                    <a:pt x="956" y="1423"/>
                    <a:pt x="2107" y="1717"/>
                  </a:cubicBezTo>
                  <a:cubicBezTo>
                    <a:pt x="2474" y="1815"/>
                    <a:pt x="2915" y="1889"/>
                    <a:pt x="3405" y="1889"/>
                  </a:cubicBezTo>
                  <a:cubicBezTo>
                    <a:pt x="4360" y="1889"/>
                    <a:pt x="5510" y="1644"/>
                    <a:pt x="6759" y="860"/>
                  </a:cubicBezTo>
                  <a:cubicBezTo>
                    <a:pt x="6980" y="713"/>
                    <a:pt x="7029" y="419"/>
                    <a:pt x="6906" y="224"/>
                  </a:cubicBezTo>
                  <a:cubicBezTo>
                    <a:pt x="6811" y="81"/>
                    <a:pt x="6665" y="0"/>
                    <a:pt x="6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1" name="Google Shape;1351;p37"/>
          <p:cNvGrpSpPr/>
          <p:nvPr/>
        </p:nvGrpSpPr>
        <p:grpSpPr>
          <a:xfrm>
            <a:off x="7672862" y="745764"/>
            <a:ext cx="827540" cy="1616342"/>
            <a:chOff x="7161603" y="746850"/>
            <a:chExt cx="1108115" cy="2164357"/>
          </a:xfrm>
        </p:grpSpPr>
        <p:sp>
          <p:nvSpPr>
            <p:cNvPr id="1352" name="Google Shape;1352;p37"/>
            <p:cNvSpPr/>
            <p:nvPr/>
          </p:nvSpPr>
          <p:spPr>
            <a:xfrm>
              <a:off x="7161603" y="746850"/>
              <a:ext cx="1108115" cy="2164357"/>
            </a:xfrm>
            <a:custGeom>
              <a:avLst/>
              <a:gdLst/>
              <a:ahLst/>
              <a:cxnLst/>
              <a:rect l="l" t="t" r="r" b="b"/>
              <a:pathLst>
                <a:path w="17503" h="34188" extrusionOk="0">
                  <a:moveTo>
                    <a:pt x="11868" y="0"/>
                  </a:moveTo>
                  <a:cubicBezTo>
                    <a:pt x="11160" y="0"/>
                    <a:pt x="10484" y="197"/>
                    <a:pt x="9907" y="556"/>
                  </a:cubicBezTo>
                  <a:cubicBezTo>
                    <a:pt x="9405" y="273"/>
                    <a:pt x="8839" y="120"/>
                    <a:pt x="8239" y="120"/>
                  </a:cubicBezTo>
                  <a:cubicBezTo>
                    <a:pt x="7030" y="120"/>
                    <a:pt x="5918" y="785"/>
                    <a:pt x="5340" y="1810"/>
                  </a:cubicBezTo>
                  <a:cubicBezTo>
                    <a:pt x="4632" y="1875"/>
                    <a:pt x="3967" y="2126"/>
                    <a:pt x="3401" y="2562"/>
                  </a:cubicBezTo>
                  <a:cubicBezTo>
                    <a:pt x="3215" y="2518"/>
                    <a:pt x="3019" y="2496"/>
                    <a:pt x="2823" y="2496"/>
                  </a:cubicBezTo>
                  <a:cubicBezTo>
                    <a:pt x="1265" y="2496"/>
                    <a:pt x="0" y="3771"/>
                    <a:pt x="0" y="5330"/>
                  </a:cubicBezTo>
                  <a:cubicBezTo>
                    <a:pt x="0" y="6888"/>
                    <a:pt x="1265" y="8152"/>
                    <a:pt x="2823" y="8152"/>
                  </a:cubicBezTo>
                  <a:lnTo>
                    <a:pt x="2932" y="8152"/>
                  </a:lnTo>
                  <a:cubicBezTo>
                    <a:pt x="3128" y="8359"/>
                    <a:pt x="3335" y="8534"/>
                    <a:pt x="3575" y="8697"/>
                  </a:cubicBezTo>
                  <a:cubicBezTo>
                    <a:pt x="3531" y="8752"/>
                    <a:pt x="3499" y="8817"/>
                    <a:pt x="3455" y="8882"/>
                  </a:cubicBezTo>
                  <a:cubicBezTo>
                    <a:pt x="2670" y="10103"/>
                    <a:pt x="1700" y="11640"/>
                    <a:pt x="1700" y="14473"/>
                  </a:cubicBezTo>
                  <a:cubicBezTo>
                    <a:pt x="1700" y="17318"/>
                    <a:pt x="2670" y="18843"/>
                    <a:pt x="3455" y="20075"/>
                  </a:cubicBezTo>
                  <a:cubicBezTo>
                    <a:pt x="4163" y="21197"/>
                    <a:pt x="4676" y="22004"/>
                    <a:pt x="4676" y="23856"/>
                  </a:cubicBezTo>
                  <a:cubicBezTo>
                    <a:pt x="4676" y="25709"/>
                    <a:pt x="4163" y="26516"/>
                    <a:pt x="3455" y="27638"/>
                  </a:cubicBezTo>
                  <a:cubicBezTo>
                    <a:pt x="2670" y="28859"/>
                    <a:pt x="1700" y="30395"/>
                    <a:pt x="1700" y="33240"/>
                  </a:cubicBezTo>
                  <a:lnTo>
                    <a:pt x="1700" y="34188"/>
                  </a:lnTo>
                  <a:lnTo>
                    <a:pt x="11051" y="34188"/>
                  </a:lnTo>
                  <a:lnTo>
                    <a:pt x="11051" y="33240"/>
                  </a:lnTo>
                  <a:cubicBezTo>
                    <a:pt x="11051" y="31387"/>
                    <a:pt x="11563" y="30581"/>
                    <a:pt x="12272" y="29458"/>
                  </a:cubicBezTo>
                  <a:cubicBezTo>
                    <a:pt x="13056" y="28227"/>
                    <a:pt x="14026" y="26701"/>
                    <a:pt x="14026" y="23856"/>
                  </a:cubicBezTo>
                  <a:cubicBezTo>
                    <a:pt x="14026" y="21012"/>
                    <a:pt x="13056" y="19486"/>
                    <a:pt x="12272" y="18255"/>
                  </a:cubicBezTo>
                  <a:cubicBezTo>
                    <a:pt x="11563" y="17132"/>
                    <a:pt x="11051" y="16326"/>
                    <a:pt x="11051" y="14473"/>
                  </a:cubicBezTo>
                  <a:cubicBezTo>
                    <a:pt x="11051" y="12631"/>
                    <a:pt x="11563" y="11814"/>
                    <a:pt x="12272" y="10702"/>
                  </a:cubicBezTo>
                  <a:cubicBezTo>
                    <a:pt x="12522" y="10321"/>
                    <a:pt x="12784" y="9896"/>
                    <a:pt x="13035" y="9406"/>
                  </a:cubicBezTo>
                  <a:cubicBezTo>
                    <a:pt x="13808" y="9231"/>
                    <a:pt x="14495" y="8773"/>
                    <a:pt x="14974" y="8141"/>
                  </a:cubicBezTo>
                  <a:cubicBezTo>
                    <a:pt x="16391" y="7989"/>
                    <a:pt x="17503" y="6790"/>
                    <a:pt x="17503" y="5330"/>
                  </a:cubicBezTo>
                  <a:cubicBezTo>
                    <a:pt x="17503" y="4033"/>
                    <a:pt x="16631" y="2943"/>
                    <a:pt x="15443" y="2605"/>
                  </a:cubicBezTo>
                  <a:cubicBezTo>
                    <a:pt x="14953" y="1079"/>
                    <a:pt x="13525" y="0"/>
                    <a:pt x="11868" y="0"/>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53" name="Google Shape;1353;p37"/>
            <p:cNvSpPr/>
            <p:nvPr/>
          </p:nvSpPr>
          <p:spPr>
            <a:xfrm>
              <a:off x="7329944" y="1069729"/>
              <a:ext cx="274006" cy="1780777"/>
            </a:xfrm>
            <a:custGeom>
              <a:avLst/>
              <a:gdLst/>
              <a:ahLst/>
              <a:cxnLst/>
              <a:rect l="l" t="t" r="r" b="b"/>
              <a:pathLst>
                <a:path w="4328" h="28129" extrusionOk="0">
                  <a:moveTo>
                    <a:pt x="2976" y="1"/>
                  </a:moveTo>
                  <a:cubicBezTo>
                    <a:pt x="2976" y="2126"/>
                    <a:pt x="2333" y="3129"/>
                    <a:pt x="1603" y="4284"/>
                  </a:cubicBezTo>
                  <a:cubicBezTo>
                    <a:pt x="851" y="5472"/>
                    <a:pt x="1" y="6812"/>
                    <a:pt x="1" y="9373"/>
                  </a:cubicBezTo>
                  <a:cubicBezTo>
                    <a:pt x="1" y="11945"/>
                    <a:pt x="851" y="13286"/>
                    <a:pt x="1603" y="14463"/>
                  </a:cubicBezTo>
                  <a:cubicBezTo>
                    <a:pt x="2333" y="15629"/>
                    <a:pt x="2976" y="16631"/>
                    <a:pt x="2976" y="18756"/>
                  </a:cubicBezTo>
                  <a:cubicBezTo>
                    <a:pt x="2976" y="20882"/>
                    <a:pt x="2333" y="21884"/>
                    <a:pt x="1603" y="23050"/>
                  </a:cubicBezTo>
                  <a:cubicBezTo>
                    <a:pt x="851" y="24227"/>
                    <a:pt x="1" y="25568"/>
                    <a:pt x="1" y="28129"/>
                  </a:cubicBezTo>
                  <a:lnTo>
                    <a:pt x="1352" y="28129"/>
                  </a:lnTo>
                  <a:cubicBezTo>
                    <a:pt x="1352" y="26004"/>
                    <a:pt x="1984" y="25001"/>
                    <a:pt x="2725" y="23846"/>
                  </a:cubicBezTo>
                  <a:cubicBezTo>
                    <a:pt x="3477" y="22658"/>
                    <a:pt x="4327" y="21317"/>
                    <a:pt x="4327" y="18756"/>
                  </a:cubicBezTo>
                  <a:cubicBezTo>
                    <a:pt x="4327" y="16195"/>
                    <a:pt x="3477" y="14855"/>
                    <a:pt x="2725" y="13667"/>
                  </a:cubicBezTo>
                  <a:cubicBezTo>
                    <a:pt x="1984" y="12501"/>
                    <a:pt x="1352" y="11498"/>
                    <a:pt x="1352" y="9373"/>
                  </a:cubicBezTo>
                  <a:cubicBezTo>
                    <a:pt x="1352" y="7248"/>
                    <a:pt x="1984" y="6245"/>
                    <a:pt x="2725" y="5090"/>
                  </a:cubicBezTo>
                  <a:cubicBezTo>
                    <a:pt x="3477" y="3902"/>
                    <a:pt x="4327" y="2562"/>
                    <a:pt x="4327" y="1"/>
                  </a:cubicBezTo>
                  <a:close/>
                </a:path>
              </a:pathLst>
            </a:custGeom>
            <a:solidFill>
              <a:srgbClr val="F9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7"/>
            <p:cNvSpPr/>
            <p:nvPr/>
          </p:nvSpPr>
          <p:spPr>
            <a:xfrm>
              <a:off x="7407245" y="1069729"/>
              <a:ext cx="273246" cy="1780777"/>
            </a:xfrm>
            <a:custGeom>
              <a:avLst/>
              <a:gdLst/>
              <a:ahLst/>
              <a:cxnLst/>
              <a:rect l="l" t="t" r="r" b="b"/>
              <a:pathLst>
                <a:path w="4316" h="28129" extrusionOk="0">
                  <a:moveTo>
                    <a:pt x="2964" y="1"/>
                  </a:moveTo>
                  <a:cubicBezTo>
                    <a:pt x="2964" y="2126"/>
                    <a:pt x="2332" y="3129"/>
                    <a:pt x="1591" y="4284"/>
                  </a:cubicBezTo>
                  <a:cubicBezTo>
                    <a:pt x="850" y="5472"/>
                    <a:pt x="0" y="6812"/>
                    <a:pt x="0" y="9373"/>
                  </a:cubicBezTo>
                  <a:cubicBezTo>
                    <a:pt x="0" y="11945"/>
                    <a:pt x="850" y="13286"/>
                    <a:pt x="1591" y="14463"/>
                  </a:cubicBezTo>
                  <a:cubicBezTo>
                    <a:pt x="2332" y="15629"/>
                    <a:pt x="2964" y="16631"/>
                    <a:pt x="2964" y="18756"/>
                  </a:cubicBezTo>
                  <a:cubicBezTo>
                    <a:pt x="2964" y="20882"/>
                    <a:pt x="2332" y="21884"/>
                    <a:pt x="1591" y="23050"/>
                  </a:cubicBezTo>
                  <a:cubicBezTo>
                    <a:pt x="850" y="24227"/>
                    <a:pt x="0" y="25568"/>
                    <a:pt x="0" y="28129"/>
                  </a:cubicBezTo>
                  <a:lnTo>
                    <a:pt x="1341" y="28129"/>
                  </a:lnTo>
                  <a:cubicBezTo>
                    <a:pt x="1341" y="26004"/>
                    <a:pt x="1984" y="25001"/>
                    <a:pt x="2714" y="23846"/>
                  </a:cubicBezTo>
                  <a:cubicBezTo>
                    <a:pt x="3466" y="22658"/>
                    <a:pt x="4316" y="21317"/>
                    <a:pt x="4316" y="18756"/>
                  </a:cubicBezTo>
                  <a:cubicBezTo>
                    <a:pt x="4316" y="16195"/>
                    <a:pt x="3466" y="14855"/>
                    <a:pt x="2714" y="13667"/>
                  </a:cubicBezTo>
                  <a:cubicBezTo>
                    <a:pt x="1984" y="12501"/>
                    <a:pt x="1341" y="11498"/>
                    <a:pt x="1341" y="9373"/>
                  </a:cubicBezTo>
                  <a:cubicBezTo>
                    <a:pt x="1341" y="7248"/>
                    <a:pt x="1984" y="6245"/>
                    <a:pt x="2714" y="5090"/>
                  </a:cubicBezTo>
                  <a:cubicBezTo>
                    <a:pt x="3466" y="3902"/>
                    <a:pt x="4316" y="2562"/>
                    <a:pt x="4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7"/>
            <p:cNvSpPr/>
            <p:nvPr/>
          </p:nvSpPr>
          <p:spPr>
            <a:xfrm>
              <a:off x="7483787" y="1069729"/>
              <a:ext cx="274006" cy="1780777"/>
            </a:xfrm>
            <a:custGeom>
              <a:avLst/>
              <a:gdLst/>
              <a:ahLst/>
              <a:cxnLst/>
              <a:rect l="l" t="t" r="r" b="b"/>
              <a:pathLst>
                <a:path w="4328" h="28129" extrusionOk="0">
                  <a:moveTo>
                    <a:pt x="2976" y="1"/>
                  </a:moveTo>
                  <a:cubicBezTo>
                    <a:pt x="2976" y="2126"/>
                    <a:pt x="2344" y="3129"/>
                    <a:pt x="1603" y="4284"/>
                  </a:cubicBezTo>
                  <a:cubicBezTo>
                    <a:pt x="851" y="5472"/>
                    <a:pt x="1" y="6812"/>
                    <a:pt x="1" y="9373"/>
                  </a:cubicBezTo>
                  <a:cubicBezTo>
                    <a:pt x="1" y="11945"/>
                    <a:pt x="851" y="13286"/>
                    <a:pt x="1603" y="14463"/>
                  </a:cubicBezTo>
                  <a:cubicBezTo>
                    <a:pt x="2344" y="15629"/>
                    <a:pt x="2976" y="16631"/>
                    <a:pt x="2976" y="18756"/>
                  </a:cubicBezTo>
                  <a:cubicBezTo>
                    <a:pt x="2976" y="20882"/>
                    <a:pt x="2344" y="21884"/>
                    <a:pt x="1603" y="23050"/>
                  </a:cubicBezTo>
                  <a:cubicBezTo>
                    <a:pt x="851" y="24227"/>
                    <a:pt x="1" y="25568"/>
                    <a:pt x="1" y="28129"/>
                  </a:cubicBezTo>
                  <a:lnTo>
                    <a:pt x="1352" y="28129"/>
                  </a:lnTo>
                  <a:cubicBezTo>
                    <a:pt x="1352" y="26004"/>
                    <a:pt x="1984" y="25001"/>
                    <a:pt x="2725" y="23846"/>
                  </a:cubicBezTo>
                  <a:cubicBezTo>
                    <a:pt x="3477" y="22658"/>
                    <a:pt x="4327" y="21317"/>
                    <a:pt x="4327" y="18756"/>
                  </a:cubicBezTo>
                  <a:cubicBezTo>
                    <a:pt x="4327" y="16195"/>
                    <a:pt x="3477" y="14855"/>
                    <a:pt x="2725" y="13667"/>
                  </a:cubicBezTo>
                  <a:cubicBezTo>
                    <a:pt x="1984" y="12501"/>
                    <a:pt x="1352" y="11498"/>
                    <a:pt x="1352" y="9373"/>
                  </a:cubicBezTo>
                  <a:cubicBezTo>
                    <a:pt x="1352" y="7248"/>
                    <a:pt x="1984" y="6245"/>
                    <a:pt x="2725" y="5090"/>
                  </a:cubicBezTo>
                  <a:cubicBezTo>
                    <a:pt x="3477" y="3902"/>
                    <a:pt x="4327" y="2562"/>
                    <a:pt x="4327" y="1"/>
                  </a:cubicBezTo>
                  <a:close/>
                </a:path>
              </a:pathLst>
            </a:custGeom>
            <a:solidFill>
              <a:srgbClr val="FEE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7"/>
            <p:cNvSpPr/>
            <p:nvPr/>
          </p:nvSpPr>
          <p:spPr>
            <a:xfrm>
              <a:off x="7561088" y="1069729"/>
              <a:ext cx="273309" cy="1780777"/>
            </a:xfrm>
            <a:custGeom>
              <a:avLst/>
              <a:gdLst/>
              <a:ahLst/>
              <a:cxnLst/>
              <a:rect l="l" t="t" r="r" b="b"/>
              <a:pathLst>
                <a:path w="4317" h="28129" extrusionOk="0">
                  <a:moveTo>
                    <a:pt x="2965" y="1"/>
                  </a:moveTo>
                  <a:cubicBezTo>
                    <a:pt x="2965" y="2126"/>
                    <a:pt x="2333" y="3129"/>
                    <a:pt x="1602" y="4284"/>
                  </a:cubicBezTo>
                  <a:cubicBezTo>
                    <a:pt x="850" y="5472"/>
                    <a:pt x="0" y="6812"/>
                    <a:pt x="0" y="9373"/>
                  </a:cubicBezTo>
                  <a:cubicBezTo>
                    <a:pt x="0" y="11945"/>
                    <a:pt x="850" y="13286"/>
                    <a:pt x="1602" y="14463"/>
                  </a:cubicBezTo>
                  <a:cubicBezTo>
                    <a:pt x="2333" y="15629"/>
                    <a:pt x="2965" y="16631"/>
                    <a:pt x="2965" y="18756"/>
                  </a:cubicBezTo>
                  <a:cubicBezTo>
                    <a:pt x="2965" y="20882"/>
                    <a:pt x="2333" y="21884"/>
                    <a:pt x="1602" y="23050"/>
                  </a:cubicBezTo>
                  <a:cubicBezTo>
                    <a:pt x="850" y="24227"/>
                    <a:pt x="0" y="25568"/>
                    <a:pt x="0" y="28129"/>
                  </a:cubicBezTo>
                  <a:lnTo>
                    <a:pt x="1352" y="28129"/>
                  </a:lnTo>
                  <a:cubicBezTo>
                    <a:pt x="1352" y="26004"/>
                    <a:pt x="1984" y="25001"/>
                    <a:pt x="2714" y="23846"/>
                  </a:cubicBezTo>
                  <a:cubicBezTo>
                    <a:pt x="3466" y="22658"/>
                    <a:pt x="4316" y="21317"/>
                    <a:pt x="4316" y="18756"/>
                  </a:cubicBezTo>
                  <a:cubicBezTo>
                    <a:pt x="4316" y="16195"/>
                    <a:pt x="3466" y="14855"/>
                    <a:pt x="2714" y="13667"/>
                  </a:cubicBezTo>
                  <a:cubicBezTo>
                    <a:pt x="1984" y="12501"/>
                    <a:pt x="1352" y="11498"/>
                    <a:pt x="1352" y="9373"/>
                  </a:cubicBezTo>
                  <a:cubicBezTo>
                    <a:pt x="1352" y="7248"/>
                    <a:pt x="1984" y="6245"/>
                    <a:pt x="2714" y="5090"/>
                  </a:cubicBezTo>
                  <a:cubicBezTo>
                    <a:pt x="3466" y="3902"/>
                    <a:pt x="4316" y="2562"/>
                    <a:pt x="431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7"/>
            <p:cNvSpPr/>
            <p:nvPr/>
          </p:nvSpPr>
          <p:spPr>
            <a:xfrm>
              <a:off x="7638327" y="1069729"/>
              <a:ext cx="274006" cy="1780777"/>
            </a:xfrm>
            <a:custGeom>
              <a:avLst/>
              <a:gdLst/>
              <a:ahLst/>
              <a:cxnLst/>
              <a:rect l="l" t="t" r="r" b="b"/>
              <a:pathLst>
                <a:path w="4328" h="28129" extrusionOk="0">
                  <a:moveTo>
                    <a:pt x="2976" y="1"/>
                  </a:moveTo>
                  <a:cubicBezTo>
                    <a:pt x="2976" y="2126"/>
                    <a:pt x="2344" y="3129"/>
                    <a:pt x="1603" y="4284"/>
                  </a:cubicBezTo>
                  <a:cubicBezTo>
                    <a:pt x="851" y="5472"/>
                    <a:pt x="1" y="6812"/>
                    <a:pt x="1" y="9373"/>
                  </a:cubicBezTo>
                  <a:cubicBezTo>
                    <a:pt x="1" y="11945"/>
                    <a:pt x="851" y="13286"/>
                    <a:pt x="1603" y="14463"/>
                  </a:cubicBezTo>
                  <a:cubicBezTo>
                    <a:pt x="2344" y="15629"/>
                    <a:pt x="2976" y="16631"/>
                    <a:pt x="2976" y="18756"/>
                  </a:cubicBezTo>
                  <a:cubicBezTo>
                    <a:pt x="2976" y="20882"/>
                    <a:pt x="2344" y="21884"/>
                    <a:pt x="1603" y="23050"/>
                  </a:cubicBezTo>
                  <a:cubicBezTo>
                    <a:pt x="851" y="24227"/>
                    <a:pt x="1" y="25568"/>
                    <a:pt x="1" y="28129"/>
                  </a:cubicBezTo>
                  <a:lnTo>
                    <a:pt x="1352" y="28129"/>
                  </a:lnTo>
                  <a:cubicBezTo>
                    <a:pt x="1352" y="26004"/>
                    <a:pt x="1995" y="25001"/>
                    <a:pt x="2726" y="23846"/>
                  </a:cubicBezTo>
                  <a:cubicBezTo>
                    <a:pt x="3478" y="22658"/>
                    <a:pt x="4328" y="21317"/>
                    <a:pt x="4328" y="18756"/>
                  </a:cubicBezTo>
                  <a:cubicBezTo>
                    <a:pt x="4328" y="16195"/>
                    <a:pt x="3478" y="14855"/>
                    <a:pt x="2726" y="13667"/>
                  </a:cubicBezTo>
                  <a:cubicBezTo>
                    <a:pt x="1995" y="12501"/>
                    <a:pt x="1352" y="11498"/>
                    <a:pt x="1352" y="9373"/>
                  </a:cubicBezTo>
                  <a:cubicBezTo>
                    <a:pt x="1352" y="7248"/>
                    <a:pt x="1995" y="6245"/>
                    <a:pt x="2726" y="5090"/>
                  </a:cubicBezTo>
                  <a:cubicBezTo>
                    <a:pt x="3478" y="3902"/>
                    <a:pt x="4328" y="2562"/>
                    <a:pt x="43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7"/>
            <p:cNvSpPr/>
            <p:nvPr/>
          </p:nvSpPr>
          <p:spPr>
            <a:xfrm>
              <a:off x="7715628" y="1069729"/>
              <a:ext cx="273309" cy="1780777"/>
            </a:xfrm>
            <a:custGeom>
              <a:avLst/>
              <a:gdLst/>
              <a:ahLst/>
              <a:cxnLst/>
              <a:rect l="l" t="t" r="r" b="b"/>
              <a:pathLst>
                <a:path w="4317" h="28129" extrusionOk="0">
                  <a:moveTo>
                    <a:pt x="2976" y="1"/>
                  </a:moveTo>
                  <a:cubicBezTo>
                    <a:pt x="2976" y="2126"/>
                    <a:pt x="2333" y="3129"/>
                    <a:pt x="1603" y="4284"/>
                  </a:cubicBezTo>
                  <a:cubicBezTo>
                    <a:pt x="851" y="5472"/>
                    <a:pt x="1" y="6812"/>
                    <a:pt x="1" y="9373"/>
                  </a:cubicBezTo>
                  <a:cubicBezTo>
                    <a:pt x="1" y="11945"/>
                    <a:pt x="851" y="13286"/>
                    <a:pt x="1603" y="14463"/>
                  </a:cubicBezTo>
                  <a:cubicBezTo>
                    <a:pt x="2333" y="15629"/>
                    <a:pt x="2976" y="16631"/>
                    <a:pt x="2976" y="18756"/>
                  </a:cubicBezTo>
                  <a:cubicBezTo>
                    <a:pt x="2976" y="20882"/>
                    <a:pt x="2333" y="21884"/>
                    <a:pt x="1603" y="23050"/>
                  </a:cubicBezTo>
                  <a:cubicBezTo>
                    <a:pt x="851" y="24227"/>
                    <a:pt x="1" y="25568"/>
                    <a:pt x="1" y="28129"/>
                  </a:cubicBezTo>
                  <a:lnTo>
                    <a:pt x="1352" y="28129"/>
                  </a:lnTo>
                  <a:cubicBezTo>
                    <a:pt x="1352" y="26004"/>
                    <a:pt x="1984" y="25001"/>
                    <a:pt x="2725" y="23846"/>
                  </a:cubicBezTo>
                  <a:cubicBezTo>
                    <a:pt x="3466" y="22658"/>
                    <a:pt x="4316" y="21317"/>
                    <a:pt x="4316" y="18756"/>
                  </a:cubicBezTo>
                  <a:cubicBezTo>
                    <a:pt x="4316" y="16195"/>
                    <a:pt x="3466" y="14855"/>
                    <a:pt x="2725" y="13667"/>
                  </a:cubicBezTo>
                  <a:cubicBezTo>
                    <a:pt x="1984" y="12501"/>
                    <a:pt x="1352" y="11498"/>
                    <a:pt x="1352" y="9373"/>
                  </a:cubicBezTo>
                  <a:cubicBezTo>
                    <a:pt x="1352" y="7248"/>
                    <a:pt x="1984" y="6245"/>
                    <a:pt x="2725" y="5090"/>
                  </a:cubicBezTo>
                  <a:cubicBezTo>
                    <a:pt x="3466" y="3902"/>
                    <a:pt x="4316" y="2562"/>
                    <a:pt x="43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7"/>
            <p:cNvSpPr/>
            <p:nvPr/>
          </p:nvSpPr>
          <p:spPr>
            <a:xfrm>
              <a:off x="7221621" y="807564"/>
              <a:ext cx="988079" cy="479554"/>
            </a:xfrm>
            <a:custGeom>
              <a:avLst/>
              <a:gdLst/>
              <a:ahLst/>
              <a:cxnLst/>
              <a:rect l="l" t="t" r="r" b="b"/>
              <a:pathLst>
                <a:path w="15607" h="7575" extrusionOk="0">
                  <a:moveTo>
                    <a:pt x="10910" y="0"/>
                  </a:moveTo>
                  <a:cubicBezTo>
                    <a:pt x="10158" y="0"/>
                    <a:pt x="9471" y="306"/>
                    <a:pt x="8959" y="796"/>
                  </a:cubicBezTo>
                  <a:cubicBezTo>
                    <a:pt x="8534" y="371"/>
                    <a:pt x="7945" y="109"/>
                    <a:pt x="7291" y="109"/>
                  </a:cubicBezTo>
                  <a:cubicBezTo>
                    <a:pt x="6212" y="109"/>
                    <a:pt x="5308" y="829"/>
                    <a:pt x="5014" y="1810"/>
                  </a:cubicBezTo>
                  <a:cubicBezTo>
                    <a:pt x="4916" y="1799"/>
                    <a:pt x="4817" y="1799"/>
                    <a:pt x="4719" y="1799"/>
                  </a:cubicBezTo>
                  <a:cubicBezTo>
                    <a:pt x="3913" y="1799"/>
                    <a:pt x="3194" y="2137"/>
                    <a:pt x="2681" y="2671"/>
                  </a:cubicBezTo>
                  <a:cubicBezTo>
                    <a:pt x="2431" y="2562"/>
                    <a:pt x="2169" y="2496"/>
                    <a:pt x="1875" y="2496"/>
                  </a:cubicBezTo>
                  <a:cubicBezTo>
                    <a:pt x="840" y="2496"/>
                    <a:pt x="0" y="3335"/>
                    <a:pt x="0" y="4371"/>
                  </a:cubicBezTo>
                  <a:cubicBezTo>
                    <a:pt x="0" y="5406"/>
                    <a:pt x="840" y="6245"/>
                    <a:pt x="1875" y="6245"/>
                  </a:cubicBezTo>
                  <a:cubicBezTo>
                    <a:pt x="2049" y="6245"/>
                    <a:pt x="2224" y="6212"/>
                    <a:pt x="2387" y="6169"/>
                  </a:cubicBezTo>
                  <a:cubicBezTo>
                    <a:pt x="2889" y="6921"/>
                    <a:pt x="3749" y="7422"/>
                    <a:pt x="4719" y="7422"/>
                  </a:cubicBezTo>
                  <a:cubicBezTo>
                    <a:pt x="5471" y="7422"/>
                    <a:pt x="6158" y="7117"/>
                    <a:pt x="6659" y="6637"/>
                  </a:cubicBezTo>
                  <a:cubicBezTo>
                    <a:pt x="7073" y="6910"/>
                    <a:pt x="7575" y="7073"/>
                    <a:pt x="8098" y="7073"/>
                  </a:cubicBezTo>
                  <a:cubicBezTo>
                    <a:pt x="8610" y="7073"/>
                    <a:pt x="9079" y="6921"/>
                    <a:pt x="9482" y="6681"/>
                  </a:cubicBezTo>
                  <a:cubicBezTo>
                    <a:pt x="9918" y="7226"/>
                    <a:pt x="10594" y="7575"/>
                    <a:pt x="11345" y="7575"/>
                  </a:cubicBezTo>
                  <a:cubicBezTo>
                    <a:pt x="12294" y="7575"/>
                    <a:pt x="13111" y="7019"/>
                    <a:pt x="13492" y="6223"/>
                  </a:cubicBezTo>
                  <a:cubicBezTo>
                    <a:pt x="13569" y="6234"/>
                    <a:pt x="13645" y="6245"/>
                    <a:pt x="13732" y="6245"/>
                  </a:cubicBezTo>
                  <a:cubicBezTo>
                    <a:pt x="14768" y="6245"/>
                    <a:pt x="15607" y="5406"/>
                    <a:pt x="15607" y="4371"/>
                  </a:cubicBezTo>
                  <a:cubicBezTo>
                    <a:pt x="15607" y="3335"/>
                    <a:pt x="14768" y="2496"/>
                    <a:pt x="13732" y="2496"/>
                  </a:cubicBezTo>
                  <a:lnTo>
                    <a:pt x="13710" y="2496"/>
                  </a:lnTo>
                  <a:cubicBezTo>
                    <a:pt x="13547" y="1090"/>
                    <a:pt x="12359" y="0"/>
                    <a:pt x="10910" y="0"/>
                  </a:cubicBezTo>
                  <a:close/>
                </a:path>
              </a:pathLst>
            </a:custGeom>
            <a:solidFill>
              <a:srgbClr val="FEE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0" name="Google Shape;1360;p37"/>
          <p:cNvGrpSpPr/>
          <p:nvPr/>
        </p:nvGrpSpPr>
        <p:grpSpPr>
          <a:xfrm rot="-5400000">
            <a:off x="2182902" y="314808"/>
            <a:ext cx="426291" cy="1337142"/>
            <a:chOff x="1132420" y="2769224"/>
            <a:chExt cx="395630" cy="1240967"/>
          </a:xfrm>
        </p:grpSpPr>
        <p:sp>
          <p:nvSpPr>
            <p:cNvPr id="1361" name="Google Shape;1361;p37"/>
            <p:cNvSpPr/>
            <p:nvPr/>
          </p:nvSpPr>
          <p:spPr>
            <a:xfrm rot="5400000">
              <a:off x="709752" y="3191893"/>
              <a:ext cx="1240967" cy="395630"/>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7"/>
            <p:cNvSpPr/>
            <p:nvPr/>
          </p:nvSpPr>
          <p:spPr>
            <a:xfrm rot="5400000">
              <a:off x="1148054" y="3252098"/>
              <a:ext cx="217208" cy="223142"/>
            </a:xfrm>
            <a:custGeom>
              <a:avLst/>
              <a:gdLst/>
              <a:ahLst/>
              <a:cxnLst/>
              <a:rect l="l" t="t" r="r" b="b"/>
              <a:pathLst>
                <a:path w="21083" h="21659" extrusionOk="0">
                  <a:moveTo>
                    <a:pt x="18507" y="1"/>
                  </a:moveTo>
                  <a:lnTo>
                    <a:pt x="5031" y="7427"/>
                  </a:lnTo>
                  <a:lnTo>
                    <a:pt x="3833" y="8086"/>
                  </a:lnTo>
                  <a:lnTo>
                    <a:pt x="0" y="10122"/>
                  </a:lnTo>
                  <a:cubicBezTo>
                    <a:pt x="3331" y="19754"/>
                    <a:pt x="10340" y="21658"/>
                    <a:pt x="15362" y="21658"/>
                  </a:cubicBezTo>
                  <a:cubicBezTo>
                    <a:pt x="18647" y="21658"/>
                    <a:pt x="21083" y="20843"/>
                    <a:pt x="21083" y="20843"/>
                  </a:cubicBezTo>
                  <a:lnTo>
                    <a:pt x="20544" y="16771"/>
                  </a:lnTo>
                  <a:lnTo>
                    <a:pt x="20424" y="15453"/>
                  </a:lnTo>
                  <a:lnTo>
                    <a:pt x="18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7"/>
            <p:cNvSpPr/>
            <p:nvPr/>
          </p:nvSpPr>
          <p:spPr>
            <a:xfrm rot="5400000">
              <a:off x="1194379" y="3292874"/>
              <a:ext cx="172165" cy="175534"/>
            </a:xfrm>
            <a:custGeom>
              <a:avLst/>
              <a:gdLst/>
              <a:ahLst/>
              <a:cxnLst/>
              <a:rect l="l" t="t" r="r" b="b"/>
              <a:pathLst>
                <a:path w="16711" h="17038" extrusionOk="0">
                  <a:moveTo>
                    <a:pt x="14674" y="1"/>
                  </a:moveTo>
                  <a:lnTo>
                    <a:pt x="0" y="8086"/>
                  </a:lnTo>
                  <a:cubicBezTo>
                    <a:pt x="3269" y="15511"/>
                    <a:pt x="9196" y="17038"/>
                    <a:pt x="13522" y="17038"/>
                  </a:cubicBezTo>
                  <a:cubicBezTo>
                    <a:pt x="14745" y="17038"/>
                    <a:pt x="15840" y="16916"/>
                    <a:pt x="16711" y="16771"/>
                  </a:cubicBezTo>
                  <a:lnTo>
                    <a:pt x="14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7"/>
            <p:cNvSpPr/>
            <p:nvPr/>
          </p:nvSpPr>
          <p:spPr>
            <a:xfrm rot="5400000">
              <a:off x="1208442" y="3305702"/>
              <a:ext cx="158586" cy="160987"/>
            </a:xfrm>
            <a:custGeom>
              <a:avLst/>
              <a:gdLst/>
              <a:ahLst/>
              <a:cxnLst/>
              <a:rect l="l" t="t" r="r" b="b"/>
              <a:pathLst>
                <a:path w="15393" h="15626" extrusionOk="0">
                  <a:moveTo>
                    <a:pt x="13476" y="1"/>
                  </a:moveTo>
                  <a:lnTo>
                    <a:pt x="0" y="7427"/>
                  </a:lnTo>
                  <a:cubicBezTo>
                    <a:pt x="3172" y="14211"/>
                    <a:pt x="8730" y="15626"/>
                    <a:pt x="12851" y="15626"/>
                  </a:cubicBezTo>
                  <a:cubicBezTo>
                    <a:pt x="13787" y="15626"/>
                    <a:pt x="14650" y="15553"/>
                    <a:pt x="15393" y="15453"/>
                  </a:cubicBezTo>
                  <a:lnTo>
                    <a:pt x="134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7"/>
            <p:cNvSpPr/>
            <p:nvPr/>
          </p:nvSpPr>
          <p:spPr>
            <a:xfrm rot="5400000">
              <a:off x="1271429" y="3340754"/>
              <a:ext cx="26869" cy="19091"/>
            </a:xfrm>
            <a:custGeom>
              <a:avLst/>
              <a:gdLst/>
              <a:ahLst/>
              <a:cxnLst/>
              <a:rect l="l" t="t" r="r" b="b"/>
              <a:pathLst>
                <a:path w="2608" h="1853" extrusionOk="0">
                  <a:moveTo>
                    <a:pt x="1814" y="1"/>
                  </a:moveTo>
                  <a:cubicBezTo>
                    <a:pt x="1128" y="1"/>
                    <a:pt x="1" y="1595"/>
                    <a:pt x="506" y="1819"/>
                  </a:cubicBezTo>
                  <a:cubicBezTo>
                    <a:pt x="552" y="1842"/>
                    <a:pt x="603" y="1853"/>
                    <a:pt x="659" y="1853"/>
                  </a:cubicBezTo>
                  <a:cubicBezTo>
                    <a:pt x="1330" y="1853"/>
                    <a:pt x="2607" y="299"/>
                    <a:pt x="1944" y="23"/>
                  </a:cubicBezTo>
                  <a:cubicBezTo>
                    <a:pt x="1903" y="8"/>
                    <a:pt x="1859" y="1"/>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7"/>
            <p:cNvSpPr/>
            <p:nvPr/>
          </p:nvSpPr>
          <p:spPr>
            <a:xfrm rot="5400000">
              <a:off x="1239784" y="3375565"/>
              <a:ext cx="24798" cy="21151"/>
            </a:xfrm>
            <a:custGeom>
              <a:avLst/>
              <a:gdLst/>
              <a:ahLst/>
              <a:cxnLst/>
              <a:rect l="l" t="t" r="r" b="b"/>
              <a:pathLst>
                <a:path w="2407" h="2053" extrusionOk="0">
                  <a:moveTo>
                    <a:pt x="1656" y="0"/>
                  </a:moveTo>
                  <a:cubicBezTo>
                    <a:pt x="943" y="0"/>
                    <a:pt x="0" y="1925"/>
                    <a:pt x="641" y="2042"/>
                  </a:cubicBezTo>
                  <a:cubicBezTo>
                    <a:pt x="666" y="2049"/>
                    <a:pt x="692" y="2053"/>
                    <a:pt x="719" y="2053"/>
                  </a:cubicBezTo>
                  <a:cubicBezTo>
                    <a:pt x="1337" y="2053"/>
                    <a:pt x="2407" y="177"/>
                    <a:pt x="1719" y="5"/>
                  </a:cubicBezTo>
                  <a:cubicBezTo>
                    <a:pt x="1698" y="2"/>
                    <a:pt x="1677" y="0"/>
                    <a:pt x="1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7"/>
            <p:cNvSpPr/>
            <p:nvPr/>
          </p:nvSpPr>
          <p:spPr>
            <a:xfrm rot="5400000">
              <a:off x="1292854" y="3383570"/>
              <a:ext cx="24798" cy="21151"/>
            </a:xfrm>
            <a:custGeom>
              <a:avLst/>
              <a:gdLst/>
              <a:ahLst/>
              <a:cxnLst/>
              <a:rect l="l" t="t" r="r" b="b"/>
              <a:pathLst>
                <a:path w="2407" h="2053" extrusionOk="0">
                  <a:moveTo>
                    <a:pt x="1603" y="0"/>
                  </a:moveTo>
                  <a:cubicBezTo>
                    <a:pt x="945" y="0"/>
                    <a:pt x="0" y="1925"/>
                    <a:pt x="582" y="2042"/>
                  </a:cubicBezTo>
                  <a:cubicBezTo>
                    <a:pt x="610" y="2049"/>
                    <a:pt x="639" y="2053"/>
                    <a:pt x="668" y="2053"/>
                  </a:cubicBezTo>
                  <a:cubicBezTo>
                    <a:pt x="1339"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7"/>
            <p:cNvSpPr/>
            <p:nvPr/>
          </p:nvSpPr>
          <p:spPr>
            <a:xfrm rot="5400000">
              <a:off x="1316303" y="3413183"/>
              <a:ext cx="24788" cy="21161"/>
            </a:xfrm>
            <a:custGeom>
              <a:avLst/>
              <a:gdLst/>
              <a:ahLst/>
              <a:cxnLst/>
              <a:rect l="l" t="t" r="r" b="b"/>
              <a:pathLst>
                <a:path w="2406" h="2054" extrusionOk="0">
                  <a:moveTo>
                    <a:pt x="1603" y="0"/>
                  </a:moveTo>
                  <a:cubicBezTo>
                    <a:pt x="945" y="0"/>
                    <a:pt x="0" y="1925"/>
                    <a:pt x="582" y="2042"/>
                  </a:cubicBezTo>
                  <a:cubicBezTo>
                    <a:pt x="610" y="2049"/>
                    <a:pt x="639" y="2053"/>
                    <a:pt x="668" y="2053"/>
                  </a:cubicBezTo>
                  <a:cubicBezTo>
                    <a:pt x="1338"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7"/>
            <p:cNvSpPr/>
            <p:nvPr/>
          </p:nvSpPr>
          <p:spPr>
            <a:xfrm rot="5400000">
              <a:off x="1222728" y="3417268"/>
              <a:ext cx="16432" cy="24128"/>
            </a:xfrm>
            <a:custGeom>
              <a:avLst/>
              <a:gdLst/>
              <a:ahLst/>
              <a:cxnLst/>
              <a:rect l="l" t="t" r="r" b="b"/>
              <a:pathLst>
                <a:path w="1595" h="2342" extrusionOk="0">
                  <a:moveTo>
                    <a:pt x="890" y="0"/>
                  </a:moveTo>
                  <a:cubicBezTo>
                    <a:pt x="872" y="0"/>
                    <a:pt x="853" y="2"/>
                    <a:pt x="834" y="5"/>
                  </a:cubicBezTo>
                  <a:cubicBezTo>
                    <a:pt x="184" y="123"/>
                    <a:pt x="0" y="2342"/>
                    <a:pt x="571" y="2342"/>
                  </a:cubicBezTo>
                  <a:cubicBezTo>
                    <a:pt x="579" y="2342"/>
                    <a:pt x="587" y="2341"/>
                    <a:pt x="594" y="2341"/>
                  </a:cubicBezTo>
                  <a:cubicBezTo>
                    <a:pt x="1237" y="2224"/>
                    <a:pt x="1594" y="0"/>
                    <a:pt x="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7"/>
            <p:cNvSpPr/>
            <p:nvPr/>
          </p:nvSpPr>
          <p:spPr>
            <a:xfrm rot="5400000">
              <a:off x="1274118" y="3409644"/>
              <a:ext cx="20986" cy="22851"/>
            </a:xfrm>
            <a:custGeom>
              <a:avLst/>
              <a:gdLst/>
              <a:ahLst/>
              <a:cxnLst/>
              <a:rect l="l" t="t" r="r" b="b"/>
              <a:pathLst>
                <a:path w="2037" h="2218" extrusionOk="0">
                  <a:moveTo>
                    <a:pt x="1258" y="1"/>
                  </a:moveTo>
                  <a:cubicBezTo>
                    <a:pt x="539" y="1"/>
                    <a:pt x="0" y="2217"/>
                    <a:pt x="659" y="2217"/>
                  </a:cubicBezTo>
                  <a:cubicBezTo>
                    <a:pt x="1258" y="2217"/>
                    <a:pt x="2037" y="1"/>
                    <a:pt x="1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7"/>
            <p:cNvSpPr/>
            <p:nvPr/>
          </p:nvSpPr>
          <p:spPr>
            <a:xfrm rot="5400000">
              <a:off x="1297326" y="3501973"/>
              <a:ext cx="213509" cy="224481"/>
            </a:xfrm>
            <a:custGeom>
              <a:avLst/>
              <a:gdLst/>
              <a:ahLst/>
              <a:cxnLst/>
              <a:rect l="l" t="t" r="r" b="b"/>
              <a:pathLst>
                <a:path w="20724" h="21789" extrusionOk="0">
                  <a:moveTo>
                    <a:pt x="2217" y="0"/>
                  </a:moveTo>
                  <a:lnTo>
                    <a:pt x="599" y="15333"/>
                  </a:lnTo>
                  <a:lnTo>
                    <a:pt x="420" y="16710"/>
                  </a:lnTo>
                  <a:lnTo>
                    <a:pt x="0" y="20963"/>
                  </a:lnTo>
                  <a:cubicBezTo>
                    <a:pt x="2042" y="21537"/>
                    <a:pt x="3898" y="21788"/>
                    <a:pt x="5584" y="21788"/>
                  </a:cubicBezTo>
                  <a:cubicBezTo>
                    <a:pt x="17248" y="21788"/>
                    <a:pt x="20724" y="9763"/>
                    <a:pt x="20724" y="9763"/>
                  </a:cubicBezTo>
                  <a:lnTo>
                    <a:pt x="17130" y="7906"/>
                  </a:lnTo>
                  <a:lnTo>
                    <a:pt x="15932" y="7247"/>
                  </a:lnTo>
                  <a:lnTo>
                    <a:pt x="2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7"/>
            <p:cNvSpPr/>
            <p:nvPr/>
          </p:nvSpPr>
          <p:spPr>
            <a:xfrm rot="5400000">
              <a:off x="1342503" y="3510123"/>
              <a:ext cx="172165" cy="175472"/>
            </a:xfrm>
            <a:custGeom>
              <a:avLst/>
              <a:gdLst/>
              <a:ahLst/>
              <a:cxnLst/>
              <a:rect l="l" t="t" r="r" b="b"/>
              <a:pathLst>
                <a:path w="16711" h="17032" extrusionOk="0">
                  <a:moveTo>
                    <a:pt x="1798" y="0"/>
                  </a:moveTo>
                  <a:lnTo>
                    <a:pt x="1" y="16710"/>
                  </a:lnTo>
                  <a:cubicBezTo>
                    <a:pt x="1180" y="16931"/>
                    <a:pt x="2287" y="17032"/>
                    <a:pt x="3324" y="17032"/>
                  </a:cubicBezTo>
                  <a:cubicBezTo>
                    <a:pt x="11293" y="17032"/>
                    <a:pt x="15174" y="11086"/>
                    <a:pt x="16711" y="7906"/>
                  </a:cubicBezTo>
                  <a:lnTo>
                    <a:pt x="17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7"/>
            <p:cNvSpPr/>
            <p:nvPr/>
          </p:nvSpPr>
          <p:spPr>
            <a:xfrm rot="5400000">
              <a:off x="1357132" y="3512421"/>
              <a:ext cx="157979" cy="160400"/>
            </a:xfrm>
            <a:custGeom>
              <a:avLst/>
              <a:gdLst/>
              <a:ahLst/>
              <a:cxnLst/>
              <a:rect l="l" t="t" r="r" b="b"/>
              <a:pathLst>
                <a:path w="15334" h="15569" extrusionOk="0">
                  <a:moveTo>
                    <a:pt x="1618" y="0"/>
                  </a:moveTo>
                  <a:lnTo>
                    <a:pt x="0" y="15333"/>
                  </a:lnTo>
                  <a:cubicBezTo>
                    <a:pt x="974" y="15494"/>
                    <a:pt x="1895" y="15568"/>
                    <a:pt x="2765" y="15568"/>
                  </a:cubicBezTo>
                  <a:cubicBezTo>
                    <a:pt x="9980" y="15568"/>
                    <a:pt x="13730" y="10454"/>
                    <a:pt x="15333" y="7247"/>
                  </a:cubicBezTo>
                  <a:lnTo>
                    <a:pt x="1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7"/>
            <p:cNvSpPr/>
            <p:nvPr/>
          </p:nvSpPr>
          <p:spPr>
            <a:xfrm rot="5400000">
              <a:off x="1380804" y="3531390"/>
              <a:ext cx="17658" cy="23665"/>
            </a:xfrm>
            <a:custGeom>
              <a:avLst/>
              <a:gdLst/>
              <a:ahLst/>
              <a:cxnLst/>
              <a:rect l="l" t="t" r="r" b="b"/>
              <a:pathLst>
                <a:path w="1714" h="2297" extrusionOk="0">
                  <a:moveTo>
                    <a:pt x="711" y="1"/>
                  </a:moveTo>
                  <a:cubicBezTo>
                    <a:pt x="661" y="1"/>
                    <a:pt x="611" y="17"/>
                    <a:pt x="561" y="52"/>
                  </a:cubicBezTo>
                  <a:cubicBezTo>
                    <a:pt x="1" y="388"/>
                    <a:pt x="593" y="2297"/>
                    <a:pt x="1113" y="2297"/>
                  </a:cubicBezTo>
                  <a:cubicBezTo>
                    <a:pt x="1149" y="2297"/>
                    <a:pt x="1185" y="2288"/>
                    <a:pt x="1220" y="2268"/>
                  </a:cubicBezTo>
                  <a:cubicBezTo>
                    <a:pt x="1714" y="1939"/>
                    <a:pt x="1252" y="1"/>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7"/>
            <p:cNvSpPr/>
            <p:nvPr/>
          </p:nvSpPr>
          <p:spPr>
            <a:xfrm rot="5400000">
              <a:off x="1391081" y="3579502"/>
              <a:ext cx="19977" cy="22470"/>
            </a:xfrm>
            <a:custGeom>
              <a:avLst/>
              <a:gdLst/>
              <a:ahLst/>
              <a:cxnLst/>
              <a:rect l="l" t="t" r="r" b="b"/>
              <a:pathLst>
                <a:path w="1939" h="2181" extrusionOk="0">
                  <a:moveTo>
                    <a:pt x="642" y="0"/>
                  </a:moveTo>
                  <a:cubicBezTo>
                    <a:pt x="570" y="0"/>
                    <a:pt x="500" y="27"/>
                    <a:pt x="434" y="86"/>
                  </a:cubicBezTo>
                  <a:cubicBezTo>
                    <a:pt x="0" y="520"/>
                    <a:pt x="843" y="2180"/>
                    <a:pt x="1362" y="2180"/>
                  </a:cubicBezTo>
                  <a:cubicBezTo>
                    <a:pt x="1416" y="2180"/>
                    <a:pt x="1467" y="2162"/>
                    <a:pt x="1512" y="2122"/>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7"/>
            <p:cNvSpPr/>
            <p:nvPr/>
          </p:nvSpPr>
          <p:spPr>
            <a:xfrm rot="5400000">
              <a:off x="1427208" y="3540343"/>
              <a:ext cx="20543" cy="22470"/>
            </a:xfrm>
            <a:custGeom>
              <a:avLst/>
              <a:gdLst/>
              <a:ahLst/>
              <a:cxnLst/>
              <a:rect l="l" t="t" r="r" b="b"/>
              <a:pathLst>
                <a:path w="1994" h="2181" extrusionOk="0">
                  <a:moveTo>
                    <a:pt x="681" y="0"/>
                  </a:moveTo>
                  <a:cubicBezTo>
                    <a:pt x="613" y="0"/>
                    <a:pt x="548" y="27"/>
                    <a:pt x="489" y="86"/>
                  </a:cubicBezTo>
                  <a:cubicBezTo>
                    <a:pt x="1" y="520"/>
                    <a:pt x="887" y="2181"/>
                    <a:pt x="1415" y="2181"/>
                  </a:cubicBezTo>
                  <a:cubicBezTo>
                    <a:pt x="1470" y="2181"/>
                    <a:pt x="1521" y="2162"/>
                    <a:pt x="1567" y="2123"/>
                  </a:cubicBezTo>
                  <a:cubicBezTo>
                    <a:pt x="1993" y="1750"/>
                    <a:pt x="1234" y="0"/>
                    <a:pt x="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7"/>
            <p:cNvSpPr/>
            <p:nvPr/>
          </p:nvSpPr>
          <p:spPr>
            <a:xfrm rot="5400000">
              <a:off x="1465133" y="3538149"/>
              <a:ext cx="19977" cy="22480"/>
            </a:xfrm>
            <a:custGeom>
              <a:avLst/>
              <a:gdLst/>
              <a:ahLst/>
              <a:cxnLst/>
              <a:rect l="l" t="t" r="r" b="b"/>
              <a:pathLst>
                <a:path w="1939" h="2182" extrusionOk="0">
                  <a:moveTo>
                    <a:pt x="642" y="1"/>
                  </a:moveTo>
                  <a:cubicBezTo>
                    <a:pt x="570" y="1"/>
                    <a:pt x="500" y="28"/>
                    <a:pt x="434" y="87"/>
                  </a:cubicBezTo>
                  <a:cubicBezTo>
                    <a:pt x="0" y="521"/>
                    <a:pt x="843" y="2181"/>
                    <a:pt x="1362" y="2181"/>
                  </a:cubicBezTo>
                  <a:cubicBezTo>
                    <a:pt x="1416" y="2181"/>
                    <a:pt x="1467" y="2163"/>
                    <a:pt x="1512" y="2123"/>
                  </a:cubicBezTo>
                  <a:cubicBezTo>
                    <a:pt x="1939" y="1750"/>
                    <a:pt x="1226" y="1"/>
                    <a:pt x="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7"/>
            <p:cNvSpPr/>
            <p:nvPr/>
          </p:nvSpPr>
          <p:spPr>
            <a:xfrm rot="5400000">
              <a:off x="1412758" y="3623641"/>
              <a:ext cx="23016" cy="18771"/>
            </a:xfrm>
            <a:custGeom>
              <a:avLst/>
              <a:gdLst/>
              <a:ahLst/>
              <a:cxnLst/>
              <a:rect l="l" t="t" r="r" b="b"/>
              <a:pathLst>
                <a:path w="2234" h="1822" extrusionOk="0">
                  <a:moveTo>
                    <a:pt x="523" y="1"/>
                  </a:moveTo>
                  <a:cubicBezTo>
                    <a:pt x="400" y="1"/>
                    <a:pt x="303" y="55"/>
                    <a:pt x="250" y="182"/>
                  </a:cubicBezTo>
                  <a:cubicBezTo>
                    <a:pt x="1" y="731"/>
                    <a:pt x="1167" y="1822"/>
                    <a:pt x="1735" y="1822"/>
                  </a:cubicBezTo>
                  <a:cubicBezTo>
                    <a:pt x="1848" y="1822"/>
                    <a:pt x="1937" y="1778"/>
                    <a:pt x="1987" y="1679"/>
                  </a:cubicBezTo>
                  <a:cubicBezTo>
                    <a:pt x="2234" y="1185"/>
                    <a:pt x="1098"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7"/>
            <p:cNvSpPr/>
            <p:nvPr/>
          </p:nvSpPr>
          <p:spPr>
            <a:xfrm rot="5400000">
              <a:off x="1437166" y="3573237"/>
              <a:ext cx="21852" cy="20801"/>
            </a:xfrm>
            <a:custGeom>
              <a:avLst/>
              <a:gdLst/>
              <a:ahLst/>
              <a:cxnLst/>
              <a:rect l="l" t="t" r="r" b="b"/>
              <a:pathLst>
                <a:path w="2121" h="2019" extrusionOk="0">
                  <a:moveTo>
                    <a:pt x="570" y="1"/>
                  </a:moveTo>
                  <a:cubicBezTo>
                    <a:pt x="472" y="1"/>
                    <a:pt x="385" y="42"/>
                    <a:pt x="316" y="137"/>
                  </a:cubicBezTo>
                  <a:cubicBezTo>
                    <a:pt x="0" y="663"/>
                    <a:pt x="1115" y="2019"/>
                    <a:pt x="1635" y="2019"/>
                  </a:cubicBezTo>
                  <a:cubicBezTo>
                    <a:pt x="1708" y="2019"/>
                    <a:pt x="1769" y="1992"/>
                    <a:pt x="1813" y="1934"/>
                  </a:cubicBezTo>
                  <a:cubicBezTo>
                    <a:pt x="2121" y="1472"/>
                    <a:pt x="1155"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7"/>
            <p:cNvSpPr/>
            <p:nvPr/>
          </p:nvSpPr>
          <p:spPr>
            <a:xfrm rot="5400000">
              <a:off x="1116760" y="3650300"/>
              <a:ext cx="269039" cy="227737"/>
            </a:xfrm>
            <a:custGeom>
              <a:avLst/>
              <a:gdLst/>
              <a:ahLst/>
              <a:cxnLst/>
              <a:rect l="l" t="t" r="r" b="b"/>
              <a:pathLst>
                <a:path w="26114" h="22105" extrusionOk="0">
                  <a:moveTo>
                    <a:pt x="14614" y="1"/>
                  </a:moveTo>
                  <a:lnTo>
                    <a:pt x="0" y="17130"/>
                  </a:lnTo>
                  <a:cubicBezTo>
                    <a:pt x="0" y="17130"/>
                    <a:pt x="5085" y="22104"/>
                    <a:pt x="10880" y="22104"/>
                  </a:cubicBezTo>
                  <a:cubicBezTo>
                    <a:pt x="13617" y="22104"/>
                    <a:pt x="16513" y="20995"/>
                    <a:pt x="19106" y="17729"/>
                  </a:cubicBezTo>
                  <a:cubicBezTo>
                    <a:pt x="2611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7"/>
            <p:cNvSpPr/>
            <p:nvPr/>
          </p:nvSpPr>
          <p:spPr>
            <a:xfrm rot="5400000">
              <a:off x="1146086" y="3660506"/>
              <a:ext cx="222153" cy="187578"/>
            </a:xfrm>
            <a:custGeom>
              <a:avLst/>
              <a:gdLst/>
              <a:ahLst/>
              <a:cxnLst/>
              <a:rect l="l" t="t" r="r" b="b"/>
              <a:pathLst>
                <a:path w="21563" h="18207" extrusionOk="0">
                  <a:moveTo>
                    <a:pt x="12039" y="1"/>
                  </a:moveTo>
                  <a:lnTo>
                    <a:pt x="1" y="14075"/>
                  </a:lnTo>
                  <a:cubicBezTo>
                    <a:pt x="1" y="14075"/>
                    <a:pt x="4215" y="18206"/>
                    <a:pt x="9003" y="18206"/>
                  </a:cubicBezTo>
                  <a:cubicBezTo>
                    <a:pt x="11252" y="18206"/>
                    <a:pt x="13628" y="17295"/>
                    <a:pt x="15753" y="14614"/>
                  </a:cubicBezTo>
                  <a:cubicBezTo>
                    <a:pt x="21562" y="7307"/>
                    <a:pt x="12039" y="1"/>
                    <a:pt x="12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7"/>
            <p:cNvSpPr/>
            <p:nvPr/>
          </p:nvSpPr>
          <p:spPr>
            <a:xfrm rot="5400000">
              <a:off x="1163249" y="3667801"/>
              <a:ext cx="196232" cy="165592"/>
            </a:xfrm>
            <a:custGeom>
              <a:avLst/>
              <a:gdLst/>
              <a:ahLst/>
              <a:cxnLst/>
              <a:rect l="l" t="t" r="r" b="b"/>
              <a:pathLst>
                <a:path w="19047" h="16073" extrusionOk="0">
                  <a:moveTo>
                    <a:pt x="10661" y="0"/>
                  </a:moveTo>
                  <a:lnTo>
                    <a:pt x="0" y="12458"/>
                  </a:lnTo>
                  <a:cubicBezTo>
                    <a:pt x="0" y="12458"/>
                    <a:pt x="3698" y="16073"/>
                    <a:pt x="7928" y="16073"/>
                  </a:cubicBezTo>
                  <a:cubicBezTo>
                    <a:pt x="9930" y="16073"/>
                    <a:pt x="12051" y="15263"/>
                    <a:pt x="13955" y="12877"/>
                  </a:cubicBezTo>
                  <a:cubicBezTo>
                    <a:pt x="19046" y="6469"/>
                    <a:pt x="10661" y="0"/>
                    <a:pt x="10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7"/>
            <p:cNvSpPr/>
            <p:nvPr/>
          </p:nvSpPr>
          <p:spPr>
            <a:xfrm rot="5400000">
              <a:off x="1260276" y="3718279"/>
              <a:ext cx="21903" cy="17205"/>
            </a:xfrm>
            <a:custGeom>
              <a:avLst/>
              <a:gdLst/>
              <a:ahLst/>
              <a:cxnLst/>
              <a:rect l="l" t="t" r="r" b="b"/>
              <a:pathLst>
                <a:path w="2126" h="1670" extrusionOk="0">
                  <a:moveTo>
                    <a:pt x="512" y="0"/>
                  </a:moveTo>
                  <a:cubicBezTo>
                    <a:pt x="396" y="0"/>
                    <a:pt x="303" y="50"/>
                    <a:pt x="251" y="165"/>
                  </a:cubicBezTo>
                  <a:cubicBezTo>
                    <a:pt x="1" y="666"/>
                    <a:pt x="1132" y="1669"/>
                    <a:pt x="1685" y="1669"/>
                  </a:cubicBezTo>
                  <a:cubicBezTo>
                    <a:pt x="1793" y="1669"/>
                    <a:pt x="1879" y="1631"/>
                    <a:pt x="1928" y="1542"/>
                  </a:cubicBezTo>
                  <a:cubicBezTo>
                    <a:pt x="2126" y="1098"/>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7"/>
            <p:cNvSpPr/>
            <p:nvPr/>
          </p:nvSpPr>
          <p:spPr>
            <a:xfrm rot="5400000">
              <a:off x="1194168" y="3722580"/>
              <a:ext cx="21409" cy="17772"/>
            </a:xfrm>
            <a:custGeom>
              <a:avLst/>
              <a:gdLst/>
              <a:ahLst/>
              <a:cxnLst/>
              <a:rect l="l" t="t" r="r" b="b"/>
              <a:pathLst>
                <a:path w="2078" h="1725" extrusionOk="0">
                  <a:moveTo>
                    <a:pt x="452" y="1"/>
                  </a:moveTo>
                  <a:cubicBezTo>
                    <a:pt x="341" y="1"/>
                    <a:pt x="252" y="49"/>
                    <a:pt x="201" y="160"/>
                  </a:cubicBezTo>
                  <a:cubicBezTo>
                    <a:pt x="1" y="712"/>
                    <a:pt x="1142" y="1724"/>
                    <a:pt x="1661" y="1724"/>
                  </a:cubicBezTo>
                  <a:cubicBezTo>
                    <a:pt x="1762" y="1724"/>
                    <a:pt x="1839" y="1686"/>
                    <a:pt x="1878" y="1598"/>
                  </a:cubicBezTo>
                  <a:cubicBezTo>
                    <a:pt x="2077" y="1150"/>
                    <a:pt x="996"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7"/>
            <p:cNvSpPr/>
            <p:nvPr/>
          </p:nvSpPr>
          <p:spPr>
            <a:xfrm rot="5400000">
              <a:off x="1227853" y="3724172"/>
              <a:ext cx="21913" cy="17772"/>
            </a:xfrm>
            <a:custGeom>
              <a:avLst/>
              <a:gdLst/>
              <a:ahLst/>
              <a:cxnLst/>
              <a:rect l="l" t="t" r="r" b="b"/>
              <a:pathLst>
                <a:path w="2127" h="1725" extrusionOk="0">
                  <a:moveTo>
                    <a:pt x="502" y="1"/>
                  </a:moveTo>
                  <a:cubicBezTo>
                    <a:pt x="390" y="1"/>
                    <a:pt x="302" y="49"/>
                    <a:pt x="251" y="160"/>
                  </a:cubicBezTo>
                  <a:cubicBezTo>
                    <a:pt x="0" y="712"/>
                    <a:pt x="1134" y="1724"/>
                    <a:pt x="1686" y="1724"/>
                  </a:cubicBezTo>
                  <a:cubicBezTo>
                    <a:pt x="1793" y="1724"/>
                    <a:pt x="1879" y="1686"/>
                    <a:pt x="1928" y="1598"/>
                  </a:cubicBezTo>
                  <a:cubicBezTo>
                    <a:pt x="2127" y="1150"/>
                    <a:pt x="1046"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7"/>
            <p:cNvSpPr/>
            <p:nvPr/>
          </p:nvSpPr>
          <p:spPr>
            <a:xfrm rot="5400000">
              <a:off x="1299278" y="3752718"/>
              <a:ext cx="21883" cy="17422"/>
            </a:xfrm>
            <a:custGeom>
              <a:avLst/>
              <a:gdLst/>
              <a:ahLst/>
              <a:cxnLst/>
              <a:rect l="l" t="t" r="r" b="b"/>
              <a:pathLst>
                <a:path w="2124" h="1691" extrusionOk="0">
                  <a:moveTo>
                    <a:pt x="526" y="1"/>
                  </a:moveTo>
                  <a:cubicBezTo>
                    <a:pt x="403" y="1"/>
                    <a:pt x="305" y="56"/>
                    <a:pt x="251" y="187"/>
                  </a:cubicBezTo>
                  <a:cubicBezTo>
                    <a:pt x="1" y="687"/>
                    <a:pt x="1132" y="1691"/>
                    <a:pt x="1685" y="1691"/>
                  </a:cubicBezTo>
                  <a:cubicBezTo>
                    <a:pt x="1793" y="1691"/>
                    <a:pt x="1879" y="1652"/>
                    <a:pt x="1928" y="1564"/>
                  </a:cubicBezTo>
                  <a:cubicBezTo>
                    <a:pt x="2124" y="1123"/>
                    <a:pt x="1077" y="1"/>
                    <a:pt x="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7"/>
            <p:cNvSpPr/>
            <p:nvPr/>
          </p:nvSpPr>
          <p:spPr>
            <a:xfrm rot="5400000">
              <a:off x="1266448" y="3750982"/>
              <a:ext cx="21903" cy="17205"/>
            </a:xfrm>
            <a:custGeom>
              <a:avLst/>
              <a:gdLst/>
              <a:ahLst/>
              <a:cxnLst/>
              <a:rect l="l" t="t" r="r" b="b"/>
              <a:pathLst>
                <a:path w="2126" h="1670" extrusionOk="0">
                  <a:moveTo>
                    <a:pt x="512" y="0"/>
                  </a:moveTo>
                  <a:cubicBezTo>
                    <a:pt x="396" y="0"/>
                    <a:pt x="304" y="50"/>
                    <a:pt x="251" y="165"/>
                  </a:cubicBezTo>
                  <a:cubicBezTo>
                    <a:pt x="1" y="666"/>
                    <a:pt x="1174" y="1669"/>
                    <a:pt x="1706" y="1669"/>
                  </a:cubicBezTo>
                  <a:cubicBezTo>
                    <a:pt x="1810" y="1669"/>
                    <a:pt x="1889" y="1631"/>
                    <a:pt x="1928" y="1543"/>
                  </a:cubicBezTo>
                  <a:cubicBezTo>
                    <a:pt x="2126" y="1098"/>
                    <a:pt x="106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7"/>
            <p:cNvSpPr/>
            <p:nvPr/>
          </p:nvSpPr>
          <p:spPr>
            <a:xfrm rot="5400000">
              <a:off x="1264238" y="3782104"/>
              <a:ext cx="21388" cy="17195"/>
            </a:xfrm>
            <a:custGeom>
              <a:avLst/>
              <a:gdLst/>
              <a:ahLst/>
              <a:cxnLst/>
              <a:rect l="l" t="t" r="r" b="b"/>
              <a:pathLst>
                <a:path w="2076" h="1669" extrusionOk="0">
                  <a:moveTo>
                    <a:pt x="462" y="0"/>
                  </a:moveTo>
                  <a:cubicBezTo>
                    <a:pt x="346" y="0"/>
                    <a:pt x="253" y="49"/>
                    <a:pt x="201" y="165"/>
                  </a:cubicBezTo>
                  <a:cubicBezTo>
                    <a:pt x="1" y="665"/>
                    <a:pt x="1141" y="1669"/>
                    <a:pt x="1659"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7"/>
            <p:cNvSpPr/>
            <p:nvPr/>
          </p:nvSpPr>
          <p:spPr>
            <a:xfrm rot="5400000">
              <a:off x="1226957" y="3758390"/>
              <a:ext cx="21903" cy="17205"/>
            </a:xfrm>
            <a:custGeom>
              <a:avLst/>
              <a:gdLst/>
              <a:ahLst/>
              <a:cxnLst/>
              <a:rect l="l" t="t" r="r" b="b"/>
              <a:pathLst>
                <a:path w="2126" h="1670" extrusionOk="0">
                  <a:moveTo>
                    <a:pt x="512" y="1"/>
                  </a:moveTo>
                  <a:cubicBezTo>
                    <a:pt x="396" y="1"/>
                    <a:pt x="303" y="50"/>
                    <a:pt x="251" y="165"/>
                  </a:cubicBezTo>
                  <a:cubicBezTo>
                    <a:pt x="1" y="666"/>
                    <a:pt x="1174" y="1669"/>
                    <a:pt x="1705" y="1669"/>
                  </a:cubicBezTo>
                  <a:cubicBezTo>
                    <a:pt x="1809" y="1669"/>
                    <a:pt x="188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7"/>
            <p:cNvSpPr/>
            <p:nvPr/>
          </p:nvSpPr>
          <p:spPr>
            <a:xfrm rot="5400000">
              <a:off x="1222022" y="3681866"/>
              <a:ext cx="21903" cy="17205"/>
            </a:xfrm>
            <a:custGeom>
              <a:avLst/>
              <a:gdLst/>
              <a:ahLst/>
              <a:cxnLst/>
              <a:rect l="l" t="t" r="r" b="b"/>
              <a:pathLst>
                <a:path w="2126" h="1670" extrusionOk="0">
                  <a:moveTo>
                    <a:pt x="512" y="1"/>
                  </a:moveTo>
                  <a:cubicBezTo>
                    <a:pt x="396" y="1"/>
                    <a:pt x="304" y="50"/>
                    <a:pt x="251" y="165"/>
                  </a:cubicBezTo>
                  <a:cubicBezTo>
                    <a:pt x="1" y="666"/>
                    <a:pt x="1133" y="1670"/>
                    <a:pt x="1685" y="1670"/>
                  </a:cubicBezTo>
                  <a:cubicBezTo>
                    <a:pt x="1793" y="1670"/>
                    <a:pt x="187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7"/>
            <p:cNvSpPr/>
            <p:nvPr/>
          </p:nvSpPr>
          <p:spPr>
            <a:xfrm rot="5400000">
              <a:off x="1186185" y="3529061"/>
              <a:ext cx="59250" cy="59239"/>
            </a:xfrm>
            <a:custGeom>
              <a:avLst/>
              <a:gdLst/>
              <a:ahLst/>
              <a:cxnLst/>
              <a:rect l="l" t="t" r="r" b="b"/>
              <a:pathLst>
                <a:path w="5751" h="5750" extrusionOk="0">
                  <a:moveTo>
                    <a:pt x="2876" y="0"/>
                  </a:moveTo>
                  <a:cubicBezTo>
                    <a:pt x="1259" y="0"/>
                    <a:pt x="1" y="1318"/>
                    <a:pt x="1" y="2875"/>
                  </a:cubicBezTo>
                  <a:cubicBezTo>
                    <a:pt x="1" y="4492"/>
                    <a:pt x="1259" y="5750"/>
                    <a:pt x="2876" y="5750"/>
                  </a:cubicBezTo>
                  <a:cubicBezTo>
                    <a:pt x="4433" y="5750"/>
                    <a:pt x="5750" y="4492"/>
                    <a:pt x="5750" y="2875"/>
                  </a:cubicBezTo>
                  <a:cubicBezTo>
                    <a:pt x="5750" y="1318"/>
                    <a:pt x="4433" y="0"/>
                    <a:pt x="28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7"/>
            <p:cNvSpPr/>
            <p:nvPr/>
          </p:nvSpPr>
          <p:spPr>
            <a:xfrm rot="5400000">
              <a:off x="1394755" y="3336520"/>
              <a:ext cx="59239" cy="59250"/>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7"/>
            <p:cNvSpPr/>
            <p:nvPr/>
          </p:nvSpPr>
          <p:spPr>
            <a:xfrm rot="5400000">
              <a:off x="1400303" y="3808609"/>
              <a:ext cx="59250" cy="59250"/>
            </a:xfrm>
            <a:custGeom>
              <a:avLst/>
              <a:gdLst/>
              <a:ahLst/>
              <a:cxnLst/>
              <a:rect l="l" t="t" r="r" b="b"/>
              <a:pathLst>
                <a:path w="5751" h="5751" extrusionOk="0">
                  <a:moveTo>
                    <a:pt x="2875" y="0"/>
                  </a:moveTo>
                  <a:cubicBezTo>
                    <a:pt x="1258" y="0"/>
                    <a:pt x="0" y="1258"/>
                    <a:pt x="0" y="2875"/>
                  </a:cubicBezTo>
                  <a:cubicBezTo>
                    <a:pt x="0" y="4432"/>
                    <a:pt x="1258" y="5750"/>
                    <a:pt x="2875" y="5750"/>
                  </a:cubicBezTo>
                  <a:cubicBezTo>
                    <a:pt x="4432" y="5750"/>
                    <a:pt x="5750" y="4432"/>
                    <a:pt x="5750" y="2875"/>
                  </a:cubicBezTo>
                  <a:cubicBezTo>
                    <a:pt x="5750" y="1258"/>
                    <a:pt x="443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7"/>
            <p:cNvSpPr/>
            <p:nvPr/>
          </p:nvSpPr>
          <p:spPr>
            <a:xfrm rot="5400000">
              <a:off x="1304822" y="2844225"/>
              <a:ext cx="213509" cy="224306"/>
            </a:xfrm>
            <a:custGeom>
              <a:avLst/>
              <a:gdLst/>
              <a:ahLst/>
              <a:cxnLst/>
              <a:rect l="l" t="t" r="r" b="b"/>
              <a:pathLst>
                <a:path w="20724" h="21772" extrusionOk="0">
                  <a:moveTo>
                    <a:pt x="2216" y="0"/>
                  </a:moveTo>
                  <a:lnTo>
                    <a:pt x="599" y="15333"/>
                  </a:lnTo>
                  <a:lnTo>
                    <a:pt x="420" y="16651"/>
                  </a:lnTo>
                  <a:lnTo>
                    <a:pt x="0" y="20963"/>
                  </a:lnTo>
                  <a:cubicBezTo>
                    <a:pt x="2025" y="21525"/>
                    <a:pt x="3868" y="21771"/>
                    <a:pt x="5542" y="21771"/>
                  </a:cubicBezTo>
                  <a:cubicBezTo>
                    <a:pt x="17240" y="21771"/>
                    <a:pt x="20723" y="9763"/>
                    <a:pt x="20723" y="9763"/>
                  </a:cubicBezTo>
                  <a:lnTo>
                    <a:pt x="17130" y="7846"/>
                  </a:lnTo>
                  <a:lnTo>
                    <a:pt x="15932" y="7248"/>
                  </a:lnTo>
                  <a:lnTo>
                    <a:pt x="22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7"/>
            <p:cNvSpPr/>
            <p:nvPr/>
          </p:nvSpPr>
          <p:spPr>
            <a:xfrm rot="5400000">
              <a:off x="1350122" y="2852499"/>
              <a:ext cx="172165" cy="175050"/>
            </a:xfrm>
            <a:custGeom>
              <a:avLst/>
              <a:gdLst/>
              <a:ahLst/>
              <a:cxnLst/>
              <a:rect l="l" t="t" r="r" b="b"/>
              <a:pathLst>
                <a:path w="16711" h="16991" extrusionOk="0">
                  <a:moveTo>
                    <a:pt x="1797" y="0"/>
                  </a:moveTo>
                  <a:lnTo>
                    <a:pt x="1" y="16651"/>
                  </a:lnTo>
                  <a:cubicBezTo>
                    <a:pt x="1211" y="16884"/>
                    <a:pt x="2345" y="16991"/>
                    <a:pt x="3406" y="16991"/>
                  </a:cubicBezTo>
                  <a:cubicBezTo>
                    <a:pt x="11319" y="16991"/>
                    <a:pt x="15179" y="11068"/>
                    <a:pt x="16711" y="7846"/>
                  </a:cubicBezTo>
                  <a:lnTo>
                    <a:pt x="17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7"/>
            <p:cNvSpPr/>
            <p:nvPr/>
          </p:nvSpPr>
          <p:spPr>
            <a:xfrm rot="5400000">
              <a:off x="1364556" y="2854590"/>
              <a:ext cx="157968" cy="160379"/>
            </a:xfrm>
            <a:custGeom>
              <a:avLst/>
              <a:gdLst/>
              <a:ahLst/>
              <a:cxnLst/>
              <a:rect l="l" t="t" r="r" b="b"/>
              <a:pathLst>
                <a:path w="15333" h="15567" extrusionOk="0">
                  <a:moveTo>
                    <a:pt x="1617" y="0"/>
                  </a:moveTo>
                  <a:lnTo>
                    <a:pt x="0" y="15333"/>
                  </a:lnTo>
                  <a:cubicBezTo>
                    <a:pt x="966" y="15493"/>
                    <a:pt x="1880" y="15567"/>
                    <a:pt x="2745" y="15567"/>
                  </a:cubicBezTo>
                  <a:cubicBezTo>
                    <a:pt x="9973" y="15567"/>
                    <a:pt x="13728" y="10404"/>
                    <a:pt x="15333" y="7248"/>
                  </a:cubicBezTo>
                  <a:lnTo>
                    <a:pt x="16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7"/>
            <p:cNvSpPr/>
            <p:nvPr/>
          </p:nvSpPr>
          <p:spPr>
            <a:xfrm rot="5400000">
              <a:off x="1388516" y="2873817"/>
              <a:ext cx="18153" cy="23778"/>
            </a:xfrm>
            <a:custGeom>
              <a:avLst/>
              <a:gdLst/>
              <a:ahLst/>
              <a:cxnLst/>
              <a:rect l="l" t="t" r="r" b="b"/>
              <a:pathLst>
                <a:path w="1762" h="2308" extrusionOk="0">
                  <a:moveTo>
                    <a:pt x="717" y="0"/>
                  </a:moveTo>
                  <a:cubicBezTo>
                    <a:pt x="664" y="0"/>
                    <a:pt x="609" y="16"/>
                    <a:pt x="554" y="52"/>
                  </a:cubicBezTo>
                  <a:cubicBezTo>
                    <a:pt x="1" y="439"/>
                    <a:pt x="571" y="2308"/>
                    <a:pt x="1087" y="2308"/>
                  </a:cubicBezTo>
                  <a:cubicBezTo>
                    <a:pt x="1129" y="2308"/>
                    <a:pt x="1171" y="2295"/>
                    <a:pt x="1213" y="2268"/>
                  </a:cubicBezTo>
                  <a:cubicBezTo>
                    <a:pt x="1761" y="1938"/>
                    <a:pt x="1305" y="0"/>
                    <a:pt x="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7"/>
            <p:cNvSpPr/>
            <p:nvPr/>
          </p:nvSpPr>
          <p:spPr>
            <a:xfrm rot="5400000">
              <a:off x="1398489" y="2921666"/>
              <a:ext cx="19977" cy="22470"/>
            </a:xfrm>
            <a:custGeom>
              <a:avLst/>
              <a:gdLst/>
              <a:ahLst/>
              <a:cxnLst/>
              <a:rect l="l" t="t" r="r" b="b"/>
              <a:pathLst>
                <a:path w="1939" h="2181" extrusionOk="0">
                  <a:moveTo>
                    <a:pt x="642" y="0"/>
                  </a:moveTo>
                  <a:cubicBezTo>
                    <a:pt x="570" y="0"/>
                    <a:pt x="500" y="27"/>
                    <a:pt x="434" y="86"/>
                  </a:cubicBezTo>
                  <a:cubicBezTo>
                    <a:pt x="0" y="520"/>
                    <a:pt x="842" y="2181"/>
                    <a:pt x="1361" y="2181"/>
                  </a:cubicBezTo>
                  <a:cubicBezTo>
                    <a:pt x="1416" y="2181"/>
                    <a:pt x="1467" y="2162"/>
                    <a:pt x="1512" y="2123"/>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7"/>
            <p:cNvSpPr/>
            <p:nvPr/>
          </p:nvSpPr>
          <p:spPr>
            <a:xfrm rot="5400000">
              <a:off x="1435203" y="2882477"/>
              <a:ext cx="19987" cy="23088"/>
            </a:xfrm>
            <a:custGeom>
              <a:avLst/>
              <a:gdLst/>
              <a:ahLst/>
              <a:cxnLst/>
              <a:rect l="l" t="t" r="r" b="b"/>
              <a:pathLst>
                <a:path w="1940" h="2241" extrusionOk="0">
                  <a:moveTo>
                    <a:pt x="627" y="1"/>
                  </a:moveTo>
                  <a:cubicBezTo>
                    <a:pt x="559" y="1"/>
                    <a:pt x="494" y="28"/>
                    <a:pt x="435" y="87"/>
                  </a:cubicBezTo>
                  <a:cubicBezTo>
                    <a:pt x="1" y="575"/>
                    <a:pt x="843" y="2241"/>
                    <a:pt x="1362" y="2241"/>
                  </a:cubicBezTo>
                  <a:cubicBezTo>
                    <a:pt x="1417" y="2241"/>
                    <a:pt x="1467" y="2223"/>
                    <a:pt x="1513" y="2183"/>
                  </a:cubicBezTo>
                  <a:cubicBezTo>
                    <a:pt x="1939" y="1756"/>
                    <a:pt x="1179" y="1"/>
                    <a:pt x="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7"/>
            <p:cNvSpPr/>
            <p:nvPr/>
          </p:nvSpPr>
          <p:spPr>
            <a:xfrm rot="5400000">
              <a:off x="1473102" y="2880267"/>
              <a:ext cx="19915" cy="22635"/>
            </a:xfrm>
            <a:custGeom>
              <a:avLst/>
              <a:gdLst/>
              <a:ahLst/>
              <a:cxnLst/>
              <a:rect l="l" t="t" r="r" b="b"/>
              <a:pathLst>
                <a:path w="1933" h="2197" extrusionOk="0">
                  <a:moveTo>
                    <a:pt x="636" y="0"/>
                  </a:moveTo>
                  <a:cubicBezTo>
                    <a:pt x="564" y="0"/>
                    <a:pt x="494" y="27"/>
                    <a:pt x="428" y="86"/>
                  </a:cubicBezTo>
                  <a:cubicBezTo>
                    <a:pt x="0" y="568"/>
                    <a:pt x="815" y="2197"/>
                    <a:pt x="1335" y="2197"/>
                  </a:cubicBezTo>
                  <a:cubicBezTo>
                    <a:pt x="1397" y="2197"/>
                    <a:pt x="1455" y="2174"/>
                    <a:pt x="1506" y="2123"/>
                  </a:cubicBezTo>
                  <a:cubicBezTo>
                    <a:pt x="1933" y="1749"/>
                    <a:pt x="1220" y="0"/>
                    <a:pt x="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7"/>
            <p:cNvSpPr/>
            <p:nvPr/>
          </p:nvSpPr>
          <p:spPr>
            <a:xfrm rot="5400000">
              <a:off x="1420423" y="2965754"/>
              <a:ext cx="23098" cy="18874"/>
            </a:xfrm>
            <a:custGeom>
              <a:avLst/>
              <a:gdLst/>
              <a:ahLst/>
              <a:cxnLst/>
              <a:rect l="l" t="t" r="r" b="b"/>
              <a:pathLst>
                <a:path w="2242" h="1832" extrusionOk="0">
                  <a:moveTo>
                    <a:pt x="503" y="1"/>
                  </a:moveTo>
                  <a:cubicBezTo>
                    <a:pt x="391" y="1"/>
                    <a:pt x="303" y="48"/>
                    <a:pt x="254" y="156"/>
                  </a:cubicBezTo>
                  <a:cubicBezTo>
                    <a:pt x="0" y="714"/>
                    <a:pt x="1209" y="1832"/>
                    <a:pt x="1766" y="1832"/>
                  </a:cubicBezTo>
                  <a:cubicBezTo>
                    <a:pt x="1866" y="1832"/>
                    <a:pt x="1945" y="1795"/>
                    <a:pt x="1991" y="1713"/>
                  </a:cubicBezTo>
                  <a:cubicBezTo>
                    <a:pt x="2241" y="1213"/>
                    <a:pt x="1069" y="1"/>
                    <a:pt x="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7"/>
            <p:cNvSpPr/>
            <p:nvPr/>
          </p:nvSpPr>
          <p:spPr>
            <a:xfrm rot="5400000">
              <a:off x="1445021" y="2915499"/>
              <a:ext cx="21779" cy="20760"/>
            </a:xfrm>
            <a:custGeom>
              <a:avLst/>
              <a:gdLst/>
              <a:ahLst/>
              <a:cxnLst/>
              <a:rect l="l" t="t" r="r" b="b"/>
              <a:pathLst>
                <a:path w="2114" h="2015" extrusionOk="0">
                  <a:moveTo>
                    <a:pt x="576" y="1"/>
                  </a:moveTo>
                  <a:cubicBezTo>
                    <a:pt x="493" y="1"/>
                    <a:pt x="420" y="36"/>
                    <a:pt x="364" y="115"/>
                  </a:cubicBezTo>
                  <a:cubicBezTo>
                    <a:pt x="0" y="636"/>
                    <a:pt x="1082" y="2014"/>
                    <a:pt x="1608" y="2014"/>
                  </a:cubicBezTo>
                  <a:cubicBezTo>
                    <a:pt x="1688" y="2014"/>
                    <a:pt x="1755" y="1983"/>
                    <a:pt x="1802" y="1912"/>
                  </a:cubicBezTo>
                  <a:cubicBezTo>
                    <a:pt x="2113" y="1497"/>
                    <a:pt x="1119"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7"/>
            <p:cNvSpPr/>
            <p:nvPr/>
          </p:nvSpPr>
          <p:spPr>
            <a:xfrm rot="5400000">
              <a:off x="1131874" y="2992773"/>
              <a:ext cx="269658" cy="227737"/>
            </a:xfrm>
            <a:custGeom>
              <a:avLst/>
              <a:gdLst/>
              <a:ahLst/>
              <a:cxnLst/>
              <a:rect l="l" t="t" r="r" b="b"/>
              <a:pathLst>
                <a:path w="26174" h="22105" extrusionOk="0">
                  <a:moveTo>
                    <a:pt x="14614" y="1"/>
                  </a:moveTo>
                  <a:lnTo>
                    <a:pt x="0" y="17130"/>
                  </a:lnTo>
                  <a:cubicBezTo>
                    <a:pt x="0" y="17130"/>
                    <a:pt x="5085" y="22104"/>
                    <a:pt x="10880" y="22104"/>
                  </a:cubicBezTo>
                  <a:cubicBezTo>
                    <a:pt x="13617" y="22104"/>
                    <a:pt x="16513" y="20995"/>
                    <a:pt x="19106" y="17729"/>
                  </a:cubicBezTo>
                  <a:cubicBezTo>
                    <a:pt x="2617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7"/>
            <p:cNvSpPr/>
            <p:nvPr/>
          </p:nvSpPr>
          <p:spPr>
            <a:xfrm rot="5400000">
              <a:off x="1161514" y="3002675"/>
              <a:ext cx="222153" cy="187567"/>
            </a:xfrm>
            <a:custGeom>
              <a:avLst/>
              <a:gdLst/>
              <a:ahLst/>
              <a:cxnLst/>
              <a:rect l="l" t="t" r="r" b="b"/>
              <a:pathLst>
                <a:path w="21563" h="18206" extrusionOk="0">
                  <a:moveTo>
                    <a:pt x="12039" y="0"/>
                  </a:moveTo>
                  <a:lnTo>
                    <a:pt x="1" y="14075"/>
                  </a:lnTo>
                  <a:cubicBezTo>
                    <a:pt x="1" y="14075"/>
                    <a:pt x="4215" y="18206"/>
                    <a:pt x="9022" y="18206"/>
                  </a:cubicBezTo>
                  <a:cubicBezTo>
                    <a:pt x="11280" y="18206"/>
                    <a:pt x="13669" y="17294"/>
                    <a:pt x="15813" y="14614"/>
                  </a:cubicBezTo>
                  <a:cubicBezTo>
                    <a:pt x="21562" y="7307"/>
                    <a:pt x="12039" y="0"/>
                    <a:pt x="120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7"/>
            <p:cNvSpPr/>
            <p:nvPr/>
          </p:nvSpPr>
          <p:spPr>
            <a:xfrm rot="5400000">
              <a:off x="1178982" y="3010274"/>
              <a:ext cx="195614" cy="165592"/>
            </a:xfrm>
            <a:custGeom>
              <a:avLst/>
              <a:gdLst/>
              <a:ahLst/>
              <a:cxnLst/>
              <a:rect l="l" t="t" r="r" b="b"/>
              <a:pathLst>
                <a:path w="18987" h="16073" extrusionOk="0">
                  <a:moveTo>
                    <a:pt x="10601" y="0"/>
                  </a:moveTo>
                  <a:lnTo>
                    <a:pt x="0" y="12458"/>
                  </a:lnTo>
                  <a:cubicBezTo>
                    <a:pt x="0" y="12458"/>
                    <a:pt x="3670" y="16072"/>
                    <a:pt x="7882" y="16072"/>
                  </a:cubicBezTo>
                  <a:cubicBezTo>
                    <a:pt x="9876" y="16072"/>
                    <a:pt x="11991" y="15263"/>
                    <a:pt x="13895" y="12877"/>
                  </a:cubicBezTo>
                  <a:cubicBezTo>
                    <a:pt x="18986" y="6468"/>
                    <a:pt x="10601" y="0"/>
                    <a:pt x="10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7"/>
            <p:cNvSpPr/>
            <p:nvPr/>
          </p:nvSpPr>
          <p:spPr>
            <a:xfrm rot="5400000">
              <a:off x="1275705" y="3060448"/>
              <a:ext cx="21903" cy="17195"/>
            </a:xfrm>
            <a:custGeom>
              <a:avLst/>
              <a:gdLst/>
              <a:ahLst/>
              <a:cxnLst/>
              <a:rect l="l" t="t" r="r" b="b"/>
              <a:pathLst>
                <a:path w="2126" h="1669" extrusionOk="0">
                  <a:moveTo>
                    <a:pt x="512" y="0"/>
                  </a:moveTo>
                  <a:cubicBezTo>
                    <a:pt x="396" y="0"/>
                    <a:pt x="303" y="49"/>
                    <a:pt x="251" y="165"/>
                  </a:cubicBezTo>
                  <a:cubicBezTo>
                    <a:pt x="0" y="665"/>
                    <a:pt x="1174" y="1669"/>
                    <a:pt x="1705" y="1669"/>
                  </a:cubicBezTo>
                  <a:cubicBezTo>
                    <a:pt x="1809" y="1669"/>
                    <a:pt x="1889" y="1630"/>
                    <a:pt x="1928" y="1542"/>
                  </a:cubicBezTo>
                  <a:cubicBezTo>
                    <a:pt x="2126" y="1097"/>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7"/>
            <p:cNvSpPr/>
            <p:nvPr/>
          </p:nvSpPr>
          <p:spPr>
            <a:xfrm rot="5400000">
              <a:off x="1209592" y="3064745"/>
              <a:ext cx="21409" cy="17772"/>
            </a:xfrm>
            <a:custGeom>
              <a:avLst/>
              <a:gdLst/>
              <a:ahLst/>
              <a:cxnLst/>
              <a:rect l="l" t="t" r="r" b="b"/>
              <a:pathLst>
                <a:path w="2078" h="1725" extrusionOk="0">
                  <a:moveTo>
                    <a:pt x="452" y="0"/>
                  </a:moveTo>
                  <a:cubicBezTo>
                    <a:pt x="341" y="0"/>
                    <a:pt x="252" y="48"/>
                    <a:pt x="201" y="160"/>
                  </a:cubicBezTo>
                  <a:cubicBezTo>
                    <a:pt x="1" y="711"/>
                    <a:pt x="1142" y="1724"/>
                    <a:pt x="1661" y="1724"/>
                  </a:cubicBezTo>
                  <a:cubicBezTo>
                    <a:pt x="1762" y="1724"/>
                    <a:pt x="1839" y="1686"/>
                    <a:pt x="1878" y="1598"/>
                  </a:cubicBezTo>
                  <a:cubicBezTo>
                    <a:pt x="2077" y="1150"/>
                    <a:pt x="996" y="0"/>
                    <a:pt x="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7"/>
            <p:cNvSpPr/>
            <p:nvPr/>
          </p:nvSpPr>
          <p:spPr>
            <a:xfrm rot="5400000">
              <a:off x="1243282" y="3066342"/>
              <a:ext cx="21913" cy="17762"/>
            </a:xfrm>
            <a:custGeom>
              <a:avLst/>
              <a:gdLst/>
              <a:ahLst/>
              <a:cxnLst/>
              <a:rect l="l" t="t" r="r" b="b"/>
              <a:pathLst>
                <a:path w="2127" h="1724" extrusionOk="0">
                  <a:moveTo>
                    <a:pt x="502" y="0"/>
                  </a:moveTo>
                  <a:cubicBezTo>
                    <a:pt x="390" y="0"/>
                    <a:pt x="302" y="48"/>
                    <a:pt x="251" y="160"/>
                  </a:cubicBezTo>
                  <a:cubicBezTo>
                    <a:pt x="0" y="711"/>
                    <a:pt x="1134" y="1724"/>
                    <a:pt x="1686" y="1724"/>
                  </a:cubicBezTo>
                  <a:cubicBezTo>
                    <a:pt x="1793" y="1724"/>
                    <a:pt x="1879" y="1685"/>
                    <a:pt x="1928" y="1597"/>
                  </a:cubicBezTo>
                  <a:cubicBezTo>
                    <a:pt x="2127" y="1150"/>
                    <a:pt x="1046" y="0"/>
                    <a:pt x="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7"/>
            <p:cNvSpPr/>
            <p:nvPr/>
          </p:nvSpPr>
          <p:spPr>
            <a:xfrm rot="5400000">
              <a:off x="1314701" y="3094882"/>
              <a:ext cx="21883" cy="17422"/>
            </a:xfrm>
            <a:custGeom>
              <a:avLst/>
              <a:gdLst/>
              <a:ahLst/>
              <a:cxnLst/>
              <a:rect l="l" t="t" r="r" b="b"/>
              <a:pathLst>
                <a:path w="2124" h="1691" extrusionOk="0">
                  <a:moveTo>
                    <a:pt x="526" y="0"/>
                  </a:moveTo>
                  <a:cubicBezTo>
                    <a:pt x="403" y="0"/>
                    <a:pt x="305" y="56"/>
                    <a:pt x="251" y="186"/>
                  </a:cubicBezTo>
                  <a:cubicBezTo>
                    <a:pt x="0" y="687"/>
                    <a:pt x="1132" y="1691"/>
                    <a:pt x="1685" y="1691"/>
                  </a:cubicBezTo>
                  <a:cubicBezTo>
                    <a:pt x="1793" y="1691"/>
                    <a:pt x="1879" y="1652"/>
                    <a:pt x="1928" y="1564"/>
                  </a:cubicBezTo>
                  <a:cubicBezTo>
                    <a:pt x="2124" y="1123"/>
                    <a:pt x="1077"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7"/>
            <p:cNvSpPr/>
            <p:nvPr/>
          </p:nvSpPr>
          <p:spPr>
            <a:xfrm rot="5400000">
              <a:off x="1282134" y="3093409"/>
              <a:ext cx="21388" cy="17195"/>
            </a:xfrm>
            <a:custGeom>
              <a:avLst/>
              <a:gdLst/>
              <a:ahLst/>
              <a:cxnLst/>
              <a:rect l="l" t="t" r="r" b="b"/>
              <a:pathLst>
                <a:path w="2076" h="1669" extrusionOk="0">
                  <a:moveTo>
                    <a:pt x="462" y="0"/>
                  </a:moveTo>
                  <a:cubicBezTo>
                    <a:pt x="346" y="0"/>
                    <a:pt x="254" y="49"/>
                    <a:pt x="201" y="165"/>
                  </a:cubicBezTo>
                  <a:cubicBezTo>
                    <a:pt x="1" y="665"/>
                    <a:pt x="1141" y="1669"/>
                    <a:pt x="1660"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7"/>
            <p:cNvSpPr/>
            <p:nvPr/>
          </p:nvSpPr>
          <p:spPr>
            <a:xfrm rot="5400000">
              <a:off x="1279414" y="3124515"/>
              <a:ext cx="21893" cy="17205"/>
            </a:xfrm>
            <a:custGeom>
              <a:avLst/>
              <a:gdLst/>
              <a:ahLst/>
              <a:cxnLst/>
              <a:rect l="l" t="t" r="r" b="b"/>
              <a:pathLst>
                <a:path w="2125" h="1670" extrusionOk="0">
                  <a:moveTo>
                    <a:pt x="466" y="1"/>
                  </a:moveTo>
                  <a:cubicBezTo>
                    <a:pt x="348" y="1"/>
                    <a:pt x="253" y="50"/>
                    <a:pt x="201" y="165"/>
                  </a:cubicBezTo>
                  <a:cubicBezTo>
                    <a:pt x="1" y="666"/>
                    <a:pt x="1140" y="1670"/>
                    <a:pt x="1659" y="1670"/>
                  </a:cubicBezTo>
                  <a:cubicBezTo>
                    <a:pt x="1761" y="1670"/>
                    <a:pt x="1839" y="1631"/>
                    <a:pt x="1878" y="1543"/>
                  </a:cubicBezTo>
                  <a:cubicBezTo>
                    <a:pt x="2125" y="1098"/>
                    <a:pt x="1026"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7"/>
            <p:cNvSpPr/>
            <p:nvPr/>
          </p:nvSpPr>
          <p:spPr>
            <a:xfrm rot="5400000">
              <a:off x="1242638" y="3100812"/>
              <a:ext cx="21388" cy="17205"/>
            </a:xfrm>
            <a:custGeom>
              <a:avLst/>
              <a:gdLst/>
              <a:ahLst/>
              <a:cxnLst/>
              <a:rect l="l" t="t" r="r" b="b"/>
              <a:pathLst>
                <a:path w="2076" h="1670" extrusionOk="0">
                  <a:moveTo>
                    <a:pt x="462" y="0"/>
                  </a:moveTo>
                  <a:cubicBezTo>
                    <a:pt x="346" y="0"/>
                    <a:pt x="253" y="50"/>
                    <a:pt x="201" y="165"/>
                  </a:cubicBezTo>
                  <a:cubicBezTo>
                    <a:pt x="1" y="666"/>
                    <a:pt x="1141" y="1669"/>
                    <a:pt x="1659" y="1669"/>
                  </a:cubicBezTo>
                  <a:cubicBezTo>
                    <a:pt x="1761" y="1669"/>
                    <a:pt x="1839" y="1631"/>
                    <a:pt x="1878" y="1542"/>
                  </a:cubicBezTo>
                  <a:cubicBezTo>
                    <a:pt x="2076" y="1098"/>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7"/>
            <p:cNvSpPr/>
            <p:nvPr/>
          </p:nvSpPr>
          <p:spPr>
            <a:xfrm rot="5400000">
              <a:off x="1237703" y="3024288"/>
              <a:ext cx="21388" cy="17205"/>
            </a:xfrm>
            <a:custGeom>
              <a:avLst/>
              <a:gdLst/>
              <a:ahLst/>
              <a:cxnLst/>
              <a:rect l="l" t="t" r="r" b="b"/>
              <a:pathLst>
                <a:path w="2076" h="1670" extrusionOk="0">
                  <a:moveTo>
                    <a:pt x="462" y="0"/>
                  </a:moveTo>
                  <a:cubicBezTo>
                    <a:pt x="346" y="0"/>
                    <a:pt x="254" y="50"/>
                    <a:pt x="201" y="165"/>
                  </a:cubicBezTo>
                  <a:cubicBezTo>
                    <a:pt x="1" y="666"/>
                    <a:pt x="1141" y="1669"/>
                    <a:pt x="1660" y="1669"/>
                  </a:cubicBezTo>
                  <a:cubicBezTo>
                    <a:pt x="1761" y="1669"/>
                    <a:pt x="1839" y="1631"/>
                    <a:pt x="1878" y="1542"/>
                  </a:cubicBezTo>
                  <a:cubicBezTo>
                    <a:pt x="2076" y="1098"/>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7"/>
            <p:cNvSpPr/>
            <p:nvPr/>
          </p:nvSpPr>
          <p:spPr>
            <a:xfrm rot="5400000">
              <a:off x="1193593" y="2886649"/>
              <a:ext cx="59239" cy="59250"/>
            </a:xfrm>
            <a:custGeom>
              <a:avLst/>
              <a:gdLst/>
              <a:ahLst/>
              <a:cxnLst/>
              <a:rect l="l" t="t" r="r" b="b"/>
              <a:pathLst>
                <a:path w="5750" h="5751" extrusionOk="0">
                  <a:moveTo>
                    <a:pt x="2875" y="1"/>
                  </a:moveTo>
                  <a:cubicBezTo>
                    <a:pt x="1318" y="1"/>
                    <a:pt x="0" y="1258"/>
                    <a:pt x="0" y="2875"/>
                  </a:cubicBezTo>
                  <a:cubicBezTo>
                    <a:pt x="0" y="4433"/>
                    <a:pt x="1318" y="5750"/>
                    <a:pt x="2875" y="5750"/>
                  </a:cubicBezTo>
                  <a:cubicBezTo>
                    <a:pt x="4492" y="5750"/>
                    <a:pt x="5750" y="4433"/>
                    <a:pt x="5750" y="2875"/>
                  </a:cubicBezTo>
                  <a:cubicBezTo>
                    <a:pt x="5750" y="1258"/>
                    <a:pt x="4492" y="1"/>
                    <a:pt x="2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7"/>
            <p:cNvSpPr/>
            <p:nvPr/>
          </p:nvSpPr>
          <p:spPr>
            <a:xfrm rot="5400000">
              <a:off x="1431165" y="3150769"/>
              <a:ext cx="59239" cy="59250"/>
            </a:xfrm>
            <a:custGeom>
              <a:avLst/>
              <a:gdLst/>
              <a:ahLst/>
              <a:cxnLst/>
              <a:rect l="l" t="t" r="r" b="b"/>
              <a:pathLst>
                <a:path w="5750" h="5751" extrusionOk="0">
                  <a:moveTo>
                    <a:pt x="2875" y="1"/>
                  </a:moveTo>
                  <a:cubicBezTo>
                    <a:pt x="1258" y="1"/>
                    <a:pt x="0" y="1258"/>
                    <a:pt x="0" y="2876"/>
                  </a:cubicBezTo>
                  <a:cubicBezTo>
                    <a:pt x="0" y="4433"/>
                    <a:pt x="1258" y="5750"/>
                    <a:pt x="2875" y="5750"/>
                  </a:cubicBezTo>
                  <a:cubicBezTo>
                    <a:pt x="4432" y="5750"/>
                    <a:pt x="5750" y="4433"/>
                    <a:pt x="5750" y="2876"/>
                  </a:cubicBezTo>
                  <a:cubicBezTo>
                    <a:pt x="5750" y="1258"/>
                    <a:pt x="4432" y="1"/>
                    <a:pt x="2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6" name="Google Shape;1416;p37"/>
          <p:cNvGrpSpPr/>
          <p:nvPr/>
        </p:nvGrpSpPr>
        <p:grpSpPr>
          <a:xfrm>
            <a:off x="1687806" y="2090361"/>
            <a:ext cx="155400" cy="155400"/>
            <a:chOff x="1666623" y="2623621"/>
            <a:chExt cx="155400" cy="155400"/>
          </a:xfrm>
        </p:grpSpPr>
        <p:sp>
          <p:nvSpPr>
            <p:cNvPr id="1417" name="Google Shape;1417;p37"/>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18" name="Google Shape;1418;p37"/>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419" name="Google Shape;1419;p37"/>
          <p:cNvGrpSpPr/>
          <p:nvPr/>
        </p:nvGrpSpPr>
        <p:grpSpPr>
          <a:xfrm>
            <a:off x="7454604" y="2090361"/>
            <a:ext cx="155400" cy="155400"/>
            <a:chOff x="1666623" y="2623621"/>
            <a:chExt cx="155400" cy="155400"/>
          </a:xfrm>
        </p:grpSpPr>
        <p:sp>
          <p:nvSpPr>
            <p:cNvPr id="1420" name="Google Shape;1420;p37"/>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21" name="Google Shape;1421;p37"/>
            <p:cNvSpPr/>
            <p:nvPr/>
          </p:nvSpPr>
          <p:spPr>
            <a:xfrm>
              <a:off x="1666623" y="2623621"/>
              <a:ext cx="155400" cy="155400"/>
            </a:xfrm>
            <a:prstGeom prst="star4">
              <a:avLst>
                <a:gd name="adj" fmla="val 23855"/>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422" name="Google Shape;1422;p37"/>
          <p:cNvGrpSpPr/>
          <p:nvPr/>
        </p:nvGrpSpPr>
        <p:grpSpPr>
          <a:xfrm>
            <a:off x="1636744" y="2497374"/>
            <a:ext cx="450609" cy="494091"/>
            <a:chOff x="1584644" y="2497374"/>
            <a:chExt cx="450609" cy="494091"/>
          </a:xfrm>
        </p:grpSpPr>
        <p:sp>
          <p:nvSpPr>
            <p:cNvPr id="1423" name="Google Shape;1423;p37"/>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7"/>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5" name="Google Shape;1425;p37"/>
          <p:cNvGrpSpPr/>
          <p:nvPr/>
        </p:nvGrpSpPr>
        <p:grpSpPr>
          <a:xfrm flipH="1">
            <a:off x="7251650" y="2497373"/>
            <a:ext cx="450609" cy="494091"/>
            <a:chOff x="1584644" y="2497374"/>
            <a:chExt cx="450609" cy="494091"/>
          </a:xfrm>
        </p:grpSpPr>
        <p:sp>
          <p:nvSpPr>
            <p:cNvPr id="1426" name="Google Shape;1426;p37"/>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7"/>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 name="Google Shape;1428;p37"/>
          <p:cNvGrpSpPr/>
          <p:nvPr/>
        </p:nvGrpSpPr>
        <p:grpSpPr>
          <a:xfrm>
            <a:off x="935712" y="3255323"/>
            <a:ext cx="927525" cy="1294200"/>
            <a:chOff x="935712" y="3255323"/>
            <a:chExt cx="927525" cy="1294200"/>
          </a:xfrm>
        </p:grpSpPr>
        <p:sp>
          <p:nvSpPr>
            <p:cNvPr id="1429" name="Google Shape;1429;p37"/>
            <p:cNvSpPr/>
            <p:nvPr/>
          </p:nvSpPr>
          <p:spPr>
            <a:xfrm>
              <a:off x="935712" y="3255323"/>
              <a:ext cx="927525" cy="1294200"/>
            </a:xfrm>
            <a:custGeom>
              <a:avLst/>
              <a:gdLst/>
              <a:ahLst/>
              <a:cxnLst/>
              <a:rect l="l" t="t" r="r" b="b"/>
              <a:pathLst>
                <a:path w="37101" h="51768" extrusionOk="0">
                  <a:moveTo>
                    <a:pt x="7372" y="0"/>
                  </a:moveTo>
                  <a:cubicBezTo>
                    <a:pt x="6000" y="0"/>
                    <a:pt x="4800" y="490"/>
                    <a:pt x="3894" y="1420"/>
                  </a:cubicBezTo>
                  <a:cubicBezTo>
                    <a:pt x="2327" y="3012"/>
                    <a:pt x="2033" y="5485"/>
                    <a:pt x="2058" y="7273"/>
                  </a:cubicBezTo>
                  <a:cubicBezTo>
                    <a:pt x="2107" y="8791"/>
                    <a:pt x="2523" y="10897"/>
                    <a:pt x="3331" y="13542"/>
                  </a:cubicBezTo>
                  <a:cubicBezTo>
                    <a:pt x="3405" y="13983"/>
                    <a:pt x="3552" y="14375"/>
                    <a:pt x="3649" y="14693"/>
                  </a:cubicBezTo>
                  <a:cubicBezTo>
                    <a:pt x="3674" y="14717"/>
                    <a:pt x="3674" y="14742"/>
                    <a:pt x="3698" y="14766"/>
                  </a:cubicBezTo>
                  <a:cubicBezTo>
                    <a:pt x="466" y="19590"/>
                    <a:pt x="1" y="26521"/>
                    <a:pt x="1" y="33353"/>
                  </a:cubicBezTo>
                  <a:cubicBezTo>
                    <a:pt x="1" y="39205"/>
                    <a:pt x="833" y="44838"/>
                    <a:pt x="7004" y="46282"/>
                  </a:cubicBezTo>
                  <a:cubicBezTo>
                    <a:pt x="7029" y="46282"/>
                    <a:pt x="7053" y="46307"/>
                    <a:pt x="7102" y="46307"/>
                  </a:cubicBezTo>
                  <a:cubicBezTo>
                    <a:pt x="8131" y="47262"/>
                    <a:pt x="9429" y="47899"/>
                    <a:pt x="10800" y="48143"/>
                  </a:cubicBezTo>
                  <a:cubicBezTo>
                    <a:pt x="10873" y="48682"/>
                    <a:pt x="10947" y="49196"/>
                    <a:pt x="11069" y="49711"/>
                  </a:cubicBezTo>
                  <a:cubicBezTo>
                    <a:pt x="11339" y="50911"/>
                    <a:pt x="12392" y="51768"/>
                    <a:pt x="13641" y="51768"/>
                  </a:cubicBezTo>
                  <a:cubicBezTo>
                    <a:pt x="13861" y="51768"/>
                    <a:pt x="14057" y="51743"/>
                    <a:pt x="14253" y="51694"/>
                  </a:cubicBezTo>
                  <a:cubicBezTo>
                    <a:pt x="14938" y="51547"/>
                    <a:pt x="15526" y="51131"/>
                    <a:pt x="15893" y="50519"/>
                  </a:cubicBezTo>
                  <a:cubicBezTo>
                    <a:pt x="16285" y="49931"/>
                    <a:pt x="16408" y="49196"/>
                    <a:pt x="16236" y="48511"/>
                  </a:cubicBezTo>
                  <a:cubicBezTo>
                    <a:pt x="16138" y="48094"/>
                    <a:pt x="16089" y="47678"/>
                    <a:pt x="16065" y="47286"/>
                  </a:cubicBezTo>
                  <a:cubicBezTo>
                    <a:pt x="16457" y="47115"/>
                    <a:pt x="16824" y="46919"/>
                    <a:pt x="17167" y="46699"/>
                  </a:cubicBezTo>
                  <a:lnTo>
                    <a:pt x="18146" y="46699"/>
                  </a:lnTo>
                  <a:cubicBezTo>
                    <a:pt x="18146" y="47237"/>
                    <a:pt x="18097" y="47874"/>
                    <a:pt x="17950" y="48511"/>
                  </a:cubicBezTo>
                  <a:cubicBezTo>
                    <a:pt x="17803" y="49196"/>
                    <a:pt x="17926" y="49931"/>
                    <a:pt x="18293" y="50519"/>
                  </a:cubicBezTo>
                  <a:cubicBezTo>
                    <a:pt x="18685" y="51131"/>
                    <a:pt x="19273" y="51547"/>
                    <a:pt x="19934" y="51694"/>
                  </a:cubicBezTo>
                  <a:cubicBezTo>
                    <a:pt x="20130" y="51743"/>
                    <a:pt x="20350" y="51768"/>
                    <a:pt x="20546" y="51768"/>
                  </a:cubicBezTo>
                  <a:cubicBezTo>
                    <a:pt x="21795" y="51768"/>
                    <a:pt x="22848" y="50911"/>
                    <a:pt x="23142" y="49711"/>
                  </a:cubicBezTo>
                  <a:cubicBezTo>
                    <a:pt x="23387" y="48633"/>
                    <a:pt x="23460" y="47605"/>
                    <a:pt x="23436" y="46723"/>
                  </a:cubicBezTo>
                  <a:cubicBezTo>
                    <a:pt x="26080" y="46699"/>
                    <a:pt x="28039" y="46429"/>
                    <a:pt x="29680" y="45572"/>
                  </a:cubicBezTo>
                  <a:cubicBezTo>
                    <a:pt x="30047" y="45523"/>
                    <a:pt x="30439" y="45474"/>
                    <a:pt x="30856" y="45401"/>
                  </a:cubicBezTo>
                  <a:cubicBezTo>
                    <a:pt x="31247" y="45327"/>
                    <a:pt x="31590" y="45180"/>
                    <a:pt x="31909" y="44960"/>
                  </a:cubicBezTo>
                  <a:cubicBezTo>
                    <a:pt x="32031" y="44960"/>
                    <a:pt x="32178" y="44935"/>
                    <a:pt x="32300" y="44911"/>
                  </a:cubicBezTo>
                  <a:lnTo>
                    <a:pt x="34333" y="44911"/>
                  </a:lnTo>
                  <a:cubicBezTo>
                    <a:pt x="35876" y="44911"/>
                    <a:pt x="37100" y="43662"/>
                    <a:pt x="37100" y="42119"/>
                  </a:cubicBezTo>
                  <a:lnTo>
                    <a:pt x="37100" y="39793"/>
                  </a:lnTo>
                  <a:cubicBezTo>
                    <a:pt x="37100" y="38348"/>
                    <a:pt x="35974" y="37124"/>
                    <a:pt x="34529" y="37026"/>
                  </a:cubicBezTo>
                  <a:cubicBezTo>
                    <a:pt x="34406" y="36805"/>
                    <a:pt x="34284" y="36585"/>
                    <a:pt x="34161" y="36389"/>
                  </a:cubicBezTo>
                  <a:cubicBezTo>
                    <a:pt x="34112" y="36291"/>
                    <a:pt x="34064" y="36218"/>
                    <a:pt x="33990" y="36144"/>
                  </a:cubicBezTo>
                  <a:cubicBezTo>
                    <a:pt x="34039" y="35287"/>
                    <a:pt x="34064" y="34381"/>
                    <a:pt x="34064" y="33353"/>
                  </a:cubicBezTo>
                  <a:cubicBezTo>
                    <a:pt x="34064" y="26667"/>
                    <a:pt x="33598" y="20007"/>
                    <a:pt x="30709" y="15256"/>
                  </a:cubicBezTo>
                  <a:cubicBezTo>
                    <a:pt x="30758" y="15134"/>
                    <a:pt x="30831" y="14987"/>
                    <a:pt x="30856" y="14840"/>
                  </a:cubicBezTo>
                  <a:cubicBezTo>
                    <a:pt x="30880" y="14791"/>
                    <a:pt x="30905" y="14742"/>
                    <a:pt x="30929" y="14693"/>
                  </a:cubicBezTo>
                  <a:cubicBezTo>
                    <a:pt x="31027" y="14375"/>
                    <a:pt x="31174" y="13983"/>
                    <a:pt x="31247" y="13542"/>
                  </a:cubicBezTo>
                  <a:cubicBezTo>
                    <a:pt x="32055" y="10897"/>
                    <a:pt x="32496" y="8791"/>
                    <a:pt x="32521" y="7273"/>
                  </a:cubicBezTo>
                  <a:cubicBezTo>
                    <a:pt x="32545" y="5485"/>
                    <a:pt x="32251" y="3012"/>
                    <a:pt x="30684" y="1420"/>
                  </a:cubicBezTo>
                  <a:cubicBezTo>
                    <a:pt x="29778" y="490"/>
                    <a:pt x="28578" y="0"/>
                    <a:pt x="27231" y="0"/>
                  </a:cubicBezTo>
                  <a:cubicBezTo>
                    <a:pt x="26840" y="0"/>
                    <a:pt x="26448" y="49"/>
                    <a:pt x="26056" y="123"/>
                  </a:cubicBezTo>
                  <a:cubicBezTo>
                    <a:pt x="23632" y="563"/>
                    <a:pt x="21844" y="3110"/>
                    <a:pt x="20571" y="7910"/>
                  </a:cubicBezTo>
                  <a:cubicBezTo>
                    <a:pt x="20375" y="8204"/>
                    <a:pt x="20252" y="8497"/>
                    <a:pt x="20203" y="8718"/>
                  </a:cubicBezTo>
                  <a:cubicBezTo>
                    <a:pt x="19175" y="8595"/>
                    <a:pt x="18097" y="8522"/>
                    <a:pt x="16971" y="8522"/>
                  </a:cubicBezTo>
                  <a:cubicBezTo>
                    <a:pt x="16065" y="8522"/>
                    <a:pt x="15208" y="8571"/>
                    <a:pt x="14375" y="8669"/>
                  </a:cubicBezTo>
                  <a:cubicBezTo>
                    <a:pt x="14302" y="8448"/>
                    <a:pt x="14179" y="8179"/>
                    <a:pt x="14008" y="7910"/>
                  </a:cubicBezTo>
                  <a:cubicBezTo>
                    <a:pt x="12734" y="3110"/>
                    <a:pt x="10947" y="563"/>
                    <a:pt x="8523" y="123"/>
                  </a:cubicBezTo>
                  <a:cubicBezTo>
                    <a:pt x="8131" y="49"/>
                    <a:pt x="7739" y="0"/>
                    <a:pt x="7372" y="0"/>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30" name="Google Shape;1430;p37"/>
            <p:cNvSpPr/>
            <p:nvPr/>
          </p:nvSpPr>
          <p:spPr>
            <a:xfrm>
              <a:off x="988987" y="3528348"/>
              <a:ext cx="745075" cy="848325"/>
            </a:xfrm>
            <a:custGeom>
              <a:avLst/>
              <a:gdLst/>
              <a:ahLst/>
              <a:cxnLst/>
              <a:rect l="l" t="t" r="r" b="b"/>
              <a:pathLst>
                <a:path w="29803" h="33933" extrusionOk="0">
                  <a:moveTo>
                    <a:pt x="14840" y="1"/>
                  </a:moveTo>
                  <a:cubicBezTo>
                    <a:pt x="1812" y="1"/>
                    <a:pt x="0" y="10163"/>
                    <a:pt x="0" y="22677"/>
                  </a:cubicBezTo>
                  <a:cubicBezTo>
                    <a:pt x="0" y="33030"/>
                    <a:pt x="3357" y="33932"/>
                    <a:pt x="10470" y="33932"/>
                  </a:cubicBezTo>
                  <a:cubicBezTo>
                    <a:pt x="11971" y="33932"/>
                    <a:pt x="13638" y="33892"/>
                    <a:pt x="15477" y="33892"/>
                  </a:cubicBezTo>
                  <a:cubicBezTo>
                    <a:pt x="17311" y="33892"/>
                    <a:pt x="18941" y="33932"/>
                    <a:pt x="20382" y="33932"/>
                  </a:cubicBezTo>
                  <a:cubicBezTo>
                    <a:pt x="27214" y="33932"/>
                    <a:pt x="29802" y="33030"/>
                    <a:pt x="29802" y="22677"/>
                  </a:cubicBezTo>
                  <a:cubicBezTo>
                    <a:pt x="29802" y="10163"/>
                    <a:pt x="28088" y="1"/>
                    <a:pt x="14840" y="1"/>
                  </a:cubicBezTo>
                  <a:close/>
                </a:path>
              </a:pathLst>
            </a:custGeom>
            <a:solidFill>
              <a:srgbClr val="91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7"/>
            <p:cNvSpPr/>
            <p:nvPr/>
          </p:nvSpPr>
          <p:spPr>
            <a:xfrm>
              <a:off x="976112" y="3515498"/>
              <a:ext cx="770175" cy="874250"/>
            </a:xfrm>
            <a:custGeom>
              <a:avLst/>
              <a:gdLst/>
              <a:ahLst/>
              <a:cxnLst/>
              <a:rect l="l" t="t" r="r" b="b"/>
              <a:pathLst>
                <a:path w="30807" h="34970" extrusionOk="0">
                  <a:moveTo>
                    <a:pt x="15355" y="1029"/>
                  </a:moveTo>
                  <a:cubicBezTo>
                    <a:pt x="21257" y="1029"/>
                    <a:pt x="25175" y="3110"/>
                    <a:pt x="27330" y="7396"/>
                  </a:cubicBezTo>
                  <a:cubicBezTo>
                    <a:pt x="29509" y="11657"/>
                    <a:pt x="29803" y="17779"/>
                    <a:pt x="29803" y="23191"/>
                  </a:cubicBezTo>
                  <a:cubicBezTo>
                    <a:pt x="29803" y="28235"/>
                    <a:pt x="29191" y="30978"/>
                    <a:pt x="27770" y="32374"/>
                  </a:cubicBezTo>
                  <a:cubicBezTo>
                    <a:pt x="26409" y="33735"/>
                    <a:pt x="24154" y="33933"/>
                    <a:pt x="20894" y="33933"/>
                  </a:cubicBezTo>
                  <a:cubicBezTo>
                    <a:pt x="20225" y="33933"/>
                    <a:pt x="19513" y="33925"/>
                    <a:pt x="18759" y="33916"/>
                  </a:cubicBezTo>
                  <a:cubicBezTo>
                    <a:pt x="17902" y="33916"/>
                    <a:pt x="16971" y="33892"/>
                    <a:pt x="15992" y="33892"/>
                  </a:cubicBezTo>
                  <a:cubicBezTo>
                    <a:pt x="15012" y="33892"/>
                    <a:pt x="14106" y="33916"/>
                    <a:pt x="13224" y="33916"/>
                  </a:cubicBezTo>
                  <a:cubicBezTo>
                    <a:pt x="12476" y="33924"/>
                    <a:pt x="11761" y="33932"/>
                    <a:pt x="11080" y="33932"/>
                  </a:cubicBezTo>
                  <a:cubicBezTo>
                    <a:pt x="7478" y="33932"/>
                    <a:pt x="4819" y="33714"/>
                    <a:pt x="3233" y="32129"/>
                  </a:cubicBezTo>
                  <a:cubicBezTo>
                    <a:pt x="1715" y="30635"/>
                    <a:pt x="1029" y="27868"/>
                    <a:pt x="1029" y="23191"/>
                  </a:cubicBezTo>
                  <a:cubicBezTo>
                    <a:pt x="1029" y="9502"/>
                    <a:pt x="3429" y="1029"/>
                    <a:pt x="15355" y="1029"/>
                  </a:cubicBezTo>
                  <a:close/>
                  <a:moveTo>
                    <a:pt x="15355" y="0"/>
                  </a:moveTo>
                  <a:cubicBezTo>
                    <a:pt x="1201" y="0"/>
                    <a:pt x="1" y="11975"/>
                    <a:pt x="1" y="23191"/>
                  </a:cubicBezTo>
                  <a:cubicBezTo>
                    <a:pt x="1" y="28186"/>
                    <a:pt x="785" y="31149"/>
                    <a:pt x="2499" y="32863"/>
                  </a:cubicBezTo>
                  <a:cubicBezTo>
                    <a:pt x="4376" y="34720"/>
                    <a:pt x="7248" y="34959"/>
                    <a:pt x="11115" y="34959"/>
                  </a:cubicBezTo>
                  <a:cubicBezTo>
                    <a:pt x="11788" y="34959"/>
                    <a:pt x="12491" y="34952"/>
                    <a:pt x="13224" y="34945"/>
                  </a:cubicBezTo>
                  <a:cubicBezTo>
                    <a:pt x="14106" y="34920"/>
                    <a:pt x="15012" y="34920"/>
                    <a:pt x="15992" y="34920"/>
                  </a:cubicBezTo>
                  <a:cubicBezTo>
                    <a:pt x="16971" y="34920"/>
                    <a:pt x="17877" y="34920"/>
                    <a:pt x="18734" y="34945"/>
                  </a:cubicBezTo>
                  <a:cubicBezTo>
                    <a:pt x="19518" y="34945"/>
                    <a:pt x="20228" y="34969"/>
                    <a:pt x="20914" y="34969"/>
                  </a:cubicBezTo>
                  <a:cubicBezTo>
                    <a:pt x="24415" y="34969"/>
                    <a:pt x="26840" y="34724"/>
                    <a:pt x="28480" y="33108"/>
                  </a:cubicBezTo>
                  <a:cubicBezTo>
                    <a:pt x="30146" y="31467"/>
                    <a:pt x="30807" y="28602"/>
                    <a:pt x="30807" y="23191"/>
                  </a:cubicBezTo>
                  <a:cubicBezTo>
                    <a:pt x="30807" y="17656"/>
                    <a:pt x="30513" y="11387"/>
                    <a:pt x="28260" y="6931"/>
                  </a:cubicBezTo>
                  <a:cubicBezTo>
                    <a:pt x="25885" y="2253"/>
                    <a:pt x="21673" y="0"/>
                    <a:pt x="15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7"/>
            <p:cNvSpPr/>
            <p:nvPr/>
          </p:nvSpPr>
          <p:spPr>
            <a:xfrm>
              <a:off x="1080812" y="4083948"/>
              <a:ext cx="112675" cy="99325"/>
            </a:xfrm>
            <a:custGeom>
              <a:avLst/>
              <a:gdLst/>
              <a:ahLst/>
              <a:cxnLst/>
              <a:rect l="l" t="t" r="r" b="b"/>
              <a:pathLst>
                <a:path w="4507" h="3973" extrusionOk="0">
                  <a:moveTo>
                    <a:pt x="1769" y="0"/>
                  </a:moveTo>
                  <a:cubicBezTo>
                    <a:pt x="1358" y="0"/>
                    <a:pt x="978" y="112"/>
                    <a:pt x="711" y="379"/>
                  </a:cubicBezTo>
                  <a:cubicBezTo>
                    <a:pt x="0" y="1114"/>
                    <a:pt x="417" y="2705"/>
                    <a:pt x="1151" y="3440"/>
                  </a:cubicBezTo>
                  <a:cubicBezTo>
                    <a:pt x="1506" y="3795"/>
                    <a:pt x="1978" y="3973"/>
                    <a:pt x="2452" y="3973"/>
                  </a:cubicBezTo>
                  <a:cubicBezTo>
                    <a:pt x="2927" y="3973"/>
                    <a:pt x="3404" y="3795"/>
                    <a:pt x="3772" y="3440"/>
                  </a:cubicBezTo>
                  <a:cubicBezTo>
                    <a:pt x="4506" y="2705"/>
                    <a:pt x="4506" y="1530"/>
                    <a:pt x="3772" y="795"/>
                  </a:cubicBezTo>
                  <a:cubicBezTo>
                    <a:pt x="3304" y="343"/>
                    <a:pt x="2489" y="0"/>
                    <a:pt x="1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7"/>
            <p:cNvSpPr/>
            <p:nvPr/>
          </p:nvSpPr>
          <p:spPr>
            <a:xfrm>
              <a:off x="1508112" y="4083948"/>
              <a:ext cx="112075" cy="99325"/>
            </a:xfrm>
            <a:custGeom>
              <a:avLst/>
              <a:gdLst/>
              <a:ahLst/>
              <a:cxnLst/>
              <a:rect l="l" t="t" r="r" b="b"/>
              <a:pathLst>
                <a:path w="4483" h="3973" extrusionOk="0">
                  <a:moveTo>
                    <a:pt x="2714" y="0"/>
                  </a:moveTo>
                  <a:cubicBezTo>
                    <a:pt x="1994" y="0"/>
                    <a:pt x="1179" y="343"/>
                    <a:pt x="711" y="795"/>
                  </a:cubicBezTo>
                  <a:cubicBezTo>
                    <a:pt x="1" y="1530"/>
                    <a:pt x="1" y="2705"/>
                    <a:pt x="711" y="3440"/>
                  </a:cubicBezTo>
                  <a:cubicBezTo>
                    <a:pt x="1078" y="3795"/>
                    <a:pt x="1556" y="3973"/>
                    <a:pt x="2033" y="3973"/>
                  </a:cubicBezTo>
                  <a:cubicBezTo>
                    <a:pt x="2511" y="3973"/>
                    <a:pt x="2989" y="3795"/>
                    <a:pt x="3356" y="3440"/>
                  </a:cubicBezTo>
                  <a:cubicBezTo>
                    <a:pt x="4066" y="2705"/>
                    <a:pt x="4482" y="1114"/>
                    <a:pt x="3772" y="379"/>
                  </a:cubicBezTo>
                  <a:cubicBezTo>
                    <a:pt x="3505" y="112"/>
                    <a:pt x="3125" y="0"/>
                    <a:pt x="27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7"/>
            <p:cNvSpPr/>
            <p:nvPr/>
          </p:nvSpPr>
          <p:spPr>
            <a:xfrm>
              <a:off x="1251012" y="4367473"/>
              <a:ext cx="39800" cy="134925"/>
            </a:xfrm>
            <a:custGeom>
              <a:avLst/>
              <a:gdLst/>
              <a:ahLst/>
              <a:cxnLst/>
              <a:rect l="l" t="t" r="r" b="b"/>
              <a:pathLst>
                <a:path w="1592" h="5397" extrusionOk="0">
                  <a:moveTo>
                    <a:pt x="1010" y="0"/>
                  </a:moveTo>
                  <a:cubicBezTo>
                    <a:pt x="773" y="0"/>
                    <a:pt x="555" y="162"/>
                    <a:pt x="490" y="400"/>
                  </a:cubicBezTo>
                  <a:cubicBezTo>
                    <a:pt x="465" y="498"/>
                    <a:pt x="0" y="2604"/>
                    <a:pt x="539" y="5004"/>
                  </a:cubicBezTo>
                  <a:cubicBezTo>
                    <a:pt x="588" y="5225"/>
                    <a:pt x="808" y="5396"/>
                    <a:pt x="1029" y="5396"/>
                  </a:cubicBezTo>
                  <a:cubicBezTo>
                    <a:pt x="1078" y="5396"/>
                    <a:pt x="1102" y="5396"/>
                    <a:pt x="1151" y="5372"/>
                  </a:cubicBezTo>
                  <a:cubicBezTo>
                    <a:pt x="1420" y="5323"/>
                    <a:pt x="1592" y="5053"/>
                    <a:pt x="1543" y="4759"/>
                  </a:cubicBezTo>
                  <a:cubicBezTo>
                    <a:pt x="1053" y="2629"/>
                    <a:pt x="1494" y="670"/>
                    <a:pt x="1494" y="645"/>
                  </a:cubicBezTo>
                  <a:cubicBezTo>
                    <a:pt x="1543" y="352"/>
                    <a:pt x="1371" y="82"/>
                    <a:pt x="1102" y="9"/>
                  </a:cubicBezTo>
                  <a:cubicBezTo>
                    <a:pt x="1071" y="3"/>
                    <a:pt x="1040"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7"/>
            <p:cNvSpPr/>
            <p:nvPr/>
          </p:nvSpPr>
          <p:spPr>
            <a:xfrm>
              <a:off x="1711987" y="4193773"/>
              <a:ext cx="67975" cy="139025"/>
            </a:xfrm>
            <a:custGeom>
              <a:avLst/>
              <a:gdLst/>
              <a:ahLst/>
              <a:cxnLst/>
              <a:rect l="l" t="t" r="r" b="b"/>
              <a:pathLst>
                <a:path w="2719" h="5561" extrusionOk="0">
                  <a:moveTo>
                    <a:pt x="859" y="0"/>
                  </a:moveTo>
                  <a:cubicBezTo>
                    <a:pt x="767" y="0"/>
                    <a:pt x="673" y="25"/>
                    <a:pt x="588" y="76"/>
                  </a:cubicBezTo>
                  <a:cubicBezTo>
                    <a:pt x="343" y="223"/>
                    <a:pt x="270" y="541"/>
                    <a:pt x="441" y="786"/>
                  </a:cubicBezTo>
                  <a:cubicBezTo>
                    <a:pt x="490" y="884"/>
                    <a:pt x="1862" y="3137"/>
                    <a:pt x="221" y="4679"/>
                  </a:cubicBezTo>
                  <a:cubicBezTo>
                    <a:pt x="25" y="4875"/>
                    <a:pt x="0" y="5194"/>
                    <a:pt x="196" y="5389"/>
                  </a:cubicBezTo>
                  <a:cubicBezTo>
                    <a:pt x="294" y="5512"/>
                    <a:pt x="441" y="5561"/>
                    <a:pt x="564" y="5561"/>
                  </a:cubicBezTo>
                  <a:cubicBezTo>
                    <a:pt x="686" y="5561"/>
                    <a:pt x="833" y="5512"/>
                    <a:pt x="931" y="5414"/>
                  </a:cubicBezTo>
                  <a:cubicBezTo>
                    <a:pt x="2719" y="3724"/>
                    <a:pt x="1960" y="1300"/>
                    <a:pt x="1298" y="247"/>
                  </a:cubicBezTo>
                  <a:cubicBezTo>
                    <a:pt x="1202" y="87"/>
                    <a:pt x="1033" y="0"/>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7"/>
            <p:cNvSpPr/>
            <p:nvPr/>
          </p:nvSpPr>
          <p:spPr>
            <a:xfrm>
              <a:off x="988987" y="4031573"/>
              <a:ext cx="745075" cy="345100"/>
            </a:xfrm>
            <a:custGeom>
              <a:avLst/>
              <a:gdLst/>
              <a:ahLst/>
              <a:cxnLst/>
              <a:rect l="l" t="t" r="r" b="b"/>
              <a:pathLst>
                <a:path w="29803" h="13804" extrusionOk="0">
                  <a:moveTo>
                    <a:pt x="74" y="1"/>
                  </a:moveTo>
                  <a:cubicBezTo>
                    <a:pt x="25" y="858"/>
                    <a:pt x="0" y="1715"/>
                    <a:pt x="0" y="2548"/>
                  </a:cubicBezTo>
                  <a:cubicBezTo>
                    <a:pt x="0" y="12901"/>
                    <a:pt x="3357" y="13803"/>
                    <a:pt x="10470" y="13803"/>
                  </a:cubicBezTo>
                  <a:cubicBezTo>
                    <a:pt x="11971" y="13803"/>
                    <a:pt x="13638" y="13763"/>
                    <a:pt x="15477" y="13763"/>
                  </a:cubicBezTo>
                  <a:cubicBezTo>
                    <a:pt x="17311" y="13763"/>
                    <a:pt x="18941" y="13803"/>
                    <a:pt x="20382" y="13803"/>
                  </a:cubicBezTo>
                  <a:cubicBezTo>
                    <a:pt x="27214" y="13803"/>
                    <a:pt x="29802" y="12901"/>
                    <a:pt x="29802" y="2548"/>
                  </a:cubicBezTo>
                  <a:cubicBezTo>
                    <a:pt x="29802" y="1764"/>
                    <a:pt x="29778" y="956"/>
                    <a:pt x="29729" y="148"/>
                  </a:cubicBezTo>
                  <a:cubicBezTo>
                    <a:pt x="29331" y="8244"/>
                    <a:pt x="26654" y="9004"/>
                    <a:pt x="20399" y="9004"/>
                  </a:cubicBezTo>
                  <a:cubicBezTo>
                    <a:pt x="18955" y="9004"/>
                    <a:pt x="17319" y="8963"/>
                    <a:pt x="15477" y="8963"/>
                  </a:cubicBezTo>
                  <a:cubicBezTo>
                    <a:pt x="13619" y="8963"/>
                    <a:pt x="11936" y="9005"/>
                    <a:pt x="10423" y="9005"/>
                  </a:cubicBezTo>
                  <a:cubicBezTo>
                    <a:pt x="3900" y="9005"/>
                    <a:pt x="551" y="8230"/>
                    <a:pt x="74"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7"/>
            <p:cNvSpPr/>
            <p:nvPr/>
          </p:nvSpPr>
          <p:spPr>
            <a:xfrm>
              <a:off x="1503237" y="3612598"/>
              <a:ext cx="105325" cy="82350"/>
            </a:xfrm>
            <a:custGeom>
              <a:avLst/>
              <a:gdLst/>
              <a:ahLst/>
              <a:cxnLst/>
              <a:rect l="l" t="t" r="r" b="b"/>
              <a:pathLst>
                <a:path w="4213" h="3294" extrusionOk="0">
                  <a:moveTo>
                    <a:pt x="585" y="1"/>
                  </a:moveTo>
                  <a:cubicBezTo>
                    <a:pt x="324" y="1"/>
                    <a:pt x="118" y="82"/>
                    <a:pt x="49" y="304"/>
                  </a:cubicBezTo>
                  <a:cubicBezTo>
                    <a:pt x="0" y="475"/>
                    <a:pt x="123" y="671"/>
                    <a:pt x="245" y="818"/>
                  </a:cubicBezTo>
                  <a:cubicBezTo>
                    <a:pt x="686" y="1259"/>
                    <a:pt x="1298" y="1479"/>
                    <a:pt x="1861" y="1749"/>
                  </a:cubicBezTo>
                  <a:cubicBezTo>
                    <a:pt x="2424" y="1994"/>
                    <a:pt x="3012" y="2287"/>
                    <a:pt x="3330" y="2826"/>
                  </a:cubicBezTo>
                  <a:cubicBezTo>
                    <a:pt x="3471" y="3037"/>
                    <a:pt x="3612" y="3293"/>
                    <a:pt x="3838" y="3293"/>
                  </a:cubicBezTo>
                  <a:cubicBezTo>
                    <a:pt x="3848" y="3293"/>
                    <a:pt x="3859" y="3293"/>
                    <a:pt x="3869" y="3291"/>
                  </a:cubicBezTo>
                  <a:cubicBezTo>
                    <a:pt x="4065" y="3291"/>
                    <a:pt x="4188" y="3120"/>
                    <a:pt x="4212" y="2924"/>
                  </a:cubicBezTo>
                  <a:cubicBezTo>
                    <a:pt x="4212" y="2753"/>
                    <a:pt x="4139" y="2581"/>
                    <a:pt x="4065" y="2434"/>
                  </a:cubicBezTo>
                  <a:cubicBezTo>
                    <a:pt x="3673" y="1626"/>
                    <a:pt x="3037" y="965"/>
                    <a:pt x="2253" y="524"/>
                  </a:cubicBezTo>
                  <a:cubicBezTo>
                    <a:pt x="2001" y="390"/>
                    <a:pt x="1159" y="1"/>
                    <a:pt x="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7"/>
            <p:cNvSpPr/>
            <p:nvPr/>
          </p:nvSpPr>
          <p:spPr>
            <a:xfrm>
              <a:off x="1039912" y="3315298"/>
              <a:ext cx="208675" cy="322050"/>
            </a:xfrm>
            <a:custGeom>
              <a:avLst/>
              <a:gdLst/>
              <a:ahLst/>
              <a:cxnLst/>
              <a:rect l="l" t="t" r="r" b="b"/>
              <a:pathLst>
                <a:path w="8347" h="12882" extrusionOk="0">
                  <a:moveTo>
                    <a:pt x="3201" y="0"/>
                  </a:moveTo>
                  <a:cubicBezTo>
                    <a:pt x="768" y="0"/>
                    <a:pt x="0" y="2507"/>
                    <a:pt x="45" y="5094"/>
                  </a:cubicBezTo>
                  <a:cubicBezTo>
                    <a:pt x="94" y="7935"/>
                    <a:pt x="1906" y="12882"/>
                    <a:pt x="1906" y="12882"/>
                  </a:cubicBezTo>
                  <a:cubicBezTo>
                    <a:pt x="5457" y="9943"/>
                    <a:pt x="8346" y="9012"/>
                    <a:pt x="8346" y="9012"/>
                  </a:cubicBezTo>
                  <a:cubicBezTo>
                    <a:pt x="8346" y="9012"/>
                    <a:pt x="7024" y="638"/>
                    <a:pt x="3963" y="74"/>
                  </a:cubicBezTo>
                  <a:cubicBezTo>
                    <a:pt x="3692" y="24"/>
                    <a:pt x="3439" y="0"/>
                    <a:pt x="3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7"/>
            <p:cNvSpPr/>
            <p:nvPr/>
          </p:nvSpPr>
          <p:spPr>
            <a:xfrm>
              <a:off x="1028762" y="3303973"/>
              <a:ext cx="232675" cy="352350"/>
            </a:xfrm>
            <a:custGeom>
              <a:avLst/>
              <a:gdLst/>
              <a:ahLst/>
              <a:cxnLst/>
              <a:rect l="l" t="t" r="r" b="b"/>
              <a:pathLst>
                <a:path w="9307" h="14094" extrusionOk="0">
                  <a:moveTo>
                    <a:pt x="3650" y="919"/>
                  </a:moveTo>
                  <a:cubicBezTo>
                    <a:pt x="3870" y="919"/>
                    <a:pt x="4090" y="944"/>
                    <a:pt x="4335" y="993"/>
                  </a:cubicBezTo>
                  <a:cubicBezTo>
                    <a:pt x="6441" y="1384"/>
                    <a:pt x="7837" y="6698"/>
                    <a:pt x="8278" y="9172"/>
                  </a:cubicBezTo>
                  <a:cubicBezTo>
                    <a:pt x="7421" y="9490"/>
                    <a:pt x="5217" y="10470"/>
                    <a:pt x="2572" y="12575"/>
                  </a:cubicBezTo>
                  <a:cubicBezTo>
                    <a:pt x="2082" y="11180"/>
                    <a:pt x="980" y="7678"/>
                    <a:pt x="956" y="5523"/>
                  </a:cubicBezTo>
                  <a:cubicBezTo>
                    <a:pt x="907" y="3588"/>
                    <a:pt x="1348" y="2119"/>
                    <a:pt x="2180" y="1409"/>
                  </a:cubicBezTo>
                  <a:cubicBezTo>
                    <a:pt x="2572" y="1091"/>
                    <a:pt x="3062" y="919"/>
                    <a:pt x="3650" y="919"/>
                  </a:cubicBezTo>
                  <a:close/>
                  <a:moveTo>
                    <a:pt x="3628" y="0"/>
                  </a:moveTo>
                  <a:cubicBezTo>
                    <a:pt x="2836" y="0"/>
                    <a:pt x="2154" y="235"/>
                    <a:pt x="1593" y="723"/>
                  </a:cubicBezTo>
                  <a:cubicBezTo>
                    <a:pt x="540" y="1605"/>
                    <a:pt x="1" y="3319"/>
                    <a:pt x="25" y="5547"/>
                  </a:cubicBezTo>
                  <a:cubicBezTo>
                    <a:pt x="74" y="8437"/>
                    <a:pt x="1838" y="13286"/>
                    <a:pt x="1911" y="13482"/>
                  </a:cubicBezTo>
                  <a:lnTo>
                    <a:pt x="2131" y="14094"/>
                  </a:lnTo>
                  <a:lnTo>
                    <a:pt x="2646" y="13677"/>
                  </a:lnTo>
                  <a:cubicBezTo>
                    <a:pt x="6074" y="10837"/>
                    <a:pt x="8915" y="9906"/>
                    <a:pt x="8939" y="9906"/>
                  </a:cubicBezTo>
                  <a:lnTo>
                    <a:pt x="9306" y="9784"/>
                  </a:lnTo>
                  <a:lnTo>
                    <a:pt x="9257" y="9392"/>
                  </a:lnTo>
                  <a:cubicBezTo>
                    <a:pt x="9233" y="9294"/>
                    <a:pt x="8915" y="7237"/>
                    <a:pt x="8180" y="5058"/>
                  </a:cubicBezTo>
                  <a:cubicBezTo>
                    <a:pt x="7176" y="2021"/>
                    <a:pt x="5927" y="356"/>
                    <a:pt x="4507" y="87"/>
                  </a:cubicBezTo>
                  <a:cubicBezTo>
                    <a:pt x="4200" y="29"/>
                    <a:pt x="3907"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7"/>
            <p:cNvSpPr/>
            <p:nvPr/>
          </p:nvSpPr>
          <p:spPr>
            <a:xfrm>
              <a:off x="1109587" y="3405148"/>
              <a:ext cx="74700" cy="177725"/>
            </a:xfrm>
            <a:custGeom>
              <a:avLst/>
              <a:gdLst/>
              <a:ahLst/>
              <a:cxnLst/>
              <a:rect l="l" t="t" r="r" b="b"/>
              <a:pathLst>
                <a:path w="2988" h="7109" extrusionOk="0">
                  <a:moveTo>
                    <a:pt x="523" y="0"/>
                  </a:moveTo>
                  <a:cubicBezTo>
                    <a:pt x="472" y="0"/>
                    <a:pt x="420" y="10"/>
                    <a:pt x="368" y="31"/>
                  </a:cubicBezTo>
                  <a:cubicBezTo>
                    <a:pt x="123" y="105"/>
                    <a:pt x="0" y="350"/>
                    <a:pt x="74" y="594"/>
                  </a:cubicBezTo>
                  <a:lnTo>
                    <a:pt x="2033" y="6790"/>
                  </a:lnTo>
                  <a:cubicBezTo>
                    <a:pt x="2082" y="6986"/>
                    <a:pt x="2278" y="7108"/>
                    <a:pt x="2474" y="7108"/>
                  </a:cubicBezTo>
                  <a:cubicBezTo>
                    <a:pt x="2523" y="7108"/>
                    <a:pt x="2572" y="7108"/>
                    <a:pt x="2596" y="7084"/>
                  </a:cubicBezTo>
                  <a:cubicBezTo>
                    <a:pt x="2841" y="7010"/>
                    <a:pt x="2988" y="6765"/>
                    <a:pt x="2914" y="6520"/>
                  </a:cubicBezTo>
                  <a:lnTo>
                    <a:pt x="955" y="325"/>
                  </a:lnTo>
                  <a:cubicBezTo>
                    <a:pt x="878" y="132"/>
                    <a:pt x="710"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7"/>
            <p:cNvSpPr/>
            <p:nvPr/>
          </p:nvSpPr>
          <p:spPr>
            <a:xfrm>
              <a:off x="1067962" y="3486498"/>
              <a:ext cx="182450" cy="139300"/>
            </a:xfrm>
            <a:custGeom>
              <a:avLst/>
              <a:gdLst/>
              <a:ahLst/>
              <a:cxnLst/>
              <a:rect l="l" t="t" r="r" b="b"/>
              <a:pathLst>
                <a:path w="7298" h="5572" extrusionOk="0">
                  <a:moveTo>
                    <a:pt x="6608" y="0"/>
                  </a:moveTo>
                  <a:cubicBezTo>
                    <a:pt x="6475" y="0"/>
                    <a:pt x="6334" y="44"/>
                    <a:pt x="6220" y="108"/>
                  </a:cubicBezTo>
                  <a:cubicBezTo>
                    <a:pt x="5363" y="548"/>
                    <a:pt x="4824" y="1405"/>
                    <a:pt x="4139" y="2067"/>
                  </a:cubicBezTo>
                  <a:cubicBezTo>
                    <a:pt x="3404" y="2777"/>
                    <a:pt x="2473" y="3266"/>
                    <a:pt x="1469" y="3462"/>
                  </a:cubicBezTo>
                  <a:cubicBezTo>
                    <a:pt x="1102" y="3536"/>
                    <a:pt x="367" y="3438"/>
                    <a:pt x="172" y="3781"/>
                  </a:cubicBezTo>
                  <a:cubicBezTo>
                    <a:pt x="0" y="4099"/>
                    <a:pt x="392" y="4932"/>
                    <a:pt x="490" y="5250"/>
                  </a:cubicBezTo>
                  <a:cubicBezTo>
                    <a:pt x="514" y="5348"/>
                    <a:pt x="539" y="5421"/>
                    <a:pt x="588" y="5495"/>
                  </a:cubicBezTo>
                  <a:cubicBezTo>
                    <a:pt x="656" y="5552"/>
                    <a:pt x="741" y="5572"/>
                    <a:pt x="828" y="5572"/>
                  </a:cubicBezTo>
                  <a:cubicBezTo>
                    <a:pt x="929" y="5572"/>
                    <a:pt x="1035" y="5546"/>
                    <a:pt x="1127" y="5519"/>
                  </a:cubicBezTo>
                  <a:cubicBezTo>
                    <a:pt x="2767" y="4858"/>
                    <a:pt x="3771" y="3169"/>
                    <a:pt x="5363" y="2434"/>
                  </a:cubicBezTo>
                  <a:cubicBezTo>
                    <a:pt x="5853" y="2189"/>
                    <a:pt x="6416" y="2067"/>
                    <a:pt x="6955" y="1920"/>
                  </a:cubicBezTo>
                  <a:cubicBezTo>
                    <a:pt x="7053" y="1895"/>
                    <a:pt x="7200" y="1846"/>
                    <a:pt x="7249" y="1748"/>
                  </a:cubicBezTo>
                  <a:cubicBezTo>
                    <a:pt x="7298" y="1650"/>
                    <a:pt x="7273" y="1552"/>
                    <a:pt x="7249" y="1454"/>
                  </a:cubicBezTo>
                  <a:lnTo>
                    <a:pt x="7053" y="450"/>
                  </a:lnTo>
                  <a:cubicBezTo>
                    <a:pt x="7028" y="328"/>
                    <a:pt x="7004" y="205"/>
                    <a:pt x="6930" y="132"/>
                  </a:cubicBezTo>
                  <a:cubicBezTo>
                    <a:pt x="6848" y="38"/>
                    <a:pt x="6731" y="0"/>
                    <a:pt x="6608"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7"/>
            <p:cNvSpPr/>
            <p:nvPr/>
          </p:nvSpPr>
          <p:spPr>
            <a:xfrm>
              <a:off x="1487312" y="3315298"/>
              <a:ext cx="208675" cy="322050"/>
            </a:xfrm>
            <a:custGeom>
              <a:avLst/>
              <a:gdLst/>
              <a:ahLst/>
              <a:cxnLst/>
              <a:rect l="l" t="t" r="r" b="b"/>
              <a:pathLst>
                <a:path w="8347" h="12882" extrusionOk="0">
                  <a:moveTo>
                    <a:pt x="5145" y="0"/>
                  </a:moveTo>
                  <a:cubicBezTo>
                    <a:pt x="4908" y="0"/>
                    <a:pt x="4654" y="24"/>
                    <a:pt x="4384" y="74"/>
                  </a:cubicBezTo>
                  <a:cubicBezTo>
                    <a:pt x="1347" y="638"/>
                    <a:pt x="0" y="9012"/>
                    <a:pt x="0" y="9012"/>
                  </a:cubicBezTo>
                  <a:cubicBezTo>
                    <a:pt x="0" y="9012"/>
                    <a:pt x="2890" y="9943"/>
                    <a:pt x="6441" y="12882"/>
                  </a:cubicBezTo>
                  <a:cubicBezTo>
                    <a:pt x="6441" y="12882"/>
                    <a:pt x="8253" y="7935"/>
                    <a:pt x="8302" y="5094"/>
                  </a:cubicBezTo>
                  <a:cubicBezTo>
                    <a:pt x="8346" y="2507"/>
                    <a:pt x="7578" y="0"/>
                    <a:pt x="5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7"/>
            <p:cNvSpPr/>
            <p:nvPr/>
          </p:nvSpPr>
          <p:spPr>
            <a:xfrm>
              <a:off x="1474462" y="3303973"/>
              <a:ext cx="233275" cy="352350"/>
            </a:xfrm>
            <a:custGeom>
              <a:avLst/>
              <a:gdLst/>
              <a:ahLst/>
              <a:cxnLst/>
              <a:rect l="l" t="t" r="r" b="b"/>
              <a:pathLst>
                <a:path w="9331" h="14094" extrusionOk="0">
                  <a:moveTo>
                    <a:pt x="5677" y="923"/>
                  </a:moveTo>
                  <a:cubicBezTo>
                    <a:pt x="6251" y="923"/>
                    <a:pt x="6734" y="1088"/>
                    <a:pt x="7126" y="1409"/>
                  </a:cubicBezTo>
                  <a:cubicBezTo>
                    <a:pt x="7959" y="2119"/>
                    <a:pt x="8400" y="3588"/>
                    <a:pt x="8375" y="5523"/>
                  </a:cubicBezTo>
                  <a:cubicBezTo>
                    <a:pt x="8326" y="7678"/>
                    <a:pt x="7224" y="11180"/>
                    <a:pt x="6734" y="12575"/>
                  </a:cubicBezTo>
                  <a:cubicBezTo>
                    <a:pt x="4090" y="10470"/>
                    <a:pt x="1886" y="9490"/>
                    <a:pt x="1029" y="9172"/>
                  </a:cubicBezTo>
                  <a:cubicBezTo>
                    <a:pt x="1469" y="6698"/>
                    <a:pt x="2865" y="1384"/>
                    <a:pt x="4996" y="993"/>
                  </a:cubicBezTo>
                  <a:cubicBezTo>
                    <a:pt x="5236" y="946"/>
                    <a:pt x="5463" y="923"/>
                    <a:pt x="5677" y="923"/>
                  </a:cubicBezTo>
                  <a:close/>
                  <a:moveTo>
                    <a:pt x="5703" y="0"/>
                  </a:moveTo>
                  <a:cubicBezTo>
                    <a:pt x="5424" y="0"/>
                    <a:pt x="5131" y="29"/>
                    <a:pt x="4824" y="87"/>
                  </a:cubicBezTo>
                  <a:cubicBezTo>
                    <a:pt x="3379" y="356"/>
                    <a:pt x="2131" y="2021"/>
                    <a:pt x="1127" y="5058"/>
                  </a:cubicBezTo>
                  <a:cubicBezTo>
                    <a:pt x="416" y="7237"/>
                    <a:pt x="74" y="9294"/>
                    <a:pt x="49" y="9392"/>
                  </a:cubicBezTo>
                  <a:lnTo>
                    <a:pt x="0" y="9784"/>
                  </a:lnTo>
                  <a:lnTo>
                    <a:pt x="367" y="9906"/>
                  </a:lnTo>
                  <a:cubicBezTo>
                    <a:pt x="392" y="9906"/>
                    <a:pt x="3233" y="10837"/>
                    <a:pt x="6661" y="13677"/>
                  </a:cubicBezTo>
                  <a:lnTo>
                    <a:pt x="7175" y="14094"/>
                  </a:lnTo>
                  <a:lnTo>
                    <a:pt x="7396" y="13482"/>
                  </a:lnTo>
                  <a:cubicBezTo>
                    <a:pt x="7469" y="13286"/>
                    <a:pt x="9232" y="8437"/>
                    <a:pt x="9281" y="5547"/>
                  </a:cubicBezTo>
                  <a:cubicBezTo>
                    <a:pt x="9330" y="3319"/>
                    <a:pt x="8767" y="1605"/>
                    <a:pt x="7738" y="723"/>
                  </a:cubicBezTo>
                  <a:cubicBezTo>
                    <a:pt x="7177" y="235"/>
                    <a:pt x="6495" y="0"/>
                    <a:pt x="5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7"/>
            <p:cNvSpPr/>
            <p:nvPr/>
          </p:nvSpPr>
          <p:spPr>
            <a:xfrm>
              <a:off x="1551587" y="3405148"/>
              <a:ext cx="74725" cy="177725"/>
            </a:xfrm>
            <a:custGeom>
              <a:avLst/>
              <a:gdLst/>
              <a:ahLst/>
              <a:cxnLst/>
              <a:rect l="l" t="t" r="r" b="b"/>
              <a:pathLst>
                <a:path w="2989" h="7109" extrusionOk="0">
                  <a:moveTo>
                    <a:pt x="2466" y="0"/>
                  </a:moveTo>
                  <a:cubicBezTo>
                    <a:pt x="2279" y="0"/>
                    <a:pt x="2115" y="132"/>
                    <a:pt x="2058" y="325"/>
                  </a:cubicBezTo>
                  <a:lnTo>
                    <a:pt x="99" y="6520"/>
                  </a:lnTo>
                  <a:cubicBezTo>
                    <a:pt x="1" y="6765"/>
                    <a:pt x="148" y="7010"/>
                    <a:pt x="392" y="7084"/>
                  </a:cubicBezTo>
                  <a:cubicBezTo>
                    <a:pt x="441" y="7108"/>
                    <a:pt x="490" y="7108"/>
                    <a:pt x="515" y="7108"/>
                  </a:cubicBezTo>
                  <a:cubicBezTo>
                    <a:pt x="711" y="7108"/>
                    <a:pt x="907" y="6986"/>
                    <a:pt x="956" y="6790"/>
                  </a:cubicBezTo>
                  <a:lnTo>
                    <a:pt x="2915" y="594"/>
                  </a:lnTo>
                  <a:cubicBezTo>
                    <a:pt x="2988" y="350"/>
                    <a:pt x="2866" y="105"/>
                    <a:pt x="2621" y="31"/>
                  </a:cubicBezTo>
                  <a:cubicBezTo>
                    <a:pt x="2569" y="10"/>
                    <a:pt x="2516" y="0"/>
                    <a:pt x="2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7"/>
            <p:cNvSpPr/>
            <p:nvPr/>
          </p:nvSpPr>
          <p:spPr>
            <a:xfrm>
              <a:off x="1485462" y="3486498"/>
              <a:ext cx="183075" cy="139300"/>
            </a:xfrm>
            <a:custGeom>
              <a:avLst/>
              <a:gdLst/>
              <a:ahLst/>
              <a:cxnLst/>
              <a:rect l="l" t="t" r="r" b="b"/>
              <a:pathLst>
                <a:path w="7323" h="5572" extrusionOk="0">
                  <a:moveTo>
                    <a:pt x="693" y="0"/>
                  </a:moveTo>
                  <a:cubicBezTo>
                    <a:pt x="567" y="0"/>
                    <a:pt x="451" y="38"/>
                    <a:pt x="368" y="132"/>
                  </a:cubicBezTo>
                  <a:cubicBezTo>
                    <a:pt x="295" y="205"/>
                    <a:pt x="270" y="328"/>
                    <a:pt x="246" y="450"/>
                  </a:cubicBezTo>
                  <a:lnTo>
                    <a:pt x="50" y="1454"/>
                  </a:lnTo>
                  <a:cubicBezTo>
                    <a:pt x="25" y="1552"/>
                    <a:pt x="1" y="1650"/>
                    <a:pt x="50" y="1748"/>
                  </a:cubicBezTo>
                  <a:cubicBezTo>
                    <a:pt x="99" y="1846"/>
                    <a:pt x="246" y="1895"/>
                    <a:pt x="368" y="1920"/>
                  </a:cubicBezTo>
                  <a:cubicBezTo>
                    <a:pt x="907" y="2067"/>
                    <a:pt x="1446" y="2189"/>
                    <a:pt x="1935" y="2434"/>
                  </a:cubicBezTo>
                  <a:cubicBezTo>
                    <a:pt x="3527" y="3169"/>
                    <a:pt x="4556" y="4858"/>
                    <a:pt x="6172" y="5519"/>
                  </a:cubicBezTo>
                  <a:cubicBezTo>
                    <a:pt x="6264" y="5546"/>
                    <a:pt x="6369" y="5572"/>
                    <a:pt x="6470" y="5572"/>
                  </a:cubicBezTo>
                  <a:cubicBezTo>
                    <a:pt x="6558" y="5572"/>
                    <a:pt x="6642" y="5552"/>
                    <a:pt x="6711" y="5495"/>
                  </a:cubicBezTo>
                  <a:cubicBezTo>
                    <a:pt x="6760" y="5421"/>
                    <a:pt x="6784" y="5348"/>
                    <a:pt x="6809" y="5250"/>
                  </a:cubicBezTo>
                  <a:cubicBezTo>
                    <a:pt x="6907" y="4932"/>
                    <a:pt x="7323" y="4099"/>
                    <a:pt x="7127" y="3781"/>
                  </a:cubicBezTo>
                  <a:cubicBezTo>
                    <a:pt x="6956" y="3438"/>
                    <a:pt x="6196" y="3536"/>
                    <a:pt x="5854" y="3462"/>
                  </a:cubicBezTo>
                  <a:cubicBezTo>
                    <a:pt x="4850" y="3266"/>
                    <a:pt x="3895" y="2777"/>
                    <a:pt x="3160" y="2067"/>
                  </a:cubicBezTo>
                  <a:cubicBezTo>
                    <a:pt x="2474" y="1405"/>
                    <a:pt x="1935" y="548"/>
                    <a:pt x="1103" y="108"/>
                  </a:cubicBezTo>
                  <a:cubicBezTo>
                    <a:pt x="976" y="44"/>
                    <a:pt x="829" y="0"/>
                    <a:pt x="693"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7"/>
            <p:cNvSpPr/>
            <p:nvPr/>
          </p:nvSpPr>
          <p:spPr>
            <a:xfrm>
              <a:off x="1401612" y="4259323"/>
              <a:ext cx="348350" cy="52675"/>
            </a:xfrm>
            <a:custGeom>
              <a:avLst/>
              <a:gdLst/>
              <a:ahLst/>
              <a:cxnLst/>
              <a:rect l="l" t="t" r="r" b="b"/>
              <a:pathLst>
                <a:path w="13934" h="2107" extrusionOk="0">
                  <a:moveTo>
                    <a:pt x="0" y="0"/>
                  </a:moveTo>
                  <a:lnTo>
                    <a:pt x="0" y="2106"/>
                  </a:lnTo>
                  <a:lnTo>
                    <a:pt x="13934" y="2106"/>
                  </a:lnTo>
                  <a:lnTo>
                    <a:pt x="139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7"/>
            <p:cNvSpPr/>
            <p:nvPr/>
          </p:nvSpPr>
          <p:spPr>
            <a:xfrm>
              <a:off x="1109587" y="4161373"/>
              <a:ext cx="296925" cy="252850"/>
            </a:xfrm>
            <a:custGeom>
              <a:avLst/>
              <a:gdLst/>
              <a:ahLst/>
              <a:cxnLst/>
              <a:rect l="l" t="t" r="r" b="b"/>
              <a:pathLst>
                <a:path w="11877" h="10114" extrusionOk="0">
                  <a:moveTo>
                    <a:pt x="5045" y="0"/>
                  </a:moveTo>
                  <a:cubicBezTo>
                    <a:pt x="2253" y="0"/>
                    <a:pt x="0" y="2253"/>
                    <a:pt x="0" y="5045"/>
                  </a:cubicBezTo>
                  <a:cubicBezTo>
                    <a:pt x="0" y="7861"/>
                    <a:pt x="2253" y="10114"/>
                    <a:pt x="5045" y="10114"/>
                  </a:cubicBezTo>
                  <a:cubicBezTo>
                    <a:pt x="7836" y="10114"/>
                    <a:pt x="11877" y="7861"/>
                    <a:pt x="11877" y="5045"/>
                  </a:cubicBezTo>
                  <a:cubicBezTo>
                    <a:pt x="11877" y="2253"/>
                    <a:pt x="7836" y="0"/>
                    <a:pt x="50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7"/>
            <p:cNvSpPr/>
            <p:nvPr/>
          </p:nvSpPr>
          <p:spPr>
            <a:xfrm>
              <a:off x="1096737" y="4148523"/>
              <a:ext cx="664875" cy="278575"/>
            </a:xfrm>
            <a:custGeom>
              <a:avLst/>
              <a:gdLst/>
              <a:ahLst/>
              <a:cxnLst/>
              <a:rect l="l" t="t" r="r" b="b"/>
              <a:pathLst>
                <a:path w="26595" h="11143" extrusionOk="0">
                  <a:moveTo>
                    <a:pt x="25639" y="4922"/>
                  </a:moveTo>
                  <a:lnTo>
                    <a:pt x="25639" y="6073"/>
                  </a:lnTo>
                  <a:lnTo>
                    <a:pt x="12856" y="6073"/>
                  </a:lnTo>
                  <a:cubicBezTo>
                    <a:pt x="12881" y="5902"/>
                    <a:pt x="12881" y="5730"/>
                    <a:pt x="12881" y="5559"/>
                  </a:cubicBezTo>
                  <a:cubicBezTo>
                    <a:pt x="12881" y="5338"/>
                    <a:pt x="12856" y="5118"/>
                    <a:pt x="12832" y="4922"/>
                  </a:cubicBezTo>
                  <a:close/>
                  <a:moveTo>
                    <a:pt x="5559" y="1028"/>
                  </a:moveTo>
                  <a:cubicBezTo>
                    <a:pt x="6857" y="1028"/>
                    <a:pt x="8473" y="1567"/>
                    <a:pt x="9722" y="2424"/>
                  </a:cubicBezTo>
                  <a:cubicBezTo>
                    <a:pt x="10726" y="3085"/>
                    <a:pt x="11411" y="3894"/>
                    <a:pt x="11705" y="4702"/>
                  </a:cubicBezTo>
                  <a:lnTo>
                    <a:pt x="11705" y="6416"/>
                  </a:lnTo>
                  <a:cubicBezTo>
                    <a:pt x="11411" y="7248"/>
                    <a:pt x="10726" y="8057"/>
                    <a:pt x="9722" y="8718"/>
                  </a:cubicBezTo>
                  <a:cubicBezTo>
                    <a:pt x="8473" y="9575"/>
                    <a:pt x="6857" y="10114"/>
                    <a:pt x="5559" y="10114"/>
                  </a:cubicBezTo>
                  <a:cubicBezTo>
                    <a:pt x="3061" y="10114"/>
                    <a:pt x="1029" y="8081"/>
                    <a:pt x="1029" y="5559"/>
                  </a:cubicBezTo>
                  <a:cubicBezTo>
                    <a:pt x="1029" y="3061"/>
                    <a:pt x="3061" y="1028"/>
                    <a:pt x="5559" y="1028"/>
                  </a:cubicBezTo>
                  <a:close/>
                  <a:moveTo>
                    <a:pt x="5559" y="0"/>
                  </a:moveTo>
                  <a:cubicBezTo>
                    <a:pt x="2498" y="0"/>
                    <a:pt x="0" y="2498"/>
                    <a:pt x="0" y="5559"/>
                  </a:cubicBezTo>
                  <a:cubicBezTo>
                    <a:pt x="0" y="8644"/>
                    <a:pt x="2498" y="11142"/>
                    <a:pt x="5559" y="11142"/>
                  </a:cubicBezTo>
                  <a:cubicBezTo>
                    <a:pt x="7053" y="11142"/>
                    <a:pt x="8865" y="10530"/>
                    <a:pt x="10310" y="9575"/>
                  </a:cubicBezTo>
                  <a:cubicBezTo>
                    <a:pt x="11411" y="8816"/>
                    <a:pt x="12171" y="7959"/>
                    <a:pt x="12587" y="7028"/>
                  </a:cubicBezTo>
                  <a:lnTo>
                    <a:pt x="26594" y="7028"/>
                  </a:lnTo>
                  <a:lnTo>
                    <a:pt x="26594" y="3943"/>
                  </a:lnTo>
                  <a:lnTo>
                    <a:pt x="12513" y="3943"/>
                  </a:lnTo>
                  <a:cubicBezTo>
                    <a:pt x="12097" y="3085"/>
                    <a:pt x="11338" y="2277"/>
                    <a:pt x="10310" y="1567"/>
                  </a:cubicBezTo>
                  <a:cubicBezTo>
                    <a:pt x="8865" y="612"/>
                    <a:pt x="7053" y="0"/>
                    <a:pt x="5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7"/>
            <p:cNvSpPr/>
            <p:nvPr/>
          </p:nvSpPr>
          <p:spPr>
            <a:xfrm>
              <a:off x="1161012" y="4237273"/>
              <a:ext cx="38600" cy="103500"/>
            </a:xfrm>
            <a:custGeom>
              <a:avLst/>
              <a:gdLst/>
              <a:ahLst/>
              <a:cxnLst/>
              <a:rect l="l" t="t" r="r" b="b"/>
              <a:pathLst>
                <a:path w="1544" h="4140" extrusionOk="0">
                  <a:moveTo>
                    <a:pt x="784" y="1"/>
                  </a:moveTo>
                  <a:cubicBezTo>
                    <a:pt x="343" y="1"/>
                    <a:pt x="0" y="344"/>
                    <a:pt x="0" y="784"/>
                  </a:cubicBezTo>
                  <a:lnTo>
                    <a:pt x="0" y="3356"/>
                  </a:lnTo>
                  <a:cubicBezTo>
                    <a:pt x="0" y="3796"/>
                    <a:pt x="343" y="4139"/>
                    <a:pt x="784" y="4139"/>
                  </a:cubicBezTo>
                  <a:cubicBezTo>
                    <a:pt x="1200" y="4139"/>
                    <a:pt x="1543" y="3796"/>
                    <a:pt x="1543" y="3356"/>
                  </a:cubicBezTo>
                  <a:lnTo>
                    <a:pt x="1543" y="784"/>
                  </a:lnTo>
                  <a:cubicBezTo>
                    <a:pt x="1543" y="344"/>
                    <a:pt x="1200" y="1"/>
                    <a:pt x="7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7"/>
            <p:cNvSpPr/>
            <p:nvPr/>
          </p:nvSpPr>
          <p:spPr>
            <a:xfrm>
              <a:off x="1148762" y="4225648"/>
              <a:ext cx="63075" cy="126750"/>
            </a:xfrm>
            <a:custGeom>
              <a:avLst/>
              <a:gdLst/>
              <a:ahLst/>
              <a:cxnLst/>
              <a:rect l="l" t="t" r="r" b="b"/>
              <a:pathLst>
                <a:path w="2523" h="5070" extrusionOk="0">
                  <a:moveTo>
                    <a:pt x="1274" y="956"/>
                  </a:moveTo>
                  <a:cubicBezTo>
                    <a:pt x="1421" y="956"/>
                    <a:pt x="1568" y="1078"/>
                    <a:pt x="1568" y="1249"/>
                  </a:cubicBezTo>
                  <a:lnTo>
                    <a:pt x="1568" y="3821"/>
                  </a:lnTo>
                  <a:cubicBezTo>
                    <a:pt x="1568" y="3992"/>
                    <a:pt x="1421" y="4114"/>
                    <a:pt x="1274" y="4114"/>
                  </a:cubicBezTo>
                  <a:cubicBezTo>
                    <a:pt x="1103" y="4114"/>
                    <a:pt x="980" y="3992"/>
                    <a:pt x="980" y="3821"/>
                  </a:cubicBezTo>
                  <a:lnTo>
                    <a:pt x="980" y="1249"/>
                  </a:lnTo>
                  <a:cubicBezTo>
                    <a:pt x="980" y="1078"/>
                    <a:pt x="1103" y="956"/>
                    <a:pt x="1274" y="956"/>
                  </a:cubicBezTo>
                  <a:close/>
                  <a:moveTo>
                    <a:pt x="1274" y="0"/>
                  </a:moveTo>
                  <a:cubicBezTo>
                    <a:pt x="564" y="0"/>
                    <a:pt x="1" y="564"/>
                    <a:pt x="1" y="1249"/>
                  </a:cubicBezTo>
                  <a:lnTo>
                    <a:pt x="1" y="3821"/>
                  </a:lnTo>
                  <a:cubicBezTo>
                    <a:pt x="1" y="4506"/>
                    <a:pt x="564" y="5069"/>
                    <a:pt x="1274" y="5069"/>
                  </a:cubicBezTo>
                  <a:cubicBezTo>
                    <a:pt x="1960" y="5069"/>
                    <a:pt x="2523" y="4506"/>
                    <a:pt x="2523" y="3821"/>
                  </a:cubicBezTo>
                  <a:lnTo>
                    <a:pt x="2523" y="1249"/>
                  </a:lnTo>
                  <a:cubicBezTo>
                    <a:pt x="2523" y="564"/>
                    <a:pt x="1960"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7"/>
            <p:cNvSpPr/>
            <p:nvPr/>
          </p:nvSpPr>
          <p:spPr>
            <a:xfrm>
              <a:off x="1707087" y="4240948"/>
              <a:ext cx="102875" cy="90025"/>
            </a:xfrm>
            <a:custGeom>
              <a:avLst/>
              <a:gdLst/>
              <a:ahLst/>
              <a:cxnLst/>
              <a:rect l="l" t="t" r="r" b="b"/>
              <a:pathLst>
                <a:path w="4115" h="3601" extrusionOk="0">
                  <a:moveTo>
                    <a:pt x="613" y="1"/>
                  </a:moveTo>
                  <a:cubicBezTo>
                    <a:pt x="270" y="1"/>
                    <a:pt x="1" y="295"/>
                    <a:pt x="1" y="637"/>
                  </a:cubicBezTo>
                  <a:lnTo>
                    <a:pt x="1" y="2964"/>
                  </a:lnTo>
                  <a:cubicBezTo>
                    <a:pt x="1" y="3307"/>
                    <a:pt x="270" y="3600"/>
                    <a:pt x="613" y="3600"/>
                  </a:cubicBezTo>
                  <a:lnTo>
                    <a:pt x="3478" y="3600"/>
                  </a:lnTo>
                  <a:cubicBezTo>
                    <a:pt x="3821" y="3600"/>
                    <a:pt x="4115" y="3307"/>
                    <a:pt x="4115" y="2964"/>
                  </a:cubicBezTo>
                  <a:lnTo>
                    <a:pt x="4115" y="637"/>
                  </a:lnTo>
                  <a:cubicBezTo>
                    <a:pt x="4115" y="295"/>
                    <a:pt x="3821" y="1"/>
                    <a:pt x="3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7"/>
            <p:cNvSpPr/>
            <p:nvPr/>
          </p:nvSpPr>
          <p:spPr>
            <a:xfrm>
              <a:off x="1695462" y="4229923"/>
              <a:ext cx="125525" cy="112075"/>
            </a:xfrm>
            <a:custGeom>
              <a:avLst/>
              <a:gdLst/>
              <a:ahLst/>
              <a:cxnLst/>
              <a:rect l="l" t="t" r="r" b="b"/>
              <a:pathLst>
                <a:path w="5021" h="4483" extrusionOk="0">
                  <a:moveTo>
                    <a:pt x="3943" y="907"/>
                  </a:moveTo>
                  <a:cubicBezTo>
                    <a:pt x="4041" y="907"/>
                    <a:pt x="4114" y="980"/>
                    <a:pt x="4114" y="1078"/>
                  </a:cubicBezTo>
                  <a:lnTo>
                    <a:pt x="4114" y="3405"/>
                  </a:lnTo>
                  <a:cubicBezTo>
                    <a:pt x="4114" y="3503"/>
                    <a:pt x="4041" y="3576"/>
                    <a:pt x="3943" y="3576"/>
                  </a:cubicBezTo>
                  <a:lnTo>
                    <a:pt x="1078" y="3576"/>
                  </a:lnTo>
                  <a:cubicBezTo>
                    <a:pt x="1004" y="3576"/>
                    <a:pt x="906" y="3503"/>
                    <a:pt x="906" y="3405"/>
                  </a:cubicBezTo>
                  <a:lnTo>
                    <a:pt x="906" y="1078"/>
                  </a:lnTo>
                  <a:cubicBezTo>
                    <a:pt x="906" y="980"/>
                    <a:pt x="1004" y="907"/>
                    <a:pt x="1078" y="907"/>
                  </a:cubicBezTo>
                  <a:close/>
                  <a:moveTo>
                    <a:pt x="1078" y="1"/>
                  </a:moveTo>
                  <a:cubicBezTo>
                    <a:pt x="490" y="1"/>
                    <a:pt x="0" y="466"/>
                    <a:pt x="0" y="1078"/>
                  </a:cubicBezTo>
                  <a:lnTo>
                    <a:pt x="0" y="3405"/>
                  </a:lnTo>
                  <a:cubicBezTo>
                    <a:pt x="0" y="3992"/>
                    <a:pt x="490" y="4482"/>
                    <a:pt x="1078" y="4482"/>
                  </a:cubicBezTo>
                  <a:lnTo>
                    <a:pt x="3943" y="4482"/>
                  </a:lnTo>
                  <a:cubicBezTo>
                    <a:pt x="4555" y="4482"/>
                    <a:pt x="5020" y="3992"/>
                    <a:pt x="5020" y="3405"/>
                  </a:cubicBezTo>
                  <a:lnTo>
                    <a:pt x="5020" y="1078"/>
                  </a:lnTo>
                  <a:cubicBezTo>
                    <a:pt x="5020" y="466"/>
                    <a:pt x="4555" y="1"/>
                    <a:pt x="3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7"/>
            <p:cNvSpPr/>
            <p:nvPr/>
          </p:nvSpPr>
          <p:spPr>
            <a:xfrm>
              <a:off x="1569962" y="4269923"/>
              <a:ext cx="139000" cy="78800"/>
            </a:xfrm>
            <a:custGeom>
              <a:avLst/>
              <a:gdLst/>
              <a:ahLst/>
              <a:cxnLst/>
              <a:rect l="l" t="t" r="r" b="b"/>
              <a:pathLst>
                <a:path w="5560" h="3152" extrusionOk="0">
                  <a:moveTo>
                    <a:pt x="707" y="0"/>
                  </a:moveTo>
                  <a:cubicBezTo>
                    <a:pt x="484" y="0"/>
                    <a:pt x="283" y="161"/>
                    <a:pt x="221" y="409"/>
                  </a:cubicBezTo>
                  <a:cubicBezTo>
                    <a:pt x="221" y="433"/>
                    <a:pt x="0" y="1486"/>
                    <a:pt x="784" y="2319"/>
                  </a:cubicBezTo>
                  <a:cubicBezTo>
                    <a:pt x="1323" y="2858"/>
                    <a:pt x="2180" y="3152"/>
                    <a:pt x="3331" y="3152"/>
                  </a:cubicBezTo>
                  <a:cubicBezTo>
                    <a:pt x="3869" y="3152"/>
                    <a:pt x="4457" y="3078"/>
                    <a:pt x="5094" y="2980"/>
                  </a:cubicBezTo>
                  <a:cubicBezTo>
                    <a:pt x="5388" y="2931"/>
                    <a:pt x="5559" y="2662"/>
                    <a:pt x="5510" y="2368"/>
                  </a:cubicBezTo>
                  <a:cubicBezTo>
                    <a:pt x="5467" y="2129"/>
                    <a:pt x="5251" y="1968"/>
                    <a:pt x="5015" y="1968"/>
                  </a:cubicBezTo>
                  <a:cubicBezTo>
                    <a:pt x="4984" y="1968"/>
                    <a:pt x="4953" y="1971"/>
                    <a:pt x="4922" y="1976"/>
                  </a:cubicBezTo>
                  <a:cubicBezTo>
                    <a:pt x="4335" y="2080"/>
                    <a:pt x="3805" y="2132"/>
                    <a:pt x="3342" y="2132"/>
                  </a:cubicBezTo>
                  <a:cubicBezTo>
                    <a:pt x="2493" y="2132"/>
                    <a:pt x="1867" y="1957"/>
                    <a:pt x="1519" y="1609"/>
                  </a:cubicBezTo>
                  <a:cubicBezTo>
                    <a:pt x="1127" y="1193"/>
                    <a:pt x="1225" y="654"/>
                    <a:pt x="1225" y="605"/>
                  </a:cubicBezTo>
                  <a:cubicBezTo>
                    <a:pt x="1298" y="335"/>
                    <a:pt x="1102" y="66"/>
                    <a:pt x="833" y="17"/>
                  </a:cubicBezTo>
                  <a:cubicBezTo>
                    <a:pt x="791" y="6"/>
                    <a:pt x="74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7"/>
            <p:cNvSpPr/>
            <p:nvPr/>
          </p:nvSpPr>
          <p:spPr>
            <a:xfrm>
              <a:off x="1226512" y="4246473"/>
              <a:ext cx="81450" cy="81425"/>
            </a:xfrm>
            <a:custGeom>
              <a:avLst/>
              <a:gdLst/>
              <a:ahLst/>
              <a:cxnLst/>
              <a:rect l="l" t="t" r="r" b="b"/>
              <a:pathLst>
                <a:path w="3258" h="3257" extrusionOk="0">
                  <a:moveTo>
                    <a:pt x="1641" y="0"/>
                  </a:moveTo>
                  <a:cubicBezTo>
                    <a:pt x="735" y="0"/>
                    <a:pt x="1" y="735"/>
                    <a:pt x="1" y="1616"/>
                  </a:cubicBezTo>
                  <a:cubicBezTo>
                    <a:pt x="1" y="2522"/>
                    <a:pt x="735" y="3257"/>
                    <a:pt x="1641" y="3257"/>
                  </a:cubicBezTo>
                  <a:cubicBezTo>
                    <a:pt x="2547" y="3257"/>
                    <a:pt x="3257" y="2522"/>
                    <a:pt x="3257" y="1616"/>
                  </a:cubicBezTo>
                  <a:cubicBezTo>
                    <a:pt x="3257" y="735"/>
                    <a:pt x="2547" y="0"/>
                    <a:pt x="1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7"/>
            <p:cNvSpPr/>
            <p:nvPr/>
          </p:nvSpPr>
          <p:spPr>
            <a:xfrm>
              <a:off x="1280987" y="4018123"/>
              <a:ext cx="151250" cy="97975"/>
            </a:xfrm>
            <a:custGeom>
              <a:avLst/>
              <a:gdLst/>
              <a:ahLst/>
              <a:cxnLst/>
              <a:rect l="l" t="t" r="r" b="b"/>
              <a:pathLst>
                <a:path w="6050" h="3919" extrusionOk="0">
                  <a:moveTo>
                    <a:pt x="417" y="0"/>
                  </a:moveTo>
                  <a:cubicBezTo>
                    <a:pt x="197" y="0"/>
                    <a:pt x="1" y="196"/>
                    <a:pt x="1" y="416"/>
                  </a:cubicBezTo>
                  <a:lnTo>
                    <a:pt x="1" y="906"/>
                  </a:lnTo>
                  <a:cubicBezTo>
                    <a:pt x="1" y="2571"/>
                    <a:pt x="1348" y="3918"/>
                    <a:pt x="3013" y="3918"/>
                  </a:cubicBezTo>
                  <a:cubicBezTo>
                    <a:pt x="4678" y="3918"/>
                    <a:pt x="6049" y="2571"/>
                    <a:pt x="6049" y="906"/>
                  </a:cubicBezTo>
                  <a:lnTo>
                    <a:pt x="6049" y="416"/>
                  </a:lnTo>
                  <a:cubicBezTo>
                    <a:pt x="6049" y="196"/>
                    <a:pt x="5854" y="0"/>
                    <a:pt x="5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7"/>
            <p:cNvSpPr/>
            <p:nvPr/>
          </p:nvSpPr>
          <p:spPr>
            <a:xfrm>
              <a:off x="1089387" y="3996223"/>
              <a:ext cx="120000" cy="108225"/>
            </a:xfrm>
            <a:custGeom>
              <a:avLst/>
              <a:gdLst/>
              <a:ahLst/>
              <a:cxnLst/>
              <a:rect l="l" t="t" r="r" b="b"/>
              <a:pathLst>
                <a:path w="4800" h="4329" extrusionOk="0">
                  <a:moveTo>
                    <a:pt x="804" y="1"/>
                  </a:moveTo>
                  <a:cubicBezTo>
                    <a:pt x="639" y="1"/>
                    <a:pt x="479" y="83"/>
                    <a:pt x="392" y="239"/>
                  </a:cubicBezTo>
                  <a:cubicBezTo>
                    <a:pt x="270" y="460"/>
                    <a:pt x="368" y="754"/>
                    <a:pt x="588" y="876"/>
                  </a:cubicBezTo>
                  <a:lnTo>
                    <a:pt x="3845" y="2590"/>
                  </a:lnTo>
                  <a:cubicBezTo>
                    <a:pt x="3845" y="2615"/>
                    <a:pt x="3894" y="2615"/>
                    <a:pt x="3869" y="2664"/>
                  </a:cubicBezTo>
                  <a:cubicBezTo>
                    <a:pt x="3869" y="2688"/>
                    <a:pt x="3869" y="2713"/>
                    <a:pt x="3869" y="2713"/>
                  </a:cubicBezTo>
                  <a:lnTo>
                    <a:pt x="392" y="3423"/>
                  </a:lnTo>
                  <a:cubicBezTo>
                    <a:pt x="147" y="3472"/>
                    <a:pt x="0" y="3717"/>
                    <a:pt x="49" y="3962"/>
                  </a:cubicBezTo>
                  <a:cubicBezTo>
                    <a:pt x="74" y="4182"/>
                    <a:pt x="270" y="4329"/>
                    <a:pt x="490" y="4329"/>
                  </a:cubicBezTo>
                  <a:lnTo>
                    <a:pt x="588" y="4329"/>
                  </a:lnTo>
                  <a:lnTo>
                    <a:pt x="4114" y="3619"/>
                  </a:lnTo>
                  <a:lnTo>
                    <a:pt x="4212" y="3570"/>
                  </a:lnTo>
                  <a:cubicBezTo>
                    <a:pt x="4555" y="3423"/>
                    <a:pt x="4775" y="3080"/>
                    <a:pt x="4800" y="2713"/>
                  </a:cubicBezTo>
                  <a:cubicBezTo>
                    <a:pt x="4800" y="2321"/>
                    <a:pt x="4604" y="1978"/>
                    <a:pt x="4261" y="1782"/>
                  </a:cubicBezTo>
                  <a:lnTo>
                    <a:pt x="1004" y="43"/>
                  </a:lnTo>
                  <a:cubicBezTo>
                    <a:pt x="940" y="15"/>
                    <a:pt x="871"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7"/>
            <p:cNvSpPr/>
            <p:nvPr/>
          </p:nvSpPr>
          <p:spPr>
            <a:xfrm>
              <a:off x="1493437" y="4001348"/>
              <a:ext cx="120625" cy="108000"/>
            </a:xfrm>
            <a:custGeom>
              <a:avLst/>
              <a:gdLst/>
              <a:ahLst/>
              <a:cxnLst/>
              <a:rect l="l" t="t" r="r" b="b"/>
              <a:pathLst>
                <a:path w="4825" h="4320" extrusionOk="0">
                  <a:moveTo>
                    <a:pt x="4015" y="1"/>
                  </a:moveTo>
                  <a:cubicBezTo>
                    <a:pt x="3941" y="1"/>
                    <a:pt x="3866" y="20"/>
                    <a:pt x="3796" y="59"/>
                  </a:cubicBezTo>
                  <a:lnTo>
                    <a:pt x="539" y="1798"/>
                  </a:lnTo>
                  <a:cubicBezTo>
                    <a:pt x="196" y="1969"/>
                    <a:pt x="0" y="2312"/>
                    <a:pt x="0" y="2704"/>
                  </a:cubicBezTo>
                  <a:cubicBezTo>
                    <a:pt x="25" y="3095"/>
                    <a:pt x="245" y="3414"/>
                    <a:pt x="588" y="3585"/>
                  </a:cubicBezTo>
                  <a:lnTo>
                    <a:pt x="4212" y="4320"/>
                  </a:lnTo>
                  <a:lnTo>
                    <a:pt x="4310" y="4320"/>
                  </a:lnTo>
                  <a:cubicBezTo>
                    <a:pt x="4531" y="4320"/>
                    <a:pt x="4726" y="4173"/>
                    <a:pt x="4775" y="3952"/>
                  </a:cubicBezTo>
                  <a:cubicBezTo>
                    <a:pt x="4824" y="3708"/>
                    <a:pt x="4653" y="3463"/>
                    <a:pt x="4408" y="3414"/>
                  </a:cubicBezTo>
                  <a:lnTo>
                    <a:pt x="955" y="2728"/>
                  </a:lnTo>
                  <a:cubicBezTo>
                    <a:pt x="931" y="2728"/>
                    <a:pt x="931" y="2704"/>
                    <a:pt x="931" y="2679"/>
                  </a:cubicBezTo>
                  <a:cubicBezTo>
                    <a:pt x="931" y="2630"/>
                    <a:pt x="955" y="2606"/>
                    <a:pt x="955" y="2606"/>
                  </a:cubicBezTo>
                  <a:lnTo>
                    <a:pt x="4212" y="867"/>
                  </a:lnTo>
                  <a:cubicBezTo>
                    <a:pt x="4433" y="745"/>
                    <a:pt x="4531" y="475"/>
                    <a:pt x="4408" y="255"/>
                  </a:cubicBezTo>
                  <a:cubicBezTo>
                    <a:pt x="4325" y="88"/>
                    <a:pt x="4173" y="1"/>
                    <a:pt x="4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7"/>
            <p:cNvSpPr/>
            <p:nvPr/>
          </p:nvSpPr>
          <p:spPr>
            <a:xfrm>
              <a:off x="1315887" y="4060348"/>
              <a:ext cx="72275" cy="45950"/>
            </a:xfrm>
            <a:custGeom>
              <a:avLst/>
              <a:gdLst/>
              <a:ahLst/>
              <a:cxnLst/>
              <a:rect l="l" t="t" r="r" b="b"/>
              <a:pathLst>
                <a:path w="2891" h="1838" extrusionOk="0">
                  <a:moveTo>
                    <a:pt x="1446" y="1"/>
                  </a:moveTo>
                  <a:cubicBezTo>
                    <a:pt x="637" y="1"/>
                    <a:pt x="1" y="417"/>
                    <a:pt x="1" y="931"/>
                  </a:cubicBezTo>
                  <a:cubicBezTo>
                    <a:pt x="1" y="1421"/>
                    <a:pt x="637" y="1837"/>
                    <a:pt x="1446" y="1837"/>
                  </a:cubicBezTo>
                  <a:cubicBezTo>
                    <a:pt x="2254" y="1837"/>
                    <a:pt x="2890" y="1421"/>
                    <a:pt x="2890" y="931"/>
                  </a:cubicBezTo>
                  <a:cubicBezTo>
                    <a:pt x="2890" y="417"/>
                    <a:pt x="2254" y="1"/>
                    <a:pt x="1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7"/>
            <p:cNvSpPr/>
            <p:nvPr/>
          </p:nvSpPr>
          <p:spPr>
            <a:xfrm>
              <a:off x="991437" y="4146073"/>
              <a:ext cx="244900" cy="136525"/>
            </a:xfrm>
            <a:custGeom>
              <a:avLst/>
              <a:gdLst/>
              <a:ahLst/>
              <a:cxnLst/>
              <a:rect l="l" t="t" r="r" b="b"/>
              <a:pathLst>
                <a:path w="9796" h="5461" fill="none" extrusionOk="0">
                  <a:moveTo>
                    <a:pt x="0" y="0"/>
                  </a:moveTo>
                  <a:cubicBezTo>
                    <a:pt x="0" y="0"/>
                    <a:pt x="3184" y="5167"/>
                    <a:pt x="9795" y="5461"/>
                  </a:cubicBezTo>
                </a:path>
              </a:pathLst>
            </a:custGeom>
            <a:solidFill>
              <a:schemeClr val="dk1"/>
            </a:solidFill>
            <a:ln w="25700" cap="rnd" cmpd="sng">
              <a:solidFill>
                <a:schemeClr val="dk1"/>
              </a:solidFill>
              <a:prstDash val="solid"/>
              <a:miter lim="244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7"/>
            <p:cNvSpPr/>
            <p:nvPr/>
          </p:nvSpPr>
          <p:spPr>
            <a:xfrm>
              <a:off x="1435262" y="4367473"/>
              <a:ext cx="40450" cy="134925"/>
            </a:xfrm>
            <a:custGeom>
              <a:avLst/>
              <a:gdLst/>
              <a:ahLst/>
              <a:cxnLst/>
              <a:rect l="l" t="t" r="r" b="b"/>
              <a:pathLst>
                <a:path w="1618" h="5397" extrusionOk="0">
                  <a:moveTo>
                    <a:pt x="584" y="0"/>
                  </a:moveTo>
                  <a:cubicBezTo>
                    <a:pt x="553" y="0"/>
                    <a:pt x="522" y="3"/>
                    <a:pt x="491" y="9"/>
                  </a:cubicBezTo>
                  <a:cubicBezTo>
                    <a:pt x="221" y="82"/>
                    <a:pt x="50" y="352"/>
                    <a:pt x="123" y="645"/>
                  </a:cubicBezTo>
                  <a:cubicBezTo>
                    <a:pt x="123" y="645"/>
                    <a:pt x="564" y="2629"/>
                    <a:pt x="74" y="4759"/>
                  </a:cubicBezTo>
                  <a:cubicBezTo>
                    <a:pt x="1" y="5053"/>
                    <a:pt x="172" y="5323"/>
                    <a:pt x="442" y="5372"/>
                  </a:cubicBezTo>
                  <a:cubicBezTo>
                    <a:pt x="491" y="5396"/>
                    <a:pt x="515" y="5396"/>
                    <a:pt x="564" y="5396"/>
                  </a:cubicBezTo>
                  <a:cubicBezTo>
                    <a:pt x="809" y="5396"/>
                    <a:pt x="1005" y="5225"/>
                    <a:pt x="1054" y="5004"/>
                  </a:cubicBezTo>
                  <a:cubicBezTo>
                    <a:pt x="1617" y="2604"/>
                    <a:pt x="1127" y="498"/>
                    <a:pt x="1103" y="400"/>
                  </a:cubicBezTo>
                  <a:cubicBezTo>
                    <a:pt x="1060" y="162"/>
                    <a:pt x="824"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4132;p60"/>
          <p:cNvGrpSpPr/>
          <p:nvPr/>
        </p:nvGrpSpPr>
        <p:grpSpPr>
          <a:xfrm>
            <a:off x="4295496" y="3969806"/>
            <a:ext cx="553008" cy="489057"/>
            <a:chOff x="5243980" y="1938559"/>
            <a:chExt cx="553008" cy="489057"/>
          </a:xfrm>
        </p:grpSpPr>
        <p:sp>
          <p:nvSpPr>
            <p:cNvPr id="579" name="Google Shape;4133;p60"/>
            <p:cNvSpPr/>
            <p:nvPr/>
          </p:nvSpPr>
          <p:spPr>
            <a:xfrm>
              <a:off x="5243980" y="1938559"/>
              <a:ext cx="553008" cy="489057"/>
            </a:xfrm>
            <a:custGeom>
              <a:avLst/>
              <a:gdLst/>
              <a:ahLst/>
              <a:cxnLst/>
              <a:rect l="l" t="t" r="r" b="b"/>
              <a:pathLst>
                <a:path w="11527" h="10194" extrusionOk="0">
                  <a:moveTo>
                    <a:pt x="3596" y="1"/>
                  </a:moveTo>
                  <a:cubicBezTo>
                    <a:pt x="3287" y="1"/>
                    <a:pt x="3025" y="191"/>
                    <a:pt x="2882" y="453"/>
                  </a:cubicBezTo>
                  <a:cubicBezTo>
                    <a:pt x="2644" y="501"/>
                    <a:pt x="2429" y="644"/>
                    <a:pt x="2286" y="858"/>
                  </a:cubicBezTo>
                  <a:lnTo>
                    <a:pt x="2072" y="858"/>
                  </a:lnTo>
                  <a:cubicBezTo>
                    <a:pt x="1191" y="858"/>
                    <a:pt x="476" y="1572"/>
                    <a:pt x="476" y="2453"/>
                  </a:cubicBezTo>
                  <a:lnTo>
                    <a:pt x="476" y="7645"/>
                  </a:lnTo>
                  <a:cubicBezTo>
                    <a:pt x="191" y="7835"/>
                    <a:pt x="0" y="8169"/>
                    <a:pt x="0" y="8526"/>
                  </a:cubicBezTo>
                  <a:cubicBezTo>
                    <a:pt x="0" y="9431"/>
                    <a:pt x="762" y="10193"/>
                    <a:pt x="1667" y="10193"/>
                  </a:cubicBezTo>
                  <a:lnTo>
                    <a:pt x="8145" y="10193"/>
                  </a:lnTo>
                  <a:cubicBezTo>
                    <a:pt x="8288" y="10193"/>
                    <a:pt x="8407" y="10122"/>
                    <a:pt x="8526" y="10050"/>
                  </a:cubicBezTo>
                  <a:cubicBezTo>
                    <a:pt x="8621" y="10122"/>
                    <a:pt x="8740" y="10193"/>
                    <a:pt x="8883" y="10193"/>
                  </a:cubicBezTo>
                  <a:lnTo>
                    <a:pt x="9859" y="10193"/>
                  </a:lnTo>
                  <a:cubicBezTo>
                    <a:pt x="10764" y="10193"/>
                    <a:pt x="11526" y="9431"/>
                    <a:pt x="11526" y="8526"/>
                  </a:cubicBezTo>
                  <a:cubicBezTo>
                    <a:pt x="11526" y="8169"/>
                    <a:pt x="11336" y="7835"/>
                    <a:pt x="11050" y="7645"/>
                  </a:cubicBezTo>
                  <a:lnTo>
                    <a:pt x="11050" y="2453"/>
                  </a:lnTo>
                  <a:cubicBezTo>
                    <a:pt x="11050" y="1572"/>
                    <a:pt x="10336" y="858"/>
                    <a:pt x="9454" y="858"/>
                  </a:cubicBezTo>
                  <a:lnTo>
                    <a:pt x="9240" y="858"/>
                  </a:lnTo>
                  <a:cubicBezTo>
                    <a:pt x="9097" y="644"/>
                    <a:pt x="8883" y="477"/>
                    <a:pt x="8621" y="429"/>
                  </a:cubicBezTo>
                  <a:cubicBezTo>
                    <a:pt x="8478" y="191"/>
                    <a:pt x="8216" y="1"/>
                    <a:pt x="7907" y="1"/>
                  </a:cubicBezTo>
                  <a:lnTo>
                    <a:pt x="6335" y="1"/>
                  </a:lnTo>
                  <a:cubicBezTo>
                    <a:pt x="6144" y="1"/>
                    <a:pt x="5954" y="72"/>
                    <a:pt x="5763" y="167"/>
                  </a:cubicBezTo>
                  <a:cubicBezTo>
                    <a:pt x="5597" y="72"/>
                    <a:pt x="5406" y="1"/>
                    <a:pt x="521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80" name="Google Shape;4134;p60"/>
            <p:cNvSpPr/>
            <p:nvPr/>
          </p:nvSpPr>
          <p:spPr>
            <a:xfrm>
              <a:off x="5294200" y="2007122"/>
              <a:ext cx="453622" cy="337070"/>
            </a:xfrm>
            <a:custGeom>
              <a:avLst/>
              <a:gdLst/>
              <a:ahLst/>
              <a:cxnLst/>
              <a:rect l="l" t="t" r="r" b="b"/>
              <a:pathLst>
                <a:path w="9146" h="7026" extrusionOk="0">
                  <a:moveTo>
                    <a:pt x="1025" y="0"/>
                  </a:moveTo>
                  <a:cubicBezTo>
                    <a:pt x="453" y="0"/>
                    <a:pt x="1" y="453"/>
                    <a:pt x="1" y="1024"/>
                  </a:cubicBezTo>
                  <a:lnTo>
                    <a:pt x="1" y="6621"/>
                  </a:lnTo>
                  <a:lnTo>
                    <a:pt x="3264" y="7026"/>
                  </a:lnTo>
                  <a:lnTo>
                    <a:pt x="6169" y="7026"/>
                  </a:lnTo>
                  <a:lnTo>
                    <a:pt x="9122" y="6668"/>
                  </a:lnTo>
                  <a:lnTo>
                    <a:pt x="9146" y="1024"/>
                  </a:lnTo>
                  <a:cubicBezTo>
                    <a:pt x="9146" y="453"/>
                    <a:pt x="8407" y="0"/>
                    <a:pt x="8169" y="0"/>
                  </a:cubicBezTo>
                  <a:lnTo>
                    <a:pt x="7764" y="0"/>
                  </a:lnTo>
                  <a:lnTo>
                    <a:pt x="4716" y="620"/>
                  </a:lnTo>
                  <a:lnTo>
                    <a:pt x="1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4135;p60"/>
            <p:cNvSpPr/>
            <p:nvPr/>
          </p:nvSpPr>
          <p:spPr>
            <a:xfrm>
              <a:off x="5657505" y="2007112"/>
              <a:ext cx="89185" cy="337070"/>
            </a:xfrm>
            <a:custGeom>
              <a:avLst/>
              <a:gdLst/>
              <a:ahLst/>
              <a:cxnLst/>
              <a:rect l="l" t="t" r="r" b="b"/>
              <a:pathLst>
                <a:path w="1859" h="7026" extrusionOk="0">
                  <a:moveTo>
                    <a:pt x="1" y="0"/>
                  </a:moveTo>
                  <a:cubicBezTo>
                    <a:pt x="549" y="0"/>
                    <a:pt x="1025" y="453"/>
                    <a:pt x="1025" y="1024"/>
                  </a:cubicBezTo>
                  <a:lnTo>
                    <a:pt x="1025" y="6621"/>
                  </a:lnTo>
                  <a:lnTo>
                    <a:pt x="1620" y="7026"/>
                  </a:lnTo>
                  <a:lnTo>
                    <a:pt x="1858" y="6621"/>
                  </a:lnTo>
                  <a:lnTo>
                    <a:pt x="1858" y="1024"/>
                  </a:lnTo>
                  <a:cubicBezTo>
                    <a:pt x="1858" y="453"/>
                    <a:pt x="1382" y="0"/>
                    <a:pt x="83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4136;p60"/>
            <p:cNvSpPr/>
            <p:nvPr/>
          </p:nvSpPr>
          <p:spPr>
            <a:xfrm>
              <a:off x="5323951" y="2036807"/>
              <a:ext cx="393057" cy="258248"/>
            </a:xfrm>
            <a:custGeom>
              <a:avLst/>
              <a:gdLst/>
              <a:ahLst/>
              <a:cxnLst/>
              <a:rect l="l" t="t" r="r" b="b"/>
              <a:pathLst>
                <a:path w="8193" h="5383" extrusionOk="0">
                  <a:moveTo>
                    <a:pt x="500" y="1"/>
                  </a:moveTo>
                  <a:cubicBezTo>
                    <a:pt x="238" y="1"/>
                    <a:pt x="0" y="215"/>
                    <a:pt x="0" y="477"/>
                  </a:cubicBezTo>
                  <a:lnTo>
                    <a:pt x="0" y="5383"/>
                  </a:lnTo>
                  <a:lnTo>
                    <a:pt x="8192" y="5383"/>
                  </a:lnTo>
                  <a:lnTo>
                    <a:pt x="8192" y="477"/>
                  </a:lnTo>
                  <a:cubicBezTo>
                    <a:pt x="8192" y="215"/>
                    <a:pt x="7954" y="1"/>
                    <a:pt x="7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4137;p60"/>
            <p:cNvSpPr/>
            <p:nvPr/>
          </p:nvSpPr>
          <p:spPr>
            <a:xfrm>
              <a:off x="5374178" y="1986531"/>
              <a:ext cx="292550" cy="180577"/>
            </a:xfrm>
            <a:custGeom>
              <a:avLst/>
              <a:gdLst/>
              <a:ahLst/>
              <a:cxnLst/>
              <a:rect l="l" t="t" r="r" b="b"/>
              <a:pathLst>
                <a:path w="6098" h="3764" extrusionOk="0">
                  <a:moveTo>
                    <a:pt x="334" y="1"/>
                  </a:moveTo>
                  <a:cubicBezTo>
                    <a:pt x="168" y="1"/>
                    <a:pt x="1" y="144"/>
                    <a:pt x="1" y="334"/>
                  </a:cubicBezTo>
                  <a:lnTo>
                    <a:pt x="1" y="2930"/>
                  </a:lnTo>
                  <a:cubicBezTo>
                    <a:pt x="1" y="3406"/>
                    <a:pt x="382" y="3763"/>
                    <a:pt x="834" y="3763"/>
                  </a:cubicBezTo>
                  <a:lnTo>
                    <a:pt x="5264" y="3763"/>
                  </a:lnTo>
                  <a:cubicBezTo>
                    <a:pt x="5716" y="3763"/>
                    <a:pt x="6097" y="3406"/>
                    <a:pt x="6097" y="2930"/>
                  </a:cubicBezTo>
                  <a:lnTo>
                    <a:pt x="6097" y="334"/>
                  </a:lnTo>
                  <a:cubicBezTo>
                    <a:pt x="6097" y="144"/>
                    <a:pt x="5955" y="1"/>
                    <a:pt x="5764" y="1"/>
                  </a:cubicBezTo>
                  <a:lnTo>
                    <a:pt x="5407" y="1"/>
                  </a:lnTo>
                  <a:lnTo>
                    <a:pt x="3049" y="834"/>
                  </a:lnTo>
                  <a:lnTo>
                    <a:pt x="6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4138;p60"/>
            <p:cNvSpPr/>
            <p:nvPr/>
          </p:nvSpPr>
          <p:spPr>
            <a:xfrm>
              <a:off x="5406176" y="1967102"/>
              <a:ext cx="114324" cy="170310"/>
            </a:xfrm>
            <a:custGeom>
              <a:avLst/>
              <a:gdLst/>
              <a:ahLst/>
              <a:cxnLst/>
              <a:rect l="l" t="t" r="r" b="b"/>
              <a:pathLst>
                <a:path w="2383" h="3550" extrusionOk="0">
                  <a:moveTo>
                    <a:pt x="215" y="1"/>
                  </a:moveTo>
                  <a:cubicBezTo>
                    <a:pt x="96" y="1"/>
                    <a:pt x="1" y="72"/>
                    <a:pt x="1" y="191"/>
                  </a:cubicBezTo>
                  <a:lnTo>
                    <a:pt x="1" y="3263"/>
                  </a:lnTo>
                  <a:cubicBezTo>
                    <a:pt x="1" y="3406"/>
                    <a:pt x="120" y="3549"/>
                    <a:pt x="287" y="3549"/>
                  </a:cubicBezTo>
                  <a:lnTo>
                    <a:pt x="2382" y="3549"/>
                  </a:lnTo>
                  <a:lnTo>
                    <a:pt x="2382" y="525"/>
                  </a:lnTo>
                  <a:cubicBezTo>
                    <a:pt x="2382" y="239"/>
                    <a:pt x="2120" y="1"/>
                    <a:pt x="1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4139;p60"/>
            <p:cNvSpPr/>
            <p:nvPr/>
          </p:nvSpPr>
          <p:spPr>
            <a:xfrm>
              <a:off x="5520447" y="1967102"/>
              <a:ext cx="113124" cy="170310"/>
            </a:xfrm>
            <a:custGeom>
              <a:avLst/>
              <a:gdLst/>
              <a:ahLst/>
              <a:cxnLst/>
              <a:rect l="l" t="t" r="r" b="b"/>
              <a:pathLst>
                <a:path w="2358" h="3550" extrusionOk="0">
                  <a:moveTo>
                    <a:pt x="572" y="1"/>
                  </a:moveTo>
                  <a:cubicBezTo>
                    <a:pt x="262" y="1"/>
                    <a:pt x="0" y="263"/>
                    <a:pt x="0" y="572"/>
                  </a:cubicBezTo>
                  <a:lnTo>
                    <a:pt x="0" y="3549"/>
                  </a:lnTo>
                  <a:lnTo>
                    <a:pt x="2048" y="3549"/>
                  </a:lnTo>
                  <a:cubicBezTo>
                    <a:pt x="2239" y="3549"/>
                    <a:pt x="2358" y="3406"/>
                    <a:pt x="2358" y="3240"/>
                  </a:cubicBezTo>
                  <a:lnTo>
                    <a:pt x="2358" y="215"/>
                  </a:lnTo>
                  <a:cubicBezTo>
                    <a:pt x="2358" y="96"/>
                    <a:pt x="2263" y="1"/>
                    <a:pt x="2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4140;p60"/>
            <p:cNvSpPr/>
            <p:nvPr/>
          </p:nvSpPr>
          <p:spPr>
            <a:xfrm>
              <a:off x="5271372" y="2324691"/>
              <a:ext cx="498169" cy="74313"/>
            </a:xfrm>
            <a:custGeom>
              <a:avLst/>
              <a:gdLst/>
              <a:ahLst/>
              <a:cxnLst/>
              <a:rect l="l" t="t" r="r" b="b"/>
              <a:pathLst>
                <a:path w="10384" h="1549" extrusionOk="0">
                  <a:moveTo>
                    <a:pt x="477" y="1"/>
                  </a:moveTo>
                  <a:cubicBezTo>
                    <a:pt x="215" y="1"/>
                    <a:pt x="1" y="215"/>
                    <a:pt x="1" y="477"/>
                  </a:cubicBezTo>
                  <a:cubicBezTo>
                    <a:pt x="1" y="1072"/>
                    <a:pt x="501" y="1549"/>
                    <a:pt x="1096" y="1549"/>
                  </a:cubicBezTo>
                  <a:lnTo>
                    <a:pt x="9288" y="1549"/>
                  </a:lnTo>
                  <a:cubicBezTo>
                    <a:pt x="9884" y="1549"/>
                    <a:pt x="10384" y="1072"/>
                    <a:pt x="10384" y="477"/>
                  </a:cubicBezTo>
                  <a:cubicBezTo>
                    <a:pt x="10384" y="215"/>
                    <a:pt x="10169" y="1"/>
                    <a:pt x="9907" y="1"/>
                  </a:cubicBezTo>
                  <a:lnTo>
                    <a:pt x="6645" y="1"/>
                  </a:lnTo>
                  <a:cubicBezTo>
                    <a:pt x="6645" y="191"/>
                    <a:pt x="6502" y="334"/>
                    <a:pt x="6312" y="334"/>
                  </a:cubicBezTo>
                  <a:lnTo>
                    <a:pt x="4073" y="334"/>
                  </a:lnTo>
                  <a:cubicBezTo>
                    <a:pt x="3882" y="334"/>
                    <a:pt x="3740" y="191"/>
                    <a:pt x="3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4141;p60"/>
            <p:cNvSpPr/>
            <p:nvPr/>
          </p:nvSpPr>
          <p:spPr>
            <a:xfrm>
              <a:off x="5676934" y="2324691"/>
              <a:ext cx="92591" cy="74313"/>
            </a:xfrm>
            <a:custGeom>
              <a:avLst/>
              <a:gdLst/>
              <a:ahLst/>
              <a:cxnLst/>
              <a:rect l="l" t="t" r="r" b="b"/>
              <a:pathLst>
                <a:path w="1930" h="1549" extrusionOk="0">
                  <a:moveTo>
                    <a:pt x="620" y="1"/>
                  </a:moveTo>
                  <a:cubicBezTo>
                    <a:pt x="882" y="1"/>
                    <a:pt x="1096" y="215"/>
                    <a:pt x="1096" y="477"/>
                  </a:cubicBezTo>
                  <a:cubicBezTo>
                    <a:pt x="1096" y="1072"/>
                    <a:pt x="596" y="1549"/>
                    <a:pt x="1" y="1549"/>
                  </a:cubicBezTo>
                  <a:lnTo>
                    <a:pt x="834" y="1549"/>
                  </a:lnTo>
                  <a:cubicBezTo>
                    <a:pt x="1430" y="1549"/>
                    <a:pt x="1930" y="1072"/>
                    <a:pt x="1930" y="477"/>
                  </a:cubicBezTo>
                  <a:cubicBezTo>
                    <a:pt x="1930" y="215"/>
                    <a:pt x="1715" y="1"/>
                    <a:pt x="145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4142;p60"/>
            <p:cNvSpPr/>
            <p:nvPr/>
          </p:nvSpPr>
          <p:spPr>
            <a:xfrm>
              <a:off x="5410781" y="2212723"/>
              <a:ext cx="59441" cy="46919"/>
            </a:xfrm>
            <a:custGeom>
              <a:avLst/>
              <a:gdLst/>
              <a:ahLst/>
              <a:cxnLst/>
              <a:rect l="l" t="t" r="r" b="b"/>
              <a:pathLst>
                <a:path w="1239" h="978" extrusionOk="0">
                  <a:moveTo>
                    <a:pt x="619" y="1"/>
                  </a:moveTo>
                  <a:cubicBezTo>
                    <a:pt x="286" y="1"/>
                    <a:pt x="0" y="239"/>
                    <a:pt x="0" y="501"/>
                  </a:cubicBezTo>
                  <a:cubicBezTo>
                    <a:pt x="0" y="763"/>
                    <a:pt x="286" y="977"/>
                    <a:pt x="619" y="977"/>
                  </a:cubicBezTo>
                  <a:cubicBezTo>
                    <a:pt x="953" y="977"/>
                    <a:pt x="1238" y="763"/>
                    <a:pt x="1238" y="501"/>
                  </a:cubicBezTo>
                  <a:cubicBezTo>
                    <a:pt x="1238" y="239"/>
                    <a:pt x="953" y="1"/>
                    <a:pt x="619"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4143;p60"/>
            <p:cNvSpPr/>
            <p:nvPr/>
          </p:nvSpPr>
          <p:spPr>
            <a:xfrm>
              <a:off x="5570723" y="2212723"/>
              <a:ext cx="58289" cy="46919"/>
            </a:xfrm>
            <a:custGeom>
              <a:avLst/>
              <a:gdLst/>
              <a:ahLst/>
              <a:cxnLst/>
              <a:rect l="l" t="t" r="r" b="b"/>
              <a:pathLst>
                <a:path w="1215" h="978" extrusionOk="0">
                  <a:moveTo>
                    <a:pt x="595" y="1"/>
                  </a:moveTo>
                  <a:cubicBezTo>
                    <a:pt x="262" y="1"/>
                    <a:pt x="0" y="239"/>
                    <a:pt x="0" y="501"/>
                  </a:cubicBezTo>
                  <a:cubicBezTo>
                    <a:pt x="0" y="763"/>
                    <a:pt x="262" y="977"/>
                    <a:pt x="595" y="977"/>
                  </a:cubicBezTo>
                  <a:cubicBezTo>
                    <a:pt x="929" y="977"/>
                    <a:pt x="1215" y="763"/>
                    <a:pt x="1215" y="501"/>
                  </a:cubicBezTo>
                  <a:cubicBezTo>
                    <a:pt x="1215" y="239"/>
                    <a:pt x="929" y="1"/>
                    <a:pt x="595"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4144;p60"/>
            <p:cNvSpPr/>
            <p:nvPr/>
          </p:nvSpPr>
          <p:spPr>
            <a:xfrm>
              <a:off x="5264512" y="1959139"/>
              <a:ext cx="511890" cy="447892"/>
            </a:xfrm>
            <a:custGeom>
              <a:avLst/>
              <a:gdLst/>
              <a:ahLst/>
              <a:cxnLst/>
              <a:rect l="l" t="t" r="r" b="b"/>
              <a:pathLst>
                <a:path w="10670" h="9336" extrusionOk="0">
                  <a:moveTo>
                    <a:pt x="4787" y="310"/>
                  </a:moveTo>
                  <a:cubicBezTo>
                    <a:pt x="5002" y="310"/>
                    <a:pt x="5169" y="476"/>
                    <a:pt x="5169" y="691"/>
                  </a:cubicBezTo>
                  <a:lnTo>
                    <a:pt x="5169" y="3549"/>
                  </a:lnTo>
                  <a:lnTo>
                    <a:pt x="3240" y="3549"/>
                  </a:lnTo>
                  <a:cubicBezTo>
                    <a:pt x="3168" y="3549"/>
                    <a:pt x="3097" y="3501"/>
                    <a:pt x="3097" y="3429"/>
                  </a:cubicBezTo>
                  <a:lnTo>
                    <a:pt x="3097" y="357"/>
                  </a:lnTo>
                  <a:cubicBezTo>
                    <a:pt x="3097" y="334"/>
                    <a:pt x="3120" y="310"/>
                    <a:pt x="3168" y="310"/>
                  </a:cubicBezTo>
                  <a:close/>
                  <a:moveTo>
                    <a:pt x="7479" y="310"/>
                  </a:moveTo>
                  <a:cubicBezTo>
                    <a:pt x="7502" y="310"/>
                    <a:pt x="7550" y="334"/>
                    <a:pt x="7550" y="381"/>
                  </a:cubicBezTo>
                  <a:lnTo>
                    <a:pt x="7550" y="3406"/>
                  </a:lnTo>
                  <a:cubicBezTo>
                    <a:pt x="7550" y="3477"/>
                    <a:pt x="7479" y="3549"/>
                    <a:pt x="7383" y="3549"/>
                  </a:cubicBezTo>
                  <a:lnTo>
                    <a:pt x="5478" y="3549"/>
                  </a:lnTo>
                  <a:lnTo>
                    <a:pt x="5478" y="738"/>
                  </a:lnTo>
                  <a:cubicBezTo>
                    <a:pt x="5478" y="500"/>
                    <a:pt x="5669" y="310"/>
                    <a:pt x="5907" y="310"/>
                  </a:cubicBezTo>
                  <a:close/>
                  <a:moveTo>
                    <a:pt x="8050" y="738"/>
                  </a:moveTo>
                  <a:cubicBezTo>
                    <a:pt x="8145" y="738"/>
                    <a:pt x="8217" y="810"/>
                    <a:pt x="8217" y="905"/>
                  </a:cubicBezTo>
                  <a:lnTo>
                    <a:pt x="8217" y="2786"/>
                  </a:lnTo>
                  <a:cubicBezTo>
                    <a:pt x="8217" y="2858"/>
                    <a:pt x="8288" y="2929"/>
                    <a:pt x="8383" y="2929"/>
                  </a:cubicBezTo>
                  <a:cubicBezTo>
                    <a:pt x="8455" y="2929"/>
                    <a:pt x="8526" y="2858"/>
                    <a:pt x="8526" y="2786"/>
                  </a:cubicBezTo>
                  <a:lnTo>
                    <a:pt x="8526" y="1786"/>
                  </a:lnTo>
                  <a:lnTo>
                    <a:pt x="8931" y="1786"/>
                  </a:lnTo>
                  <a:cubicBezTo>
                    <a:pt x="9122" y="1786"/>
                    <a:pt x="9265" y="1929"/>
                    <a:pt x="9265" y="2096"/>
                  </a:cubicBezTo>
                  <a:lnTo>
                    <a:pt x="9265" y="6835"/>
                  </a:lnTo>
                  <a:lnTo>
                    <a:pt x="1406" y="6835"/>
                  </a:lnTo>
                  <a:lnTo>
                    <a:pt x="1406" y="5549"/>
                  </a:lnTo>
                  <a:cubicBezTo>
                    <a:pt x="1406" y="5454"/>
                    <a:pt x="1334" y="5382"/>
                    <a:pt x="1239" y="5382"/>
                  </a:cubicBezTo>
                  <a:cubicBezTo>
                    <a:pt x="1168" y="5382"/>
                    <a:pt x="1096" y="5454"/>
                    <a:pt x="1096" y="5549"/>
                  </a:cubicBezTo>
                  <a:lnTo>
                    <a:pt x="1096" y="7002"/>
                  </a:lnTo>
                  <a:cubicBezTo>
                    <a:pt x="1096" y="7097"/>
                    <a:pt x="1168" y="7168"/>
                    <a:pt x="1239" y="7168"/>
                  </a:cubicBezTo>
                  <a:lnTo>
                    <a:pt x="9431" y="7168"/>
                  </a:lnTo>
                  <a:cubicBezTo>
                    <a:pt x="9503" y="7168"/>
                    <a:pt x="9574" y="7097"/>
                    <a:pt x="9574" y="7002"/>
                  </a:cubicBezTo>
                  <a:lnTo>
                    <a:pt x="9574" y="2096"/>
                  </a:lnTo>
                  <a:cubicBezTo>
                    <a:pt x="9574" y="1762"/>
                    <a:pt x="9288" y="1453"/>
                    <a:pt x="8931" y="1453"/>
                  </a:cubicBezTo>
                  <a:lnTo>
                    <a:pt x="8526" y="1453"/>
                  </a:lnTo>
                  <a:lnTo>
                    <a:pt x="8526" y="1143"/>
                  </a:lnTo>
                  <a:lnTo>
                    <a:pt x="9026" y="1143"/>
                  </a:lnTo>
                  <a:cubicBezTo>
                    <a:pt x="9503" y="1143"/>
                    <a:pt x="9884" y="1548"/>
                    <a:pt x="9884" y="2024"/>
                  </a:cubicBezTo>
                  <a:lnTo>
                    <a:pt x="9884" y="7454"/>
                  </a:lnTo>
                  <a:lnTo>
                    <a:pt x="6788" y="7454"/>
                  </a:lnTo>
                  <a:cubicBezTo>
                    <a:pt x="6716" y="7454"/>
                    <a:pt x="6645" y="7526"/>
                    <a:pt x="6645" y="7621"/>
                  </a:cubicBezTo>
                  <a:cubicBezTo>
                    <a:pt x="6645" y="7716"/>
                    <a:pt x="6550" y="7787"/>
                    <a:pt x="6455" y="7787"/>
                  </a:cubicBezTo>
                  <a:lnTo>
                    <a:pt x="4216" y="7787"/>
                  </a:lnTo>
                  <a:cubicBezTo>
                    <a:pt x="4121" y="7787"/>
                    <a:pt x="4025" y="7716"/>
                    <a:pt x="4025" y="7621"/>
                  </a:cubicBezTo>
                  <a:cubicBezTo>
                    <a:pt x="4025" y="7526"/>
                    <a:pt x="3954" y="7454"/>
                    <a:pt x="3883" y="7454"/>
                  </a:cubicBezTo>
                  <a:lnTo>
                    <a:pt x="787" y="7454"/>
                  </a:lnTo>
                  <a:lnTo>
                    <a:pt x="787" y="2024"/>
                  </a:lnTo>
                  <a:cubicBezTo>
                    <a:pt x="787" y="1548"/>
                    <a:pt x="1168" y="1143"/>
                    <a:pt x="1644" y="1143"/>
                  </a:cubicBezTo>
                  <a:lnTo>
                    <a:pt x="2144" y="1143"/>
                  </a:lnTo>
                  <a:lnTo>
                    <a:pt x="2144" y="1453"/>
                  </a:lnTo>
                  <a:lnTo>
                    <a:pt x="1739" y="1453"/>
                  </a:lnTo>
                  <a:cubicBezTo>
                    <a:pt x="1382" y="1453"/>
                    <a:pt x="1096" y="1762"/>
                    <a:pt x="1096" y="2096"/>
                  </a:cubicBezTo>
                  <a:lnTo>
                    <a:pt x="1096" y="4811"/>
                  </a:lnTo>
                  <a:cubicBezTo>
                    <a:pt x="1096" y="4906"/>
                    <a:pt x="1168" y="4977"/>
                    <a:pt x="1239" y="4977"/>
                  </a:cubicBezTo>
                  <a:cubicBezTo>
                    <a:pt x="1334" y="4977"/>
                    <a:pt x="1406" y="4906"/>
                    <a:pt x="1406" y="4811"/>
                  </a:cubicBezTo>
                  <a:lnTo>
                    <a:pt x="1406" y="2096"/>
                  </a:lnTo>
                  <a:cubicBezTo>
                    <a:pt x="1406" y="1929"/>
                    <a:pt x="1549" y="1786"/>
                    <a:pt x="1739" y="1786"/>
                  </a:cubicBezTo>
                  <a:lnTo>
                    <a:pt x="2144" y="1786"/>
                  </a:lnTo>
                  <a:lnTo>
                    <a:pt x="2144" y="3501"/>
                  </a:lnTo>
                  <a:cubicBezTo>
                    <a:pt x="2144" y="4049"/>
                    <a:pt x="2573" y="4477"/>
                    <a:pt x="3120" y="4477"/>
                  </a:cubicBezTo>
                  <a:lnTo>
                    <a:pt x="7550" y="4477"/>
                  </a:lnTo>
                  <a:cubicBezTo>
                    <a:pt x="8098" y="4477"/>
                    <a:pt x="8526" y="4049"/>
                    <a:pt x="8526" y="3501"/>
                  </a:cubicBezTo>
                  <a:cubicBezTo>
                    <a:pt x="8526" y="3429"/>
                    <a:pt x="8455" y="3358"/>
                    <a:pt x="8383" y="3358"/>
                  </a:cubicBezTo>
                  <a:cubicBezTo>
                    <a:pt x="8288" y="3358"/>
                    <a:pt x="8217" y="3429"/>
                    <a:pt x="8217" y="3501"/>
                  </a:cubicBezTo>
                  <a:cubicBezTo>
                    <a:pt x="8217" y="3882"/>
                    <a:pt x="7931" y="4168"/>
                    <a:pt x="7550" y="4168"/>
                  </a:cubicBezTo>
                  <a:lnTo>
                    <a:pt x="3120" y="4168"/>
                  </a:lnTo>
                  <a:cubicBezTo>
                    <a:pt x="2763" y="4168"/>
                    <a:pt x="2454" y="3882"/>
                    <a:pt x="2454" y="3501"/>
                  </a:cubicBezTo>
                  <a:lnTo>
                    <a:pt x="2454" y="905"/>
                  </a:lnTo>
                  <a:cubicBezTo>
                    <a:pt x="2454" y="810"/>
                    <a:pt x="2525" y="738"/>
                    <a:pt x="2620" y="738"/>
                  </a:cubicBezTo>
                  <a:lnTo>
                    <a:pt x="2787" y="738"/>
                  </a:lnTo>
                  <a:lnTo>
                    <a:pt x="2787" y="3429"/>
                  </a:lnTo>
                  <a:cubicBezTo>
                    <a:pt x="2787" y="3668"/>
                    <a:pt x="3001" y="3858"/>
                    <a:pt x="3240" y="3858"/>
                  </a:cubicBezTo>
                  <a:lnTo>
                    <a:pt x="7383" y="3858"/>
                  </a:lnTo>
                  <a:cubicBezTo>
                    <a:pt x="7645" y="3858"/>
                    <a:pt x="7860" y="3644"/>
                    <a:pt x="7860" y="3406"/>
                  </a:cubicBezTo>
                  <a:lnTo>
                    <a:pt x="7860" y="738"/>
                  </a:lnTo>
                  <a:close/>
                  <a:moveTo>
                    <a:pt x="3168" y="0"/>
                  </a:moveTo>
                  <a:cubicBezTo>
                    <a:pt x="2954" y="0"/>
                    <a:pt x="2787" y="167"/>
                    <a:pt x="2787" y="357"/>
                  </a:cubicBezTo>
                  <a:lnTo>
                    <a:pt x="2787" y="429"/>
                  </a:lnTo>
                  <a:lnTo>
                    <a:pt x="2620" y="429"/>
                  </a:lnTo>
                  <a:cubicBezTo>
                    <a:pt x="2382" y="429"/>
                    <a:pt x="2168" y="596"/>
                    <a:pt x="2144" y="834"/>
                  </a:cubicBezTo>
                  <a:lnTo>
                    <a:pt x="1644" y="834"/>
                  </a:lnTo>
                  <a:cubicBezTo>
                    <a:pt x="1001" y="834"/>
                    <a:pt x="477" y="1381"/>
                    <a:pt x="477" y="2024"/>
                  </a:cubicBezTo>
                  <a:lnTo>
                    <a:pt x="477" y="7478"/>
                  </a:lnTo>
                  <a:cubicBezTo>
                    <a:pt x="191" y="7549"/>
                    <a:pt x="1" y="7787"/>
                    <a:pt x="1" y="8097"/>
                  </a:cubicBezTo>
                  <a:cubicBezTo>
                    <a:pt x="1" y="8788"/>
                    <a:pt x="549" y="9335"/>
                    <a:pt x="1239" y="9335"/>
                  </a:cubicBezTo>
                  <a:lnTo>
                    <a:pt x="7717" y="9335"/>
                  </a:lnTo>
                  <a:cubicBezTo>
                    <a:pt x="7812" y="9335"/>
                    <a:pt x="7883" y="9264"/>
                    <a:pt x="7883" y="9193"/>
                  </a:cubicBezTo>
                  <a:cubicBezTo>
                    <a:pt x="7883" y="9097"/>
                    <a:pt x="7812" y="9026"/>
                    <a:pt x="7717" y="9026"/>
                  </a:cubicBezTo>
                  <a:lnTo>
                    <a:pt x="1239" y="9026"/>
                  </a:lnTo>
                  <a:cubicBezTo>
                    <a:pt x="739" y="9026"/>
                    <a:pt x="310" y="8597"/>
                    <a:pt x="310" y="8097"/>
                  </a:cubicBezTo>
                  <a:cubicBezTo>
                    <a:pt x="310" y="7907"/>
                    <a:pt x="453" y="7764"/>
                    <a:pt x="620" y="7764"/>
                  </a:cubicBezTo>
                  <a:lnTo>
                    <a:pt x="3740" y="7764"/>
                  </a:lnTo>
                  <a:cubicBezTo>
                    <a:pt x="3811" y="7978"/>
                    <a:pt x="4002" y="8121"/>
                    <a:pt x="4216" y="8121"/>
                  </a:cubicBezTo>
                  <a:lnTo>
                    <a:pt x="6455" y="8121"/>
                  </a:lnTo>
                  <a:cubicBezTo>
                    <a:pt x="6669" y="8121"/>
                    <a:pt x="6859" y="7978"/>
                    <a:pt x="6931" y="7764"/>
                  </a:cubicBezTo>
                  <a:lnTo>
                    <a:pt x="10050" y="7764"/>
                  </a:lnTo>
                  <a:cubicBezTo>
                    <a:pt x="10217" y="7764"/>
                    <a:pt x="10360" y="7907"/>
                    <a:pt x="10360" y="8097"/>
                  </a:cubicBezTo>
                  <a:cubicBezTo>
                    <a:pt x="10360" y="8597"/>
                    <a:pt x="9931" y="9026"/>
                    <a:pt x="9431" y="9026"/>
                  </a:cubicBezTo>
                  <a:lnTo>
                    <a:pt x="8455" y="9026"/>
                  </a:lnTo>
                  <a:cubicBezTo>
                    <a:pt x="8360" y="9026"/>
                    <a:pt x="8288" y="9097"/>
                    <a:pt x="8288" y="9193"/>
                  </a:cubicBezTo>
                  <a:cubicBezTo>
                    <a:pt x="8288" y="9264"/>
                    <a:pt x="8360" y="9335"/>
                    <a:pt x="8455" y="9335"/>
                  </a:cubicBezTo>
                  <a:lnTo>
                    <a:pt x="9431" y="9335"/>
                  </a:lnTo>
                  <a:cubicBezTo>
                    <a:pt x="10122" y="9335"/>
                    <a:pt x="10670" y="8788"/>
                    <a:pt x="10670" y="8097"/>
                  </a:cubicBezTo>
                  <a:cubicBezTo>
                    <a:pt x="10670" y="7787"/>
                    <a:pt x="10479" y="7549"/>
                    <a:pt x="10193" y="7478"/>
                  </a:cubicBezTo>
                  <a:lnTo>
                    <a:pt x="10193" y="2024"/>
                  </a:lnTo>
                  <a:cubicBezTo>
                    <a:pt x="10193" y="1381"/>
                    <a:pt x="9669" y="834"/>
                    <a:pt x="9026" y="834"/>
                  </a:cubicBezTo>
                  <a:lnTo>
                    <a:pt x="8526" y="834"/>
                  </a:lnTo>
                  <a:cubicBezTo>
                    <a:pt x="8503" y="596"/>
                    <a:pt x="8288" y="429"/>
                    <a:pt x="8050" y="429"/>
                  </a:cubicBezTo>
                  <a:lnTo>
                    <a:pt x="7860" y="429"/>
                  </a:lnTo>
                  <a:lnTo>
                    <a:pt x="7860" y="381"/>
                  </a:lnTo>
                  <a:cubicBezTo>
                    <a:pt x="7860" y="167"/>
                    <a:pt x="7693" y="0"/>
                    <a:pt x="7479" y="0"/>
                  </a:cubicBezTo>
                  <a:lnTo>
                    <a:pt x="5907" y="0"/>
                  </a:lnTo>
                  <a:cubicBezTo>
                    <a:pt x="5692" y="0"/>
                    <a:pt x="5478" y="95"/>
                    <a:pt x="5335" y="262"/>
                  </a:cubicBezTo>
                  <a:cubicBezTo>
                    <a:pt x="5216" y="95"/>
                    <a:pt x="5002"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4145;p60"/>
            <p:cNvSpPr/>
            <p:nvPr/>
          </p:nvSpPr>
          <p:spPr>
            <a:xfrm>
              <a:off x="5449591" y="2194445"/>
              <a:ext cx="14920" cy="27490"/>
            </a:xfrm>
            <a:custGeom>
              <a:avLst/>
              <a:gdLst/>
              <a:ahLst/>
              <a:cxnLst/>
              <a:rect l="l" t="t" r="r" b="b"/>
              <a:pathLst>
                <a:path w="311" h="573" extrusionOk="0">
                  <a:moveTo>
                    <a:pt x="167" y="1"/>
                  </a:moveTo>
                  <a:cubicBezTo>
                    <a:pt x="72" y="1"/>
                    <a:pt x="1" y="72"/>
                    <a:pt x="1" y="168"/>
                  </a:cubicBezTo>
                  <a:lnTo>
                    <a:pt x="1" y="406"/>
                  </a:lnTo>
                  <a:cubicBezTo>
                    <a:pt x="1" y="501"/>
                    <a:pt x="72" y="572"/>
                    <a:pt x="167" y="572"/>
                  </a:cubicBezTo>
                  <a:cubicBezTo>
                    <a:pt x="263" y="572"/>
                    <a:pt x="310" y="501"/>
                    <a:pt x="310" y="406"/>
                  </a:cubicBezTo>
                  <a:lnTo>
                    <a:pt x="310" y="168"/>
                  </a:lnTo>
                  <a:cubicBezTo>
                    <a:pt x="310" y="72"/>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4146;p60"/>
            <p:cNvSpPr/>
            <p:nvPr/>
          </p:nvSpPr>
          <p:spPr>
            <a:xfrm>
              <a:off x="5575280" y="2194445"/>
              <a:ext cx="14872" cy="27490"/>
            </a:xfrm>
            <a:custGeom>
              <a:avLst/>
              <a:gdLst/>
              <a:ahLst/>
              <a:cxnLst/>
              <a:rect l="l" t="t" r="r" b="b"/>
              <a:pathLst>
                <a:path w="310" h="573" extrusionOk="0">
                  <a:moveTo>
                    <a:pt x="143" y="1"/>
                  </a:moveTo>
                  <a:cubicBezTo>
                    <a:pt x="72" y="1"/>
                    <a:pt x="0" y="72"/>
                    <a:pt x="0" y="168"/>
                  </a:cubicBezTo>
                  <a:lnTo>
                    <a:pt x="0" y="406"/>
                  </a:lnTo>
                  <a:cubicBezTo>
                    <a:pt x="0" y="501"/>
                    <a:pt x="72" y="572"/>
                    <a:pt x="143" y="572"/>
                  </a:cubicBezTo>
                  <a:cubicBezTo>
                    <a:pt x="238" y="572"/>
                    <a:pt x="310" y="501"/>
                    <a:pt x="310" y="406"/>
                  </a:cubicBezTo>
                  <a:lnTo>
                    <a:pt x="310" y="168"/>
                  </a:lnTo>
                  <a:cubicBezTo>
                    <a:pt x="310" y="72"/>
                    <a:pt x="238"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4147;p60"/>
            <p:cNvSpPr/>
            <p:nvPr/>
          </p:nvSpPr>
          <p:spPr>
            <a:xfrm>
              <a:off x="5495309" y="2206103"/>
              <a:ext cx="49174" cy="22692"/>
            </a:xfrm>
            <a:custGeom>
              <a:avLst/>
              <a:gdLst/>
              <a:ahLst/>
              <a:cxnLst/>
              <a:rect l="l" t="t" r="r" b="b"/>
              <a:pathLst>
                <a:path w="1025" h="473" extrusionOk="0">
                  <a:moveTo>
                    <a:pt x="169" y="1"/>
                  </a:moveTo>
                  <a:cubicBezTo>
                    <a:pt x="136" y="1"/>
                    <a:pt x="102" y="14"/>
                    <a:pt x="72" y="44"/>
                  </a:cubicBezTo>
                  <a:cubicBezTo>
                    <a:pt x="0" y="91"/>
                    <a:pt x="0" y="187"/>
                    <a:pt x="48" y="258"/>
                  </a:cubicBezTo>
                  <a:cubicBezTo>
                    <a:pt x="167" y="401"/>
                    <a:pt x="334" y="472"/>
                    <a:pt x="524" y="472"/>
                  </a:cubicBezTo>
                  <a:cubicBezTo>
                    <a:pt x="691" y="472"/>
                    <a:pt x="858" y="401"/>
                    <a:pt x="977" y="258"/>
                  </a:cubicBezTo>
                  <a:cubicBezTo>
                    <a:pt x="1024" y="187"/>
                    <a:pt x="1024" y="91"/>
                    <a:pt x="953" y="44"/>
                  </a:cubicBezTo>
                  <a:cubicBezTo>
                    <a:pt x="933" y="14"/>
                    <a:pt x="900" y="1"/>
                    <a:pt x="866" y="1"/>
                  </a:cubicBezTo>
                  <a:cubicBezTo>
                    <a:pt x="818" y="1"/>
                    <a:pt x="766" y="26"/>
                    <a:pt x="739" y="68"/>
                  </a:cubicBezTo>
                  <a:cubicBezTo>
                    <a:pt x="691" y="115"/>
                    <a:pt x="596" y="163"/>
                    <a:pt x="524" y="163"/>
                  </a:cubicBezTo>
                  <a:cubicBezTo>
                    <a:pt x="429" y="163"/>
                    <a:pt x="358" y="115"/>
                    <a:pt x="286" y="68"/>
                  </a:cubicBezTo>
                  <a:cubicBezTo>
                    <a:pt x="258"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2397657" y="1829079"/>
            <a:ext cx="4606495" cy="954107"/>
          </a:xfrm>
          <a:prstGeom prst="rect">
            <a:avLst/>
          </a:prstGeom>
          <a:noFill/>
        </p:spPr>
        <p:txBody>
          <a:bodyPr wrap="square" rtlCol="0">
            <a:spAutoFit/>
          </a:bodyPr>
          <a:lstStyle/>
          <a:p>
            <a:pPr algn="ctr"/>
            <a:r>
              <a:rPr lang="vi-VN" sz="2800" dirty="0" smtClean="0">
                <a:solidFill>
                  <a:schemeClr val="bg2">
                    <a:lumMod val="75000"/>
                  </a:schemeClr>
                </a:solidFill>
                <a:latin typeface="+mj-lt"/>
              </a:rPr>
              <a:t>Lấy ví dụ 2 câu văn, trong đó có sử dụng từ ngữ thay thế</a:t>
            </a:r>
            <a:endParaRPr lang="en-US" sz="2800" dirty="0">
              <a:solidFill>
                <a:schemeClr val="bg2">
                  <a:lumMod val="75000"/>
                </a:schemeClr>
              </a:solidFill>
              <a:latin typeface="+mj-lt"/>
            </a:endParaRPr>
          </a:p>
        </p:txBody>
      </p:sp>
      <p:sp>
        <p:nvSpPr>
          <p:cNvPr id="4" name="TextBox 3"/>
          <p:cNvSpPr txBox="1"/>
          <p:nvPr/>
        </p:nvSpPr>
        <p:spPr>
          <a:xfrm>
            <a:off x="2686959" y="2811683"/>
            <a:ext cx="4279338" cy="923330"/>
          </a:xfrm>
          <a:prstGeom prst="rect">
            <a:avLst/>
          </a:prstGeom>
          <a:noFill/>
        </p:spPr>
        <p:txBody>
          <a:bodyPr wrap="square" rtlCol="0">
            <a:spAutoFit/>
          </a:bodyPr>
          <a:lstStyle/>
          <a:p>
            <a:r>
              <a:rPr lang="vi-VN" sz="1800" dirty="0" smtClean="0">
                <a:latin typeface="+mj-lt"/>
              </a:rPr>
              <a:t>Ví dụ: Vào ngày sinh nhật lần thứ 8 của em, mẹ em có mua tặng em một </a:t>
            </a:r>
            <a:r>
              <a:rPr lang="vi-VN" sz="1800" b="1" dirty="0" smtClean="0">
                <a:latin typeface="+mj-lt"/>
              </a:rPr>
              <a:t>chú gấu bông </a:t>
            </a:r>
            <a:r>
              <a:rPr lang="vi-VN" sz="1800" dirty="0" smtClean="0">
                <a:latin typeface="+mj-lt"/>
              </a:rPr>
              <a:t>rất đẹp. </a:t>
            </a:r>
            <a:r>
              <a:rPr lang="vi-VN" sz="1800" b="1" dirty="0" smtClean="0">
                <a:latin typeface="+mj-lt"/>
              </a:rPr>
              <a:t>Nó</a:t>
            </a:r>
            <a:r>
              <a:rPr lang="vi-VN" sz="1800" dirty="0" smtClean="0">
                <a:latin typeface="+mj-lt"/>
              </a:rPr>
              <a:t> có bộ lông trắng mịn.</a:t>
            </a:r>
            <a:endParaRPr lang="en-US" sz="1800" dirty="0">
              <a:latin typeface="+mj-lt"/>
            </a:endParaRPr>
          </a:p>
        </p:txBody>
      </p:sp>
      <p:sp>
        <p:nvSpPr>
          <p:cNvPr id="5" name="Rounded Rectangle 4"/>
          <p:cNvSpPr/>
          <p:nvPr/>
        </p:nvSpPr>
        <p:spPr>
          <a:xfrm>
            <a:off x="2570580" y="2810523"/>
            <a:ext cx="4300479" cy="8844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47275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28"/>
                                        </p:tgtEl>
                                        <p:attrNameLst>
                                          <p:attrName>style.visibility</p:attrName>
                                        </p:attrNameLst>
                                      </p:cBhvr>
                                      <p:to>
                                        <p:strVal val="visible"/>
                                      </p:to>
                                    </p:set>
                                    <p:anim calcmode="lin" valueType="num">
                                      <p:cBhvr additive="base">
                                        <p:cTn id="7" dur="500" fill="hold"/>
                                        <p:tgtEl>
                                          <p:spTgt spid="1428"/>
                                        </p:tgtEl>
                                        <p:attrNameLst>
                                          <p:attrName>ppt_x</p:attrName>
                                        </p:attrNameLst>
                                      </p:cBhvr>
                                      <p:tavLst>
                                        <p:tav tm="0">
                                          <p:val>
                                            <p:strVal val="0-#ppt_w/2"/>
                                          </p:val>
                                        </p:tav>
                                        <p:tav tm="100000">
                                          <p:val>
                                            <p:strVal val="#ppt_x"/>
                                          </p:val>
                                        </p:tav>
                                      </p:tavLst>
                                    </p:anim>
                                    <p:anim calcmode="lin" valueType="num">
                                      <p:cBhvr additive="base">
                                        <p:cTn id="8" dur="500" fill="hold"/>
                                        <p:tgtEl>
                                          <p:spTgt spid="142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11"/>
                                        </p:tgtEl>
                                        <p:attrNameLst>
                                          <p:attrName>style.visibility</p:attrName>
                                        </p:attrNameLst>
                                      </p:cBhvr>
                                      <p:to>
                                        <p:strVal val="visible"/>
                                      </p:to>
                                    </p:set>
                                    <p:anim calcmode="lin" valueType="num">
                                      <p:cBhvr additive="base">
                                        <p:cTn id="11" dur="500" fill="hold"/>
                                        <p:tgtEl>
                                          <p:spTgt spid="1311"/>
                                        </p:tgtEl>
                                        <p:attrNameLst>
                                          <p:attrName>ppt_x</p:attrName>
                                        </p:attrNameLst>
                                      </p:cBhvr>
                                      <p:tavLst>
                                        <p:tav tm="0">
                                          <p:val>
                                            <p:strVal val="1+#ppt_w/2"/>
                                          </p:val>
                                        </p:tav>
                                        <p:tav tm="100000">
                                          <p:val>
                                            <p:strVal val="#ppt_x"/>
                                          </p:val>
                                        </p:tav>
                                      </p:tavLst>
                                    </p:anim>
                                    <p:anim calcmode="lin" valueType="num">
                                      <p:cBhvr additive="base">
                                        <p:cTn id="12" dur="500" fill="hold"/>
                                        <p:tgtEl>
                                          <p:spTgt spid="1311"/>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78"/>
                                        </p:tgtEl>
                                        <p:attrNameLst>
                                          <p:attrName>style.visibility</p:attrName>
                                        </p:attrNameLst>
                                      </p:cBhvr>
                                      <p:to>
                                        <p:strVal val="visible"/>
                                      </p:to>
                                    </p:set>
                                    <p:animEffect transition="in" filter="fade">
                                      <p:cBhvr>
                                        <p:cTn id="15" dur="1000"/>
                                        <p:tgtEl>
                                          <p:spTgt spid="578"/>
                                        </p:tgtEl>
                                      </p:cBhvr>
                                    </p:animEffect>
                                    <p:anim calcmode="lin" valueType="num">
                                      <p:cBhvr>
                                        <p:cTn id="16" dur="1000" fill="hold"/>
                                        <p:tgtEl>
                                          <p:spTgt spid="578"/>
                                        </p:tgtEl>
                                        <p:attrNameLst>
                                          <p:attrName>ppt_x</p:attrName>
                                        </p:attrNameLst>
                                      </p:cBhvr>
                                      <p:tavLst>
                                        <p:tav tm="0">
                                          <p:val>
                                            <p:strVal val="#ppt_x"/>
                                          </p:val>
                                        </p:tav>
                                        <p:tav tm="100000">
                                          <p:val>
                                            <p:strVal val="#ppt_x"/>
                                          </p:val>
                                        </p:tav>
                                      </p:tavLst>
                                    </p:anim>
                                    <p:anim calcmode="lin" valueType="num">
                                      <p:cBhvr>
                                        <p:cTn id="17" dur="1000" fill="hold"/>
                                        <p:tgtEl>
                                          <p:spTgt spid="57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10"/>
                                        </p:tgtEl>
                                        <p:attrNameLst>
                                          <p:attrName>style.visibility</p:attrName>
                                        </p:attrNameLst>
                                      </p:cBhvr>
                                      <p:to>
                                        <p:strVal val="visible"/>
                                      </p:to>
                                    </p:set>
                                    <p:anim calcmode="lin" valueType="num">
                                      <p:cBhvr additive="base">
                                        <p:cTn id="28" dur="500" fill="hold"/>
                                        <p:tgtEl>
                                          <p:spTgt spid="1310"/>
                                        </p:tgtEl>
                                        <p:attrNameLst>
                                          <p:attrName>ppt_x</p:attrName>
                                        </p:attrNameLst>
                                      </p:cBhvr>
                                      <p:tavLst>
                                        <p:tav tm="0">
                                          <p:val>
                                            <p:strVal val="#ppt_x"/>
                                          </p:val>
                                        </p:tav>
                                        <p:tav tm="100000">
                                          <p:val>
                                            <p:strVal val="#ppt_x"/>
                                          </p:val>
                                        </p:tav>
                                      </p:tavLst>
                                    </p:anim>
                                    <p:anim calcmode="lin" valueType="num">
                                      <p:cBhvr additive="base">
                                        <p:cTn id="29" dur="500" fill="hold"/>
                                        <p:tgtEl>
                                          <p:spTgt spid="131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 grpId="0"/>
      <p:bldP spid="2" grpId="0"/>
      <p:bldP spid="4" grpId="0"/>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234;p45"/>
          <p:cNvSpPr/>
          <p:nvPr/>
        </p:nvSpPr>
        <p:spPr>
          <a:xfrm>
            <a:off x="3796461" y="371580"/>
            <a:ext cx="1913039" cy="560148"/>
          </a:xfrm>
          <a:custGeom>
            <a:avLst/>
            <a:gdLst/>
            <a:ahLst/>
            <a:cxnLst/>
            <a:rect l="l" t="t" r="r" b="b"/>
            <a:pathLst>
              <a:path w="32194" h="6987" extrusionOk="0">
                <a:moveTo>
                  <a:pt x="720" y="0"/>
                </a:moveTo>
                <a:lnTo>
                  <a:pt x="1450" y="643"/>
                </a:lnTo>
                <a:lnTo>
                  <a:pt x="1" y="2191"/>
                </a:lnTo>
                <a:lnTo>
                  <a:pt x="1995" y="3368"/>
                </a:lnTo>
                <a:lnTo>
                  <a:pt x="1265" y="4501"/>
                </a:lnTo>
                <a:lnTo>
                  <a:pt x="1537" y="5406"/>
                </a:lnTo>
                <a:lnTo>
                  <a:pt x="447" y="6986"/>
                </a:lnTo>
                <a:lnTo>
                  <a:pt x="30832" y="6986"/>
                </a:lnTo>
                <a:lnTo>
                  <a:pt x="32194" y="5362"/>
                </a:lnTo>
                <a:lnTo>
                  <a:pt x="30243" y="3488"/>
                </a:lnTo>
                <a:lnTo>
                  <a:pt x="30919" y="2594"/>
                </a:lnTo>
                <a:lnTo>
                  <a:pt x="29426" y="1592"/>
                </a:lnTo>
                <a:lnTo>
                  <a:pt x="30690" y="0"/>
                </a:lnTo>
                <a:close/>
              </a:path>
            </a:pathLst>
          </a:custGeom>
          <a:solidFill>
            <a:schemeClr val="accent2">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49;p63"/>
          <p:cNvSpPr txBox="1">
            <a:spLocks noGrp="1"/>
          </p:cNvSpPr>
          <p:nvPr>
            <p:ph type="title"/>
          </p:nvPr>
        </p:nvSpPr>
        <p:spPr>
          <a:xfrm>
            <a:off x="3725852" y="479426"/>
            <a:ext cx="2043288"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600" dirty="0" smtClean="0">
                <a:solidFill>
                  <a:srgbClr val="002060"/>
                </a:solidFill>
                <a:latin typeface="Pattaya" panose="00000500000000000000" pitchFamily="2" charset="-34"/>
                <a:cs typeface="Pattaya" panose="00000500000000000000" pitchFamily="2" charset="-34"/>
              </a:rPr>
              <a:t>Dặn dò</a:t>
            </a:r>
            <a:endParaRPr sz="3600" dirty="0">
              <a:solidFill>
                <a:srgbClr val="002060"/>
              </a:solidFill>
              <a:latin typeface="Pattaya" panose="00000500000000000000" pitchFamily="2" charset="-34"/>
              <a:cs typeface="Pattaya" panose="00000500000000000000" pitchFamily="2" charset="-34"/>
            </a:endParaRPr>
          </a:p>
        </p:txBody>
      </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69" name="Group 68"/>
          <p:cNvGrpSpPr/>
          <p:nvPr/>
        </p:nvGrpSpPr>
        <p:grpSpPr>
          <a:xfrm>
            <a:off x="986396" y="976006"/>
            <a:ext cx="7632335" cy="3705436"/>
            <a:chOff x="339046" y="287676"/>
            <a:chExt cx="8404147" cy="4292100"/>
          </a:xfrm>
        </p:grpSpPr>
        <p:pic>
          <p:nvPicPr>
            <p:cNvPr id="70" name="Picture 69"/>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47808" y="588700"/>
              <a:ext cx="5995385" cy="3991076"/>
            </a:xfrm>
            <a:prstGeom prst="rect">
              <a:avLst/>
            </a:prstGeom>
          </p:spPr>
        </p:pic>
        <p:pic>
          <p:nvPicPr>
            <p:cNvPr id="71" name="Picture 70"/>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sp>
        <p:nvSpPr>
          <p:cNvPr id="137" name="圆角矩形 7"/>
          <p:cNvSpPr/>
          <p:nvPr/>
        </p:nvSpPr>
        <p:spPr>
          <a:xfrm>
            <a:off x="3570452" y="2434377"/>
            <a:ext cx="4782744" cy="1256286"/>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altLang="zh-CN" sz="2800" b="1" kern="1200" dirty="0" smtClean="0">
                <a:solidFill>
                  <a:schemeClr val="accent1">
                    <a:lumMod val="50000"/>
                  </a:schemeClr>
                </a:solidFill>
                <a:latin typeface="Calibri" panose="020F0502020204030204" pitchFamily="34" charset="0"/>
                <a:ea typeface="黑体" panose="02010609060101010101" pitchFamily="49" charset="-122"/>
                <a:cs typeface="Calibri" panose="020F0502020204030204" pitchFamily="34" charset="0"/>
              </a:rPr>
              <a:t>Chuẩn bị cho tiết luyện từ và câu tuần 27 “Mở  rộng vốn từ: Truyền thống”.</a:t>
            </a:r>
            <a:endParaRPr kumimoji="0" lang="zh-CN" altLang="en-US" sz="28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Tree>
    <p:extLst>
      <p:ext uri="{BB962C8B-B14F-4D97-AF65-F5344CB8AC3E}">
        <p14:creationId xmlns:p14="http://schemas.microsoft.com/office/powerpoint/2010/main" val="5524078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p:cTn id="15" dur="1000" fill="hold"/>
                                        <p:tgtEl>
                                          <p:spTgt spid="69"/>
                                        </p:tgtEl>
                                        <p:attrNameLst>
                                          <p:attrName>ppt_w</p:attrName>
                                        </p:attrNameLst>
                                      </p:cBhvr>
                                      <p:tavLst>
                                        <p:tav tm="0">
                                          <p:val>
                                            <p:fltVal val="0"/>
                                          </p:val>
                                        </p:tav>
                                        <p:tav tm="100000">
                                          <p:val>
                                            <p:strVal val="#ppt_w"/>
                                          </p:val>
                                        </p:tav>
                                      </p:tavLst>
                                    </p:anim>
                                    <p:anim calcmode="lin" valueType="num">
                                      <p:cBhvr>
                                        <p:cTn id="16" dur="1000" fill="hold"/>
                                        <p:tgtEl>
                                          <p:spTgt spid="69"/>
                                        </p:tgtEl>
                                        <p:attrNameLst>
                                          <p:attrName>ppt_h</p:attrName>
                                        </p:attrNameLst>
                                      </p:cBhvr>
                                      <p:tavLst>
                                        <p:tav tm="0">
                                          <p:val>
                                            <p:fltVal val="0"/>
                                          </p:val>
                                        </p:tav>
                                        <p:tav tm="100000">
                                          <p:val>
                                            <p:strVal val="#ppt_h"/>
                                          </p:val>
                                        </p:tav>
                                      </p:tavLst>
                                    </p:anim>
                                    <p:anim calcmode="lin" valueType="num">
                                      <p:cBhvr>
                                        <p:cTn id="17" dur="1000" fill="hold"/>
                                        <p:tgtEl>
                                          <p:spTgt spid="69"/>
                                        </p:tgtEl>
                                        <p:attrNameLst>
                                          <p:attrName>style.rotation</p:attrName>
                                        </p:attrNameLst>
                                      </p:cBhvr>
                                      <p:tavLst>
                                        <p:tav tm="0">
                                          <p:val>
                                            <p:fltVal val="90"/>
                                          </p:val>
                                        </p:tav>
                                        <p:tav tm="100000">
                                          <p:val>
                                            <p:fltVal val="0"/>
                                          </p:val>
                                        </p:tav>
                                      </p:tavLst>
                                    </p:anim>
                                    <p:animEffect transition="in" filter="fade">
                                      <p:cBhvr>
                                        <p:cTn id="18" dur="1000"/>
                                        <p:tgtEl>
                                          <p:spTgt spid="69"/>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37"/>
                                        </p:tgtEl>
                                        <p:attrNameLst>
                                          <p:attrName>style.visibility</p:attrName>
                                        </p:attrNameLst>
                                      </p:cBhvr>
                                      <p:to>
                                        <p:strVal val="visible"/>
                                      </p:to>
                                    </p:set>
                                    <p:animEffect transition="in" filter="fade">
                                      <p:cBhvr>
                                        <p:cTn id="2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D7696FA8-EBB7-4698-B866-F6CCFA09AE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Content Placeholder 12">
            <a:extLst>
              <a:ext uri="{FF2B5EF4-FFF2-40B4-BE49-F238E27FC236}">
                <a16:creationId xmlns="" xmlns:a16="http://schemas.microsoft.com/office/drawing/2014/main" id="{5A1AB604-F241-4461-A99C-D93568FF1ED4}"/>
              </a:ext>
            </a:extLst>
          </p:cNvPr>
          <p:cNvPicPr>
            <a:picLocks noGrp="1" noChangeAspect="1"/>
          </p:cNvPicPr>
          <p:nvPr>
            <p:ph idx="4294967295"/>
          </p:nvPr>
        </p:nvPicPr>
        <p:blipFill>
          <a:blip r:embed="rId6">
            <a:extLst>
              <a:ext uri="{28A0092B-C50C-407E-A947-70E740481C1C}">
                <a14:useLocalDpi xmlns:a14="http://schemas.microsoft.com/office/drawing/2010/main" val="0"/>
              </a:ext>
            </a:extLst>
          </a:blip>
          <a:stretch>
            <a:fillRect/>
          </a:stretch>
        </p:blipFill>
        <p:spPr>
          <a:xfrm rot="19540099">
            <a:off x="0" y="5279231"/>
            <a:ext cx="1350169" cy="967979"/>
          </a:xfrm>
          <a:prstGeom prst="rect">
            <a:avLst/>
          </a:prstGeom>
        </p:spPr>
      </p:pic>
      <p:pic>
        <p:nvPicPr>
          <p:cNvPr id="12" name="StarWarsMainSong-Williams_3dkp">
            <a:hlinkClick r:id="" action="ppaction://media"/>
            <a:extLst>
              <a:ext uri="{FF2B5EF4-FFF2-40B4-BE49-F238E27FC236}">
                <a16:creationId xmlns="" xmlns:a16="http://schemas.microsoft.com/office/drawing/2014/main" id="{480A3E1C-6B00-429B-A1DA-83DE2479C50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27854" y="4400454"/>
            <a:ext cx="582318" cy="582318"/>
          </a:xfrm>
          <a:prstGeom prst="rect">
            <a:avLst/>
          </a:prstGeom>
        </p:spPr>
      </p:pic>
      <p:pic>
        <p:nvPicPr>
          <p:cNvPr id="3" name="Picture 2">
            <a:extLst>
              <a:ext uri="{FF2B5EF4-FFF2-40B4-BE49-F238E27FC236}">
                <a16:creationId xmlns="" xmlns:a16="http://schemas.microsoft.com/office/drawing/2014/main" id="{FF9B053A-5DD8-4287-8390-32AF6419FE32}"/>
              </a:ext>
            </a:extLst>
          </p:cNvPr>
          <p:cNvPicPr>
            <a:picLocks noChangeAspect="1"/>
          </p:cNvPicPr>
          <p:nvPr/>
        </p:nvPicPr>
        <p:blipFill>
          <a:blip r:embed="rId8"/>
          <a:stretch>
            <a:fillRect/>
          </a:stretch>
        </p:blipFill>
        <p:spPr>
          <a:xfrm>
            <a:off x="3676509" y="1648776"/>
            <a:ext cx="3955123" cy="1079086"/>
          </a:xfrm>
          <a:prstGeom prst="rect">
            <a:avLst/>
          </a:prstGeom>
        </p:spPr>
      </p:pic>
      <p:pic>
        <p:nvPicPr>
          <p:cNvPr id="4" name="Picture 3">
            <a:extLst>
              <a:ext uri="{FF2B5EF4-FFF2-40B4-BE49-F238E27FC236}">
                <a16:creationId xmlns="" xmlns:a16="http://schemas.microsoft.com/office/drawing/2014/main" id="{E9C16779-3042-49D0-B4E3-00A8F1E1F2C2}"/>
              </a:ext>
            </a:extLst>
          </p:cNvPr>
          <p:cNvPicPr>
            <a:picLocks noChangeAspect="1"/>
          </p:cNvPicPr>
          <p:nvPr/>
        </p:nvPicPr>
        <p:blipFill>
          <a:blip r:embed="rId9"/>
          <a:stretch>
            <a:fillRect/>
          </a:stretch>
        </p:blipFill>
        <p:spPr>
          <a:xfrm>
            <a:off x="2571750" y="2560320"/>
            <a:ext cx="5029200" cy="1346528"/>
          </a:xfrm>
          <a:prstGeom prst="rect">
            <a:avLst/>
          </a:prstGeom>
        </p:spPr>
      </p:pic>
      <p:pic>
        <p:nvPicPr>
          <p:cNvPr id="13" name="Picture 12">
            <a:extLst>
              <a:ext uri="{FF2B5EF4-FFF2-40B4-BE49-F238E27FC236}">
                <a16:creationId xmlns="" xmlns:a16="http://schemas.microsoft.com/office/drawing/2014/main" id="{9CA1E262-1272-4473-832A-F0FA4FFBAFCB}"/>
              </a:ext>
            </a:extLst>
          </p:cNvPr>
          <p:cNvPicPr>
            <a:picLocks noChangeAspect="1"/>
          </p:cNvPicPr>
          <p:nvPr/>
        </p:nvPicPr>
        <p:blipFill>
          <a:blip r:embed="rId10"/>
          <a:stretch>
            <a:fillRect/>
          </a:stretch>
        </p:blipFill>
        <p:spPr>
          <a:xfrm rot="21285772" flipH="1">
            <a:off x="701942" y="685949"/>
            <a:ext cx="3206017" cy="3004742"/>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 xmlns:a16="http://schemas.microsoft.com/office/drawing/2014/main" id="{73A9D39A-88AE-4C0C-A918-7B97F929F88D}"/>
              </a:ext>
            </a:extLst>
          </p:cNvPr>
          <p:cNvPicPr>
            <a:picLocks noChangeAspect="1"/>
          </p:cNvPicPr>
          <p:nvPr/>
        </p:nvPicPr>
        <p:blipFill>
          <a:blip r:embed="rId11"/>
          <a:stretch>
            <a:fillRect/>
          </a:stretch>
        </p:blipFill>
        <p:spPr>
          <a:xfrm rot="6808279">
            <a:off x="6403978" y="-1558822"/>
            <a:ext cx="1171037" cy="1148944"/>
          </a:xfrm>
          <a:prstGeom prst="rect">
            <a:avLst/>
          </a:prstGeom>
        </p:spPr>
      </p:pic>
      <p:pic>
        <p:nvPicPr>
          <p:cNvPr id="15" name="Picture 14">
            <a:extLst>
              <a:ext uri="{FF2B5EF4-FFF2-40B4-BE49-F238E27FC236}">
                <a16:creationId xmlns="" xmlns:a16="http://schemas.microsoft.com/office/drawing/2014/main" id="{2CB747AC-A23C-404B-9F53-97DBDB668D84}"/>
              </a:ext>
            </a:extLst>
          </p:cNvPr>
          <p:cNvPicPr>
            <a:picLocks noChangeAspect="1"/>
          </p:cNvPicPr>
          <p:nvPr/>
        </p:nvPicPr>
        <p:blipFill>
          <a:blip r:embed="rId11"/>
          <a:stretch>
            <a:fillRect/>
          </a:stretch>
        </p:blipFill>
        <p:spPr>
          <a:xfrm rot="8987376">
            <a:off x="9587181" y="1362321"/>
            <a:ext cx="1171037" cy="1148944"/>
          </a:xfrm>
          <a:prstGeom prst="rect">
            <a:avLst/>
          </a:prstGeom>
        </p:spPr>
      </p:pic>
      <p:pic>
        <p:nvPicPr>
          <p:cNvPr id="16" name="Picture 15">
            <a:extLst>
              <a:ext uri="{FF2B5EF4-FFF2-40B4-BE49-F238E27FC236}">
                <a16:creationId xmlns="" xmlns:a16="http://schemas.microsoft.com/office/drawing/2014/main" id="{3C461EC5-D54C-4648-89EC-29E6E0626DFB}"/>
              </a:ext>
            </a:extLst>
          </p:cNvPr>
          <p:cNvPicPr>
            <a:picLocks noChangeAspect="1"/>
          </p:cNvPicPr>
          <p:nvPr/>
        </p:nvPicPr>
        <p:blipFill>
          <a:blip r:embed="rId11"/>
          <a:stretch>
            <a:fillRect/>
          </a:stretch>
        </p:blipFill>
        <p:spPr>
          <a:xfrm rot="8987376">
            <a:off x="9239237" y="-1365541"/>
            <a:ext cx="1171037" cy="1148944"/>
          </a:xfrm>
          <a:prstGeom prst="rect">
            <a:avLst/>
          </a:prstGeom>
        </p:spPr>
      </p:pic>
    </p:spTree>
    <p:extLst>
      <p:ext uri="{BB962C8B-B14F-4D97-AF65-F5344CB8AC3E}">
        <p14:creationId xmlns:p14="http://schemas.microsoft.com/office/powerpoint/2010/main" val="318491729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par>
                                    <p:cTn id="7" presetID="6" presetClass="emph" presetSubtype="0" fill="hold" nodeType="withEffect">
                                      <p:stCondLst>
                                        <p:cond delay="0"/>
                                      </p:stCondLst>
                                      <p:childTnLst>
                                        <p:animScale>
                                          <p:cBhvr>
                                            <p:cTn id="8" dur="10000" fill="hold"/>
                                            <p:tgtEl>
                                              <p:spTgt spid="10"/>
                                            </p:tgtEl>
                                          </p:cBhvr>
                                          <p:by x="150000" y="150000"/>
                                        </p:animScale>
                                      </p:childTnLst>
                                    </p:cTn>
                                  </p:par>
                                  <p:par>
                                    <p:cTn id="9" presetID="2" presetClass="entr" presetSubtype="12" fill="hold" nodeType="withEffect" p14:presetBounceEnd="77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77000">
                                          <p:cBhvr additive="base">
                                            <p:cTn id="11" dur="1500" fill="hold"/>
                                            <p:tgtEl>
                                              <p:spTgt spid="15"/>
                                            </p:tgtEl>
                                            <p:attrNameLst>
                                              <p:attrName>ppt_x</p:attrName>
                                            </p:attrNameLst>
                                          </p:cBhvr>
                                          <p:tavLst>
                                            <p:tav tm="0">
                                              <p:val>
                                                <p:strVal val="0-#ppt_w/2"/>
                                              </p:val>
                                            </p:tav>
                                            <p:tav tm="100000">
                                              <p:val>
                                                <p:strVal val="#ppt_x"/>
                                              </p:val>
                                            </p:tav>
                                          </p:tavLst>
                                        </p:anim>
                                        <p:anim calcmode="lin" valueType="num" p14:bounceEnd="77000">
                                          <p:cBhvr additive="base">
                                            <p:cTn id="12" dur="1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14:presetBounceEnd="77000">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14:bounceEnd="77000">
                                          <p:cBhvr additive="base">
                                            <p:cTn id="15" dur="1500" fill="hold"/>
                                            <p:tgtEl>
                                              <p:spTgt spid="16"/>
                                            </p:tgtEl>
                                            <p:attrNameLst>
                                              <p:attrName>ppt_x</p:attrName>
                                            </p:attrNameLst>
                                          </p:cBhvr>
                                          <p:tavLst>
                                            <p:tav tm="0">
                                              <p:val>
                                                <p:strVal val="0-#ppt_w/2"/>
                                              </p:val>
                                            </p:tav>
                                            <p:tav tm="100000">
                                              <p:val>
                                                <p:strVal val="#ppt_x"/>
                                              </p:val>
                                            </p:tav>
                                          </p:tavLst>
                                        </p:anim>
                                        <p:anim calcmode="lin" valueType="num" p14:bounceEnd="77000">
                                          <p:cBhvr additive="base">
                                            <p:cTn id="16" dur="1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14:presetBounceEnd="77000">
                                      <p:stCondLst>
                                        <p:cond delay="100"/>
                                      </p:stCondLst>
                                      <p:childTnLst>
                                        <p:set>
                                          <p:cBhvr>
                                            <p:cTn id="18" dur="1" fill="hold">
                                              <p:stCondLst>
                                                <p:cond delay="0"/>
                                              </p:stCondLst>
                                            </p:cTn>
                                            <p:tgtEl>
                                              <p:spTgt spid="14"/>
                                            </p:tgtEl>
                                            <p:attrNameLst>
                                              <p:attrName>style.visibility</p:attrName>
                                            </p:attrNameLst>
                                          </p:cBhvr>
                                          <p:to>
                                            <p:strVal val="visible"/>
                                          </p:to>
                                        </p:set>
                                        <p:anim calcmode="lin" valueType="num" p14:bounceEnd="77000">
                                          <p:cBhvr additive="base">
                                            <p:cTn id="19" dur="1500" fill="hold"/>
                                            <p:tgtEl>
                                              <p:spTgt spid="14"/>
                                            </p:tgtEl>
                                            <p:attrNameLst>
                                              <p:attrName>ppt_x</p:attrName>
                                            </p:attrNameLst>
                                          </p:cBhvr>
                                          <p:tavLst>
                                            <p:tav tm="0">
                                              <p:val>
                                                <p:strVal val="0-#ppt_w/2"/>
                                              </p:val>
                                            </p:tav>
                                            <p:tav tm="100000">
                                              <p:val>
                                                <p:strVal val="#ppt_x"/>
                                              </p:val>
                                            </p:tav>
                                          </p:tavLst>
                                        </p:anim>
                                        <p:anim calcmode="lin" valueType="num" p14:bounceEnd="77000">
                                          <p:cBhvr additive="base">
                                            <p:cTn id="20" dur="1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14:presetBounceEnd="72000">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14:bounceEnd="72000">
                                          <p:cBhvr additive="base">
                                            <p:cTn id="23" dur="1500" fill="hold"/>
                                            <p:tgtEl>
                                              <p:spTgt spid="13"/>
                                            </p:tgtEl>
                                            <p:attrNameLst>
                                              <p:attrName>ppt_x</p:attrName>
                                            </p:attrNameLst>
                                          </p:cBhvr>
                                          <p:tavLst>
                                            <p:tav tm="0">
                                              <p:val>
                                                <p:strVal val="0-#ppt_w/2"/>
                                              </p:val>
                                            </p:tav>
                                            <p:tav tm="100000">
                                              <p:val>
                                                <p:strVal val="#ppt_x"/>
                                              </p:val>
                                            </p:tav>
                                          </p:tavLst>
                                        </p:anim>
                                        <p:anim calcmode="lin" valueType="num" p14:bounceEnd="72000">
                                          <p:cBhvr additive="base">
                                            <p:cTn id="24" dur="1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14:presetBounceEnd="72000">
                                      <p:stCondLst>
                                        <p:cond delay="500"/>
                                      </p:stCondLst>
                                      <p:childTnLst>
                                        <p:set>
                                          <p:cBhvr>
                                            <p:cTn id="26" dur="1" fill="hold">
                                              <p:stCondLst>
                                                <p:cond delay="0"/>
                                              </p:stCondLst>
                                            </p:cTn>
                                            <p:tgtEl>
                                              <p:spTgt spid="3"/>
                                            </p:tgtEl>
                                            <p:attrNameLst>
                                              <p:attrName>style.visibility</p:attrName>
                                            </p:attrNameLst>
                                          </p:cBhvr>
                                          <p:to>
                                            <p:strVal val="visible"/>
                                          </p:to>
                                        </p:set>
                                        <p:anim calcmode="lin" valueType="num" p14:bounceEnd="72000">
                                          <p:cBhvr additive="base">
                                            <p:cTn id="27" dur="1500" fill="hold"/>
                                            <p:tgtEl>
                                              <p:spTgt spid="3"/>
                                            </p:tgtEl>
                                            <p:attrNameLst>
                                              <p:attrName>ppt_x</p:attrName>
                                            </p:attrNameLst>
                                          </p:cBhvr>
                                          <p:tavLst>
                                            <p:tav tm="0">
                                              <p:val>
                                                <p:strVal val="0-#ppt_w/2"/>
                                              </p:val>
                                            </p:tav>
                                            <p:tav tm="100000">
                                              <p:val>
                                                <p:strVal val="#ppt_x"/>
                                              </p:val>
                                            </p:tav>
                                          </p:tavLst>
                                        </p:anim>
                                        <p:anim calcmode="lin" valueType="num" p14:bounceEnd="72000">
                                          <p:cBhvr additive="base">
                                            <p:cTn id="28" dur="1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14:presetBounceEnd="72000">
                                      <p:stCondLst>
                                        <p:cond delay="800"/>
                                      </p:stCondLst>
                                      <p:childTnLst>
                                        <p:set>
                                          <p:cBhvr>
                                            <p:cTn id="30" dur="1" fill="hold">
                                              <p:stCondLst>
                                                <p:cond delay="0"/>
                                              </p:stCondLst>
                                            </p:cTn>
                                            <p:tgtEl>
                                              <p:spTgt spid="4"/>
                                            </p:tgtEl>
                                            <p:attrNameLst>
                                              <p:attrName>style.visibility</p:attrName>
                                            </p:attrNameLst>
                                          </p:cBhvr>
                                          <p:to>
                                            <p:strVal val="visible"/>
                                          </p:to>
                                        </p:set>
                                        <p:anim calcmode="lin" valueType="num" p14:bounceEnd="72000">
                                          <p:cBhvr additive="base">
                                            <p:cTn id="31" dur="1500" fill="hold"/>
                                            <p:tgtEl>
                                              <p:spTgt spid="4"/>
                                            </p:tgtEl>
                                            <p:attrNameLst>
                                              <p:attrName>ppt_x</p:attrName>
                                            </p:attrNameLst>
                                          </p:cBhvr>
                                          <p:tavLst>
                                            <p:tav tm="0">
                                              <p:val>
                                                <p:strVal val="0-#ppt_w/2"/>
                                              </p:val>
                                            </p:tav>
                                            <p:tav tm="100000">
                                              <p:val>
                                                <p:strVal val="#ppt_x"/>
                                              </p:val>
                                            </p:tav>
                                          </p:tavLst>
                                        </p:anim>
                                        <p:anim calcmode="lin" valueType="num" p14:bounceEnd="72000">
                                          <p:cBhvr additive="base">
                                            <p:cTn id="32" dur="1500" fill="hold"/>
                                            <p:tgtEl>
                                              <p:spTgt spid="4"/>
                                            </p:tgtEl>
                                            <p:attrNameLst>
                                              <p:attrName>ppt_y</p:attrName>
                                            </p:attrNameLst>
                                          </p:cBhvr>
                                          <p:tavLst>
                                            <p:tav tm="0">
                                              <p:val>
                                                <p:strVal val="1+#ppt_h/2"/>
                                              </p:val>
                                            </p:tav>
                                            <p:tav tm="100000">
                                              <p:val>
                                                <p:strVal val="#ppt_y"/>
                                              </p:val>
                                            </p:tav>
                                          </p:tavLst>
                                        </p:anim>
                                      </p:childTnLst>
                                    </p:cTn>
                                  </p:par>
                                  <p:par>
                                    <p:cTn id="33" presetID="50" presetClass="path" presetSubtype="0" accel="50000" decel="50000" fill="hold" nodeType="withEffect">
                                      <p:stCondLst>
                                        <p:cond delay="800"/>
                                      </p:stCondLst>
                                      <p:childTnLst>
                                        <p:animMotion origin="layout" path="M -0.11736 0.05216 L -0.17222 0.0642 C -0.1967 0.06945 -0.23038 0.02716 -0.23316 -0.01265 L -0.23924 -0.10154 " pathEditMode="relative" rAng="10380000" ptsTypes="AAAA">
                                          <p:cBhvr>
                                            <p:cTn id="34" dur="2000" fill="hold"/>
                                            <p:tgtEl>
                                              <p:spTgt spid="15"/>
                                            </p:tgtEl>
                                            <p:attrNameLst>
                                              <p:attrName>ppt_x</p:attrName>
                                              <p:attrName>ppt_y</p:attrName>
                                            </p:attrNameLst>
                                          </p:cBhvr>
                                          <p:rCtr x="-6094" y="-7685"/>
                                        </p:animMotion>
                                      </p:childTnLst>
                                    </p:cTn>
                                  </p:par>
                                </p:childTnLst>
                              </p:cTn>
                            </p:par>
                          </p:childTnLst>
                        </p:cTn>
                      </p:par>
                    </p:childTnLst>
                  </p:cTn>
                  <p:prevCondLst>
                    <p:cond evt="onPrev" delay="0">
                      <p:tgtEl>
                        <p:sldTgt/>
                      </p:tgtEl>
                    </p:cond>
                  </p:prevCondLst>
                  <p:nextCondLst>
                    <p:cond evt="onNext" delay="0">
                      <p:tgtEl>
                        <p:sldTgt/>
                      </p:tgtEl>
                    </p:cond>
                  </p:nextCondLst>
                </p:seq>
                <p:audio>
                  <p:cMediaNode vol="9756" numSld="7" showWhenStopped="0">
                    <p:cTn id="35" repeatCount="indefinite" fill="hold" display="0">
                      <p:stCondLst>
                        <p:cond delay="indefinite"/>
                      </p:stCondLst>
                      <p:endCondLst>
                        <p:cond evt="onStopAudio" delay="0">
                          <p:tgtEl>
                            <p:sldTgt/>
                          </p:tgtEl>
                        </p:cond>
                      </p:endCondLst>
                    </p:cTn>
                    <p:tgtEl>
                      <p:spTgt spid="12"/>
                    </p:tgtEl>
                  </p:cMediaNode>
                </p:audio>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par>
                                    <p:cTn id="7" presetID="6" presetClass="emph" presetSubtype="0" fill="hold" nodeType="withEffect">
                                      <p:stCondLst>
                                        <p:cond delay="0"/>
                                      </p:stCondLst>
                                      <p:childTnLst>
                                        <p:animScale>
                                          <p:cBhvr>
                                            <p:cTn id="8" dur="10000" fill="hold"/>
                                            <p:tgtEl>
                                              <p:spTgt spid="10"/>
                                            </p:tgtEl>
                                          </p:cBhvr>
                                          <p:by x="150000" y="150000"/>
                                        </p:animScale>
                                      </p:childTnLst>
                                    </p:cTn>
                                  </p:par>
                                  <p:par>
                                    <p:cTn id="9" presetID="2" presetClass="entr" presetSubtype="1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500" fill="hold"/>
                                            <p:tgtEl>
                                              <p:spTgt spid="15"/>
                                            </p:tgtEl>
                                            <p:attrNameLst>
                                              <p:attrName>ppt_x</p:attrName>
                                            </p:attrNameLst>
                                          </p:cBhvr>
                                          <p:tavLst>
                                            <p:tav tm="0">
                                              <p:val>
                                                <p:strVal val="0-#ppt_w/2"/>
                                              </p:val>
                                            </p:tav>
                                            <p:tav tm="100000">
                                              <p:val>
                                                <p:strVal val="#ppt_x"/>
                                              </p:val>
                                            </p:tav>
                                          </p:tavLst>
                                        </p:anim>
                                        <p:anim calcmode="lin" valueType="num">
                                          <p:cBhvr additive="base">
                                            <p:cTn id="12" dur="1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500" fill="hold"/>
                                            <p:tgtEl>
                                              <p:spTgt spid="16"/>
                                            </p:tgtEl>
                                            <p:attrNameLst>
                                              <p:attrName>ppt_x</p:attrName>
                                            </p:attrNameLst>
                                          </p:cBhvr>
                                          <p:tavLst>
                                            <p:tav tm="0">
                                              <p:val>
                                                <p:strVal val="0-#ppt_w/2"/>
                                              </p:val>
                                            </p:tav>
                                            <p:tav tm="100000">
                                              <p:val>
                                                <p:strVal val="#ppt_x"/>
                                              </p:val>
                                            </p:tav>
                                          </p:tavLst>
                                        </p:anim>
                                        <p:anim calcmode="lin" valueType="num">
                                          <p:cBhvr additive="base">
                                            <p:cTn id="16" dur="1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1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500" fill="hold"/>
                                            <p:tgtEl>
                                              <p:spTgt spid="14"/>
                                            </p:tgtEl>
                                            <p:attrNameLst>
                                              <p:attrName>ppt_x</p:attrName>
                                            </p:attrNameLst>
                                          </p:cBhvr>
                                          <p:tavLst>
                                            <p:tav tm="0">
                                              <p:val>
                                                <p:strVal val="0-#ppt_w/2"/>
                                              </p:val>
                                            </p:tav>
                                            <p:tav tm="100000">
                                              <p:val>
                                                <p:strVal val="#ppt_x"/>
                                              </p:val>
                                            </p:tav>
                                          </p:tavLst>
                                        </p:anim>
                                        <p:anim calcmode="lin" valueType="num">
                                          <p:cBhvr additive="base">
                                            <p:cTn id="20" dur="1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500" fill="hold"/>
                                            <p:tgtEl>
                                              <p:spTgt spid="13"/>
                                            </p:tgtEl>
                                            <p:attrNameLst>
                                              <p:attrName>ppt_x</p:attrName>
                                            </p:attrNameLst>
                                          </p:cBhvr>
                                          <p:tavLst>
                                            <p:tav tm="0">
                                              <p:val>
                                                <p:strVal val="0-#ppt_w/2"/>
                                              </p:val>
                                            </p:tav>
                                            <p:tav tm="100000">
                                              <p:val>
                                                <p:strVal val="#ppt_x"/>
                                              </p:val>
                                            </p:tav>
                                          </p:tavLst>
                                        </p:anim>
                                        <p:anim calcmode="lin" valueType="num">
                                          <p:cBhvr additive="base">
                                            <p:cTn id="24" dur="1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50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500" fill="hold"/>
                                            <p:tgtEl>
                                              <p:spTgt spid="3"/>
                                            </p:tgtEl>
                                            <p:attrNameLst>
                                              <p:attrName>ppt_x</p:attrName>
                                            </p:attrNameLst>
                                          </p:cBhvr>
                                          <p:tavLst>
                                            <p:tav tm="0">
                                              <p:val>
                                                <p:strVal val="0-#ppt_w/2"/>
                                              </p:val>
                                            </p:tav>
                                            <p:tav tm="100000">
                                              <p:val>
                                                <p:strVal val="#ppt_x"/>
                                              </p:val>
                                            </p:tav>
                                          </p:tavLst>
                                        </p:anim>
                                        <p:anim calcmode="lin" valueType="num">
                                          <p:cBhvr additive="base">
                                            <p:cTn id="28" dur="1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80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500" fill="hold"/>
                                            <p:tgtEl>
                                              <p:spTgt spid="4"/>
                                            </p:tgtEl>
                                            <p:attrNameLst>
                                              <p:attrName>ppt_x</p:attrName>
                                            </p:attrNameLst>
                                          </p:cBhvr>
                                          <p:tavLst>
                                            <p:tav tm="0">
                                              <p:val>
                                                <p:strVal val="0-#ppt_w/2"/>
                                              </p:val>
                                            </p:tav>
                                            <p:tav tm="100000">
                                              <p:val>
                                                <p:strVal val="#ppt_x"/>
                                              </p:val>
                                            </p:tav>
                                          </p:tavLst>
                                        </p:anim>
                                        <p:anim calcmode="lin" valueType="num">
                                          <p:cBhvr additive="base">
                                            <p:cTn id="32" dur="1500" fill="hold"/>
                                            <p:tgtEl>
                                              <p:spTgt spid="4"/>
                                            </p:tgtEl>
                                            <p:attrNameLst>
                                              <p:attrName>ppt_y</p:attrName>
                                            </p:attrNameLst>
                                          </p:cBhvr>
                                          <p:tavLst>
                                            <p:tav tm="0">
                                              <p:val>
                                                <p:strVal val="1+#ppt_h/2"/>
                                              </p:val>
                                            </p:tav>
                                            <p:tav tm="100000">
                                              <p:val>
                                                <p:strVal val="#ppt_y"/>
                                              </p:val>
                                            </p:tav>
                                          </p:tavLst>
                                        </p:anim>
                                      </p:childTnLst>
                                    </p:cTn>
                                  </p:par>
                                  <p:par>
                                    <p:cTn id="33" presetID="50" presetClass="path" presetSubtype="0" accel="50000" decel="50000" fill="hold" nodeType="withEffect">
                                      <p:stCondLst>
                                        <p:cond delay="800"/>
                                      </p:stCondLst>
                                      <p:childTnLst>
                                        <p:animMotion origin="layout" path="M -0.11736 0.05216 L -0.17222 0.0642 C -0.1967 0.06945 -0.23038 0.02716 -0.23316 -0.01265 L -0.23924 -0.10154 " pathEditMode="relative" rAng="10380000" ptsTypes="AAAA">
                                          <p:cBhvr>
                                            <p:cTn id="34" dur="2000" fill="hold"/>
                                            <p:tgtEl>
                                              <p:spTgt spid="15"/>
                                            </p:tgtEl>
                                            <p:attrNameLst>
                                              <p:attrName>ppt_x</p:attrName>
                                              <p:attrName>ppt_y</p:attrName>
                                            </p:attrNameLst>
                                          </p:cBhvr>
                                          <p:rCtr x="-6094" y="-7685"/>
                                        </p:animMotion>
                                      </p:childTnLst>
                                    </p:cTn>
                                  </p:par>
                                </p:childTnLst>
                              </p:cTn>
                            </p:par>
                          </p:childTnLst>
                        </p:cTn>
                      </p:par>
                    </p:childTnLst>
                  </p:cTn>
                  <p:prevCondLst>
                    <p:cond evt="onPrev" delay="0">
                      <p:tgtEl>
                        <p:sldTgt/>
                      </p:tgtEl>
                    </p:cond>
                  </p:prevCondLst>
                  <p:nextCondLst>
                    <p:cond evt="onNext" delay="0">
                      <p:tgtEl>
                        <p:sldTgt/>
                      </p:tgtEl>
                    </p:cond>
                  </p:nextCondLst>
                </p:seq>
                <p:audio>
                  <p:cMediaNode vol="9756" numSld="7" showWhenStopped="0">
                    <p:cTn id="35" repeatCount="indefinite" fill="hold" display="0">
                      <p:stCondLst>
                        <p:cond delay="indefinite"/>
                      </p:stCondLst>
                      <p:endCondLst>
                        <p:cond evt="onStopAudio" delay="0">
                          <p:tgtEl>
                            <p:sldTgt/>
                          </p:tgtEl>
                        </p:cond>
                      </p:endCondLst>
                    </p:cTn>
                    <p:tgtEl>
                      <p:spTgt spid="12"/>
                    </p:tgtEl>
                  </p:cMediaNode>
                </p:audio>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772D1759-950B-4696-9447-CEA7823C0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Snip Diagonal Corner Rectangle 3">
            <a:extLst>
              <a:ext uri="{FF2B5EF4-FFF2-40B4-BE49-F238E27FC236}">
                <a16:creationId xmlns="" xmlns:a16="http://schemas.microsoft.com/office/drawing/2014/main" id="{0BEB7791-20AB-4543-B399-7279E390E3E2}"/>
              </a:ext>
            </a:extLst>
          </p:cNvPr>
          <p:cNvSpPr/>
          <p:nvPr/>
        </p:nvSpPr>
        <p:spPr>
          <a:xfrm>
            <a:off x="1050728" y="154025"/>
            <a:ext cx="8014056" cy="2162678"/>
          </a:xfrm>
          <a:prstGeom prst="round2DiagRect">
            <a:avLst>
              <a:gd name="adj1" fmla="val 29425"/>
              <a:gd name="adj2" fmla="val 5074"/>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500" b="1" i="1" dirty="0" smtClean="0">
                <a:solidFill>
                  <a:srgbClr val="00B050"/>
                </a:solidFill>
                <a:ea typeface="Tahoma" panose="020B0604030504040204" pitchFamily="34" charset="0"/>
                <a:cs typeface="Tahoma" panose="020B0604030504040204" pitchFamily="34" charset="0"/>
              </a:rPr>
              <a:t>Chọn </a:t>
            </a:r>
            <a:r>
              <a:rPr lang="vi-VN" sz="2500" b="1" i="1" dirty="0">
                <a:solidFill>
                  <a:srgbClr val="00B050"/>
                </a:solidFill>
                <a:ea typeface="Tahoma" panose="020B0604030504040204" pitchFamily="34" charset="0"/>
                <a:cs typeface="Tahoma" panose="020B0604030504040204" pitchFamily="34" charset="0"/>
              </a:rPr>
              <a:t>đáp án đúng để điền vào dấu ba </a:t>
            </a:r>
            <a:r>
              <a:rPr lang="vi-VN" sz="2500" b="1" i="1" dirty="0" smtClean="0">
                <a:solidFill>
                  <a:srgbClr val="00B050"/>
                </a:solidFill>
                <a:ea typeface="Tahoma" panose="020B0604030504040204" pitchFamily="34" charset="0"/>
                <a:cs typeface="Tahoma" panose="020B0604030504040204" pitchFamily="34" charset="0"/>
              </a:rPr>
              <a:t>chấm:</a:t>
            </a:r>
            <a:endParaRPr lang="vi-VN" sz="2500" b="1" dirty="0" smtClean="0">
              <a:solidFill>
                <a:srgbClr val="E65000"/>
              </a:solidFill>
              <a:ea typeface="Tahoma" panose="020B0604030504040204" pitchFamily="34" charset="0"/>
              <a:cs typeface="Tahoma" panose="020B0604030504040204" pitchFamily="34" charset="0"/>
            </a:endParaRPr>
          </a:p>
          <a:p>
            <a:pPr algn="just"/>
            <a:r>
              <a:rPr lang="vi-VN" sz="2500" b="1" dirty="0" smtClean="0">
                <a:solidFill>
                  <a:srgbClr val="E65000"/>
                </a:solidFill>
                <a:ea typeface="Tahoma" panose="020B0604030504040204" pitchFamily="34" charset="0"/>
                <a:cs typeface="Tahoma" panose="020B0604030504040204" pitchFamily="34" charset="0"/>
              </a:rPr>
              <a:t>Khi các câu trong đoạn văn cùng nói về một người, một vật, một việc ta có thể dùng</a:t>
            </a:r>
            <a:r>
              <a:rPr lang="en-US" sz="2500" b="1" dirty="0" smtClean="0">
                <a:solidFill>
                  <a:srgbClr val="E65000"/>
                </a:solidFill>
                <a:ea typeface="Tahoma" panose="020B0604030504040204" pitchFamily="34" charset="0"/>
                <a:cs typeface="Tahoma" panose="020B0604030504040204" pitchFamily="34" charset="0"/>
              </a:rPr>
              <a:t> </a:t>
            </a:r>
            <a:r>
              <a:rPr lang="vi-VN" sz="2500" b="1" dirty="0" smtClean="0">
                <a:solidFill>
                  <a:srgbClr val="E65000"/>
                </a:solidFill>
                <a:ea typeface="Tahoma" panose="020B0604030504040204" pitchFamily="34" charset="0"/>
                <a:cs typeface="Tahoma" panose="020B0604030504040204" pitchFamily="34" charset="0"/>
              </a:rPr>
              <a:t>...</a:t>
            </a:r>
            <a:r>
              <a:rPr lang="en-US" sz="2500" b="1" dirty="0" smtClean="0">
                <a:solidFill>
                  <a:srgbClr val="E65000"/>
                </a:solidFill>
                <a:ea typeface="Tahoma" panose="020B0604030504040204" pitchFamily="34" charset="0"/>
                <a:cs typeface="Tahoma" panose="020B0604030504040204" pitchFamily="34" charset="0"/>
              </a:rPr>
              <a:t> </a:t>
            </a:r>
            <a:r>
              <a:rPr lang="vi-VN" sz="2500" b="1" dirty="0" smtClean="0">
                <a:solidFill>
                  <a:srgbClr val="E65000"/>
                </a:solidFill>
                <a:ea typeface="Tahoma" panose="020B0604030504040204" pitchFamily="34" charset="0"/>
                <a:cs typeface="Tahoma" panose="020B0604030504040204" pitchFamily="34" charset="0"/>
              </a:rPr>
              <a:t>hoặc những từ ngữ đồng nghĩa thay thế cho những từ ngữ đã dùng ở câu đứng trước.</a:t>
            </a:r>
          </a:p>
        </p:txBody>
      </p:sp>
      <p:pic>
        <p:nvPicPr>
          <p:cNvPr id="11" name="Picture 10">
            <a:extLst>
              <a:ext uri="{FF2B5EF4-FFF2-40B4-BE49-F238E27FC236}">
                <a16:creationId xmlns="" xmlns:a16="http://schemas.microsoft.com/office/drawing/2014/main" id="{A30936A0-B094-4C58-AB3F-1DA17E023A7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1875" y="53741"/>
            <a:ext cx="1055352" cy="1055352"/>
          </a:xfrm>
          <a:prstGeom prst="rect">
            <a:avLst/>
          </a:prstGeom>
        </p:spPr>
      </p:pic>
      <p:pic>
        <p:nvPicPr>
          <p:cNvPr id="23" name="Picture 22">
            <a:extLst>
              <a:ext uri="{FF2B5EF4-FFF2-40B4-BE49-F238E27FC236}">
                <a16:creationId xmlns="" xmlns:a16="http://schemas.microsoft.com/office/drawing/2014/main" id="{41C484AF-79E3-41AE-A433-F54C3A7BCA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2701" y="1016837"/>
            <a:ext cx="485410" cy="3229961"/>
          </a:xfrm>
          <a:prstGeom prst="rect">
            <a:avLst/>
          </a:prstGeom>
        </p:spPr>
      </p:pic>
      <p:pic>
        <p:nvPicPr>
          <p:cNvPr id="27" name="Thoi Gian - 9Slide.vn">
            <a:extLst>
              <a:ext uri="{FF2B5EF4-FFF2-40B4-BE49-F238E27FC236}">
                <a16:creationId xmlns="" xmlns:a16="http://schemas.microsoft.com/office/drawing/2014/main" id="{201F5575-422E-4FC8-BD3B-78F09E8437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2520" y="1016000"/>
            <a:ext cx="485687" cy="3231803"/>
          </a:xfrm>
          <a:prstGeom prst="rect">
            <a:avLst/>
          </a:prstGeom>
        </p:spPr>
      </p:pic>
      <p:pic>
        <p:nvPicPr>
          <p:cNvPr id="13" name="Content Placeholder 12">
            <a:hlinkClick r:id="rId10" action="ppaction://hlinksldjump"/>
            <a:extLst>
              <a:ext uri="{FF2B5EF4-FFF2-40B4-BE49-F238E27FC236}">
                <a16:creationId xmlns="" xmlns:a16="http://schemas.microsoft.com/office/drawing/2014/main" id="{ED80E900-1749-4BC8-9668-6BC593C919E3}"/>
              </a:ext>
            </a:extLst>
          </p:cNvPr>
          <p:cNvPicPr>
            <a:picLocks noGrp="1" noChangeAspect="1"/>
          </p:cNvPicPr>
          <p:nvPr>
            <p:ph idx="4294967295"/>
          </p:nvPr>
        </p:nvPicPr>
        <p:blipFill>
          <a:blip r:embed="rId11">
            <a:extLst>
              <a:ext uri="{28A0092B-C50C-407E-A947-70E740481C1C}">
                <a14:useLocalDpi xmlns:a14="http://schemas.microsoft.com/office/drawing/2010/main" val="0"/>
              </a:ext>
            </a:extLst>
          </a:blip>
          <a:stretch>
            <a:fillRect/>
          </a:stretch>
        </p:blipFill>
        <p:spPr>
          <a:xfrm rot="16200000">
            <a:off x="-18985" y="3812124"/>
            <a:ext cx="1029573" cy="737482"/>
          </a:xfrm>
          <a:prstGeom prst="rect">
            <a:avLst/>
          </a:prstGeom>
        </p:spPr>
      </p:pic>
      <p:sp>
        <p:nvSpPr>
          <p:cNvPr id="12" name="Dap An A - 9Slide.vn">
            <a:extLst>
              <a:ext uri="{FF2B5EF4-FFF2-40B4-BE49-F238E27FC236}">
                <a16:creationId xmlns="" xmlns:a16="http://schemas.microsoft.com/office/drawing/2014/main" id="{6176446E-A115-45F0-AB68-C5D364CE22F9}"/>
              </a:ext>
            </a:extLst>
          </p:cNvPr>
          <p:cNvSpPr/>
          <p:nvPr/>
        </p:nvSpPr>
        <p:spPr>
          <a:xfrm>
            <a:off x="1129111" y="2644677"/>
            <a:ext cx="3601369" cy="595622"/>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rgbClr val="002060"/>
                </a:solidFill>
                <a:latin typeface="#9Slide07 Cadena" panose="02000503000000020004" pitchFamily="2" charset="0"/>
                <a:cs typeface="Arial" panose="020B0604020202020204" pitchFamily="34" charset="0"/>
              </a:rPr>
              <a:t>A. </a:t>
            </a:r>
            <a:r>
              <a:rPr lang="vi-VN" sz="2800" b="1" dirty="0">
                <a:solidFill>
                  <a:srgbClr val="002060"/>
                </a:solidFill>
                <a:latin typeface="#9Slide07 Cadena" panose="02000503000000020004" pitchFamily="2" charset="0"/>
                <a:cs typeface="Arial" panose="020B0604020202020204" pitchFamily="34" charset="0"/>
              </a:rPr>
              <a:t>t</a:t>
            </a:r>
            <a:r>
              <a:rPr lang="vi-VN" sz="2800" b="1" dirty="0" smtClean="0">
                <a:solidFill>
                  <a:srgbClr val="002060"/>
                </a:solidFill>
                <a:latin typeface="#9Slide07 Cadena" panose="02000503000000020004" pitchFamily="2" charset="0"/>
                <a:cs typeface="Arial" panose="020B0604020202020204" pitchFamily="34" charset="0"/>
              </a:rPr>
              <a:t>ừ thay thế</a:t>
            </a:r>
            <a:endParaRPr lang="vi-VN" sz="2800" b="1" dirty="0">
              <a:solidFill>
                <a:srgbClr val="002060"/>
              </a:solidFill>
              <a:latin typeface="#9Slide07 Cadena" panose="02000503000000020004" pitchFamily="2" charset="0"/>
              <a:cs typeface="Arial" panose="020B0604020202020204" pitchFamily="34" charset="0"/>
            </a:endParaRPr>
          </a:p>
        </p:txBody>
      </p:sp>
      <p:pic>
        <p:nvPicPr>
          <p:cNvPr id="14" name="Picture 13">
            <a:extLst>
              <a:ext uri="{FF2B5EF4-FFF2-40B4-BE49-F238E27FC236}">
                <a16:creationId xmlns="" xmlns:a16="http://schemas.microsoft.com/office/drawing/2014/main" id="{CB4B253C-DB4D-4558-BB38-4785FFA12FB0}"/>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4117489" y="2643103"/>
            <a:ext cx="612991" cy="597196"/>
          </a:xfrm>
          <a:prstGeom prst="rect">
            <a:avLst/>
          </a:prstGeom>
        </p:spPr>
      </p:pic>
      <p:sp>
        <p:nvSpPr>
          <p:cNvPr id="17" name="Dap An B - 9Slide.vn">
            <a:extLst>
              <a:ext uri="{FF2B5EF4-FFF2-40B4-BE49-F238E27FC236}">
                <a16:creationId xmlns="" xmlns:a16="http://schemas.microsoft.com/office/drawing/2014/main" id="{4EE3E23B-2B49-4C98-890B-AE91113638C6}"/>
              </a:ext>
            </a:extLst>
          </p:cNvPr>
          <p:cNvSpPr/>
          <p:nvPr/>
        </p:nvSpPr>
        <p:spPr>
          <a:xfrm>
            <a:off x="5163110" y="2650109"/>
            <a:ext cx="3601369" cy="594603"/>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rgbClr val="002060"/>
                </a:solidFill>
                <a:latin typeface="#9Slide07 Cadena" panose="02000503000000020004" pitchFamily="2" charset="0"/>
                <a:cs typeface="Arial" panose="020B0604020202020204" pitchFamily="34" charset="0"/>
              </a:rPr>
              <a:t>B. </a:t>
            </a:r>
            <a:r>
              <a:rPr lang="vi-VN" sz="2800" b="1" dirty="0" smtClean="0">
                <a:solidFill>
                  <a:srgbClr val="002060"/>
                </a:solidFill>
                <a:latin typeface="#9Slide07 Cadena" panose="02000503000000020004" pitchFamily="2" charset="0"/>
                <a:cs typeface="Arial" panose="020B0604020202020204" pitchFamily="34" charset="0"/>
              </a:rPr>
              <a:t>đại từ</a:t>
            </a:r>
            <a:endParaRPr lang="vi-VN" sz="2800" b="1" dirty="0">
              <a:solidFill>
                <a:srgbClr val="002060"/>
              </a:solidFill>
              <a:latin typeface="#9Slide07 Cadena" panose="02000503000000020004" pitchFamily="2" charset="0"/>
              <a:cs typeface="Arial" panose="020B0604020202020204" pitchFamily="34" charset="0"/>
            </a:endParaRPr>
          </a:p>
        </p:txBody>
      </p:sp>
      <p:sp>
        <p:nvSpPr>
          <p:cNvPr id="18" name="Dap An C - 9Slide.vn">
            <a:extLst>
              <a:ext uri="{FF2B5EF4-FFF2-40B4-BE49-F238E27FC236}">
                <a16:creationId xmlns="" xmlns:a16="http://schemas.microsoft.com/office/drawing/2014/main" id="{9F682473-4D95-4501-9320-21A6D26E96CC}"/>
              </a:ext>
            </a:extLst>
          </p:cNvPr>
          <p:cNvSpPr/>
          <p:nvPr/>
        </p:nvSpPr>
        <p:spPr>
          <a:xfrm>
            <a:off x="1147063" y="3887364"/>
            <a:ext cx="3601370" cy="594603"/>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rgbClr val="002060"/>
                </a:solidFill>
                <a:latin typeface="#9Slide07 Cadena" panose="02000503000000020004" pitchFamily="2" charset="0"/>
                <a:cs typeface="Arial" panose="020B0604020202020204" pitchFamily="34" charset="0"/>
              </a:rPr>
              <a:t>C. </a:t>
            </a:r>
            <a:r>
              <a:rPr lang="vi-VN" sz="2800" b="1" dirty="0">
                <a:solidFill>
                  <a:srgbClr val="002060"/>
                </a:solidFill>
                <a:latin typeface="#9Slide07 Cadena" panose="02000503000000020004" pitchFamily="2" charset="0"/>
                <a:cs typeface="Arial" panose="020B0604020202020204" pitchFamily="34" charset="0"/>
              </a:rPr>
              <a:t>t</a:t>
            </a:r>
            <a:r>
              <a:rPr lang="vi-VN" sz="2800" b="1" dirty="0" smtClean="0">
                <a:solidFill>
                  <a:srgbClr val="002060"/>
                </a:solidFill>
                <a:latin typeface="#9Slide07 Cadena" panose="02000503000000020004" pitchFamily="2" charset="0"/>
                <a:cs typeface="Arial" panose="020B0604020202020204" pitchFamily="34" charset="0"/>
              </a:rPr>
              <a:t>ừ đồng nghĩa</a:t>
            </a:r>
            <a:endParaRPr lang="vi-VN" sz="2800" b="1" dirty="0">
              <a:solidFill>
                <a:srgbClr val="002060"/>
              </a:solidFill>
              <a:latin typeface="#9Slide07 Cadena" panose="02000503000000020004" pitchFamily="2" charset="0"/>
              <a:cs typeface="Arial" panose="020B0604020202020204" pitchFamily="34" charset="0"/>
            </a:endParaRPr>
          </a:p>
        </p:txBody>
      </p:sp>
      <p:pic>
        <p:nvPicPr>
          <p:cNvPr id="28" name="Picture 27">
            <a:extLst>
              <a:ext uri="{FF2B5EF4-FFF2-40B4-BE49-F238E27FC236}">
                <a16:creationId xmlns="" xmlns:a16="http://schemas.microsoft.com/office/drawing/2014/main" id="{34F30A8C-DA76-44F8-BC6D-CF1DB15124CC}"/>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8190873" y="2631513"/>
            <a:ext cx="666285" cy="597196"/>
          </a:xfrm>
          <a:prstGeom prst="rect">
            <a:avLst/>
          </a:prstGeom>
        </p:spPr>
      </p:pic>
      <p:pic>
        <p:nvPicPr>
          <p:cNvPr id="29" name="Picture 28">
            <a:extLst>
              <a:ext uri="{FF2B5EF4-FFF2-40B4-BE49-F238E27FC236}">
                <a16:creationId xmlns="" xmlns:a16="http://schemas.microsoft.com/office/drawing/2014/main" id="{60AE0D7F-A524-4513-AB5F-8A0A788B51E6}"/>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4112547" y="3862998"/>
            <a:ext cx="612991" cy="597196"/>
          </a:xfrm>
          <a:prstGeom prst="rect">
            <a:avLst/>
          </a:prstGeom>
        </p:spPr>
      </p:pic>
      <p:pic>
        <p:nvPicPr>
          <p:cNvPr id="15" name="Content Placeholder 121">
            <a:extLst>
              <a:ext uri="{FF2B5EF4-FFF2-40B4-BE49-F238E27FC236}">
                <a16:creationId xmlns="" xmlns:a16="http://schemas.microsoft.com/office/drawing/2014/main" id="{708732F1-9D41-4539-8E15-67376D6517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9540099">
            <a:off x="8598790" y="-3458996"/>
            <a:ext cx="5482531" cy="3927199"/>
          </a:xfrm>
          <a:prstGeom prst="rect">
            <a:avLst/>
          </a:prstGeom>
        </p:spPr>
      </p:pic>
      <p:sp>
        <p:nvSpPr>
          <p:cNvPr id="19" name="Dap An C - 9Slide.vn">
            <a:extLst>
              <a:ext uri="{FF2B5EF4-FFF2-40B4-BE49-F238E27FC236}">
                <a16:creationId xmlns="" xmlns:a16="http://schemas.microsoft.com/office/drawing/2014/main" id="{9F682473-4D95-4501-9320-21A6D26E96CC}"/>
              </a:ext>
            </a:extLst>
          </p:cNvPr>
          <p:cNvSpPr/>
          <p:nvPr/>
        </p:nvSpPr>
        <p:spPr>
          <a:xfrm>
            <a:off x="5181063" y="3887364"/>
            <a:ext cx="3601370" cy="594603"/>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2800" b="1" dirty="0">
                <a:solidFill>
                  <a:srgbClr val="002060"/>
                </a:solidFill>
                <a:latin typeface="#9Slide07 Cadena" panose="02000503000000020004" pitchFamily="2" charset="0"/>
                <a:cs typeface="Arial" panose="020B0604020202020204" pitchFamily="34" charset="0"/>
              </a:rPr>
              <a:t>D</a:t>
            </a:r>
            <a:r>
              <a:rPr lang="en-US" sz="2800" b="1" dirty="0" smtClean="0">
                <a:solidFill>
                  <a:srgbClr val="002060"/>
                </a:solidFill>
                <a:latin typeface="#9Slide07 Cadena" panose="02000503000000020004" pitchFamily="2" charset="0"/>
                <a:cs typeface="Arial" panose="020B0604020202020204" pitchFamily="34" charset="0"/>
              </a:rPr>
              <a:t>. </a:t>
            </a:r>
            <a:r>
              <a:rPr lang="vi-VN" sz="2800" b="1" dirty="0">
                <a:solidFill>
                  <a:srgbClr val="002060"/>
                </a:solidFill>
                <a:latin typeface="#9Slide07 Cadena" panose="02000503000000020004" pitchFamily="2" charset="0"/>
                <a:cs typeface="Arial" panose="020B0604020202020204" pitchFamily="34" charset="0"/>
              </a:rPr>
              <a:t>c</a:t>
            </a:r>
            <a:r>
              <a:rPr lang="vi-VN" sz="2800" b="1" dirty="0" smtClean="0">
                <a:solidFill>
                  <a:srgbClr val="002060"/>
                </a:solidFill>
                <a:latin typeface="#9Slide07 Cadena" panose="02000503000000020004" pitchFamily="2" charset="0"/>
                <a:cs typeface="Arial" panose="020B0604020202020204" pitchFamily="34" charset="0"/>
              </a:rPr>
              <a:t>ặp từ hô ứng</a:t>
            </a:r>
            <a:endParaRPr lang="vi-VN" sz="2800" b="1" dirty="0">
              <a:solidFill>
                <a:srgbClr val="002060"/>
              </a:solidFill>
              <a:latin typeface="#9Slide07 Cadena" panose="02000503000000020004" pitchFamily="2" charset="0"/>
              <a:cs typeface="Arial" panose="020B0604020202020204" pitchFamily="34" charset="0"/>
            </a:endParaRPr>
          </a:p>
        </p:txBody>
      </p:sp>
      <p:pic>
        <p:nvPicPr>
          <p:cNvPr id="20" name="Picture 19">
            <a:extLst>
              <a:ext uri="{FF2B5EF4-FFF2-40B4-BE49-F238E27FC236}">
                <a16:creationId xmlns="" xmlns:a16="http://schemas.microsoft.com/office/drawing/2014/main" id="{60AE0D7F-A524-4513-AB5F-8A0A788B51E6}"/>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8215665" y="3862998"/>
            <a:ext cx="612991" cy="597196"/>
          </a:xfrm>
          <a:prstGeom prst="rect">
            <a:avLst/>
          </a:prstGeom>
        </p:spPr>
      </p:pic>
    </p:spTree>
    <p:extLst>
      <p:ext uri="{BB962C8B-B14F-4D97-AF65-F5344CB8AC3E}">
        <p14:creationId xmlns:p14="http://schemas.microsoft.com/office/powerpoint/2010/main" val="362458992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14:presetBounceEnd="69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9000">
                                          <p:cBhvr additive="base">
                                            <p:cTn id="19" dur="1000" fill="hold"/>
                                            <p:tgtEl>
                                              <p:spTgt spid="12"/>
                                            </p:tgtEl>
                                            <p:attrNameLst>
                                              <p:attrName>ppt_x</p:attrName>
                                            </p:attrNameLst>
                                          </p:cBhvr>
                                          <p:tavLst>
                                            <p:tav tm="0">
                                              <p:val>
                                                <p:strVal val="#ppt_x"/>
                                              </p:val>
                                            </p:tav>
                                            <p:tav tm="100000">
                                              <p:val>
                                                <p:strVal val="#ppt_x"/>
                                              </p:val>
                                            </p:tav>
                                          </p:tavLst>
                                        </p:anim>
                                        <p:anim calcmode="lin" valueType="num" p14:bounceEnd="69000">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69000">
                                      <p:stCondLst>
                                        <p:cond delay="200"/>
                                      </p:stCondLst>
                                      <p:childTnLst>
                                        <p:set>
                                          <p:cBhvr>
                                            <p:cTn id="22" dur="1" fill="hold">
                                              <p:stCondLst>
                                                <p:cond delay="0"/>
                                              </p:stCondLst>
                                            </p:cTn>
                                            <p:tgtEl>
                                              <p:spTgt spid="17"/>
                                            </p:tgtEl>
                                            <p:attrNameLst>
                                              <p:attrName>style.visibility</p:attrName>
                                            </p:attrNameLst>
                                          </p:cBhvr>
                                          <p:to>
                                            <p:strVal val="visible"/>
                                          </p:to>
                                        </p:set>
                                        <p:anim calcmode="lin" valueType="num" p14:bounceEnd="69000">
                                          <p:cBhvr additive="base">
                                            <p:cTn id="23" dur="1000" fill="hold"/>
                                            <p:tgtEl>
                                              <p:spTgt spid="17"/>
                                            </p:tgtEl>
                                            <p:attrNameLst>
                                              <p:attrName>ppt_x</p:attrName>
                                            </p:attrNameLst>
                                          </p:cBhvr>
                                          <p:tavLst>
                                            <p:tav tm="0">
                                              <p:val>
                                                <p:strVal val="#ppt_x"/>
                                              </p:val>
                                            </p:tav>
                                            <p:tav tm="100000">
                                              <p:val>
                                                <p:strVal val="#ppt_x"/>
                                              </p:val>
                                            </p:tav>
                                          </p:tavLst>
                                        </p:anim>
                                        <p:anim calcmode="lin" valueType="num" p14:bounceEnd="69000">
                                          <p:cBhvr additive="base">
                                            <p:cTn id="24" dur="10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69000">
                                      <p:stCondLst>
                                        <p:cond delay="600"/>
                                      </p:stCondLst>
                                      <p:childTnLst>
                                        <p:set>
                                          <p:cBhvr>
                                            <p:cTn id="26" dur="1" fill="hold">
                                              <p:stCondLst>
                                                <p:cond delay="0"/>
                                              </p:stCondLst>
                                            </p:cTn>
                                            <p:tgtEl>
                                              <p:spTgt spid="18"/>
                                            </p:tgtEl>
                                            <p:attrNameLst>
                                              <p:attrName>style.visibility</p:attrName>
                                            </p:attrNameLst>
                                          </p:cBhvr>
                                          <p:to>
                                            <p:strVal val="visible"/>
                                          </p:to>
                                        </p:set>
                                        <p:anim calcmode="lin" valueType="num" p14:bounceEnd="69000">
                                          <p:cBhvr additive="base">
                                            <p:cTn id="27" dur="1000" fill="hold"/>
                                            <p:tgtEl>
                                              <p:spTgt spid="18"/>
                                            </p:tgtEl>
                                            <p:attrNameLst>
                                              <p:attrName>ppt_x</p:attrName>
                                            </p:attrNameLst>
                                          </p:cBhvr>
                                          <p:tavLst>
                                            <p:tav tm="0">
                                              <p:val>
                                                <p:strVal val="#ppt_x"/>
                                              </p:val>
                                            </p:tav>
                                            <p:tav tm="100000">
                                              <p:val>
                                                <p:strVal val="#ppt_x"/>
                                              </p:val>
                                            </p:tav>
                                          </p:tavLst>
                                        </p:anim>
                                        <p:anim calcmode="lin" valueType="num" p14:bounceEnd="69000">
                                          <p:cBhvr additive="base">
                                            <p:cTn id="28" dur="10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69000">
                                      <p:stCondLst>
                                        <p:cond delay="600"/>
                                      </p:stCondLst>
                                      <p:childTnLst>
                                        <p:set>
                                          <p:cBhvr>
                                            <p:cTn id="30" dur="1" fill="hold">
                                              <p:stCondLst>
                                                <p:cond delay="0"/>
                                              </p:stCondLst>
                                            </p:cTn>
                                            <p:tgtEl>
                                              <p:spTgt spid="19"/>
                                            </p:tgtEl>
                                            <p:attrNameLst>
                                              <p:attrName>style.visibility</p:attrName>
                                            </p:attrNameLst>
                                          </p:cBhvr>
                                          <p:to>
                                            <p:strVal val="visible"/>
                                          </p:to>
                                        </p:set>
                                        <p:anim calcmode="lin" valueType="num" p14:bounceEnd="69000">
                                          <p:cBhvr additive="base">
                                            <p:cTn id="31" dur="1000" fill="hold"/>
                                            <p:tgtEl>
                                              <p:spTgt spid="19"/>
                                            </p:tgtEl>
                                            <p:attrNameLst>
                                              <p:attrName>ppt_x</p:attrName>
                                            </p:attrNameLst>
                                          </p:cBhvr>
                                          <p:tavLst>
                                            <p:tav tm="0">
                                              <p:val>
                                                <p:strVal val="#ppt_x"/>
                                              </p:val>
                                            </p:tav>
                                            <p:tav tm="100000">
                                              <p:val>
                                                <p:strVal val="#ppt_x"/>
                                              </p:val>
                                            </p:tav>
                                          </p:tavLst>
                                        </p:anim>
                                        <p:anim calcmode="lin" valueType="num" p14:bounceEnd="69000">
                                          <p:cBhvr additive="base">
                                            <p:cTn id="32" dur="1000" fill="hold"/>
                                            <p:tgtEl>
                                              <p:spTgt spid="19"/>
                                            </p:tgtEl>
                                            <p:attrNameLst>
                                              <p:attrName>ppt_y</p:attrName>
                                            </p:attrNameLst>
                                          </p:cBhvr>
                                          <p:tavLst>
                                            <p:tav tm="0">
                                              <p:val>
                                                <p:strVal val="1+#ppt_h/2"/>
                                              </p:val>
                                            </p:tav>
                                            <p:tav tm="100000">
                                              <p:val>
                                                <p:strVal val="#ppt_y"/>
                                              </p:val>
                                            </p:tav>
                                          </p:tavLst>
                                        </p:anim>
                                      </p:childTnLst>
                                    </p:cTn>
                                  </p:par>
                                </p:childTnLst>
                              </p:cTn>
                            </p:par>
                            <p:par>
                              <p:cTn id="33" fill="hold">
                                <p:stCondLst>
                                  <p:cond delay="1600"/>
                                </p:stCondLst>
                                <p:childTnLst>
                                  <p:par>
                                    <p:cTn id="34" presetID="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2100"/>
                                </p:stCondLst>
                                <p:childTnLst>
                                  <p:par>
                                    <p:cTn id="43" presetID="64" presetClass="path" presetSubtype="0" accel="50000" decel="50000" fill="hold" nodeType="afterEffect">
                                      <p:stCondLst>
                                        <p:cond delay="0"/>
                                      </p:stCondLst>
                                      <p:childTnLst>
                                        <p:animMotion origin="layout" path="M -4.72222E-6 -1.11111E-6 L -4.72222E-6 -0.60154 " pathEditMode="relative" rAng="0" ptsTypes="AA">
                                          <p:cBhvr>
                                            <p:cTn id="44" dur="15000" fill="hold"/>
                                            <p:tgtEl>
                                              <p:spTgt spid="13"/>
                                            </p:tgtEl>
                                            <p:attrNameLst>
                                              <p:attrName>ppt_x</p:attrName>
                                              <p:attrName>ppt_y</p:attrName>
                                            </p:attrNameLst>
                                          </p:cBhvr>
                                          <p:rCtr x="0" y="-30093"/>
                                        </p:animMotion>
                                      </p:childTnLst>
                                    </p:cTn>
                                  </p:par>
                                  <p:par>
                                    <p:cTn id="45" presetID="2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15000"/>
                                            <p:tgtEl>
                                              <p:spTgt spid="27"/>
                                            </p:tgtEl>
                                          </p:cBhvr>
                                        </p:animEffect>
                                      </p:childTnLst>
                                    </p:cTn>
                                  </p:par>
                                </p:childTnLst>
                              </p:cTn>
                            </p:par>
                            <p:par>
                              <p:cTn id="48" fill="hold">
                                <p:stCondLst>
                                  <p:cond delay="17100"/>
                                </p:stCondLst>
                                <p:childTnLst>
                                  <p:par>
                                    <p:cTn id="49" presetID="26" presetClass="emph" presetSubtype="0" repeatCount="5000" fill="hold" nodeType="after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subTnLst>
                                        <p:audio>
                                          <p:cMediaNode vol="80000">
                                            <p:cTn display="0" masterRel="sameClick">
                                              <p:stCondLst>
                                                <p:cond evt="begin" delay="0">
                                                  <p:tn val="49"/>
                                                </p:cond>
                                              </p:stCondLst>
                                              <p:endCondLst>
                                                <p:cond evt="onStopAudio" delay="0">
                                                  <p:tgtEl>
                                                    <p:sldTgt/>
                                                  </p:tgtEl>
                                                </p:cond>
                                              </p:endCondLst>
                                            </p:cTn>
                                            <p:tgtEl>
                                              <p:sndTgt r:embed="rId3" name="AmHetGio.wav"/>
                                            </p:tgtEl>
                                          </p:cMediaNode>
                                        </p:audio>
                                      </p:subTnLst>
                                    </p:cTn>
                                  </p:par>
                                  <p:par>
                                    <p:cTn id="52" presetID="6" presetClass="emph" presetSubtype="0" fill="hold" nodeType="withEffect">
                                      <p:stCondLst>
                                        <p:cond delay="0"/>
                                      </p:stCondLst>
                                      <p:childTnLst>
                                        <p:animScale>
                                          <p:cBhvr>
                                            <p:cTn id="53"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FCECD0"/>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23" presetClass="entr" presetSubtype="32" fill="hold" nodeType="withEffect">
                                      <p:stCondLst>
                                        <p:cond delay="15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4*#ppt_w"/>
                                              </p:val>
                                            </p:tav>
                                            <p:tav tm="100000">
                                              <p:val>
                                                <p:strVal val="#ppt_w"/>
                                              </p:val>
                                            </p:tav>
                                          </p:tavLst>
                                        </p:anim>
                                        <p:anim calcmode="lin" valueType="num">
                                          <p:cBhvr>
                                            <p:cTn id="64"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par>
                                    <p:cTn id="65" presetID="1" presetClass="emph" presetSubtype="2" fill="hold" nodeType="withEffect">
                                      <p:stCondLst>
                                        <p:cond delay="1500"/>
                                      </p:stCondLst>
                                      <p:childTnLst>
                                        <p:animClr clrSpc="rgb" dir="cw">
                                          <p:cBhvr>
                                            <p:cTn id="66" dur="250" fill="hold"/>
                                            <p:tgtEl>
                                              <p:spTgt spid="12"/>
                                            </p:tgtEl>
                                            <p:attrNameLst>
                                              <p:attrName>fillcolor</p:attrName>
                                            </p:attrNameLst>
                                          </p:cBhvr>
                                          <p:to>
                                            <a:srgbClr val="ED5565"/>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7"/>
                                            </p:tgtEl>
                                            <p:attrNameLst>
                                              <p:attrName>fillcolor</p:attrName>
                                            </p:attrNameLst>
                                          </p:cBhvr>
                                          <p:to>
                                            <a:srgbClr val="FCECD0"/>
                                          </p:to>
                                        </p:animClr>
                                        <p:set>
                                          <p:cBhvr>
                                            <p:cTn id="74" dur="500" fill="hold"/>
                                            <p:tgtEl>
                                              <p:spTgt spid="17"/>
                                            </p:tgtEl>
                                            <p:attrNameLst>
                                              <p:attrName>fill.type</p:attrName>
                                            </p:attrNameLst>
                                          </p:cBhvr>
                                          <p:to>
                                            <p:strVal val="solid"/>
                                          </p:to>
                                        </p:set>
                                        <p:set>
                                          <p:cBhvr>
                                            <p:cTn id="75" dur="500" fill="hold"/>
                                            <p:tgtEl>
                                              <p:spTgt spid="17"/>
                                            </p:tgtEl>
                                            <p:attrNameLst>
                                              <p:attrName>fill.on</p:attrName>
                                            </p:attrNameLst>
                                          </p:cBhvr>
                                          <p:to>
                                            <p:strVal val="true"/>
                                          </p:to>
                                        </p:set>
                                      </p:childTnLst>
                                    </p:cTn>
                                  </p:par>
                                  <p:par>
                                    <p:cTn id="76" presetID="1" presetClass="emph" presetSubtype="2" fill="hold" nodeType="withEffect">
                                      <p:stCondLst>
                                        <p:cond delay="1500"/>
                                      </p:stCondLst>
                                      <p:childTnLst>
                                        <p:animClr clrSpc="rgb" dir="cw">
                                          <p:cBhvr>
                                            <p:cTn id="77" dur="250" fill="hold"/>
                                            <p:tgtEl>
                                              <p:spTgt spid="17"/>
                                            </p:tgtEl>
                                            <p:attrNameLst>
                                              <p:attrName>fillcolor</p:attrName>
                                            </p:attrNameLst>
                                          </p:cBhvr>
                                          <p:to>
                                            <a:srgbClr val="A0D468"/>
                                          </p:to>
                                        </p:animClr>
                                        <p:set>
                                          <p:cBhvr>
                                            <p:cTn id="78" dur="250" fill="hold"/>
                                            <p:tgtEl>
                                              <p:spTgt spid="17"/>
                                            </p:tgtEl>
                                            <p:attrNameLst>
                                              <p:attrName>fill.type</p:attrName>
                                            </p:attrNameLst>
                                          </p:cBhvr>
                                          <p:to>
                                            <p:strVal val="solid"/>
                                          </p:to>
                                        </p:set>
                                        <p:set>
                                          <p:cBhvr>
                                            <p:cTn id="79" dur="250" fill="hold"/>
                                            <p:tgtEl>
                                              <p:spTgt spid="17"/>
                                            </p:tgtEl>
                                            <p:attrNameLst>
                                              <p:attrName>fill.on</p:attrName>
                                            </p:attrNameLst>
                                          </p:cBhvr>
                                          <p:to>
                                            <p:strVal val="true"/>
                                          </p:to>
                                        </p:set>
                                      </p:childTnLst>
                                    </p:cTn>
                                  </p:par>
                                  <p:par>
                                    <p:cTn id="80" presetID="23" presetClass="entr" presetSubtype="32" fill="hold" nodeType="withEffect">
                                      <p:stCondLst>
                                        <p:cond delay="1500"/>
                                      </p:stCondLst>
                                      <p:childTnLst>
                                        <p:set>
                                          <p:cBhvr>
                                            <p:cTn id="81" dur="1" fill="hold">
                                              <p:stCondLst>
                                                <p:cond delay="0"/>
                                              </p:stCondLst>
                                            </p:cTn>
                                            <p:tgtEl>
                                              <p:spTgt spid="28"/>
                                            </p:tgtEl>
                                            <p:attrNameLst>
                                              <p:attrName>style.visibility</p:attrName>
                                            </p:attrNameLst>
                                          </p:cBhvr>
                                          <p:to>
                                            <p:strVal val="visible"/>
                                          </p:to>
                                        </p:set>
                                        <p:anim calcmode="lin" valueType="num">
                                          <p:cBhvr>
                                            <p:cTn id="82" dur="250" fill="hold"/>
                                            <p:tgtEl>
                                              <p:spTgt spid="28"/>
                                            </p:tgtEl>
                                            <p:attrNameLst>
                                              <p:attrName>ppt_w</p:attrName>
                                            </p:attrNameLst>
                                          </p:cBhvr>
                                          <p:tavLst>
                                            <p:tav tm="0">
                                              <p:val>
                                                <p:strVal val="4*#ppt_w"/>
                                              </p:val>
                                            </p:tav>
                                            <p:tav tm="100000">
                                              <p:val>
                                                <p:strVal val="#ppt_w"/>
                                              </p:val>
                                            </p:tav>
                                          </p:tavLst>
                                        </p:anim>
                                        <p:anim calcmode="lin" valueType="num">
                                          <p:cBhvr>
                                            <p:cTn id="83"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17"/>
                      </p:tgtEl>
                    </p:cond>
                  </p:nextCondLst>
                </p:seq>
                <p:seq concurrent="1" nextAc="seek">
                  <p:cTn id="84" restart="whenNotActive" fill="hold" evtFilter="cancelBubble" nodeType="interactiveSeq">
                    <p:stCondLst>
                      <p:cond evt="onClick" delay="0">
                        <p:tgtEl>
                          <p:spTgt spid="18"/>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18"/>
                                            </p:tgtEl>
                                            <p:attrNameLst>
                                              <p:attrName>fillcolor</p:attrName>
                                            </p:attrNameLst>
                                          </p:cBhvr>
                                          <p:to>
                                            <a:srgbClr val="FCECD0"/>
                                          </p:to>
                                        </p:animClr>
                                        <p:set>
                                          <p:cBhvr>
                                            <p:cTn id="89" dur="500" fill="hold"/>
                                            <p:tgtEl>
                                              <p:spTgt spid="18"/>
                                            </p:tgtEl>
                                            <p:attrNameLst>
                                              <p:attrName>fill.type</p:attrName>
                                            </p:attrNameLst>
                                          </p:cBhvr>
                                          <p:to>
                                            <p:strVal val="solid"/>
                                          </p:to>
                                        </p:set>
                                        <p:set>
                                          <p:cBhvr>
                                            <p:cTn id="90" dur="500" fill="hold"/>
                                            <p:tgtEl>
                                              <p:spTgt spid="18"/>
                                            </p:tgtEl>
                                            <p:attrNameLst>
                                              <p:attrName>fill.on</p:attrName>
                                            </p:attrNameLst>
                                          </p:cBhvr>
                                          <p:to>
                                            <p:strVal val="true"/>
                                          </p:to>
                                        </p:set>
                                      </p:childTnLst>
                                    </p:cTn>
                                  </p:par>
                                  <p:par>
                                    <p:cTn id="91" presetID="1" presetClass="emph" presetSubtype="2" fill="hold" nodeType="withEffect">
                                      <p:stCondLst>
                                        <p:cond delay="1500"/>
                                      </p:stCondLst>
                                      <p:childTnLst>
                                        <p:animClr clrSpc="rgb" dir="cw">
                                          <p:cBhvr>
                                            <p:cTn id="92" dur="250" fill="hold"/>
                                            <p:tgtEl>
                                              <p:spTgt spid="18"/>
                                            </p:tgtEl>
                                            <p:attrNameLst>
                                              <p:attrName>fillcolor</p:attrName>
                                            </p:attrNameLst>
                                          </p:cBhvr>
                                          <p:to>
                                            <a:srgbClr val="ED5565"/>
                                          </p:to>
                                        </p:animClr>
                                        <p:set>
                                          <p:cBhvr>
                                            <p:cTn id="93" dur="250" fill="hold"/>
                                            <p:tgtEl>
                                              <p:spTgt spid="18"/>
                                            </p:tgtEl>
                                            <p:attrNameLst>
                                              <p:attrName>fill.type</p:attrName>
                                            </p:attrNameLst>
                                          </p:cBhvr>
                                          <p:to>
                                            <p:strVal val="solid"/>
                                          </p:to>
                                        </p:set>
                                        <p:set>
                                          <p:cBhvr>
                                            <p:cTn id="94" dur="250" fill="hold"/>
                                            <p:tgtEl>
                                              <p:spTgt spid="18"/>
                                            </p:tgtEl>
                                            <p:attrNameLst>
                                              <p:attrName>fill.on</p:attrName>
                                            </p:attrNameLst>
                                          </p:cBhvr>
                                          <p:to>
                                            <p:strVal val="true"/>
                                          </p:to>
                                        </p:set>
                                      </p:childTnLst>
                                    </p:cTn>
                                  </p:par>
                                  <p:par>
                                    <p:cTn id="95" presetID="23" presetClass="entr" presetSubtype="32" fill="hold" nodeType="withEffect">
                                      <p:stCondLst>
                                        <p:cond delay="1500"/>
                                      </p:stCondLst>
                                      <p:childTnLst>
                                        <p:set>
                                          <p:cBhvr>
                                            <p:cTn id="96" dur="1" fill="hold">
                                              <p:stCondLst>
                                                <p:cond delay="0"/>
                                              </p:stCondLst>
                                            </p:cTn>
                                            <p:tgtEl>
                                              <p:spTgt spid="29"/>
                                            </p:tgtEl>
                                            <p:attrNameLst>
                                              <p:attrName>style.visibility</p:attrName>
                                            </p:attrNameLst>
                                          </p:cBhvr>
                                          <p:to>
                                            <p:strVal val="visible"/>
                                          </p:to>
                                        </p:set>
                                        <p:anim calcmode="lin" valueType="num">
                                          <p:cBhvr>
                                            <p:cTn id="97" dur="250" fill="hold"/>
                                            <p:tgtEl>
                                              <p:spTgt spid="29"/>
                                            </p:tgtEl>
                                            <p:attrNameLst>
                                              <p:attrName>ppt_w</p:attrName>
                                            </p:attrNameLst>
                                          </p:cBhvr>
                                          <p:tavLst>
                                            <p:tav tm="0">
                                              <p:val>
                                                <p:strVal val="4*#ppt_w"/>
                                              </p:val>
                                            </p:tav>
                                            <p:tav tm="100000">
                                              <p:val>
                                                <p:strVal val="#ppt_w"/>
                                              </p:val>
                                            </p:tav>
                                          </p:tavLst>
                                        </p:anim>
                                        <p:anim calcmode="lin" valueType="num">
                                          <p:cBhvr>
                                            <p:cTn id="98"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19"/>
                                            </p:tgtEl>
                                            <p:attrNameLst>
                                              <p:attrName>fillcolor</p:attrName>
                                            </p:attrNameLst>
                                          </p:cBhvr>
                                          <p:to>
                                            <a:srgbClr val="FCECD0"/>
                                          </p:to>
                                        </p:animClr>
                                        <p:set>
                                          <p:cBhvr>
                                            <p:cTn id="104" dur="500" fill="hold"/>
                                            <p:tgtEl>
                                              <p:spTgt spid="19"/>
                                            </p:tgtEl>
                                            <p:attrNameLst>
                                              <p:attrName>fill.type</p:attrName>
                                            </p:attrNameLst>
                                          </p:cBhvr>
                                          <p:to>
                                            <p:strVal val="solid"/>
                                          </p:to>
                                        </p:set>
                                        <p:set>
                                          <p:cBhvr>
                                            <p:cTn id="105" dur="500" fill="hold"/>
                                            <p:tgtEl>
                                              <p:spTgt spid="19"/>
                                            </p:tgtEl>
                                            <p:attrNameLst>
                                              <p:attrName>fill.on</p:attrName>
                                            </p:attrNameLst>
                                          </p:cBhvr>
                                          <p:to>
                                            <p:strVal val="true"/>
                                          </p:to>
                                        </p:set>
                                      </p:childTnLst>
                                    </p:cTn>
                                  </p:par>
                                  <p:par>
                                    <p:cTn id="106" presetID="1" presetClass="emph" presetSubtype="2" fill="hold" nodeType="withEffect">
                                      <p:stCondLst>
                                        <p:cond delay="1500"/>
                                      </p:stCondLst>
                                      <p:childTnLst>
                                        <p:animClr clrSpc="rgb" dir="cw">
                                          <p:cBhvr>
                                            <p:cTn id="107" dur="250" fill="hold"/>
                                            <p:tgtEl>
                                              <p:spTgt spid="19"/>
                                            </p:tgtEl>
                                            <p:attrNameLst>
                                              <p:attrName>fillcolor</p:attrName>
                                            </p:attrNameLst>
                                          </p:cBhvr>
                                          <p:to>
                                            <a:srgbClr val="ED5565"/>
                                          </p:to>
                                        </p:animClr>
                                        <p:set>
                                          <p:cBhvr>
                                            <p:cTn id="108" dur="250" fill="hold"/>
                                            <p:tgtEl>
                                              <p:spTgt spid="19"/>
                                            </p:tgtEl>
                                            <p:attrNameLst>
                                              <p:attrName>fill.type</p:attrName>
                                            </p:attrNameLst>
                                          </p:cBhvr>
                                          <p:to>
                                            <p:strVal val="solid"/>
                                          </p:to>
                                        </p:set>
                                        <p:set>
                                          <p:cBhvr>
                                            <p:cTn id="109" dur="250" fill="hold"/>
                                            <p:tgtEl>
                                              <p:spTgt spid="19"/>
                                            </p:tgtEl>
                                            <p:attrNameLst>
                                              <p:attrName>fill.on</p:attrName>
                                            </p:attrNameLst>
                                          </p:cBhvr>
                                          <p:to>
                                            <p:strVal val="true"/>
                                          </p:to>
                                        </p:set>
                                      </p:childTnLst>
                                    </p:cTn>
                                  </p:par>
                                  <p:par>
                                    <p:cTn id="110" presetID="23" presetClass="entr" presetSubtype="32" fill="hold" nodeType="withEffect">
                                      <p:stCondLst>
                                        <p:cond delay="150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250" fill="hold"/>
                                            <p:tgtEl>
                                              <p:spTgt spid="20"/>
                                            </p:tgtEl>
                                            <p:attrNameLst>
                                              <p:attrName>ppt_w</p:attrName>
                                            </p:attrNameLst>
                                          </p:cBhvr>
                                          <p:tavLst>
                                            <p:tav tm="0">
                                              <p:val>
                                                <p:strVal val="4*#ppt_w"/>
                                              </p:val>
                                            </p:tav>
                                            <p:tav tm="100000">
                                              <p:val>
                                                <p:strVal val="#ppt_w"/>
                                              </p:val>
                                            </p:tav>
                                          </p:tavLst>
                                        </p:anim>
                                        <p:anim calcmode="lin" valueType="num">
                                          <p:cBhvr>
                                            <p:cTn id="11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9"/>
                      </p:tgtEl>
                    </p:cond>
                  </p:nextCondLst>
                </p:seq>
              </p:childTnLst>
            </p:cTn>
          </p:par>
        </p:tnLst>
        <p:bldLst>
          <p:bldP spid="6" grpId="0" animBg="1"/>
          <p:bldP spid="12" grpId="0" animBg="1"/>
          <p:bldP spid="17" grpId="0" animBg="1"/>
          <p:bldP spid="18"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6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ppt_x"/>
                                              </p:val>
                                            </p:tav>
                                            <p:tav tm="100000">
                                              <p:val>
                                                <p:strVal val="#ppt_x"/>
                                              </p:val>
                                            </p:tav>
                                          </p:tavLst>
                                        </p:anim>
                                        <p:anim calcmode="lin" valueType="num">
                                          <p:cBhvr additive="base">
                                            <p:cTn id="28" dur="10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60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000" fill="hold"/>
                                            <p:tgtEl>
                                              <p:spTgt spid="19"/>
                                            </p:tgtEl>
                                            <p:attrNameLst>
                                              <p:attrName>ppt_x</p:attrName>
                                            </p:attrNameLst>
                                          </p:cBhvr>
                                          <p:tavLst>
                                            <p:tav tm="0">
                                              <p:val>
                                                <p:strVal val="#ppt_x"/>
                                              </p:val>
                                            </p:tav>
                                            <p:tav tm="100000">
                                              <p:val>
                                                <p:strVal val="#ppt_x"/>
                                              </p:val>
                                            </p:tav>
                                          </p:tavLst>
                                        </p:anim>
                                        <p:anim calcmode="lin" valueType="num">
                                          <p:cBhvr additive="base">
                                            <p:cTn id="32" dur="1000" fill="hold"/>
                                            <p:tgtEl>
                                              <p:spTgt spid="19"/>
                                            </p:tgtEl>
                                            <p:attrNameLst>
                                              <p:attrName>ppt_y</p:attrName>
                                            </p:attrNameLst>
                                          </p:cBhvr>
                                          <p:tavLst>
                                            <p:tav tm="0">
                                              <p:val>
                                                <p:strVal val="1+#ppt_h/2"/>
                                              </p:val>
                                            </p:tav>
                                            <p:tav tm="100000">
                                              <p:val>
                                                <p:strVal val="#ppt_y"/>
                                              </p:val>
                                            </p:tav>
                                          </p:tavLst>
                                        </p:anim>
                                      </p:childTnLst>
                                    </p:cTn>
                                  </p:par>
                                </p:childTnLst>
                              </p:cTn>
                            </p:par>
                            <p:par>
                              <p:cTn id="33" fill="hold">
                                <p:stCondLst>
                                  <p:cond delay="1600"/>
                                </p:stCondLst>
                                <p:childTnLst>
                                  <p:par>
                                    <p:cTn id="34" presetID="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2100"/>
                                </p:stCondLst>
                                <p:childTnLst>
                                  <p:par>
                                    <p:cTn id="43" presetID="64" presetClass="path" presetSubtype="0" accel="50000" decel="50000" fill="hold" nodeType="afterEffect">
                                      <p:stCondLst>
                                        <p:cond delay="0"/>
                                      </p:stCondLst>
                                      <p:childTnLst>
                                        <p:animMotion origin="layout" path="M -4.72222E-6 -1.11111E-6 L -4.72222E-6 -0.60154 " pathEditMode="relative" rAng="0" ptsTypes="AA">
                                          <p:cBhvr>
                                            <p:cTn id="44" dur="15000" fill="hold"/>
                                            <p:tgtEl>
                                              <p:spTgt spid="13"/>
                                            </p:tgtEl>
                                            <p:attrNameLst>
                                              <p:attrName>ppt_x</p:attrName>
                                              <p:attrName>ppt_y</p:attrName>
                                            </p:attrNameLst>
                                          </p:cBhvr>
                                          <p:rCtr x="0" y="-30093"/>
                                        </p:animMotion>
                                      </p:childTnLst>
                                    </p:cTn>
                                  </p:par>
                                  <p:par>
                                    <p:cTn id="45" presetID="2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15000"/>
                                            <p:tgtEl>
                                              <p:spTgt spid="27"/>
                                            </p:tgtEl>
                                          </p:cBhvr>
                                        </p:animEffect>
                                      </p:childTnLst>
                                    </p:cTn>
                                  </p:par>
                                </p:childTnLst>
                              </p:cTn>
                            </p:par>
                            <p:par>
                              <p:cTn id="48" fill="hold">
                                <p:stCondLst>
                                  <p:cond delay="17100"/>
                                </p:stCondLst>
                                <p:childTnLst>
                                  <p:par>
                                    <p:cTn id="49" presetID="26" presetClass="emph" presetSubtype="0" repeatCount="5000" fill="hold" nodeType="after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subTnLst>
                                        <p:audio>
                                          <p:cMediaNode vol="80000">
                                            <p:cTn display="0" masterRel="sameClick">
                                              <p:stCondLst>
                                                <p:cond evt="begin" delay="0">
                                                  <p:tn val="49"/>
                                                </p:cond>
                                              </p:stCondLst>
                                              <p:endCondLst>
                                                <p:cond evt="onStopAudio" delay="0">
                                                  <p:tgtEl>
                                                    <p:sldTgt/>
                                                  </p:tgtEl>
                                                </p:cond>
                                              </p:endCondLst>
                                            </p:cTn>
                                            <p:tgtEl>
                                              <p:sndTgt r:embed="rId14" name="AmHetGio.wav"/>
                                            </p:tgtEl>
                                          </p:cMediaNode>
                                        </p:audio>
                                      </p:subTnLst>
                                    </p:cTn>
                                  </p:par>
                                  <p:par>
                                    <p:cTn id="52" presetID="6" presetClass="emph" presetSubtype="0" fill="hold" nodeType="withEffect">
                                      <p:stCondLst>
                                        <p:cond delay="0"/>
                                      </p:stCondLst>
                                      <p:childTnLst>
                                        <p:animScale>
                                          <p:cBhvr>
                                            <p:cTn id="53"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FCECD0"/>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23" presetClass="entr" presetSubtype="32" fill="hold" nodeType="withEffect">
                                      <p:stCondLst>
                                        <p:cond delay="15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4*#ppt_w"/>
                                              </p:val>
                                            </p:tav>
                                            <p:tav tm="100000">
                                              <p:val>
                                                <p:strVal val="#ppt_w"/>
                                              </p:val>
                                            </p:tav>
                                          </p:tavLst>
                                        </p:anim>
                                        <p:anim calcmode="lin" valueType="num">
                                          <p:cBhvr>
                                            <p:cTn id="64"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15" name="Wrong Buzzer.wav"/>
                                            </p:tgtEl>
                                          </p:cMediaNode>
                                        </p:audio>
                                      </p:subTnLst>
                                    </p:cTn>
                                  </p:par>
                                  <p:par>
                                    <p:cTn id="65" presetID="1" presetClass="emph" presetSubtype="2" fill="hold" nodeType="withEffect">
                                      <p:stCondLst>
                                        <p:cond delay="1500"/>
                                      </p:stCondLst>
                                      <p:childTnLst>
                                        <p:animClr clrSpc="rgb" dir="cw">
                                          <p:cBhvr>
                                            <p:cTn id="66" dur="250" fill="hold"/>
                                            <p:tgtEl>
                                              <p:spTgt spid="12"/>
                                            </p:tgtEl>
                                            <p:attrNameLst>
                                              <p:attrName>fillcolor</p:attrName>
                                            </p:attrNameLst>
                                          </p:cBhvr>
                                          <p:to>
                                            <a:srgbClr val="ED5565"/>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7"/>
                                            </p:tgtEl>
                                            <p:attrNameLst>
                                              <p:attrName>fillcolor</p:attrName>
                                            </p:attrNameLst>
                                          </p:cBhvr>
                                          <p:to>
                                            <a:srgbClr val="FCECD0"/>
                                          </p:to>
                                        </p:animClr>
                                        <p:set>
                                          <p:cBhvr>
                                            <p:cTn id="74" dur="500" fill="hold"/>
                                            <p:tgtEl>
                                              <p:spTgt spid="17"/>
                                            </p:tgtEl>
                                            <p:attrNameLst>
                                              <p:attrName>fill.type</p:attrName>
                                            </p:attrNameLst>
                                          </p:cBhvr>
                                          <p:to>
                                            <p:strVal val="solid"/>
                                          </p:to>
                                        </p:set>
                                        <p:set>
                                          <p:cBhvr>
                                            <p:cTn id="75" dur="500" fill="hold"/>
                                            <p:tgtEl>
                                              <p:spTgt spid="17"/>
                                            </p:tgtEl>
                                            <p:attrNameLst>
                                              <p:attrName>fill.on</p:attrName>
                                            </p:attrNameLst>
                                          </p:cBhvr>
                                          <p:to>
                                            <p:strVal val="true"/>
                                          </p:to>
                                        </p:set>
                                      </p:childTnLst>
                                    </p:cTn>
                                  </p:par>
                                  <p:par>
                                    <p:cTn id="76" presetID="1" presetClass="emph" presetSubtype="2" fill="hold" nodeType="withEffect">
                                      <p:stCondLst>
                                        <p:cond delay="1500"/>
                                      </p:stCondLst>
                                      <p:childTnLst>
                                        <p:animClr clrSpc="rgb" dir="cw">
                                          <p:cBhvr>
                                            <p:cTn id="77" dur="250" fill="hold"/>
                                            <p:tgtEl>
                                              <p:spTgt spid="17"/>
                                            </p:tgtEl>
                                            <p:attrNameLst>
                                              <p:attrName>fillcolor</p:attrName>
                                            </p:attrNameLst>
                                          </p:cBhvr>
                                          <p:to>
                                            <a:srgbClr val="A0D468"/>
                                          </p:to>
                                        </p:animClr>
                                        <p:set>
                                          <p:cBhvr>
                                            <p:cTn id="78" dur="250" fill="hold"/>
                                            <p:tgtEl>
                                              <p:spTgt spid="17"/>
                                            </p:tgtEl>
                                            <p:attrNameLst>
                                              <p:attrName>fill.type</p:attrName>
                                            </p:attrNameLst>
                                          </p:cBhvr>
                                          <p:to>
                                            <p:strVal val="solid"/>
                                          </p:to>
                                        </p:set>
                                        <p:set>
                                          <p:cBhvr>
                                            <p:cTn id="79" dur="250" fill="hold"/>
                                            <p:tgtEl>
                                              <p:spTgt spid="17"/>
                                            </p:tgtEl>
                                            <p:attrNameLst>
                                              <p:attrName>fill.on</p:attrName>
                                            </p:attrNameLst>
                                          </p:cBhvr>
                                          <p:to>
                                            <p:strVal val="true"/>
                                          </p:to>
                                        </p:set>
                                      </p:childTnLst>
                                    </p:cTn>
                                  </p:par>
                                  <p:par>
                                    <p:cTn id="80" presetID="23" presetClass="entr" presetSubtype="32" fill="hold" nodeType="withEffect">
                                      <p:stCondLst>
                                        <p:cond delay="1500"/>
                                      </p:stCondLst>
                                      <p:childTnLst>
                                        <p:set>
                                          <p:cBhvr>
                                            <p:cTn id="81" dur="1" fill="hold">
                                              <p:stCondLst>
                                                <p:cond delay="0"/>
                                              </p:stCondLst>
                                            </p:cTn>
                                            <p:tgtEl>
                                              <p:spTgt spid="28"/>
                                            </p:tgtEl>
                                            <p:attrNameLst>
                                              <p:attrName>style.visibility</p:attrName>
                                            </p:attrNameLst>
                                          </p:cBhvr>
                                          <p:to>
                                            <p:strVal val="visible"/>
                                          </p:to>
                                        </p:set>
                                        <p:anim calcmode="lin" valueType="num">
                                          <p:cBhvr>
                                            <p:cTn id="82" dur="250" fill="hold"/>
                                            <p:tgtEl>
                                              <p:spTgt spid="28"/>
                                            </p:tgtEl>
                                            <p:attrNameLst>
                                              <p:attrName>ppt_w</p:attrName>
                                            </p:attrNameLst>
                                          </p:cBhvr>
                                          <p:tavLst>
                                            <p:tav tm="0">
                                              <p:val>
                                                <p:strVal val="4*#ppt_w"/>
                                              </p:val>
                                            </p:tav>
                                            <p:tav tm="100000">
                                              <p:val>
                                                <p:strVal val="#ppt_w"/>
                                              </p:val>
                                            </p:tav>
                                          </p:tavLst>
                                        </p:anim>
                                        <p:anim calcmode="lin" valueType="num">
                                          <p:cBhvr>
                                            <p:cTn id="83"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16" name="Check mark.wav"/>
                                            </p:tgtEl>
                                          </p:cMediaNode>
                                        </p:audio>
                                      </p:subTnLst>
                                    </p:cTn>
                                  </p:par>
                                </p:childTnLst>
                              </p:cTn>
                            </p:par>
                          </p:childTnLst>
                        </p:cTn>
                      </p:par>
                    </p:childTnLst>
                  </p:cTn>
                  <p:nextCondLst>
                    <p:cond evt="onClick" delay="0">
                      <p:tgtEl>
                        <p:spTgt spid="17"/>
                      </p:tgtEl>
                    </p:cond>
                  </p:nextCondLst>
                </p:seq>
                <p:seq concurrent="1" nextAc="seek">
                  <p:cTn id="84" restart="whenNotActive" fill="hold" evtFilter="cancelBubble" nodeType="interactiveSeq">
                    <p:stCondLst>
                      <p:cond evt="onClick" delay="0">
                        <p:tgtEl>
                          <p:spTgt spid="18"/>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18"/>
                                            </p:tgtEl>
                                            <p:attrNameLst>
                                              <p:attrName>fillcolor</p:attrName>
                                            </p:attrNameLst>
                                          </p:cBhvr>
                                          <p:to>
                                            <a:srgbClr val="FCECD0"/>
                                          </p:to>
                                        </p:animClr>
                                        <p:set>
                                          <p:cBhvr>
                                            <p:cTn id="89" dur="500" fill="hold"/>
                                            <p:tgtEl>
                                              <p:spTgt spid="18"/>
                                            </p:tgtEl>
                                            <p:attrNameLst>
                                              <p:attrName>fill.type</p:attrName>
                                            </p:attrNameLst>
                                          </p:cBhvr>
                                          <p:to>
                                            <p:strVal val="solid"/>
                                          </p:to>
                                        </p:set>
                                        <p:set>
                                          <p:cBhvr>
                                            <p:cTn id="90" dur="500" fill="hold"/>
                                            <p:tgtEl>
                                              <p:spTgt spid="18"/>
                                            </p:tgtEl>
                                            <p:attrNameLst>
                                              <p:attrName>fill.on</p:attrName>
                                            </p:attrNameLst>
                                          </p:cBhvr>
                                          <p:to>
                                            <p:strVal val="true"/>
                                          </p:to>
                                        </p:set>
                                      </p:childTnLst>
                                    </p:cTn>
                                  </p:par>
                                  <p:par>
                                    <p:cTn id="91" presetID="1" presetClass="emph" presetSubtype="2" fill="hold" nodeType="withEffect">
                                      <p:stCondLst>
                                        <p:cond delay="1500"/>
                                      </p:stCondLst>
                                      <p:childTnLst>
                                        <p:animClr clrSpc="rgb" dir="cw">
                                          <p:cBhvr>
                                            <p:cTn id="92" dur="250" fill="hold"/>
                                            <p:tgtEl>
                                              <p:spTgt spid="18"/>
                                            </p:tgtEl>
                                            <p:attrNameLst>
                                              <p:attrName>fillcolor</p:attrName>
                                            </p:attrNameLst>
                                          </p:cBhvr>
                                          <p:to>
                                            <a:srgbClr val="ED5565"/>
                                          </p:to>
                                        </p:animClr>
                                        <p:set>
                                          <p:cBhvr>
                                            <p:cTn id="93" dur="250" fill="hold"/>
                                            <p:tgtEl>
                                              <p:spTgt spid="18"/>
                                            </p:tgtEl>
                                            <p:attrNameLst>
                                              <p:attrName>fill.type</p:attrName>
                                            </p:attrNameLst>
                                          </p:cBhvr>
                                          <p:to>
                                            <p:strVal val="solid"/>
                                          </p:to>
                                        </p:set>
                                        <p:set>
                                          <p:cBhvr>
                                            <p:cTn id="94" dur="250" fill="hold"/>
                                            <p:tgtEl>
                                              <p:spTgt spid="18"/>
                                            </p:tgtEl>
                                            <p:attrNameLst>
                                              <p:attrName>fill.on</p:attrName>
                                            </p:attrNameLst>
                                          </p:cBhvr>
                                          <p:to>
                                            <p:strVal val="true"/>
                                          </p:to>
                                        </p:set>
                                      </p:childTnLst>
                                    </p:cTn>
                                  </p:par>
                                  <p:par>
                                    <p:cTn id="95" presetID="23" presetClass="entr" presetSubtype="32" fill="hold" nodeType="withEffect">
                                      <p:stCondLst>
                                        <p:cond delay="1500"/>
                                      </p:stCondLst>
                                      <p:childTnLst>
                                        <p:set>
                                          <p:cBhvr>
                                            <p:cTn id="96" dur="1" fill="hold">
                                              <p:stCondLst>
                                                <p:cond delay="0"/>
                                              </p:stCondLst>
                                            </p:cTn>
                                            <p:tgtEl>
                                              <p:spTgt spid="29"/>
                                            </p:tgtEl>
                                            <p:attrNameLst>
                                              <p:attrName>style.visibility</p:attrName>
                                            </p:attrNameLst>
                                          </p:cBhvr>
                                          <p:to>
                                            <p:strVal val="visible"/>
                                          </p:to>
                                        </p:set>
                                        <p:anim calcmode="lin" valueType="num">
                                          <p:cBhvr>
                                            <p:cTn id="97" dur="250" fill="hold"/>
                                            <p:tgtEl>
                                              <p:spTgt spid="29"/>
                                            </p:tgtEl>
                                            <p:attrNameLst>
                                              <p:attrName>ppt_w</p:attrName>
                                            </p:attrNameLst>
                                          </p:cBhvr>
                                          <p:tavLst>
                                            <p:tav tm="0">
                                              <p:val>
                                                <p:strVal val="4*#ppt_w"/>
                                              </p:val>
                                            </p:tav>
                                            <p:tav tm="100000">
                                              <p:val>
                                                <p:strVal val="#ppt_w"/>
                                              </p:val>
                                            </p:tav>
                                          </p:tavLst>
                                        </p:anim>
                                        <p:anim calcmode="lin" valueType="num">
                                          <p:cBhvr>
                                            <p:cTn id="98"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19"/>
                                            </p:tgtEl>
                                            <p:attrNameLst>
                                              <p:attrName>fillcolor</p:attrName>
                                            </p:attrNameLst>
                                          </p:cBhvr>
                                          <p:to>
                                            <a:srgbClr val="FCECD0"/>
                                          </p:to>
                                        </p:animClr>
                                        <p:set>
                                          <p:cBhvr>
                                            <p:cTn id="104" dur="500" fill="hold"/>
                                            <p:tgtEl>
                                              <p:spTgt spid="19"/>
                                            </p:tgtEl>
                                            <p:attrNameLst>
                                              <p:attrName>fill.type</p:attrName>
                                            </p:attrNameLst>
                                          </p:cBhvr>
                                          <p:to>
                                            <p:strVal val="solid"/>
                                          </p:to>
                                        </p:set>
                                        <p:set>
                                          <p:cBhvr>
                                            <p:cTn id="105" dur="500" fill="hold"/>
                                            <p:tgtEl>
                                              <p:spTgt spid="19"/>
                                            </p:tgtEl>
                                            <p:attrNameLst>
                                              <p:attrName>fill.on</p:attrName>
                                            </p:attrNameLst>
                                          </p:cBhvr>
                                          <p:to>
                                            <p:strVal val="true"/>
                                          </p:to>
                                        </p:set>
                                      </p:childTnLst>
                                    </p:cTn>
                                  </p:par>
                                  <p:par>
                                    <p:cTn id="106" presetID="1" presetClass="emph" presetSubtype="2" fill="hold" nodeType="withEffect">
                                      <p:stCondLst>
                                        <p:cond delay="1500"/>
                                      </p:stCondLst>
                                      <p:childTnLst>
                                        <p:animClr clrSpc="rgb" dir="cw">
                                          <p:cBhvr>
                                            <p:cTn id="107" dur="250" fill="hold"/>
                                            <p:tgtEl>
                                              <p:spTgt spid="19"/>
                                            </p:tgtEl>
                                            <p:attrNameLst>
                                              <p:attrName>fillcolor</p:attrName>
                                            </p:attrNameLst>
                                          </p:cBhvr>
                                          <p:to>
                                            <a:srgbClr val="ED5565"/>
                                          </p:to>
                                        </p:animClr>
                                        <p:set>
                                          <p:cBhvr>
                                            <p:cTn id="108" dur="250" fill="hold"/>
                                            <p:tgtEl>
                                              <p:spTgt spid="19"/>
                                            </p:tgtEl>
                                            <p:attrNameLst>
                                              <p:attrName>fill.type</p:attrName>
                                            </p:attrNameLst>
                                          </p:cBhvr>
                                          <p:to>
                                            <p:strVal val="solid"/>
                                          </p:to>
                                        </p:set>
                                        <p:set>
                                          <p:cBhvr>
                                            <p:cTn id="109" dur="250" fill="hold"/>
                                            <p:tgtEl>
                                              <p:spTgt spid="19"/>
                                            </p:tgtEl>
                                            <p:attrNameLst>
                                              <p:attrName>fill.on</p:attrName>
                                            </p:attrNameLst>
                                          </p:cBhvr>
                                          <p:to>
                                            <p:strVal val="true"/>
                                          </p:to>
                                        </p:set>
                                      </p:childTnLst>
                                    </p:cTn>
                                  </p:par>
                                  <p:par>
                                    <p:cTn id="110" presetID="23" presetClass="entr" presetSubtype="32" fill="hold" nodeType="withEffect">
                                      <p:stCondLst>
                                        <p:cond delay="150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250" fill="hold"/>
                                            <p:tgtEl>
                                              <p:spTgt spid="20"/>
                                            </p:tgtEl>
                                            <p:attrNameLst>
                                              <p:attrName>ppt_w</p:attrName>
                                            </p:attrNameLst>
                                          </p:cBhvr>
                                          <p:tavLst>
                                            <p:tav tm="0">
                                              <p:val>
                                                <p:strVal val="4*#ppt_w"/>
                                              </p:val>
                                            </p:tav>
                                            <p:tav tm="100000">
                                              <p:val>
                                                <p:strVal val="#ppt_w"/>
                                              </p:val>
                                            </p:tav>
                                          </p:tavLst>
                                        </p:anim>
                                        <p:anim calcmode="lin" valueType="num">
                                          <p:cBhvr>
                                            <p:cTn id="11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9"/>
                      </p:tgtEl>
                    </p:cond>
                  </p:nextCondLst>
                </p:seq>
              </p:childTnLst>
            </p:cTn>
          </p:par>
        </p:tnLst>
        <p:bldLst>
          <p:bldP spid="6" grpId="0" animBg="1"/>
          <p:bldP spid="12" grpId="0" animBg="1"/>
          <p:bldP spid="17" grpId="0" animBg="1"/>
          <p:bldP spid="18" grpId="0" animBg="1"/>
          <p:bldP spid="19"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246A7650-52DF-48E4-A77E-DEB342DD0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8" name="Graphic 3">
            <a:extLst>
              <a:ext uri="{FF2B5EF4-FFF2-40B4-BE49-F238E27FC236}">
                <a16:creationId xmlns="" xmlns:a16="http://schemas.microsoft.com/office/drawing/2014/main" id="{02993569-6859-4A40-9727-B41288755FF5}"/>
              </a:ext>
            </a:extLst>
          </p:cNvPr>
          <p:cNvGrpSpPr/>
          <p:nvPr/>
        </p:nvGrpSpPr>
        <p:grpSpPr>
          <a:xfrm>
            <a:off x="1501259" y="1428750"/>
            <a:ext cx="6141482" cy="2286000"/>
            <a:chOff x="2001679" y="1905000"/>
            <a:chExt cx="8188642" cy="3048000"/>
          </a:xfrm>
        </p:grpSpPr>
        <p:grpSp>
          <p:nvGrpSpPr>
            <p:cNvPr id="9" name="Graphic 3">
              <a:extLst>
                <a:ext uri="{FF2B5EF4-FFF2-40B4-BE49-F238E27FC236}">
                  <a16:creationId xmlns="" xmlns:a16="http://schemas.microsoft.com/office/drawing/2014/main" id="{02993569-6859-4A40-9727-B41288755FF5}"/>
                </a:ext>
              </a:extLst>
            </p:cNvPr>
            <p:cNvGrpSpPr/>
            <p:nvPr/>
          </p:nvGrpSpPr>
          <p:grpSpPr>
            <a:xfrm>
              <a:off x="4607682" y="1904825"/>
              <a:ext cx="2962821" cy="2857553"/>
              <a:chOff x="4607682" y="1904825"/>
              <a:chExt cx="2962821" cy="2857553"/>
            </a:xfrm>
          </p:grpSpPr>
          <p:sp>
            <p:nvSpPr>
              <p:cNvPr id="10" name="Freeform: Shape 9">
                <a:extLst>
                  <a:ext uri="{FF2B5EF4-FFF2-40B4-BE49-F238E27FC236}">
                    <a16:creationId xmlns="" xmlns:a16="http://schemas.microsoft.com/office/drawing/2014/main" id="{5154C0A2-308B-42D3-9182-5A9185FA17C4}"/>
                  </a:ext>
                </a:extLst>
              </p:cNvPr>
              <p:cNvSpPr/>
              <p:nvPr/>
            </p:nvSpPr>
            <p:spPr>
              <a:xfrm>
                <a:off x="4607835" y="1905109"/>
                <a:ext cx="2962668" cy="2857270"/>
              </a:xfrm>
              <a:custGeom>
                <a:avLst/>
                <a:gdLst>
                  <a:gd name="connsiteX0" fmla="*/ 2055000 w 2962668"/>
                  <a:gd name="connsiteY0" fmla="*/ 2832256 h 2857270"/>
                  <a:gd name="connsiteX1" fmla="*/ 1605535 w 2962668"/>
                  <a:gd name="connsiteY1" fmla="*/ 2687135 h 2857270"/>
                  <a:gd name="connsiteX2" fmla="*/ 1370794 w 2962668"/>
                  <a:gd name="connsiteY2" fmla="*/ 2688045 h 2857270"/>
                  <a:gd name="connsiteX3" fmla="*/ 922693 w 2962668"/>
                  <a:gd name="connsiteY3" fmla="*/ 2837716 h 2857270"/>
                  <a:gd name="connsiteX4" fmla="*/ 428190 w 2962668"/>
                  <a:gd name="connsiteY4" fmla="*/ 2481964 h 2857270"/>
                  <a:gd name="connsiteX5" fmla="*/ 428190 w 2962668"/>
                  <a:gd name="connsiteY5" fmla="*/ 2009751 h 2857270"/>
                  <a:gd name="connsiteX6" fmla="*/ 354493 w 2962668"/>
                  <a:gd name="connsiteY6" fmla="*/ 1786838 h 2857270"/>
                  <a:gd name="connsiteX7" fmla="*/ 73804 w 2962668"/>
                  <a:gd name="connsiteY7" fmla="*/ 1406975 h 2857270"/>
                  <a:gd name="connsiteX8" fmla="*/ 259413 w 2962668"/>
                  <a:gd name="connsiteY8" fmla="*/ 826945 h 2857270"/>
                  <a:gd name="connsiteX9" fmla="*/ 708424 w 2962668"/>
                  <a:gd name="connsiteY9" fmla="*/ 680459 h 2857270"/>
                  <a:gd name="connsiteX10" fmla="*/ 897672 w 2962668"/>
                  <a:gd name="connsiteY10" fmla="*/ 541707 h 2857270"/>
                  <a:gd name="connsiteX11" fmla="*/ 1171992 w 2962668"/>
                  <a:gd name="connsiteY11" fmla="*/ 157295 h 2857270"/>
                  <a:gd name="connsiteX12" fmla="*/ 1781136 w 2962668"/>
                  <a:gd name="connsiteY12" fmla="*/ 154566 h 2857270"/>
                  <a:gd name="connsiteX13" fmla="*/ 2059095 w 2962668"/>
                  <a:gd name="connsiteY13" fmla="*/ 536248 h 2857270"/>
                  <a:gd name="connsiteX14" fmla="*/ 2249708 w 2962668"/>
                  <a:gd name="connsiteY14" fmla="*/ 673181 h 2857270"/>
                  <a:gd name="connsiteX15" fmla="*/ 2700084 w 2962668"/>
                  <a:gd name="connsiteY15" fmla="*/ 815572 h 2857270"/>
                  <a:gd name="connsiteX16" fmla="*/ 2891152 w 2962668"/>
                  <a:gd name="connsiteY16" fmla="*/ 1393782 h 2857270"/>
                  <a:gd name="connsiteX17" fmla="*/ 2614103 w 2962668"/>
                  <a:gd name="connsiteY17" fmla="*/ 1776375 h 2857270"/>
                  <a:gd name="connsiteX18" fmla="*/ 2542680 w 2962668"/>
                  <a:gd name="connsiteY18" fmla="*/ 1999743 h 2857270"/>
                  <a:gd name="connsiteX19" fmla="*/ 2546774 w 2962668"/>
                  <a:gd name="connsiteY19" fmla="*/ 2471956 h 2857270"/>
                  <a:gd name="connsiteX20" fmla="*/ 2055000 w 2962668"/>
                  <a:gd name="connsiteY20" fmla="*/ 2832256 h 28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62668" h="2857270">
                    <a:moveTo>
                      <a:pt x="2055000" y="2832256"/>
                    </a:moveTo>
                    <a:lnTo>
                      <a:pt x="1605535" y="2687135"/>
                    </a:lnTo>
                    <a:cubicBezTo>
                      <a:pt x="1529108" y="2662569"/>
                      <a:pt x="1447221" y="2663024"/>
                      <a:pt x="1370794" y="2688045"/>
                    </a:cubicBezTo>
                    <a:lnTo>
                      <a:pt x="922693" y="2837716"/>
                    </a:lnTo>
                    <a:cubicBezTo>
                      <a:pt x="679764" y="2918692"/>
                      <a:pt x="428645" y="2738087"/>
                      <a:pt x="428190" y="2481964"/>
                    </a:cubicBezTo>
                    <a:lnTo>
                      <a:pt x="428190" y="2009751"/>
                    </a:lnTo>
                    <a:cubicBezTo>
                      <a:pt x="428190" y="1929684"/>
                      <a:pt x="402259" y="1851437"/>
                      <a:pt x="354493" y="1786838"/>
                    </a:cubicBezTo>
                    <a:lnTo>
                      <a:pt x="73804" y="1406975"/>
                    </a:lnTo>
                    <a:cubicBezTo>
                      <a:pt x="-78596" y="1200894"/>
                      <a:pt x="15574" y="906102"/>
                      <a:pt x="259413" y="826945"/>
                    </a:cubicBezTo>
                    <a:lnTo>
                      <a:pt x="708424" y="680459"/>
                    </a:lnTo>
                    <a:cubicBezTo>
                      <a:pt x="784851" y="655438"/>
                      <a:pt x="850815" y="606761"/>
                      <a:pt x="897672" y="541707"/>
                    </a:cubicBezTo>
                    <a:lnTo>
                      <a:pt x="1171992" y="157295"/>
                    </a:lnTo>
                    <a:cubicBezTo>
                      <a:pt x="1320752" y="-51061"/>
                      <a:pt x="1630101" y="-52880"/>
                      <a:pt x="1781136" y="154566"/>
                    </a:cubicBezTo>
                    <a:lnTo>
                      <a:pt x="2059095" y="536248"/>
                    </a:lnTo>
                    <a:cubicBezTo>
                      <a:pt x="2106407" y="600847"/>
                      <a:pt x="2172826" y="649069"/>
                      <a:pt x="2249708" y="673181"/>
                    </a:cubicBezTo>
                    <a:lnTo>
                      <a:pt x="2700084" y="815572"/>
                    </a:lnTo>
                    <a:cubicBezTo>
                      <a:pt x="2944378" y="892909"/>
                      <a:pt x="3041277" y="1186336"/>
                      <a:pt x="2891152" y="1393782"/>
                    </a:cubicBezTo>
                    <a:lnTo>
                      <a:pt x="2614103" y="1776375"/>
                    </a:lnTo>
                    <a:cubicBezTo>
                      <a:pt x="2567246" y="1841429"/>
                      <a:pt x="2542225" y="1919676"/>
                      <a:pt x="2542680" y="1999743"/>
                    </a:cubicBezTo>
                    <a:lnTo>
                      <a:pt x="2546774" y="2471956"/>
                    </a:lnTo>
                    <a:cubicBezTo>
                      <a:pt x="2548139" y="2728079"/>
                      <a:pt x="2298840" y="2910959"/>
                      <a:pt x="2055000" y="2832256"/>
                    </a:cubicBezTo>
                    <a:close/>
                  </a:path>
                </a:pathLst>
              </a:custGeom>
              <a:solidFill>
                <a:srgbClr val="BBDEFF">
                  <a:alpha val="25000"/>
                </a:srgbClr>
              </a:solidFill>
              <a:ln w="45455" cap="flat">
                <a:noFill/>
                <a:prstDash val="solid"/>
                <a:miter/>
              </a:ln>
            </p:spPr>
            <p:txBody>
              <a:bodyPr rtlCol="0" anchor="ctr"/>
              <a:lstStyle/>
              <a:p>
                <a:endParaRPr lang="en-US" sz="1050"/>
              </a:p>
            </p:txBody>
          </p:sp>
          <p:sp>
            <p:nvSpPr>
              <p:cNvPr id="11" name="Freeform: Shape 10">
                <a:extLst>
                  <a:ext uri="{FF2B5EF4-FFF2-40B4-BE49-F238E27FC236}">
                    <a16:creationId xmlns="" xmlns:a16="http://schemas.microsoft.com/office/drawing/2014/main" id="{2CEDC6F2-8AC8-4DE6-AF4E-2A24500607A1}"/>
                  </a:ext>
                </a:extLst>
              </p:cNvPr>
              <p:cNvSpPr/>
              <p:nvPr/>
            </p:nvSpPr>
            <p:spPr>
              <a:xfrm>
                <a:off x="5288990" y="4230426"/>
                <a:ext cx="238782" cy="295729"/>
              </a:xfrm>
              <a:custGeom>
                <a:avLst/>
                <a:gdLst>
                  <a:gd name="connsiteX0" fmla="*/ 214243 w 238782"/>
                  <a:gd name="connsiteY0" fmla="*/ 98415 h 295729"/>
                  <a:gd name="connsiteX1" fmla="*/ 191952 w 238782"/>
                  <a:gd name="connsiteY1" fmla="*/ 287210 h 295729"/>
                  <a:gd name="connsiteX2" fmla="*/ 24540 w 238782"/>
                  <a:gd name="connsiteY2" fmla="*/ 197134 h 295729"/>
                  <a:gd name="connsiteX3" fmla="*/ 46831 w 238782"/>
                  <a:gd name="connsiteY3" fmla="*/ 8340 h 295729"/>
                  <a:gd name="connsiteX4" fmla="*/ 214243 w 238782"/>
                  <a:gd name="connsiteY4" fmla="*/ 98415 h 295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82" h="295729">
                    <a:moveTo>
                      <a:pt x="214243" y="98415"/>
                    </a:moveTo>
                    <a:cubicBezTo>
                      <a:pt x="254276" y="175298"/>
                      <a:pt x="244268" y="259914"/>
                      <a:pt x="191952" y="287210"/>
                    </a:cubicBezTo>
                    <a:cubicBezTo>
                      <a:pt x="139635" y="314505"/>
                      <a:pt x="64573" y="274017"/>
                      <a:pt x="24540" y="197134"/>
                    </a:cubicBezTo>
                    <a:cubicBezTo>
                      <a:pt x="-15494" y="120252"/>
                      <a:pt x="-5486" y="35636"/>
                      <a:pt x="46831" y="8340"/>
                    </a:cubicBezTo>
                    <a:cubicBezTo>
                      <a:pt x="99602" y="-18500"/>
                      <a:pt x="174209" y="21533"/>
                      <a:pt x="214243" y="98415"/>
                    </a:cubicBezTo>
                    <a:close/>
                  </a:path>
                </a:pathLst>
              </a:custGeom>
              <a:solidFill>
                <a:srgbClr val="FFFFFF">
                  <a:alpha val="20000"/>
                </a:srgbClr>
              </a:solidFill>
              <a:ln w="45455" cap="flat">
                <a:noFill/>
                <a:prstDash val="solid"/>
                <a:miter/>
              </a:ln>
            </p:spPr>
            <p:txBody>
              <a:bodyPr rtlCol="0" anchor="ctr"/>
              <a:lstStyle/>
              <a:p>
                <a:endParaRPr lang="en-US" sz="1050"/>
              </a:p>
            </p:txBody>
          </p:sp>
          <p:sp>
            <p:nvSpPr>
              <p:cNvPr id="12" name="Freeform: Shape 11">
                <a:extLst>
                  <a:ext uri="{FF2B5EF4-FFF2-40B4-BE49-F238E27FC236}">
                    <a16:creationId xmlns="" xmlns:a16="http://schemas.microsoft.com/office/drawing/2014/main" id="{7281CE4E-3D36-452A-9F62-647BFDA7D88C}"/>
                  </a:ext>
                </a:extLst>
              </p:cNvPr>
              <p:cNvSpPr/>
              <p:nvPr/>
            </p:nvSpPr>
            <p:spPr>
              <a:xfrm>
                <a:off x="4607682" y="1904825"/>
                <a:ext cx="2962428" cy="2857098"/>
              </a:xfrm>
              <a:custGeom>
                <a:avLst/>
                <a:gdLst>
                  <a:gd name="connsiteX0" fmla="*/ 2699782 w 2962428"/>
                  <a:gd name="connsiteY0" fmla="*/ 815401 h 2857098"/>
                  <a:gd name="connsiteX1" fmla="*/ 2249406 w 2962428"/>
                  <a:gd name="connsiteY1" fmla="*/ 673009 h 2857098"/>
                  <a:gd name="connsiteX2" fmla="*/ 2058793 w 2962428"/>
                  <a:gd name="connsiteY2" fmla="*/ 536076 h 2857098"/>
                  <a:gd name="connsiteX3" fmla="*/ 1780834 w 2962428"/>
                  <a:gd name="connsiteY3" fmla="*/ 154394 h 2857098"/>
                  <a:gd name="connsiteX4" fmla="*/ 1171690 w 2962428"/>
                  <a:gd name="connsiteY4" fmla="*/ 157124 h 2857098"/>
                  <a:gd name="connsiteX5" fmla="*/ 897371 w 2962428"/>
                  <a:gd name="connsiteY5" fmla="*/ 541536 h 2857098"/>
                  <a:gd name="connsiteX6" fmla="*/ 708122 w 2962428"/>
                  <a:gd name="connsiteY6" fmla="*/ 680288 h 2857098"/>
                  <a:gd name="connsiteX7" fmla="*/ 259111 w 2962428"/>
                  <a:gd name="connsiteY7" fmla="*/ 826774 h 2857098"/>
                  <a:gd name="connsiteX8" fmla="*/ 73502 w 2962428"/>
                  <a:gd name="connsiteY8" fmla="*/ 1406804 h 2857098"/>
                  <a:gd name="connsiteX9" fmla="*/ 354191 w 2962428"/>
                  <a:gd name="connsiteY9" fmla="*/ 1786666 h 2857098"/>
                  <a:gd name="connsiteX10" fmla="*/ 427888 w 2962428"/>
                  <a:gd name="connsiteY10" fmla="*/ 2009580 h 2857098"/>
                  <a:gd name="connsiteX11" fmla="*/ 428343 w 2962428"/>
                  <a:gd name="connsiteY11" fmla="*/ 2481792 h 2857098"/>
                  <a:gd name="connsiteX12" fmla="*/ 922846 w 2962428"/>
                  <a:gd name="connsiteY12" fmla="*/ 2837544 h 2857098"/>
                  <a:gd name="connsiteX13" fmla="*/ 1370947 w 2962428"/>
                  <a:gd name="connsiteY13" fmla="*/ 2687874 h 2857098"/>
                  <a:gd name="connsiteX14" fmla="*/ 1605688 w 2962428"/>
                  <a:gd name="connsiteY14" fmla="*/ 2686964 h 2857098"/>
                  <a:gd name="connsiteX15" fmla="*/ 2055153 w 2962428"/>
                  <a:gd name="connsiteY15" fmla="*/ 2832085 h 2857098"/>
                  <a:gd name="connsiteX16" fmla="*/ 2546017 w 2962428"/>
                  <a:gd name="connsiteY16" fmla="*/ 2471784 h 2857098"/>
                  <a:gd name="connsiteX17" fmla="*/ 2541923 w 2962428"/>
                  <a:gd name="connsiteY17" fmla="*/ 1999571 h 2857098"/>
                  <a:gd name="connsiteX18" fmla="*/ 2613346 w 2962428"/>
                  <a:gd name="connsiteY18" fmla="*/ 1776203 h 2857098"/>
                  <a:gd name="connsiteX19" fmla="*/ 2890395 w 2962428"/>
                  <a:gd name="connsiteY19" fmla="*/ 1393611 h 2857098"/>
                  <a:gd name="connsiteX20" fmla="*/ 2699782 w 2962428"/>
                  <a:gd name="connsiteY20" fmla="*/ 815401 h 2857098"/>
                  <a:gd name="connsiteX21" fmla="*/ 2851271 w 2962428"/>
                  <a:gd name="connsiteY21" fmla="*/ 1394976 h 2857098"/>
                  <a:gd name="connsiteX22" fmla="*/ 2581956 w 2962428"/>
                  <a:gd name="connsiteY22" fmla="*/ 1766650 h 2857098"/>
                  <a:gd name="connsiteX23" fmla="*/ 2512353 w 2962428"/>
                  <a:gd name="connsiteY23" fmla="*/ 1983649 h 2857098"/>
                  <a:gd name="connsiteX24" fmla="*/ 2515992 w 2962428"/>
                  <a:gd name="connsiteY24" fmla="*/ 2442669 h 2857098"/>
                  <a:gd name="connsiteX25" fmla="*/ 2038776 w 2962428"/>
                  <a:gd name="connsiteY25" fmla="*/ 2792961 h 2857098"/>
                  <a:gd name="connsiteX26" fmla="*/ 1602049 w 2962428"/>
                  <a:gd name="connsiteY26" fmla="*/ 2651935 h 2857098"/>
                  <a:gd name="connsiteX27" fmla="*/ 1374131 w 2962428"/>
                  <a:gd name="connsiteY27" fmla="*/ 2652844 h 2857098"/>
                  <a:gd name="connsiteX28" fmla="*/ 938769 w 2962428"/>
                  <a:gd name="connsiteY28" fmla="*/ 2798420 h 2857098"/>
                  <a:gd name="connsiteX29" fmla="*/ 458368 w 2962428"/>
                  <a:gd name="connsiteY29" fmla="*/ 2452677 h 2857098"/>
                  <a:gd name="connsiteX30" fmla="*/ 457913 w 2962428"/>
                  <a:gd name="connsiteY30" fmla="*/ 1993657 h 2857098"/>
                  <a:gd name="connsiteX31" fmla="*/ 386490 w 2962428"/>
                  <a:gd name="connsiteY31" fmla="*/ 1777113 h 2857098"/>
                  <a:gd name="connsiteX32" fmla="*/ 113535 w 2962428"/>
                  <a:gd name="connsiteY32" fmla="*/ 1408169 h 2857098"/>
                  <a:gd name="connsiteX33" fmla="*/ 293686 w 2962428"/>
                  <a:gd name="connsiteY33" fmla="*/ 844516 h 2857098"/>
                  <a:gd name="connsiteX34" fmla="*/ 729958 w 2962428"/>
                  <a:gd name="connsiteY34" fmla="*/ 702124 h 2857098"/>
                  <a:gd name="connsiteX35" fmla="*/ 913748 w 2962428"/>
                  <a:gd name="connsiteY35" fmla="*/ 567466 h 2857098"/>
                  <a:gd name="connsiteX36" fmla="*/ 1180334 w 2962428"/>
                  <a:gd name="connsiteY36" fmla="*/ 193973 h 2857098"/>
                  <a:gd name="connsiteX37" fmla="*/ 1772190 w 2962428"/>
                  <a:gd name="connsiteY37" fmla="*/ 191243 h 2857098"/>
                  <a:gd name="connsiteX38" fmla="*/ 2042416 w 2962428"/>
                  <a:gd name="connsiteY38" fmla="*/ 562007 h 2857098"/>
                  <a:gd name="connsiteX39" fmla="*/ 2227570 w 2962428"/>
                  <a:gd name="connsiteY39" fmla="*/ 695300 h 2857098"/>
                  <a:gd name="connsiteX40" fmla="*/ 2665208 w 2962428"/>
                  <a:gd name="connsiteY40" fmla="*/ 833598 h 2857098"/>
                  <a:gd name="connsiteX41" fmla="*/ 2851271 w 2962428"/>
                  <a:gd name="connsiteY41" fmla="*/ 1394976 h 285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962428" h="2857098">
                    <a:moveTo>
                      <a:pt x="2699782" y="815401"/>
                    </a:moveTo>
                    <a:lnTo>
                      <a:pt x="2249406" y="673009"/>
                    </a:lnTo>
                    <a:cubicBezTo>
                      <a:pt x="2172979" y="648898"/>
                      <a:pt x="2106105" y="600676"/>
                      <a:pt x="2058793" y="536076"/>
                    </a:cubicBezTo>
                    <a:lnTo>
                      <a:pt x="1780834" y="154394"/>
                    </a:lnTo>
                    <a:cubicBezTo>
                      <a:pt x="1629799" y="-52597"/>
                      <a:pt x="1320450" y="-51232"/>
                      <a:pt x="1171690" y="157124"/>
                    </a:cubicBezTo>
                    <a:lnTo>
                      <a:pt x="897371" y="541536"/>
                    </a:lnTo>
                    <a:cubicBezTo>
                      <a:pt x="850968" y="606590"/>
                      <a:pt x="784549" y="655267"/>
                      <a:pt x="708122" y="680288"/>
                    </a:cubicBezTo>
                    <a:lnTo>
                      <a:pt x="259111" y="826774"/>
                    </a:lnTo>
                    <a:cubicBezTo>
                      <a:pt x="15727" y="906386"/>
                      <a:pt x="-78443" y="1201177"/>
                      <a:pt x="73502" y="1406804"/>
                    </a:cubicBezTo>
                    <a:lnTo>
                      <a:pt x="354191" y="1786666"/>
                    </a:lnTo>
                    <a:cubicBezTo>
                      <a:pt x="401958" y="1851266"/>
                      <a:pt x="427433" y="1929058"/>
                      <a:pt x="427888" y="2009580"/>
                    </a:cubicBezTo>
                    <a:lnTo>
                      <a:pt x="428343" y="2481792"/>
                    </a:lnTo>
                    <a:cubicBezTo>
                      <a:pt x="428798" y="2737915"/>
                      <a:pt x="679917" y="2918521"/>
                      <a:pt x="922846" y="2837544"/>
                    </a:cubicBezTo>
                    <a:lnTo>
                      <a:pt x="1370947" y="2687874"/>
                    </a:lnTo>
                    <a:cubicBezTo>
                      <a:pt x="1446919" y="2662398"/>
                      <a:pt x="1529261" y="2661943"/>
                      <a:pt x="1605688" y="2686964"/>
                    </a:cubicBezTo>
                    <a:lnTo>
                      <a:pt x="2055153" y="2832085"/>
                    </a:lnTo>
                    <a:cubicBezTo>
                      <a:pt x="2298993" y="2910787"/>
                      <a:pt x="2548292" y="2727907"/>
                      <a:pt x="2546017" y="2471784"/>
                    </a:cubicBezTo>
                    <a:lnTo>
                      <a:pt x="2541923" y="1999571"/>
                    </a:lnTo>
                    <a:cubicBezTo>
                      <a:pt x="2541468" y="1919505"/>
                      <a:pt x="2566489" y="1841257"/>
                      <a:pt x="2613346" y="1776203"/>
                    </a:cubicBezTo>
                    <a:lnTo>
                      <a:pt x="2890395" y="1393611"/>
                    </a:lnTo>
                    <a:cubicBezTo>
                      <a:pt x="3041430" y="1186165"/>
                      <a:pt x="2944076" y="892738"/>
                      <a:pt x="2699782" y="815401"/>
                    </a:cubicBezTo>
                    <a:close/>
                    <a:moveTo>
                      <a:pt x="2851271" y="1394976"/>
                    </a:moveTo>
                    <a:lnTo>
                      <a:pt x="2581956" y="1766650"/>
                    </a:lnTo>
                    <a:cubicBezTo>
                      <a:pt x="2536464" y="1829884"/>
                      <a:pt x="2511898" y="1905857"/>
                      <a:pt x="2512353" y="1983649"/>
                    </a:cubicBezTo>
                    <a:lnTo>
                      <a:pt x="2515992" y="2442669"/>
                    </a:lnTo>
                    <a:cubicBezTo>
                      <a:pt x="2518267" y="2691513"/>
                      <a:pt x="2275792" y="2869389"/>
                      <a:pt x="2038776" y="2792961"/>
                    </a:cubicBezTo>
                    <a:lnTo>
                      <a:pt x="1602049" y="2651935"/>
                    </a:lnTo>
                    <a:cubicBezTo>
                      <a:pt x="1527896" y="2627823"/>
                      <a:pt x="1447829" y="2628278"/>
                      <a:pt x="1374131" y="2652844"/>
                    </a:cubicBezTo>
                    <a:lnTo>
                      <a:pt x="938769" y="2798420"/>
                    </a:lnTo>
                    <a:cubicBezTo>
                      <a:pt x="702663" y="2877123"/>
                      <a:pt x="458368" y="2701976"/>
                      <a:pt x="458368" y="2452677"/>
                    </a:cubicBezTo>
                    <a:lnTo>
                      <a:pt x="457913" y="1993657"/>
                    </a:lnTo>
                    <a:cubicBezTo>
                      <a:pt x="457913" y="1915865"/>
                      <a:pt x="432893" y="1839893"/>
                      <a:pt x="386490" y="1777113"/>
                    </a:cubicBezTo>
                    <a:lnTo>
                      <a:pt x="113535" y="1408169"/>
                    </a:lnTo>
                    <a:cubicBezTo>
                      <a:pt x="-34315" y="1208001"/>
                      <a:pt x="57125" y="921398"/>
                      <a:pt x="293686" y="844516"/>
                    </a:cubicBezTo>
                    <a:lnTo>
                      <a:pt x="729958" y="702124"/>
                    </a:lnTo>
                    <a:cubicBezTo>
                      <a:pt x="804111" y="678013"/>
                      <a:pt x="868255" y="630701"/>
                      <a:pt x="913748" y="567466"/>
                    </a:cubicBezTo>
                    <a:lnTo>
                      <a:pt x="1180334" y="193973"/>
                    </a:lnTo>
                    <a:cubicBezTo>
                      <a:pt x="1325000" y="-8469"/>
                      <a:pt x="1625705" y="-10289"/>
                      <a:pt x="1772190" y="191243"/>
                    </a:cubicBezTo>
                    <a:lnTo>
                      <a:pt x="2042416" y="562007"/>
                    </a:lnTo>
                    <a:cubicBezTo>
                      <a:pt x="2088363" y="624787"/>
                      <a:pt x="2152962" y="671644"/>
                      <a:pt x="2227570" y="695300"/>
                    </a:cubicBezTo>
                    <a:lnTo>
                      <a:pt x="2665208" y="833598"/>
                    </a:lnTo>
                    <a:cubicBezTo>
                      <a:pt x="2902678" y="907751"/>
                      <a:pt x="2997302" y="1193444"/>
                      <a:pt x="2851271" y="1394976"/>
                    </a:cubicBezTo>
                    <a:close/>
                  </a:path>
                </a:pathLst>
              </a:custGeom>
              <a:solidFill>
                <a:srgbClr val="BBEEFF">
                  <a:alpha val="40000"/>
                </a:srgbClr>
              </a:solidFill>
              <a:ln w="45455" cap="flat">
                <a:noFill/>
                <a:prstDash val="solid"/>
                <a:miter/>
              </a:ln>
            </p:spPr>
            <p:txBody>
              <a:bodyPr rtlCol="0" anchor="ctr"/>
              <a:lstStyle/>
              <a:p>
                <a:endParaRPr lang="en-US" sz="1050"/>
              </a:p>
            </p:txBody>
          </p:sp>
          <p:sp>
            <p:nvSpPr>
              <p:cNvPr id="13" name="Freeform: Shape 12">
                <a:extLst>
                  <a:ext uri="{FF2B5EF4-FFF2-40B4-BE49-F238E27FC236}">
                    <a16:creationId xmlns="" xmlns:a16="http://schemas.microsoft.com/office/drawing/2014/main" id="{968DA310-612D-45E8-B799-859082C2166D}"/>
                  </a:ext>
                </a:extLst>
              </p:cNvPr>
              <p:cNvSpPr/>
              <p:nvPr/>
            </p:nvSpPr>
            <p:spPr>
              <a:xfrm>
                <a:off x="4652555" y="1936101"/>
                <a:ext cx="2859624" cy="1266184"/>
              </a:xfrm>
              <a:custGeom>
                <a:avLst/>
                <a:gdLst>
                  <a:gd name="connsiteX0" fmla="*/ 2623064 w 2859624"/>
                  <a:gd name="connsiteY0" fmla="*/ 791858 h 1266184"/>
                  <a:gd name="connsiteX1" fmla="*/ 2185427 w 2859624"/>
                  <a:gd name="connsiteY1" fmla="*/ 653561 h 1266184"/>
                  <a:gd name="connsiteX2" fmla="*/ 2000272 w 2859624"/>
                  <a:gd name="connsiteY2" fmla="*/ 520268 h 1266184"/>
                  <a:gd name="connsiteX3" fmla="*/ 1730047 w 2859624"/>
                  <a:gd name="connsiteY3" fmla="*/ 149959 h 1266184"/>
                  <a:gd name="connsiteX4" fmla="*/ 1138190 w 2859624"/>
                  <a:gd name="connsiteY4" fmla="*/ 152688 h 1266184"/>
                  <a:gd name="connsiteX5" fmla="*/ 871605 w 2859624"/>
                  <a:gd name="connsiteY5" fmla="*/ 526182 h 1266184"/>
                  <a:gd name="connsiteX6" fmla="*/ 687815 w 2859624"/>
                  <a:gd name="connsiteY6" fmla="*/ 660840 h 1266184"/>
                  <a:gd name="connsiteX7" fmla="*/ 251542 w 2859624"/>
                  <a:gd name="connsiteY7" fmla="*/ 803232 h 1266184"/>
                  <a:gd name="connsiteX8" fmla="*/ 5883 w 2859624"/>
                  <a:gd name="connsiteY8" fmla="*/ 1215849 h 1266184"/>
                  <a:gd name="connsiteX9" fmla="*/ 814739 w 2859624"/>
                  <a:gd name="connsiteY9" fmla="*/ 1074822 h 1266184"/>
                  <a:gd name="connsiteX10" fmla="*/ 2294609 w 2859624"/>
                  <a:gd name="connsiteY10" fmla="*/ 1259067 h 1266184"/>
                  <a:gd name="connsiteX11" fmla="*/ 2859625 w 2859624"/>
                  <a:gd name="connsiteY11" fmla="*/ 1027055 h 1266184"/>
                  <a:gd name="connsiteX12" fmla="*/ 2623064 w 2859624"/>
                  <a:gd name="connsiteY12" fmla="*/ 791858 h 12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9624" h="1266184">
                    <a:moveTo>
                      <a:pt x="2623064" y="791858"/>
                    </a:moveTo>
                    <a:lnTo>
                      <a:pt x="2185427" y="653561"/>
                    </a:lnTo>
                    <a:cubicBezTo>
                      <a:pt x="2111274" y="629905"/>
                      <a:pt x="2046220" y="583503"/>
                      <a:pt x="2000272" y="520268"/>
                    </a:cubicBezTo>
                    <a:lnTo>
                      <a:pt x="1730047" y="149959"/>
                    </a:lnTo>
                    <a:cubicBezTo>
                      <a:pt x="1583562" y="-51118"/>
                      <a:pt x="1282856" y="-49754"/>
                      <a:pt x="1138190" y="152688"/>
                    </a:cubicBezTo>
                    <a:lnTo>
                      <a:pt x="871605" y="526182"/>
                    </a:lnTo>
                    <a:cubicBezTo>
                      <a:pt x="826112" y="589417"/>
                      <a:pt x="761968" y="636729"/>
                      <a:pt x="687815" y="660840"/>
                    </a:cubicBezTo>
                    <a:lnTo>
                      <a:pt x="251542" y="803232"/>
                    </a:lnTo>
                    <a:cubicBezTo>
                      <a:pt x="70482" y="862372"/>
                      <a:pt x="-25507" y="1043887"/>
                      <a:pt x="5883" y="1215849"/>
                    </a:cubicBezTo>
                    <a:cubicBezTo>
                      <a:pt x="195587" y="1158073"/>
                      <a:pt x="433057" y="1074822"/>
                      <a:pt x="814739" y="1074822"/>
                    </a:cubicBezTo>
                    <a:cubicBezTo>
                      <a:pt x="1351095" y="1074822"/>
                      <a:pt x="1720039" y="1309563"/>
                      <a:pt x="2294609" y="1259067"/>
                    </a:cubicBezTo>
                    <a:cubicBezTo>
                      <a:pt x="2556645" y="1236321"/>
                      <a:pt x="2707680" y="1160803"/>
                      <a:pt x="2859625" y="1027055"/>
                    </a:cubicBezTo>
                    <a:cubicBezTo>
                      <a:pt x="2825051" y="920602"/>
                      <a:pt x="2742255" y="829617"/>
                      <a:pt x="2623064" y="791858"/>
                    </a:cubicBezTo>
                    <a:close/>
                  </a:path>
                </a:pathLst>
              </a:custGeom>
              <a:solidFill>
                <a:srgbClr val="FFFFFF">
                  <a:alpha val="5000"/>
                </a:srgbClr>
              </a:solidFill>
              <a:ln w="45455" cap="flat">
                <a:noFill/>
                <a:prstDash val="solid"/>
                <a:miter/>
              </a:ln>
            </p:spPr>
            <p:txBody>
              <a:bodyPr rtlCol="0" anchor="ctr"/>
              <a:lstStyle/>
              <a:p>
                <a:endParaRPr lang="en-US" sz="1050"/>
              </a:p>
            </p:txBody>
          </p:sp>
          <p:sp>
            <p:nvSpPr>
              <p:cNvPr id="14" name="Freeform: Shape 13">
                <a:extLst>
                  <a:ext uri="{FF2B5EF4-FFF2-40B4-BE49-F238E27FC236}">
                    <a16:creationId xmlns="" xmlns:a16="http://schemas.microsoft.com/office/drawing/2014/main" id="{4902D25D-A743-4BB4-9FBA-1BE6584D0924}"/>
                  </a:ext>
                </a:extLst>
              </p:cNvPr>
              <p:cNvSpPr/>
              <p:nvPr/>
            </p:nvSpPr>
            <p:spPr>
              <a:xfrm>
                <a:off x="4885957" y="2080984"/>
                <a:ext cx="1239740" cy="982189"/>
              </a:xfrm>
              <a:custGeom>
                <a:avLst/>
                <a:gdLst>
                  <a:gd name="connsiteX0" fmla="*/ 183278 w 1239740"/>
                  <a:gd name="connsiteY0" fmla="*/ 975887 h 982189"/>
                  <a:gd name="connsiteX1" fmla="*/ 53170 w 1239740"/>
                  <a:gd name="connsiteY1" fmla="*/ 757977 h 982189"/>
                  <a:gd name="connsiteX2" fmla="*/ 480799 w 1239740"/>
                  <a:gd name="connsiteY2" fmla="*/ 644701 h 982189"/>
                  <a:gd name="connsiteX3" fmla="*/ 774225 w 1239740"/>
                  <a:gd name="connsiteY3" fmla="*/ 422697 h 982189"/>
                  <a:gd name="connsiteX4" fmla="*/ 1029893 w 1239740"/>
                  <a:gd name="connsiteY4" fmla="*/ 32826 h 982189"/>
                  <a:gd name="connsiteX5" fmla="*/ 1230969 w 1239740"/>
                  <a:gd name="connsiteY5" fmla="*/ 146103 h 982189"/>
                  <a:gd name="connsiteX6" fmla="*/ 992134 w 1239740"/>
                  <a:gd name="connsiteY6" fmla="*/ 552806 h 982189"/>
                  <a:gd name="connsiteX7" fmla="*/ 585431 w 1239740"/>
                  <a:gd name="connsiteY7" fmla="*/ 846233 h 982189"/>
                  <a:gd name="connsiteX8" fmla="*/ 183278 w 1239740"/>
                  <a:gd name="connsiteY8" fmla="*/ 975887 h 98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740" h="982189">
                    <a:moveTo>
                      <a:pt x="183278" y="975887"/>
                    </a:moveTo>
                    <a:cubicBezTo>
                      <a:pt x="36792" y="1021834"/>
                      <a:pt x="-68295" y="803015"/>
                      <a:pt x="53170" y="757977"/>
                    </a:cubicBezTo>
                    <a:lnTo>
                      <a:pt x="480799" y="644701"/>
                    </a:lnTo>
                    <a:cubicBezTo>
                      <a:pt x="598624" y="601028"/>
                      <a:pt x="696433" y="526875"/>
                      <a:pt x="774225" y="422697"/>
                    </a:cubicBezTo>
                    <a:lnTo>
                      <a:pt x="1029893" y="32826"/>
                    </a:lnTo>
                    <a:cubicBezTo>
                      <a:pt x="1065377" y="-41327"/>
                      <a:pt x="1286015" y="15994"/>
                      <a:pt x="1230969" y="146103"/>
                    </a:cubicBezTo>
                    <a:lnTo>
                      <a:pt x="992134" y="552806"/>
                    </a:lnTo>
                    <a:cubicBezTo>
                      <a:pt x="898875" y="688829"/>
                      <a:pt x="766036" y="788912"/>
                      <a:pt x="585431" y="846233"/>
                    </a:cubicBezTo>
                    <a:lnTo>
                      <a:pt x="183278" y="975887"/>
                    </a:lnTo>
                    <a:close/>
                  </a:path>
                </a:pathLst>
              </a:custGeom>
              <a:solidFill>
                <a:srgbClr val="FFFFFF">
                  <a:alpha val="50000"/>
                </a:srgbClr>
              </a:solidFill>
              <a:ln w="45455" cap="flat">
                <a:noFill/>
                <a:prstDash val="solid"/>
                <a:miter/>
              </a:ln>
            </p:spPr>
            <p:txBody>
              <a:bodyPr rtlCol="0" anchor="ctr"/>
              <a:lstStyle/>
              <a:p>
                <a:endParaRPr lang="en-US" sz="1050"/>
              </a:p>
            </p:txBody>
          </p:sp>
          <p:sp>
            <p:nvSpPr>
              <p:cNvPr id="15" name="Freeform: Shape 14">
                <a:extLst>
                  <a:ext uri="{FF2B5EF4-FFF2-40B4-BE49-F238E27FC236}">
                    <a16:creationId xmlns="" xmlns:a16="http://schemas.microsoft.com/office/drawing/2014/main" id="{20E28916-362D-46F6-802A-72A4A3070FDF}"/>
                  </a:ext>
                </a:extLst>
              </p:cNvPr>
              <p:cNvSpPr/>
              <p:nvPr/>
            </p:nvSpPr>
            <p:spPr>
              <a:xfrm>
                <a:off x="4649637" y="1945200"/>
                <a:ext cx="2878594" cy="2776136"/>
              </a:xfrm>
              <a:custGeom>
                <a:avLst/>
                <a:gdLst>
                  <a:gd name="connsiteX0" fmla="*/ 2623252 w 2878594"/>
                  <a:gd name="connsiteY0" fmla="*/ 792313 h 2776136"/>
                  <a:gd name="connsiteX1" fmla="*/ 2185615 w 2878594"/>
                  <a:gd name="connsiteY1" fmla="*/ 654016 h 2776136"/>
                  <a:gd name="connsiteX2" fmla="*/ 2000460 w 2878594"/>
                  <a:gd name="connsiteY2" fmla="*/ 520723 h 2776136"/>
                  <a:gd name="connsiteX3" fmla="*/ 1730235 w 2878594"/>
                  <a:gd name="connsiteY3" fmla="*/ 149959 h 2776136"/>
                  <a:gd name="connsiteX4" fmla="*/ 1138378 w 2878594"/>
                  <a:gd name="connsiteY4" fmla="*/ 152688 h 2776136"/>
                  <a:gd name="connsiteX5" fmla="*/ 871793 w 2878594"/>
                  <a:gd name="connsiteY5" fmla="*/ 526182 h 2776136"/>
                  <a:gd name="connsiteX6" fmla="*/ 688003 w 2878594"/>
                  <a:gd name="connsiteY6" fmla="*/ 660840 h 2776136"/>
                  <a:gd name="connsiteX7" fmla="*/ 251730 w 2878594"/>
                  <a:gd name="connsiteY7" fmla="*/ 803232 h 2776136"/>
                  <a:gd name="connsiteX8" fmla="*/ 71580 w 2878594"/>
                  <a:gd name="connsiteY8" fmla="*/ 1366884 h 2776136"/>
                  <a:gd name="connsiteX9" fmla="*/ 344535 w 2878594"/>
                  <a:gd name="connsiteY9" fmla="*/ 1735829 h 2776136"/>
                  <a:gd name="connsiteX10" fmla="*/ 415958 w 2878594"/>
                  <a:gd name="connsiteY10" fmla="*/ 1952373 h 2776136"/>
                  <a:gd name="connsiteX11" fmla="*/ 416413 w 2878594"/>
                  <a:gd name="connsiteY11" fmla="*/ 2411393 h 2776136"/>
                  <a:gd name="connsiteX12" fmla="*/ 896813 w 2878594"/>
                  <a:gd name="connsiteY12" fmla="*/ 2757136 h 2776136"/>
                  <a:gd name="connsiteX13" fmla="*/ 1332176 w 2878594"/>
                  <a:gd name="connsiteY13" fmla="*/ 2611560 h 2776136"/>
                  <a:gd name="connsiteX14" fmla="*/ 1560093 w 2878594"/>
                  <a:gd name="connsiteY14" fmla="*/ 2610650 h 2776136"/>
                  <a:gd name="connsiteX15" fmla="*/ 1996821 w 2878594"/>
                  <a:gd name="connsiteY15" fmla="*/ 2751677 h 2776136"/>
                  <a:gd name="connsiteX16" fmla="*/ 2474037 w 2878594"/>
                  <a:gd name="connsiteY16" fmla="*/ 2401384 h 2776136"/>
                  <a:gd name="connsiteX17" fmla="*/ 2470398 w 2878594"/>
                  <a:gd name="connsiteY17" fmla="*/ 1942365 h 2776136"/>
                  <a:gd name="connsiteX18" fmla="*/ 2540001 w 2878594"/>
                  <a:gd name="connsiteY18" fmla="*/ 1725365 h 2776136"/>
                  <a:gd name="connsiteX19" fmla="*/ 2809316 w 2878594"/>
                  <a:gd name="connsiteY19" fmla="*/ 1353691 h 2776136"/>
                  <a:gd name="connsiteX20" fmla="*/ 2623252 w 2878594"/>
                  <a:gd name="connsiteY20" fmla="*/ 792313 h 2776136"/>
                  <a:gd name="connsiteX21" fmla="*/ 2698770 w 2878594"/>
                  <a:gd name="connsiteY21" fmla="*/ 1357331 h 2776136"/>
                  <a:gd name="connsiteX22" fmla="*/ 2451290 w 2878594"/>
                  <a:gd name="connsiteY22" fmla="*/ 1698980 h 2776136"/>
                  <a:gd name="connsiteX23" fmla="*/ 2387601 w 2878594"/>
                  <a:gd name="connsiteY23" fmla="*/ 1898692 h 2776136"/>
                  <a:gd name="connsiteX24" fmla="*/ 2391240 w 2878594"/>
                  <a:gd name="connsiteY24" fmla="*/ 2320408 h 2776136"/>
                  <a:gd name="connsiteX25" fmla="*/ 1952693 w 2878594"/>
                  <a:gd name="connsiteY25" fmla="*/ 2642495 h 2776136"/>
                  <a:gd name="connsiteX26" fmla="*/ 1551450 w 2878594"/>
                  <a:gd name="connsiteY26" fmla="*/ 2512841 h 2776136"/>
                  <a:gd name="connsiteX27" fmla="*/ 1341729 w 2878594"/>
                  <a:gd name="connsiteY27" fmla="*/ 2513751 h 2776136"/>
                  <a:gd name="connsiteX28" fmla="*/ 941396 w 2878594"/>
                  <a:gd name="connsiteY28" fmla="*/ 2647499 h 2776136"/>
                  <a:gd name="connsiteX29" fmla="*/ 499664 w 2878594"/>
                  <a:gd name="connsiteY29" fmla="*/ 2329506 h 2776136"/>
                  <a:gd name="connsiteX30" fmla="*/ 499209 w 2878594"/>
                  <a:gd name="connsiteY30" fmla="*/ 1907336 h 2776136"/>
                  <a:gd name="connsiteX31" fmla="*/ 433700 w 2878594"/>
                  <a:gd name="connsiteY31" fmla="*/ 1708533 h 2776136"/>
                  <a:gd name="connsiteX32" fmla="*/ 183037 w 2878594"/>
                  <a:gd name="connsiteY32" fmla="*/ 1369159 h 2776136"/>
                  <a:gd name="connsiteX33" fmla="*/ 348629 w 2878594"/>
                  <a:gd name="connsiteY33" fmla="*/ 850544 h 2776136"/>
                  <a:gd name="connsiteX34" fmla="*/ 749873 w 2878594"/>
                  <a:gd name="connsiteY34" fmla="*/ 719525 h 2776136"/>
                  <a:gd name="connsiteX35" fmla="*/ 918650 w 2878594"/>
                  <a:gd name="connsiteY35" fmla="*/ 595331 h 2776136"/>
                  <a:gd name="connsiteX36" fmla="*/ 1163854 w 2878594"/>
                  <a:gd name="connsiteY36" fmla="*/ 251862 h 2776136"/>
                  <a:gd name="connsiteX37" fmla="*/ 1707944 w 2878594"/>
                  <a:gd name="connsiteY37" fmla="*/ 249132 h 2776136"/>
                  <a:gd name="connsiteX38" fmla="*/ 1956333 w 2878594"/>
                  <a:gd name="connsiteY38" fmla="*/ 590326 h 2776136"/>
                  <a:gd name="connsiteX39" fmla="*/ 2126474 w 2878594"/>
                  <a:gd name="connsiteY39" fmla="*/ 712701 h 2776136"/>
                  <a:gd name="connsiteX40" fmla="*/ 2528628 w 2878594"/>
                  <a:gd name="connsiteY40" fmla="*/ 839626 h 2776136"/>
                  <a:gd name="connsiteX41" fmla="*/ 2698770 w 2878594"/>
                  <a:gd name="connsiteY41" fmla="*/ 1357331 h 27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78594" h="2776136">
                    <a:moveTo>
                      <a:pt x="2623252" y="792313"/>
                    </a:moveTo>
                    <a:lnTo>
                      <a:pt x="2185615" y="654016"/>
                    </a:lnTo>
                    <a:cubicBezTo>
                      <a:pt x="2111462" y="630360"/>
                      <a:pt x="2046408" y="583958"/>
                      <a:pt x="2000460" y="520723"/>
                    </a:cubicBezTo>
                    <a:lnTo>
                      <a:pt x="1730235" y="149959"/>
                    </a:lnTo>
                    <a:cubicBezTo>
                      <a:pt x="1583749" y="-51118"/>
                      <a:pt x="1283044" y="-49754"/>
                      <a:pt x="1138378" y="152688"/>
                    </a:cubicBezTo>
                    <a:lnTo>
                      <a:pt x="871793" y="526182"/>
                    </a:lnTo>
                    <a:cubicBezTo>
                      <a:pt x="826300" y="589417"/>
                      <a:pt x="762156" y="636729"/>
                      <a:pt x="688003" y="660840"/>
                    </a:cubicBezTo>
                    <a:lnTo>
                      <a:pt x="251730" y="803232"/>
                    </a:lnTo>
                    <a:cubicBezTo>
                      <a:pt x="15170" y="880569"/>
                      <a:pt x="-76270" y="1166717"/>
                      <a:pt x="71580" y="1366884"/>
                    </a:cubicBezTo>
                    <a:lnTo>
                      <a:pt x="344535" y="1735829"/>
                    </a:lnTo>
                    <a:cubicBezTo>
                      <a:pt x="390937" y="1798608"/>
                      <a:pt x="415958" y="1874126"/>
                      <a:pt x="415958" y="1952373"/>
                    </a:cubicBezTo>
                    <a:lnTo>
                      <a:pt x="416413" y="2411393"/>
                    </a:lnTo>
                    <a:cubicBezTo>
                      <a:pt x="416868" y="2660237"/>
                      <a:pt x="660708" y="2835838"/>
                      <a:pt x="896813" y="2757136"/>
                    </a:cubicBezTo>
                    <a:lnTo>
                      <a:pt x="1332176" y="2611560"/>
                    </a:lnTo>
                    <a:cubicBezTo>
                      <a:pt x="1405874" y="2586994"/>
                      <a:pt x="1485941" y="2586539"/>
                      <a:pt x="1560093" y="2610650"/>
                    </a:cubicBezTo>
                    <a:lnTo>
                      <a:pt x="1996821" y="2751677"/>
                    </a:lnTo>
                    <a:cubicBezTo>
                      <a:pt x="2233837" y="2828104"/>
                      <a:pt x="2475856" y="2650229"/>
                      <a:pt x="2474037" y="2401384"/>
                    </a:cubicBezTo>
                    <a:lnTo>
                      <a:pt x="2470398" y="1942365"/>
                    </a:lnTo>
                    <a:cubicBezTo>
                      <a:pt x="2469943" y="1864572"/>
                      <a:pt x="2494053" y="1788600"/>
                      <a:pt x="2540001" y="1725365"/>
                    </a:cubicBezTo>
                    <a:lnTo>
                      <a:pt x="2809316" y="1353691"/>
                    </a:lnTo>
                    <a:cubicBezTo>
                      <a:pt x="2954892" y="1153069"/>
                      <a:pt x="2860723" y="867376"/>
                      <a:pt x="2623252" y="792313"/>
                    </a:cubicBezTo>
                    <a:close/>
                    <a:moveTo>
                      <a:pt x="2698770" y="1357331"/>
                    </a:moveTo>
                    <a:lnTo>
                      <a:pt x="2451290" y="1698980"/>
                    </a:lnTo>
                    <a:cubicBezTo>
                      <a:pt x="2409437" y="1757210"/>
                      <a:pt x="2386691" y="1826814"/>
                      <a:pt x="2387601" y="1898692"/>
                    </a:cubicBezTo>
                    <a:lnTo>
                      <a:pt x="2391240" y="2320408"/>
                    </a:lnTo>
                    <a:cubicBezTo>
                      <a:pt x="2393060" y="2549235"/>
                      <a:pt x="2170147" y="2713008"/>
                      <a:pt x="1952693" y="2642495"/>
                    </a:cubicBezTo>
                    <a:lnTo>
                      <a:pt x="1551450" y="2512841"/>
                    </a:lnTo>
                    <a:cubicBezTo>
                      <a:pt x="1483211" y="2491005"/>
                      <a:pt x="1409968" y="2491005"/>
                      <a:pt x="1341729" y="2513751"/>
                    </a:cubicBezTo>
                    <a:lnTo>
                      <a:pt x="941396" y="2647499"/>
                    </a:lnTo>
                    <a:cubicBezTo>
                      <a:pt x="724397" y="2719832"/>
                      <a:pt x="499664" y="2558789"/>
                      <a:pt x="499664" y="2329506"/>
                    </a:cubicBezTo>
                    <a:lnTo>
                      <a:pt x="499209" y="1907336"/>
                    </a:lnTo>
                    <a:cubicBezTo>
                      <a:pt x="499209" y="1835457"/>
                      <a:pt x="476008" y="1765854"/>
                      <a:pt x="433700" y="1708533"/>
                    </a:cubicBezTo>
                    <a:lnTo>
                      <a:pt x="183037" y="1369159"/>
                    </a:lnTo>
                    <a:cubicBezTo>
                      <a:pt x="47014" y="1184914"/>
                      <a:pt x="131175" y="921967"/>
                      <a:pt x="348629" y="850544"/>
                    </a:cubicBezTo>
                    <a:lnTo>
                      <a:pt x="749873" y="719525"/>
                    </a:lnTo>
                    <a:cubicBezTo>
                      <a:pt x="818111" y="697234"/>
                      <a:pt x="877251" y="654016"/>
                      <a:pt x="918650" y="595331"/>
                    </a:cubicBezTo>
                    <a:lnTo>
                      <a:pt x="1163854" y="251862"/>
                    </a:lnTo>
                    <a:cubicBezTo>
                      <a:pt x="1296692" y="65343"/>
                      <a:pt x="1573286" y="64433"/>
                      <a:pt x="1707944" y="249132"/>
                    </a:cubicBezTo>
                    <a:lnTo>
                      <a:pt x="1956333" y="590326"/>
                    </a:lnTo>
                    <a:cubicBezTo>
                      <a:pt x="1998641" y="648102"/>
                      <a:pt x="2058236" y="691320"/>
                      <a:pt x="2126474" y="712701"/>
                    </a:cubicBezTo>
                    <a:lnTo>
                      <a:pt x="2528628" y="839626"/>
                    </a:lnTo>
                    <a:cubicBezTo>
                      <a:pt x="2746537" y="909229"/>
                      <a:pt x="2832972" y="1171721"/>
                      <a:pt x="2698770" y="1357331"/>
                    </a:cubicBezTo>
                    <a:close/>
                  </a:path>
                </a:pathLst>
              </a:custGeom>
              <a:solidFill>
                <a:srgbClr val="CEF1FF">
                  <a:alpha val="5000"/>
                </a:srgbClr>
              </a:solidFill>
              <a:ln w="45455" cap="flat">
                <a:noFill/>
                <a:prstDash val="solid"/>
                <a:miter/>
              </a:ln>
            </p:spPr>
            <p:txBody>
              <a:bodyPr rtlCol="0" anchor="ctr"/>
              <a:lstStyle/>
              <a:p>
                <a:endParaRPr lang="en-US" sz="1050"/>
              </a:p>
            </p:txBody>
          </p:sp>
          <p:sp>
            <p:nvSpPr>
              <p:cNvPr id="16" name="Freeform: Shape 15">
                <a:extLst>
                  <a:ext uri="{FF2B5EF4-FFF2-40B4-BE49-F238E27FC236}">
                    <a16:creationId xmlns="" xmlns:a16="http://schemas.microsoft.com/office/drawing/2014/main" id="{C6CD9EA3-E104-49E8-ADBF-4EA7C99DD39C}"/>
                  </a:ext>
                </a:extLst>
              </p:cNvPr>
              <p:cNvSpPr/>
              <p:nvPr/>
            </p:nvSpPr>
            <p:spPr>
              <a:xfrm>
                <a:off x="6777570" y="2734311"/>
                <a:ext cx="430172" cy="159257"/>
              </a:xfrm>
              <a:custGeom>
                <a:avLst/>
                <a:gdLst>
                  <a:gd name="connsiteX0" fmla="*/ 429811 w 430172"/>
                  <a:gd name="connsiteY0" fmla="*/ 117388 h 159257"/>
                  <a:gd name="connsiteX1" fmla="*/ 202803 w 430172"/>
                  <a:gd name="connsiteY1" fmla="*/ 149687 h 159257"/>
                  <a:gd name="connsiteX2" fmla="*/ 362 w 430172"/>
                  <a:gd name="connsiteY2" fmla="*/ 41870 h 159257"/>
                  <a:gd name="connsiteX3" fmla="*/ 227369 w 430172"/>
                  <a:gd name="connsiteY3" fmla="*/ 9570 h 159257"/>
                  <a:gd name="connsiteX4" fmla="*/ 429811 w 430172"/>
                  <a:gd name="connsiteY4" fmla="*/ 117388 h 15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72" h="159257">
                    <a:moveTo>
                      <a:pt x="429811" y="117388"/>
                    </a:moveTo>
                    <a:cubicBezTo>
                      <a:pt x="422987" y="156056"/>
                      <a:pt x="321539" y="170614"/>
                      <a:pt x="202803" y="149687"/>
                    </a:cubicBezTo>
                    <a:cubicBezTo>
                      <a:pt x="84068" y="128761"/>
                      <a:pt x="-6462" y="80539"/>
                      <a:pt x="362" y="41870"/>
                    </a:cubicBezTo>
                    <a:cubicBezTo>
                      <a:pt x="7186" y="3201"/>
                      <a:pt x="108634" y="-11356"/>
                      <a:pt x="227369" y="9570"/>
                    </a:cubicBezTo>
                    <a:cubicBezTo>
                      <a:pt x="346104" y="30497"/>
                      <a:pt x="436635" y="78719"/>
                      <a:pt x="429811" y="117388"/>
                    </a:cubicBezTo>
                    <a:close/>
                  </a:path>
                </a:pathLst>
              </a:custGeom>
              <a:solidFill>
                <a:srgbClr val="FFFFFF">
                  <a:alpha val="30000"/>
                </a:srgbClr>
              </a:solidFill>
              <a:ln w="45455" cap="flat">
                <a:noFill/>
                <a:prstDash val="solid"/>
                <a:miter/>
              </a:ln>
            </p:spPr>
            <p:txBody>
              <a:bodyPr rtlCol="0" anchor="ctr"/>
              <a:lstStyle/>
              <a:p>
                <a:endParaRPr lang="en-US" sz="1050"/>
              </a:p>
            </p:txBody>
          </p:sp>
          <p:sp>
            <p:nvSpPr>
              <p:cNvPr id="17" name="Freeform: Shape 16">
                <a:extLst>
                  <a:ext uri="{FF2B5EF4-FFF2-40B4-BE49-F238E27FC236}">
                    <a16:creationId xmlns="" xmlns:a16="http://schemas.microsoft.com/office/drawing/2014/main" id="{9E55A657-FEC9-4AF0-A612-A47728A5933B}"/>
                  </a:ext>
                </a:extLst>
              </p:cNvPr>
              <p:cNvSpPr/>
              <p:nvPr/>
            </p:nvSpPr>
            <p:spPr>
              <a:xfrm>
                <a:off x="5603771" y="4356137"/>
                <a:ext cx="98263" cy="98263"/>
              </a:xfrm>
              <a:custGeom>
                <a:avLst/>
                <a:gdLst>
                  <a:gd name="connsiteX0" fmla="*/ 98264 w 98263"/>
                  <a:gd name="connsiteY0" fmla="*/ 49132 h 98263"/>
                  <a:gd name="connsiteX1" fmla="*/ 49132 w 98263"/>
                  <a:gd name="connsiteY1" fmla="*/ 98264 h 98263"/>
                  <a:gd name="connsiteX2" fmla="*/ 0 w 98263"/>
                  <a:gd name="connsiteY2" fmla="*/ 49132 h 98263"/>
                  <a:gd name="connsiteX3" fmla="*/ 49132 w 98263"/>
                  <a:gd name="connsiteY3" fmla="*/ 0 h 98263"/>
                  <a:gd name="connsiteX4" fmla="*/ 98264 w 98263"/>
                  <a:gd name="connsiteY4" fmla="*/ 49132 h 9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63" h="98263">
                    <a:moveTo>
                      <a:pt x="98264" y="49132"/>
                    </a:moveTo>
                    <a:cubicBezTo>
                      <a:pt x="98264" y="76267"/>
                      <a:pt x="76266" y="98264"/>
                      <a:pt x="49132" y="98264"/>
                    </a:cubicBezTo>
                    <a:cubicBezTo>
                      <a:pt x="21997" y="98264"/>
                      <a:pt x="0" y="76267"/>
                      <a:pt x="0" y="49132"/>
                    </a:cubicBezTo>
                    <a:cubicBezTo>
                      <a:pt x="0" y="21997"/>
                      <a:pt x="21997" y="0"/>
                      <a:pt x="49132" y="0"/>
                    </a:cubicBezTo>
                    <a:cubicBezTo>
                      <a:pt x="76266" y="0"/>
                      <a:pt x="98264" y="21997"/>
                      <a:pt x="98264" y="49132"/>
                    </a:cubicBezTo>
                    <a:close/>
                  </a:path>
                </a:pathLst>
              </a:custGeom>
              <a:solidFill>
                <a:srgbClr val="FFFFFF">
                  <a:alpha val="20000"/>
                </a:srgbClr>
              </a:solidFill>
              <a:ln w="45455" cap="flat">
                <a:noFill/>
                <a:prstDash val="solid"/>
                <a:miter/>
              </a:ln>
            </p:spPr>
            <p:txBody>
              <a:bodyPr rtlCol="0" anchor="ctr"/>
              <a:lstStyle/>
              <a:p>
                <a:endParaRPr lang="en-US" sz="1050"/>
              </a:p>
            </p:txBody>
          </p:sp>
          <p:sp>
            <p:nvSpPr>
              <p:cNvPr id="18" name="Freeform: Shape 17">
                <a:extLst>
                  <a:ext uri="{FF2B5EF4-FFF2-40B4-BE49-F238E27FC236}">
                    <a16:creationId xmlns="" xmlns:a16="http://schemas.microsoft.com/office/drawing/2014/main" id="{301A9A97-A43B-42F7-852E-D0122382B03E}"/>
                  </a:ext>
                </a:extLst>
              </p:cNvPr>
              <p:cNvSpPr/>
              <p:nvPr/>
            </p:nvSpPr>
            <p:spPr>
              <a:xfrm>
                <a:off x="5505962" y="4201008"/>
                <a:ext cx="72787" cy="46402"/>
              </a:xfrm>
              <a:custGeom>
                <a:avLst/>
                <a:gdLst>
                  <a:gd name="connsiteX0" fmla="*/ 72788 w 72787"/>
                  <a:gd name="connsiteY0" fmla="*/ 23201 h 46402"/>
                  <a:gd name="connsiteX1" fmla="*/ 36394 w 72787"/>
                  <a:gd name="connsiteY1" fmla="*/ 46402 h 46402"/>
                  <a:gd name="connsiteX2" fmla="*/ 0 w 72787"/>
                  <a:gd name="connsiteY2" fmla="*/ 23201 h 46402"/>
                  <a:gd name="connsiteX3" fmla="*/ 36394 w 72787"/>
                  <a:gd name="connsiteY3" fmla="*/ 0 h 46402"/>
                  <a:gd name="connsiteX4" fmla="*/ 72788 w 72787"/>
                  <a:gd name="connsiteY4" fmla="*/ 23201 h 4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87" h="46402">
                    <a:moveTo>
                      <a:pt x="72788" y="23201"/>
                    </a:moveTo>
                    <a:cubicBezTo>
                      <a:pt x="72788" y="35939"/>
                      <a:pt x="56411" y="46402"/>
                      <a:pt x="36394" y="46402"/>
                    </a:cubicBezTo>
                    <a:cubicBezTo>
                      <a:pt x="16377" y="46402"/>
                      <a:pt x="0" y="35939"/>
                      <a:pt x="0" y="23201"/>
                    </a:cubicBezTo>
                    <a:cubicBezTo>
                      <a:pt x="0" y="10463"/>
                      <a:pt x="16377" y="0"/>
                      <a:pt x="36394" y="0"/>
                    </a:cubicBezTo>
                    <a:cubicBezTo>
                      <a:pt x="56411" y="0"/>
                      <a:pt x="72788" y="10463"/>
                      <a:pt x="72788" y="23201"/>
                    </a:cubicBezTo>
                    <a:close/>
                  </a:path>
                </a:pathLst>
              </a:custGeom>
              <a:solidFill>
                <a:srgbClr val="FFFFFF">
                  <a:alpha val="20000"/>
                </a:srgbClr>
              </a:solidFill>
              <a:ln w="45455" cap="flat">
                <a:noFill/>
                <a:prstDash val="solid"/>
                <a:miter/>
              </a:ln>
            </p:spPr>
            <p:txBody>
              <a:bodyPr rtlCol="0" anchor="ctr"/>
              <a:lstStyle/>
              <a:p>
                <a:endParaRPr lang="en-US" sz="1050"/>
              </a:p>
            </p:txBody>
          </p:sp>
        </p:grpSp>
        <p:grpSp>
          <p:nvGrpSpPr>
            <p:cNvPr id="19" name="Graphic 3">
              <a:extLst>
                <a:ext uri="{FF2B5EF4-FFF2-40B4-BE49-F238E27FC236}">
                  <a16:creationId xmlns="" xmlns:a16="http://schemas.microsoft.com/office/drawing/2014/main" id="{02993569-6859-4A40-9727-B41288755FF5}"/>
                </a:ext>
              </a:extLst>
            </p:cNvPr>
            <p:cNvGrpSpPr/>
            <p:nvPr/>
          </p:nvGrpSpPr>
          <p:grpSpPr>
            <a:xfrm>
              <a:off x="2000727" y="2557994"/>
              <a:ext cx="2394819" cy="2401148"/>
              <a:chOff x="2000727" y="2557994"/>
              <a:chExt cx="2394819" cy="2401148"/>
            </a:xfrm>
          </p:grpSpPr>
          <p:sp>
            <p:nvSpPr>
              <p:cNvPr id="20" name="Freeform: Shape 19">
                <a:extLst>
                  <a:ext uri="{FF2B5EF4-FFF2-40B4-BE49-F238E27FC236}">
                    <a16:creationId xmlns="" xmlns:a16="http://schemas.microsoft.com/office/drawing/2014/main" id="{2CB08326-7EB7-4CC9-B17E-31D73E4F06E3}"/>
                  </a:ext>
                </a:extLst>
              </p:cNvPr>
              <p:cNvSpPr/>
              <p:nvPr/>
            </p:nvSpPr>
            <p:spPr>
              <a:xfrm>
                <a:off x="2001637" y="2558449"/>
                <a:ext cx="2393909" cy="2400693"/>
              </a:xfrm>
              <a:custGeom>
                <a:avLst/>
                <a:gdLst>
                  <a:gd name="connsiteX0" fmla="*/ 1882519 w 2393909"/>
                  <a:gd name="connsiteY0" fmla="*/ 2207121 h 2400693"/>
                  <a:gd name="connsiteX1" fmla="*/ 1500838 w 2393909"/>
                  <a:gd name="connsiteY1" fmla="*/ 2150711 h 2400693"/>
                  <a:gd name="connsiteX2" fmla="*/ 1312044 w 2393909"/>
                  <a:gd name="connsiteY2" fmla="*/ 2183465 h 2400693"/>
                  <a:gd name="connsiteX3" fmla="*/ 971305 w 2393909"/>
                  <a:gd name="connsiteY3" fmla="*/ 2364525 h 2400693"/>
                  <a:gd name="connsiteX4" fmla="*/ 525024 w 2393909"/>
                  <a:gd name="connsiteY4" fmla="*/ 2144797 h 2400693"/>
                  <a:gd name="connsiteX5" fmla="*/ 460425 w 2393909"/>
                  <a:gd name="connsiteY5" fmla="*/ 1764479 h 2400693"/>
                  <a:gd name="connsiteX6" fmla="*/ 371260 w 2393909"/>
                  <a:gd name="connsiteY6" fmla="*/ 1595247 h 2400693"/>
                  <a:gd name="connsiteX7" fmla="*/ 93756 w 2393909"/>
                  <a:gd name="connsiteY7" fmla="*/ 1327296 h 2400693"/>
                  <a:gd name="connsiteX8" fmla="*/ 164724 w 2393909"/>
                  <a:gd name="connsiteY8" fmla="*/ 835066 h 2400693"/>
                  <a:gd name="connsiteX9" fmla="*/ 506372 w 2393909"/>
                  <a:gd name="connsiteY9" fmla="*/ 656281 h 2400693"/>
                  <a:gd name="connsiteX10" fmla="*/ 640120 w 2393909"/>
                  <a:gd name="connsiteY10" fmla="*/ 518893 h 2400693"/>
                  <a:gd name="connsiteX11" fmla="*/ 809352 w 2393909"/>
                  <a:gd name="connsiteY11" fmla="*/ 172240 h 2400693"/>
                  <a:gd name="connsiteX12" fmla="*/ 1299761 w 2393909"/>
                  <a:gd name="connsiteY12" fmla="*/ 87624 h 2400693"/>
                  <a:gd name="connsiteX13" fmla="*/ 1575445 w 2393909"/>
                  <a:gd name="connsiteY13" fmla="*/ 357395 h 2400693"/>
                  <a:gd name="connsiteX14" fmla="*/ 1747407 w 2393909"/>
                  <a:gd name="connsiteY14" fmla="*/ 442011 h 2400693"/>
                  <a:gd name="connsiteX15" fmla="*/ 2129543 w 2393909"/>
                  <a:gd name="connsiteY15" fmla="*/ 495692 h 2400693"/>
                  <a:gd name="connsiteX16" fmla="*/ 2361555 w 2393909"/>
                  <a:gd name="connsiteY16" fmla="*/ 935605 h 2400693"/>
                  <a:gd name="connsiteX17" fmla="*/ 2190048 w 2393909"/>
                  <a:gd name="connsiteY17" fmla="*/ 1281348 h 2400693"/>
                  <a:gd name="connsiteX18" fmla="*/ 2162753 w 2393909"/>
                  <a:gd name="connsiteY18" fmla="*/ 1471052 h 2400693"/>
                  <a:gd name="connsiteX19" fmla="*/ 2229172 w 2393909"/>
                  <a:gd name="connsiteY19" fmla="*/ 1850460 h 2400693"/>
                  <a:gd name="connsiteX20" fmla="*/ 1882519 w 2393909"/>
                  <a:gd name="connsiteY20" fmla="*/ 2207121 h 240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3909" h="2400693">
                    <a:moveTo>
                      <a:pt x="1882519" y="2207121"/>
                    </a:moveTo>
                    <a:lnTo>
                      <a:pt x="1500838" y="2150711"/>
                    </a:lnTo>
                    <a:cubicBezTo>
                      <a:pt x="1436238" y="2141157"/>
                      <a:pt x="1369819" y="2152530"/>
                      <a:pt x="1312044" y="2183465"/>
                    </a:cubicBezTo>
                    <a:lnTo>
                      <a:pt x="971305" y="2364525"/>
                    </a:lnTo>
                    <a:cubicBezTo>
                      <a:pt x="786606" y="2462789"/>
                      <a:pt x="559599" y="2351333"/>
                      <a:pt x="525024" y="2144797"/>
                    </a:cubicBezTo>
                    <a:lnTo>
                      <a:pt x="460425" y="1764479"/>
                    </a:lnTo>
                    <a:cubicBezTo>
                      <a:pt x="449507" y="1699880"/>
                      <a:pt x="418117" y="1640739"/>
                      <a:pt x="371260" y="1595247"/>
                    </a:cubicBezTo>
                    <a:lnTo>
                      <a:pt x="93756" y="1327296"/>
                    </a:lnTo>
                    <a:cubicBezTo>
                      <a:pt x="-56824" y="1182174"/>
                      <a:pt x="-20885" y="931965"/>
                      <a:pt x="164724" y="835066"/>
                    </a:cubicBezTo>
                    <a:lnTo>
                      <a:pt x="506372" y="656281"/>
                    </a:lnTo>
                    <a:cubicBezTo>
                      <a:pt x="564603" y="625801"/>
                      <a:pt x="611005" y="577579"/>
                      <a:pt x="640120" y="518893"/>
                    </a:cubicBezTo>
                    <a:lnTo>
                      <a:pt x="809352" y="172240"/>
                    </a:lnTo>
                    <a:cubicBezTo>
                      <a:pt x="901247" y="-15644"/>
                      <a:pt x="1150091" y="-58862"/>
                      <a:pt x="1299761" y="87624"/>
                    </a:cubicBezTo>
                    <a:lnTo>
                      <a:pt x="1575445" y="357395"/>
                    </a:lnTo>
                    <a:cubicBezTo>
                      <a:pt x="1622302" y="403342"/>
                      <a:pt x="1682352" y="432912"/>
                      <a:pt x="1747407" y="442011"/>
                    </a:cubicBezTo>
                    <a:lnTo>
                      <a:pt x="2129543" y="495692"/>
                    </a:lnTo>
                    <a:cubicBezTo>
                      <a:pt x="2336989" y="524807"/>
                      <a:pt x="2454814" y="748176"/>
                      <a:pt x="2361555" y="935605"/>
                    </a:cubicBezTo>
                    <a:lnTo>
                      <a:pt x="2190048" y="1281348"/>
                    </a:lnTo>
                    <a:cubicBezTo>
                      <a:pt x="2160933" y="1340034"/>
                      <a:pt x="2151380" y="1406453"/>
                      <a:pt x="2162753" y="1471052"/>
                    </a:cubicBezTo>
                    <a:lnTo>
                      <a:pt x="2229172" y="1850460"/>
                    </a:lnTo>
                    <a:cubicBezTo>
                      <a:pt x="2265566" y="2056541"/>
                      <a:pt x="2089510" y="2237601"/>
                      <a:pt x="1882519" y="2207121"/>
                    </a:cubicBezTo>
                    <a:close/>
                  </a:path>
                </a:pathLst>
              </a:custGeom>
              <a:solidFill>
                <a:srgbClr val="BBDEFF">
                  <a:alpha val="25000"/>
                </a:srgbClr>
              </a:solidFill>
              <a:ln w="45455" cap="flat">
                <a:noFill/>
                <a:prstDash val="solid"/>
                <a:miter/>
              </a:ln>
            </p:spPr>
            <p:txBody>
              <a:bodyPr rtlCol="0" anchor="ctr"/>
              <a:lstStyle/>
              <a:p>
                <a:endParaRPr lang="en-US" sz="1050"/>
              </a:p>
            </p:txBody>
          </p:sp>
          <p:sp>
            <p:nvSpPr>
              <p:cNvPr id="21" name="Freeform: Shape 20">
                <a:extLst>
                  <a:ext uri="{FF2B5EF4-FFF2-40B4-BE49-F238E27FC236}">
                    <a16:creationId xmlns="" xmlns:a16="http://schemas.microsoft.com/office/drawing/2014/main" id="{EC79579A-0424-4892-B1A1-6EAFF617DA28}"/>
                  </a:ext>
                </a:extLst>
              </p:cNvPr>
              <p:cNvSpPr/>
              <p:nvPr/>
            </p:nvSpPr>
            <p:spPr>
              <a:xfrm>
                <a:off x="2721117" y="4531072"/>
                <a:ext cx="207948" cy="230444"/>
              </a:xfrm>
              <a:custGeom>
                <a:avLst/>
                <a:gdLst>
                  <a:gd name="connsiteX0" fmla="*/ 173578 w 207948"/>
                  <a:gd name="connsiteY0" fmla="*/ 62536 h 230444"/>
                  <a:gd name="connsiteX1" fmla="*/ 181312 w 207948"/>
                  <a:gd name="connsiteY1" fmla="*/ 217666 h 230444"/>
                  <a:gd name="connsiteX2" fmla="*/ 34371 w 207948"/>
                  <a:gd name="connsiteY2" fmla="*/ 167624 h 230444"/>
                  <a:gd name="connsiteX3" fmla="*/ 26637 w 207948"/>
                  <a:gd name="connsiteY3" fmla="*/ 12494 h 230444"/>
                  <a:gd name="connsiteX4" fmla="*/ 173578 w 207948"/>
                  <a:gd name="connsiteY4" fmla="*/ 62536 h 230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48" h="230444">
                    <a:moveTo>
                      <a:pt x="173578" y="62536"/>
                    </a:moveTo>
                    <a:cubicBezTo>
                      <a:pt x="216341" y="118947"/>
                      <a:pt x="219525" y="188550"/>
                      <a:pt x="181312" y="217666"/>
                    </a:cubicBezTo>
                    <a:cubicBezTo>
                      <a:pt x="142643" y="246781"/>
                      <a:pt x="77134" y="224490"/>
                      <a:pt x="34371" y="167624"/>
                    </a:cubicBezTo>
                    <a:cubicBezTo>
                      <a:pt x="-8392" y="111213"/>
                      <a:pt x="-11576" y="41610"/>
                      <a:pt x="26637" y="12494"/>
                    </a:cubicBezTo>
                    <a:cubicBezTo>
                      <a:pt x="65306" y="-16166"/>
                      <a:pt x="131270" y="6125"/>
                      <a:pt x="173578" y="62536"/>
                    </a:cubicBezTo>
                    <a:close/>
                  </a:path>
                </a:pathLst>
              </a:custGeom>
              <a:solidFill>
                <a:srgbClr val="FFFFFF">
                  <a:alpha val="20000"/>
                </a:srgbClr>
              </a:solidFill>
              <a:ln w="45455" cap="flat">
                <a:noFill/>
                <a:prstDash val="solid"/>
                <a:miter/>
              </a:ln>
            </p:spPr>
            <p:txBody>
              <a:bodyPr rtlCol="0" anchor="ctr"/>
              <a:lstStyle/>
              <a:p>
                <a:endParaRPr lang="en-US" sz="1050"/>
              </a:p>
            </p:txBody>
          </p:sp>
          <p:sp>
            <p:nvSpPr>
              <p:cNvPr id="22" name="Freeform: Shape 21">
                <a:extLst>
                  <a:ext uri="{FF2B5EF4-FFF2-40B4-BE49-F238E27FC236}">
                    <a16:creationId xmlns="" xmlns:a16="http://schemas.microsoft.com/office/drawing/2014/main" id="{354D661A-9E63-42D4-9C4B-35344F922FA7}"/>
                  </a:ext>
                </a:extLst>
              </p:cNvPr>
              <p:cNvSpPr/>
              <p:nvPr/>
            </p:nvSpPr>
            <p:spPr>
              <a:xfrm>
                <a:off x="2000727" y="2557994"/>
                <a:ext cx="2393708" cy="2400693"/>
              </a:xfrm>
              <a:custGeom>
                <a:avLst/>
                <a:gdLst>
                  <a:gd name="connsiteX0" fmla="*/ 2129543 w 2393708"/>
                  <a:gd name="connsiteY0" fmla="*/ 495692 h 2400693"/>
                  <a:gd name="connsiteX1" fmla="*/ 1747407 w 2393708"/>
                  <a:gd name="connsiteY1" fmla="*/ 442011 h 2400693"/>
                  <a:gd name="connsiteX2" fmla="*/ 1575445 w 2393708"/>
                  <a:gd name="connsiteY2" fmla="*/ 357395 h 2400693"/>
                  <a:gd name="connsiteX3" fmla="*/ 1299761 w 2393708"/>
                  <a:gd name="connsiteY3" fmla="*/ 87624 h 2400693"/>
                  <a:gd name="connsiteX4" fmla="*/ 809352 w 2393708"/>
                  <a:gd name="connsiteY4" fmla="*/ 172240 h 2400693"/>
                  <a:gd name="connsiteX5" fmla="*/ 640120 w 2393708"/>
                  <a:gd name="connsiteY5" fmla="*/ 518893 h 2400693"/>
                  <a:gd name="connsiteX6" fmla="*/ 506372 w 2393708"/>
                  <a:gd name="connsiteY6" fmla="*/ 656281 h 2400693"/>
                  <a:gd name="connsiteX7" fmla="*/ 164724 w 2393708"/>
                  <a:gd name="connsiteY7" fmla="*/ 835066 h 2400693"/>
                  <a:gd name="connsiteX8" fmla="*/ 93756 w 2393708"/>
                  <a:gd name="connsiteY8" fmla="*/ 1327296 h 2400693"/>
                  <a:gd name="connsiteX9" fmla="*/ 371260 w 2393708"/>
                  <a:gd name="connsiteY9" fmla="*/ 1595247 h 2400693"/>
                  <a:gd name="connsiteX10" fmla="*/ 460425 w 2393708"/>
                  <a:gd name="connsiteY10" fmla="*/ 1764479 h 2400693"/>
                  <a:gd name="connsiteX11" fmla="*/ 525024 w 2393708"/>
                  <a:gd name="connsiteY11" fmla="*/ 2144797 h 2400693"/>
                  <a:gd name="connsiteX12" fmla="*/ 971305 w 2393708"/>
                  <a:gd name="connsiteY12" fmla="*/ 2364526 h 2400693"/>
                  <a:gd name="connsiteX13" fmla="*/ 1312044 w 2393708"/>
                  <a:gd name="connsiteY13" fmla="*/ 2183465 h 2400693"/>
                  <a:gd name="connsiteX14" fmla="*/ 1500837 w 2393708"/>
                  <a:gd name="connsiteY14" fmla="*/ 2150711 h 2400693"/>
                  <a:gd name="connsiteX15" fmla="*/ 1882519 w 2393708"/>
                  <a:gd name="connsiteY15" fmla="*/ 2207121 h 2400693"/>
                  <a:gd name="connsiteX16" fmla="*/ 2229172 w 2393708"/>
                  <a:gd name="connsiteY16" fmla="*/ 1850460 h 2400693"/>
                  <a:gd name="connsiteX17" fmla="*/ 2162298 w 2393708"/>
                  <a:gd name="connsiteY17" fmla="*/ 1470597 h 2400693"/>
                  <a:gd name="connsiteX18" fmla="*/ 2189593 w 2393708"/>
                  <a:gd name="connsiteY18" fmla="*/ 1280893 h 2400693"/>
                  <a:gd name="connsiteX19" fmla="*/ 2361100 w 2393708"/>
                  <a:gd name="connsiteY19" fmla="*/ 935150 h 2400693"/>
                  <a:gd name="connsiteX20" fmla="*/ 2129543 w 2393708"/>
                  <a:gd name="connsiteY20" fmla="*/ 495692 h 2400693"/>
                  <a:gd name="connsiteX21" fmla="*/ 2329710 w 2393708"/>
                  <a:gd name="connsiteY21" fmla="*/ 941974 h 2400693"/>
                  <a:gd name="connsiteX22" fmla="*/ 2163208 w 2393708"/>
                  <a:gd name="connsiteY22" fmla="*/ 1277709 h 2400693"/>
                  <a:gd name="connsiteX23" fmla="*/ 2136822 w 2393708"/>
                  <a:gd name="connsiteY23" fmla="*/ 1461954 h 2400693"/>
                  <a:gd name="connsiteX24" fmla="*/ 2201876 w 2393708"/>
                  <a:gd name="connsiteY24" fmla="*/ 1830898 h 2400693"/>
                  <a:gd name="connsiteX25" fmla="*/ 1864777 w 2393708"/>
                  <a:gd name="connsiteY25" fmla="*/ 2177551 h 2400693"/>
                  <a:gd name="connsiteX26" fmla="*/ 1494014 w 2393708"/>
                  <a:gd name="connsiteY26" fmla="*/ 2122960 h 2400693"/>
                  <a:gd name="connsiteX27" fmla="*/ 1310679 w 2393708"/>
                  <a:gd name="connsiteY27" fmla="*/ 2154805 h 2400693"/>
                  <a:gd name="connsiteX28" fmla="*/ 979949 w 2393708"/>
                  <a:gd name="connsiteY28" fmla="*/ 2330861 h 2400693"/>
                  <a:gd name="connsiteX29" fmla="*/ 545951 w 2393708"/>
                  <a:gd name="connsiteY29" fmla="*/ 2117501 h 2400693"/>
                  <a:gd name="connsiteX30" fmla="*/ 483171 w 2393708"/>
                  <a:gd name="connsiteY30" fmla="*/ 1748102 h 2400693"/>
                  <a:gd name="connsiteX31" fmla="*/ 396281 w 2393708"/>
                  <a:gd name="connsiteY31" fmla="*/ 1583419 h 2400693"/>
                  <a:gd name="connsiteX32" fmla="*/ 126510 w 2393708"/>
                  <a:gd name="connsiteY32" fmla="*/ 1323201 h 2400693"/>
                  <a:gd name="connsiteX33" fmla="*/ 195204 w 2393708"/>
                  <a:gd name="connsiteY33" fmla="*/ 844620 h 2400693"/>
                  <a:gd name="connsiteX34" fmla="*/ 527299 w 2393708"/>
                  <a:gd name="connsiteY34" fmla="*/ 670838 h 2400693"/>
                  <a:gd name="connsiteX35" fmla="*/ 656952 w 2393708"/>
                  <a:gd name="connsiteY35" fmla="*/ 537545 h 2400693"/>
                  <a:gd name="connsiteX36" fmla="*/ 821180 w 2393708"/>
                  <a:gd name="connsiteY36" fmla="*/ 200445 h 2400693"/>
                  <a:gd name="connsiteX37" fmla="*/ 1297486 w 2393708"/>
                  <a:gd name="connsiteY37" fmla="*/ 118104 h 2400693"/>
                  <a:gd name="connsiteX38" fmla="*/ 1565437 w 2393708"/>
                  <a:gd name="connsiteY38" fmla="*/ 380141 h 2400693"/>
                  <a:gd name="connsiteX39" fmla="*/ 1732394 w 2393708"/>
                  <a:gd name="connsiteY39" fmla="*/ 462482 h 2400693"/>
                  <a:gd name="connsiteX40" fmla="*/ 2103613 w 2393708"/>
                  <a:gd name="connsiteY40" fmla="*/ 514799 h 2400693"/>
                  <a:gd name="connsiteX41" fmla="*/ 2329710 w 2393708"/>
                  <a:gd name="connsiteY41" fmla="*/ 941974 h 240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93708" h="2400693">
                    <a:moveTo>
                      <a:pt x="2129543" y="495692"/>
                    </a:moveTo>
                    <a:lnTo>
                      <a:pt x="1747407" y="442011"/>
                    </a:lnTo>
                    <a:cubicBezTo>
                      <a:pt x="1682352" y="432912"/>
                      <a:pt x="1622302" y="403342"/>
                      <a:pt x="1575445" y="357395"/>
                    </a:cubicBezTo>
                    <a:lnTo>
                      <a:pt x="1299761" y="87624"/>
                    </a:lnTo>
                    <a:cubicBezTo>
                      <a:pt x="1150091" y="-58862"/>
                      <a:pt x="901247" y="-15644"/>
                      <a:pt x="809352" y="172240"/>
                    </a:cubicBezTo>
                    <a:lnTo>
                      <a:pt x="640120" y="518893"/>
                    </a:lnTo>
                    <a:cubicBezTo>
                      <a:pt x="611460" y="577579"/>
                      <a:pt x="564603" y="625801"/>
                      <a:pt x="506372" y="656281"/>
                    </a:cubicBezTo>
                    <a:lnTo>
                      <a:pt x="164724" y="835066"/>
                    </a:lnTo>
                    <a:cubicBezTo>
                      <a:pt x="-20885" y="931965"/>
                      <a:pt x="-56824" y="1182174"/>
                      <a:pt x="93756" y="1327296"/>
                    </a:cubicBezTo>
                    <a:lnTo>
                      <a:pt x="371260" y="1595247"/>
                    </a:lnTo>
                    <a:cubicBezTo>
                      <a:pt x="418572" y="1640739"/>
                      <a:pt x="449507" y="1700334"/>
                      <a:pt x="460425" y="1764479"/>
                    </a:cubicBezTo>
                    <a:lnTo>
                      <a:pt x="525024" y="2144797"/>
                    </a:lnTo>
                    <a:cubicBezTo>
                      <a:pt x="560053" y="2351333"/>
                      <a:pt x="786606" y="2462789"/>
                      <a:pt x="971305" y="2364526"/>
                    </a:cubicBezTo>
                    <a:lnTo>
                      <a:pt x="1312044" y="2183465"/>
                    </a:lnTo>
                    <a:cubicBezTo>
                      <a:pt x="1369819" y="2152530"/>
                      <a:pt x="1436238" y="2141157"/>
                      <a:pt x="1500837" y="2150711"/>
                    </a:cubicBezTo>
                    <a:lnTo>
                      <a:pt x="1882519" y="2207121"/>
                    </a:lnTo>
                    <a:cubicBezTo>
                      <a:pt x="2089510" y="2237601"/>
                      <a:pt x="2265566" y="2056541"/>
                      <a:pt x="2229172" y="1850460"/>
                    </a:cubicBezTo>
                    <a:lnTo>
                      <a:pt x="2162298" y="1470597"/>
                    </a:lnTo>
                    <a:cubicBezTo>
                      <a:pt x="2150925" y="1405998"/>
                      <a:pt x="2160478" y="1339579"/>
                      <a:pt x="2189593" y="1280893"/>
                    </a:cubicBezTo>
                    <a:lnTo>
                      <a:pt x="2361100" y="935150"/>
                    </a:lnTo>
                    <a:cubicBezTo>
                      <a:pt x="2454814" y="748631"/>
                      <a:pt x="2336989" y="524807"/>
                      <a:pt x="2129543" y="495692"/>
                    </a:cubicBezTo>
                    <a:close/>
                    <a:moveTo>
                      <a:pt x="2329710" y="941974"/>
                    </a:moveTo>
                    <a:lnTo>
                      <a:pt x="2163208" y="1277709"/>
                    </a:lnTo>
                    <a:cubicBezTo>
                      <a:pt x="2135002" y="1334574"/>
                      <a:pt x="2125449" y="1399174"/>
                      <a:pt x="2136822" y="1461954"/>
                    </a:cubicBezTo>
                    <a:lnTo>
                      <a:pt x="2201876" y="1830898"/>
                    </a:lnTo>
                    <a:cubicBezTo>
                      <a:pt x="2237360" y="2031065"/>
                      <a:pt x="2065854" y="2207121"/>
                      <a:pt x="1864777" y="2177551"/>
                    </a:cubicBezTo>
                    <a:lnTo>
                      <a:pt x="1494014" y="2122960"/>
                    </a:lnTo>
                    <a:cubicBezTo>
                      <a:pt x="1431234" y="2113862"/>
                      <a:pt x="1366635" y="2124780"/>
                      <a:pt x="1310679" y="2154805"/>
                    </a:cubicBezTo>
                    <a:lnTo>
                      <a:pt x="979949" y="2330861"/>
                    </a:lnTo>
                    <a:cubicBezTo>
                      <a:pt x="800254" y="2426396"/>
                      <a:pt x="580070" y="2318123"/>
                      <a:pt x="545951" y="2117501"/>
                    </a:cubicBezTo>
                    <a:lnTo>
                      <a:pt x="483171" y="1748102"/>
                    </a:lnTo>
                    <a:cubicBezTo>
                      <a:pt x="472708" y="1685322"/>
                      <a:pt x="442228" y="1627546"/>
                      <a:pt x="396281" y="1583419"/>
                    </a:cubicBezTo>
                    <a:lnTo>
                      <a:pt x="126510" y="1323201"/>
                    </a:lnTo>
                    <a:cubicBezTo>
                      <a:pt x="-19975" y="1182174"/>
                      <a:pt x="15054" y="938789"/>
                      <a:pt x="195204" y="844620"/>
                    </a:cubicBezTo>
                    <a:lnTo>
                      <a:pt x="527299" y="670838"/>
                    </a:lnTo>
                    <a:cubicBezTo>
                      <a:pt x="583710" y="641268"/>
                      <a:pt x="629202" y="594411"/>
                      <a:pt x="656952" y="537545"/>
                    </a:cubicBezTo>
                    <a:lnTo>
                      <a:pt x="821180" y="200445"/>
                    </a:lnTo>
                    <a:cubicBezTo>
                      <a:pt x="910345" y="17565"/>
                      <a:pt x="1152365" y="-24288"/>
                      <a:pt x="1297486" y="118104"/>
                    </a:cubicBezTo>
                    <a:lnTo>
                      <a:pt x="1565437" y="380141"/>
                    </a:lnTo>
                    <a:cubicBezTo>
                      <a:pt x="1610929" y="424724"/>
                      <a:pt x="1669614" y="453384"/>
                      <a:pt x="1732394" y="462482"/>
                    </a:cubicBezTo>
                    <a:lnTo>
                      <a:pt x="2103613" y="514799"/>
                    </a:lnTo>
                    <a:cubicBezTo>
                      <a:pt x="2305599" y="542549"/>
                      <a:pt x="2420240" y="760004"/>
                      <a:pt x="2329710" y="941974"/>
                    </a:cubicBezTo>
                    <a:close/>
                  </a:path>
                </a:pathLst>
              </a:custGeom>
              <a:solidFill>
                <a:srgbClr val="BBEEFF">
                  <a:alpha val="40000"/>
                </a:srgbClr>
              </a:solidFill>
              <a:ln w="45455" cap="flat">
                <a:noFill/>
                <a:prstDash val="solid"/>
                <a:miter/>
              </a:ln>
            </p:spPr>
            <p:txBody>
              <a:bodyPr rtlCol="0" anchor="ctr"/>
              <a:lstStyle/>
              <a:p>
                <a:endParaRPr lang="en-US" sz="1050"/>
              </a:p>
            </p:txBody>
          </p:sp>
          <p:sp>
            <p:nvSpPr>
              <p:cNvPr id="23" name="Freeform: Shape 22">
                <a:extLst>
                  <a:ext uri="{FF2B5EF4-FFF2-40B4-BE49-F238E27FC236}">
                    <a16:creationId xmlns="" xmlns:a16="http://schemas.microsoft.com/office/drawing/2014/main" id="{FF73C41C-E91D-4BD1-9E55-3BB3B521D7C7}"/>
                  </a:ext>
                </a:extLst>
              </p:cNvPr>
              <p:cNvSpPr/>
              <p:nvPr/>
            </p:nvSpPr>
            <p:spPr>
              <a:xfrm>
                <a:off x="2037609" y="2582695"/>
                <a:ext cx="2290553" cy="1177490"/>
              </a:xfrm>
              <a:custGeom>
                <a:avLst/>
                <a:gdLst>
                  <a:gd name="connsiteX0" fmla="*/ 2068095 w 2290553"/>
                  <a:gd name="connsiteY0" fmla="*/ 481910 h 1177490"/>
                  <a:gd name="connsiteX1" fmla="*/ 1696877 w 2290553"/>
                  <a:gd name="connsiteY1" fmla="*/ 429593 h 1177490"/>
                  <a:gd name="connsiteX2" fmla="*/ 1529919 w 2290553"/>
                  <a:gd name="connsiteY2" fmla="*/ 347252 h 1177490"/>
                  <a:gd name="connsiteX3" fmla="*/ 1261969 w 2290553"/>
                  <a:gd name="connsiteY3" fmla="*/ 85215 h 1177490"/>
                  <a:gd name="connsiteX4" fmla="*/ 785663 w 2290553"/>
                  <a:gd name="connsiteY4" fmla="*/ 167556 h 1177490"/>
                  <a:gd name="connsiteX5" fmla="*/ 621435 w 2290553"/>
                  <a:gd name="connsiteY5" fmla="*/ 504656 h 1177490"/>
                  <a:gd name="connsiteX6" fmla="*/ 491782 w 2290553"/>
                  <a:gd name="connsiteY6" fmla="*/ 637949 h 1177490"/>
                  <a:gd name="connsiteX7" fmla="*/ 159687 w 2290553"/>
                  <a:gd name="connsiteY7" fmla="*/ 811731 h 1177490"/>
                  <a:gd name="connsiteX8" fmla="*/ 17750 w 2290553"/>
                  <a:gd name="connsiteY8" fmla="*/ 1177491 h 1177490"/>
                  <a:gd name="connsiteX9" fmla="*/ 650095 w 2290553"/>
                  <a:gd name="connsiteY9" fmla="*/ 954122 h 1177490"/>
                  <a:gd name="connsiteX10" fmla="*/ 1867019 w 2290553"/>
                  <a:gd name="connsiteY10" fmla="*/ 902261 h 1177490"/>
                  <a:gd name="connsiteX11" fmla="*/ 2290553 w 2290553"/>
                  <a:gd name="connsiteY11" fmla="*/ 638859 h 1177490"/>
                  <a:gd name="connsiteX12" fmla="*/ 2068095 w 2290553"/>
                  <a:gd name="connsiteY12" fmla="*/ 481910 h 117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0553" h="1177490">
                    <a:moveTo>
                      <a:pt x="2068095" y="481910"/>
                    </a:moveTo>
                    <a:lnTo>
                      <a:pt x="1696877" y="429593"/>
                    </a:lnTo>
                    <a:cubicBezTo>
                      <a:pt x="1633642" y="420950"/>
                      <a:pt x="1575412" y="391835"/>
                      <a:pt x="1529919" y="347252"/>
                    </a:cubicBezTo>
                    <a:lnTo>
                      <a:pt x="1261969" y="85215"/>
                    </a:lnTo>
                    <a:cubicBezTo>
                      <a:pt x="1116848" y="-57177"/>
                      <a:pt x="874828" y="-15324"/>
                      <a:pt x="785663" y="167556"/>
                    </a:cubicBezTo>
                    <a:lnTo>
                      <a:pt x="621435" y="504656"/>
                    </a:lnTo>
                    <a:cubicBezTo>
                      <a:pt x="593685" y="561977"/>
                      <a:pt x="548192" y="608834"/>
                      <a:pt x="491782" y="637949"/>
                    </a:cubicBezTo>
                    <a:lnTo>
                      <a:pt x="159687" y="811731"/>
                    </a:lnTo>
                    <a:cubicBezTo>
                      <a:pt x="21844" y="884064"/>
                      <a:pt x="-30927" y="1043288"/>
                      <a:pt x="17750" y="1177491"/>
                    </a:cubicBezTo>
                    <a:cubicBezTo>
                      <a:pt x="162871" y="1105158"/>
                      <a:pt x="342566" y="1005984"/>
                      <a:pt x="650095" y="954122"/>
                    </a:cubicBezTo>
                    <a:cubicBezTo>
                      <a:pt x="1082274" y="881334"/>
                      <a:pt x="1410729" y="1020541"/>
                      <a:pt x="1867019" y="902261"/>
                    </a:cubicBezTo>
                    <a:cubicBezTo>
                      <a:pt x="2074919" y="848125"/>
                      <a:pt x="2186376" y="767148"/>
                      <a:pt x="2290553" y="638859"/>
                    </a:cubicBezTo>
                    <a:cubicBezTo>
                      <a:pt x="2248245" y="557882"/>
                      <a:pt x="2169089" y="496012"/>
                      <a:pt x="2068095" y="481910"/>
                    </a:cubicBezTo>
                    <a:close/>
                  </a:path>
                </a:pathLst>
              </a:custGeom>
              <a:solidFill>
                <a:srgbClr val="FFFFFF">
                  <a:alpha val="5000"/>
                </a:srgbClr>
              </a:solidFill>
              <a:ln w="45455" cap="flat">
                <a:noFill/>
                <a:prstDash val="solid"/>
                <a:miter/>
              </a:ln>
            </p:spPr>
            <p:txBody>
              <a:bodyPr rtlCol="0" anchor="ctr"/>
              <a:lstStyle/>
              <a:p>
                <a:endParaRPr lang="en-US" sz="1050"/>
              </a:p>
            </p:txBody>
          </p:sp>
          <p:sp>
            <p:nvSpPr>
              <p:cNvPr id="24" name="Freeform: Shape 23">
                <a:extLst>
                  <a:ext uri="{FF2B5EF4-FFF2-40B4-BE49-F238E27FC236}">
                    <a16:creationId xmlns="" xmlns:a16="http://schemas.microsoft.com/office/drawing/2014/main" id="{66B336EC-BE9C-44E1-A8C1-6D0F520B9808}"/>
                  </a:ext>
                </a:extLst>
              </p:cNvPr>
              <p:cNvSpPr/>
              <p:nvPr/>
            </p:nvSpPr>
            <p:spPr>
              <a:xfrm>
                <a:off x="2205595" y="2716598"/>
                <a:ext cx="901923" cy="923138"/>
              </a:xfrm>
              <a:custGeom>
                <a:avLst/>
                <a:gdLst>
                  <a:gd name="connsiteX0" fmla="*/ 167756 w 901923"/>
                  <a:gd name="connsiteY0" fmla="*/ 911204 h 923138"/>
                  <a:gd name="connsiteX1" fmla="*/ 33554 w 901923"/>
                  <a:gd name="connsiteY1" fmla="*/ 753345 h 923138"/>
                  <a:gd name="connsiteX2" fmla="*/ 362464 w 901923"/>
                  <a:gd name="connsiteY2" fmla="*/ 604584 h 923138"/>
                  <a:gd name="connsiteX3" fmla="*/ 568545 w 901923"/>
                  <a:gd name="connsiteY3" fmla="*/ 386220 h 923138"/>
                  <a:gd name="connsiteX4" fmla="*/ 721855 w 901923"/>
                  <a:gd name="connsiteY4" fmla="*/ 37747 h 923138"/>
                  <a:gd name="connsiteX5" fmla="*/ 899275 w 901923"/>
                  <a:gd name="connsiteY5" fmla="*/ 101892 h 923138"/>
                  <a:gd name="connsiteX6" fmla="*/ 761888 w 901923"/>
                  <a:gd name="connsiteY6" fmla="*/ 461738 h 923138"/>
                  <a:gd name="connsiteX7" fmla="*/ 474376 w 901923"/>
                  <a:gd name="connsiteY7" fmla="*/ 752890 h 923138"/>
                  <a:gd name="connsiteX8" fmla="*/ 167756 w 901923"/>
                  <a:gd name="connsiteY8" fmla="*/ 911204 h 92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923" h="923138">
                    <a:moveTo>
                      <a:pt x="167756" y="911204"/>
                    </a:moveTo>
                    <a:cubicBezTo>
                      <a:pt x="55845" y="968070"/>
                      <a:pt x="-58341" y="806116"/>
                      <a:pt x="33554" y="753345"/>
                    </a:cubicBezTo>
                    <a:lnTo>
                      <a:pt x="362464" y="604584"/>
                    </a:lnTo>
                    <a:cubicBezTo>
                      <a:pt x="451174" y="553633"/>
                      <a:pt x="519868" y="480845"/>
                      <a:pt x="568545" y="386220"/>
                    </a:cubicBezTo>
                    <a:lnTo>
                      <a:pt x="721855" y="37747"/>
                    </a:lnTo>
                    <a:cubicBezTo>
                      <a:pt x="740506" y="-26852"/>
                      <a:pt x="926116" y="-10475"/>
                      <a:pt x="899275" y="101892"/>
                    </a:cubicBezTo>
                    <a:lnTo>
                      <a:pt x="761888" y="461738"/>
                    </a:lnTo>
                    <a:cubicBezTo>
                      <a:pt x="705477" y="584113"/>
                      <a:pt x="611763" y="682377"/>
                      <a:pt x="474376" y="752890"/>
                    </a:cubicBezTo>
                    <a:lnTo>
                      <a:pt x="167756" y="911204"/>
                    </a:lnTo>
                    <a:close/>
                  </a:path>
                </a:pathLst>
              </a:custGeom>
              <a:solidFill>
                <a:srgbClr val="FFFFFF">
                  <a:alpha val="50000"/>
                </a:srgbClr>
              </a:solidFill>
              <a:ln w="45455" cap="flat">
                <a:noFill/>
                <a:prstDash val="solid"/>
                <a:miter/>
              </a:ln>
            </p:spPr>
            <p:txBody>
              <a:bodyPr rtlCol="0" anchor="ctr"/>
              <a:lstStyle/>
              <a:p>
                <a:endParaRPr lang="en-US" sz="1050"/>
              </a:p>
            </p:txBody>
          </p:sp>
          <p:sp>
            <p:nvSpPr>
              <p:cNvPr id="25" name="Freeform: Shape 24">
                <a:extLst>
                  <a:ext uri="{FF2B5EF4-FFF2-40B4-BE49-F238E27FC236}">
                    <a16:creationId xmlns="" xmlns:a16="http://schemas.microsoft.com/office/drawing/2014/main" id="{9E0B18EC-4933-4AFE-92A9-4515ECBC31BE}"/>
                  </a:ext>
                </a:extLst>
              </p:cNvPr>
              <p:cNvSpPr/>
              <p:nvPr/>
            </p:nvSpPr>
            <p:spPr>
              <a:xfrm>
                <a:off x="2036481" y="2590428"/>
                <a:ext cx="2325136" cy="2332696"/>
              </a:xfrm>
              <a:custGeom>
                <a:avLst/>
                <a:gdLst>
                  <a:gd name="connsiteX0" fmla="*/ 2068314 w 2325136"/>
                  <a:gd name="connsiteY0" fmla="*/ 481910 h 2332696"/>
                  <a:gd name="connsiteX1" fmla="*/ 1697095 w 2325136"/>
                  <a:gd name="connsiteY1" fmla="*/ 429593 h 2332696"/>
                  <a:gd name="connsiteX2" fmla="*/ 1530138 w 2325136"/>
                  <a:gd name="connsiteY2" fmla="*/ 347252 h 2332696"/>
                  <a:gd name="connsiteX3" fmla="*/ 1262187 w 2325136"/>
                  <a:gd name="connsiteY3" fmla="*/ 85215 h 2332696"/>
                  <a:gd name="connsiteX4" fmla="*/ 785881 w 2325136"/>
                  <a:gd name="connsiteY4" fmla="*/ 167556 h 2332696"/>
                  <a:gd name="connsiteX5" fmla="*/ 621654 w 2325136"/>
                  <a:gd name="connsiteY5" fmla="*/ 504201 h 2332696"/>
                  <a:gd name="connsiteX6" fmla="*/ 492000 w 2325136"/>
                  <a:gd name="connsiteY6" fmla="*/ 637494 h 2332696"/>
                  <a:gd name="connsiteX7" fmla="*/ 159905 w 2325136"/>
                  <a:gd name="connsiteY7" fmla="*/ 811276 h 2332696"/>
                  <a:gd name="connsiteX8" fmla="*/ 91212 w 2325136"/>
                  <a:gd name="connsiteY8" fmla="*/ 1289857 h 2332696"/>
                  <a:gd name="connsiteX9" fmla="*/ 360982 w 2325136"/>
                  <a:gd name="connsiteY9" fmla="*/ 1550075 h 2332696"/>
                  <a:gd name="connsiteX10" fmla="*/ 447872 w 2325136"/>
                  <a:gd name="connsiteY10" fmla="*/ 1714757 h 2332696"/>
                  <a:gd name="connsiteX11" fmla="*/ 510652 w 2325136"/>
                  <a:gd name="connsiteY11" fmla="*/ 2084157 h 2332696"/>
                  <a:gd name="connsiteX12" fmla="*/ 944195 w 2325136"/>
                  <a:gd name="connsiteY12" fmla="*/ 2297517 h 2332696"/>
                  <a:gd name="connsiteX13" fmla="*/ 1274925 w 2325136"/>
                  <a:gd name="connsiteY13" fmla="*/ 2121461 h 2332696"/>
                  <a:gd name="connsiteX14" fmla="*/ 1458260 w 2325136"/>
                  <a:gd name="connsiteY14" fmla="*/ 2089616 h 2332696"/>
                  <a:gd name="connsiteX15" fmla="*/ 1829023 w 2325136"/>
                  <a:gd name="connsiteY15" fmla="*/ 2144207 h 2332696"/>
                  <a:gd name="connsiteX16" fmla="*/ 2166123 w 2325136"/>
                  <a:gd name="connsiteY16" fmla="*/ 1797554 h 2332696"/>
                  <a:gd name="connsiteX17" fmla="*/ 2101068 w 2325136"/>
                  <a:gd name="connsiteY17" fmla="*/ 1428610 h 2332696"/>
                  <a:gd name="connsiteX18" fmla="*/ 2127454 w 2325136"/>
                  <a:gd name="connsiteY18" fmla="*/ 1244365 h 2332696"/>
                  <a:gd name="connsiteX19" fmla="*/ 2293956 w 2325136"/>
                  <a:gd name="connsiteY19" fmla="*/ 908630 h 2332696"/>
                  <a:gd name="connsiteX20" fmla="*/ 2068314 w 2325136"/>
                  <a:gd name="connsiteY20" fmla="*/ 481910 h 2332696"/>
                  <a:gd name="connsiteX21" fmla="*/ 2205701 w 2325136"/>
                  <a:gd name="connsiteY21" fmla="*/ 926827 h 2332696"/>
                  <a:gd name="connsiteX22" fmla="*/ 2052391 w 2325136"/>
                  <a:gd name="connsiteY22" fmla="*/ 1235721 h 2332696"/>
                  <a:gd name="connsiteX23" fmla="*/ 2027825 w 2325136"/>
                  <a:gd name="connsiteY23" fmla="*/ 1404953 h 2332696"/>
                  <a:gd name="connsiteX24" fmla="*/ 2087875 w 2325136"/>
                  <a:gd name="connsiteY24" fmla="*/ 1744328 h 2332696"/>
                  <a:gd name="connsiteX25" fmla="*/ 1778072 w 2325136"/>
                  <a:gd name="connsiteY25" fmla="*/ 2063230 h 2332696"/>
                  <a:gd name="connsiteX26" fmla="*/ 1437333 w 2325136"/>
                  <a:gd name="connsiteY26" fmla="*/ 2012734 h 2332696"/>
                  <a:gd name="connsiteX27" fmla="*/ 1268556 w 2325136"/>
                  <a:gd name="connsiteY27" fmla="*/ 2041849 h 2332696"/>
                  <a:gd name="connsiteX28" fmla="*/ 964212 w 2325136"/>
                  <a:gd name="connsiteY28" fmla="*/ 2203802 h 2332696"/>
                  <a:gd name="connsiteX29" fmla="*/ 565243 w 2325136"/>
                  <a:gd name="connsiteY29" fmla="*/ 2007730 h 2332696"/>
                  <a:gd name="connsiteX30" fmla="*/ 507922 w 2325136"/>
                  <a:gd name="connsiteY30" fmla="*/ 1667900 h 2332696"/>
                  <a:gd name="connsiteX31" fmla="*/ 427856 w 2325136"/>
                  <a:gd name="connsiteY31" fmla="*/ 1516410 h 2332696"/>
                  <a:gd name="connsiteX32" fmla="*/ 179922 w 2325136"/>
                  <a:gd name="connsiteY32" fmla="*/ 1277119 h 2332696"/>
                  <a:gd name="connsiteX33" fmla="*/ 243156 w 2325136"/>
                  <a:gd name="connsiteY33" fmla="*/ 837207 h 2332696"/>
                  <a:gd name="connsiteX34" fmla="*/ 548411 w 2325136"/>
                  <a:gd name="connsiteY34" fmla="*/ 677528 h 2332696"/>
                  <a:gd name="connsiteX35" fmla="*/ 667601 w 2325136"/>
                  <a:gd name="connsiteY35" fmla="*/ 554698 h 2332696"/>
                  <a:gd name="connsiteX36" fmla="*/ 818636 w 2325136"/>
                  <a:gd name="connsiteY36" fmla="*/ 244894 h 2332696"/>
                  <a:gd name="connsiteX37" fmla="*/ 1256728 w 2325136"/>
                  <a:gd name="connsiteY37" fmla="*/ 169376 h 2332696"/>
                  <a:gd name="connsiteX38" fmla="*/ 1502842 w 2325136"/>
                  <a:gd name="connsiteY38" fmla="*/ 410486 h 2332696"/>
                  <a:gd name="connsiteX39" fmla="*/ 1656607 w 2325136"/>
                  <a:gd name="connsiteY39" fmla="*/ 486004 h 2332696"/>
                  <a:gd name="connsiteX40" fmla="*/ 1997800 w 2325136"/>
                  <a:gd name="connsiteY40" fmla="*/ 533771 h 2332696"/>
                  <a:gd name="connsiteX41" fmla="*/ 2205701 w 2325136"/>
                  <a:gd name="connsiteY41" fmla="*/ 926827 h 233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5136" h="2332696">
                    <a:moveTo>
                      <a:pt x="2068314" y="481910"/>
                    </a:moveTo>
                    <a:lnTo>
                      <a:pt x="1697095" y="429593"/>
                    </a:lnTo>
                    <a:cubicBezTo>
                      <a:pt x="1633861" y="420950"/>
                      <a:pt x="1575630" y="391835"/>
                      <a:pt x="1530138" y="347252"/>
                    </a:cubicBezTo>
                    <a:lnTo>
                      <a:pt x="1262187" y="85215"/>
                    </a:lnTo>
                    <a:cubicBezTo>
                      <a:pt x="1117066" y="-57177"/>
                      <a:pt x="875047" y="-15324"/>
                      <a:pt x="785881" y="167556"/>
                    </a:cubicBezTo>
                    <a:lnTo>
                      <a:pt x="621654" y="504201"/>
                    </a:lnTo>
                    <a:cubicBezTo>
                      <a:pt x="593903" y="561522"/>
                      <a:pt x="548411" y="608379"/>
                      <a:pt x="492000" y="637494"/>
                    </a:cubicBezTo>
                    <a:lnTo>
                      <a:pt x="159905" y="811276"/>
                    </a:lnTo>
                    <a:cubicBezTo>
                      <a:pt x="-20245" y="905445"/>
                      <a:pt x="-55274" y="1148376"/>
                      <a:pt x="91212" y="1289857"/>
                    </a:cubicBezTo>
                    <a:lnTo>
                      <a:pt x="360982" y="1550075"/>
                    </a:lnTo>
                    <a:cubicBezTo>
                      <a:pt x="406929" y="1594202"/>
                      <a:pt x="437409" y="1651978"/>
                      <a:pt x="447872" y="1714757"/>
                    </a:cubicBezTo>
                    <a:lnTo>
                      <a:pt x="510652" y="2084157"/>
                    </a:lnTo>
                    <a:cubicBezTo>
                      <a:pt x="544771" y="2284779"/>
                      <a:pt x="764955" y="2393051"/>
                      <a:pt x="944195" y="2297517"/>
                    </a:cubicBezTo>
                    <a:lnTo>
                      <a:pt x="1274925" y="2121461"/>
                    </a:lnTo>
                    <a:cubicBezTo>
                      <a:pt x="1331336" y="2091436"/>
                      <a:pt x="1395480" y="2080518"/>
                      <a:pt x="1458260" y="2089616"/>
                    </a:cubicBezTo>
                    <a:lnTo>
                      <a:pt x="1829023" y="2144207"/>
                    </a:lnTo>
                    <a:cubicBezTo>
                      <a:pt x="2030100" y="2173777"/>
                      <a:pt x="2201152" y="1997721"/>
                      <a:pt x="2166123" y="1797554"/>
                    </a:cubicBezTo>
                    <a:lnTo>
                      <a:pt x="2101068" y="1428610"/>
                    </a:lnTo>
                    <a:cubicBezTo>
                      <a:pt x="2090150" y="1365830"/>
                      <a:pt x="2099249" y="1301230"/>
                      <a:pt x="2127454" y="1244365"/>
                    </a:cubicBezTo>
                    <a:lnTo>
                      <a:pt x="2293956" y="908630"/>
                    </a:lnTo>
                    <a:cubicBezTo>
                      <a:pt x="2384031" y="727569"/>
                      <a:pt x="2269845" y="510570"/>
                      <a:pt x="2068314" y="481910"/>
                    </a:cubicBezTo>
                    <a:close/>
                    <a:moveTo>
                      <a:pt x="2205701" y="926827"/>
                    </a:moveTo>
                    <a:lnTo>
                      <a:pt x="2052391" y="1235721"/>
                    </a:lnTo>
                    <a:cubicBezTo>
                      <a:pt x="2026461" y="1288038"/>
                      <a:pt x="2017817" y="1347633"/>
                      <a:pt x="2027825" y="1404953"/>
                    </a:cubicBezTo>
                    <a:lnTo>
                      <a:pt x="2087875" y="1744328"/>
                    </a:lnTo>
                    <a:cubicBezTo>
                      <a:pt x="2120175" y="1928572"/>
                      <a:pt x="1963226" y="2090526"/>
                      <a:pt x="1778072" y="2063230"/>
                    </a:cubicBezTo>
                    <a:lnTo>
                      <a:pt x="1437333" y="2012734"/>
                    </a:lnTo>
                    <a:cubicBezTo>
                      <a:pt x="1379558" y="2004090"/>
                      <a:pt x="1320418" y="2014553"/>
                      <a:pt x="1268556" y="2041849"/>
                    </a:cubicBezTo>
                    <a:lnTo>
                      <a:pt x="964212" y="2203802"/>
                    </a:lnTo>
                    <a:cubicBezTo>
                      <a:pt x="799074" y="2291603"/>
                      <a:pt x="596633" y="2191974"/>
                      <a:pt x="565243" y="2007730"/>
                    </a:cubicBezTo>
                    <a:lnTo>
                      <a:pt x="507922" y="1667900"/>
                    </a:lnTo>
                    <a:cubicBezTo>
                      <a:pt x="498369" y="1610125"/>
                      <a:pt x="470164" y="1557353"/>
                      <a:pt x="427856" y="1516410"/>
                    </a:cubicBezTo>
                    <a:lnTo>
                      <a:pt x="179922" y="1277119"/>
                    </a:lnTo>
                    <a:cubicBezTo>
                      <a:pt x="45264" y="1147466"/>
                      <a:pt x="77564" y="923642"/>
                      <a:pt x="243156" y="837207"/>
                    </a:cubicBezTo>
                    <a:lnTo>
                      <a:pt x="548411" y="677528"/>
                    </a:lnTo>
                    <a:cubicBezTo>
                      <a:pt x="600272" y="650232"/>
                      <a:pt x="642125" y="607469"/>
                      <a:pt x="667601" y="554698"/>
                    </a:cubicBezTo>
                    <a:lnTo>
                      <a:pt x="818636" y="244894"/>
                    </a:lnTo>
                    <a:cubicBezTo>
                      <a:pt x="900522" y="77026"/>
                      <a:pt x="1122980" y="38358"/>
                      <a:pt x="1256728" y="169376"/>
                    </a:cubicBezTo>
                    <a:lnTo>
                      <a:pt x="1502842" y="410486"/>
                    </a:lnTo>
                    <a:cubicBezTo>
                      <a:pt x="1544696" y="451430"/>
                      <a:pt x="1598377" y="477815"/>
                      <a:pt x="1656607" y="486004"/>
                    </a:cubicBezTo>
                    <a:lnTo>
                      <a:pt x="1997800" y="533771"/>
                    </a:lnTo>
                    <a:cubicBezTo>
                      <a:pt x="2183410" y="559702"/>
                      <a:pt x="2288497" y="759414"/>
                      <a:pt x="2205701" y="926827"/>
                    </a:cubicBezTo>
                    <a:close/>
                  </a:path>
                </a:pathLst>
              </a:custGeom>
              <a:solidFill>
                <a:srgbClr val="CEF1FF">
                  <a:alpha val="5000"/>
                </a:srgbClr>
              </a:solidFill>
              <a:ln w="45455" cap="flat">
                <a:noFill/>
                <a:prstDash val="solid"/>
                <a:miter/>
              </a:ln>
            </p:spPr>
            <p:txBody>
              <a:bodyPr rtlCol="0" anchor="ctr"/>
              <a:lstStyle/>
              <a:p>
                <a:endParaRPr lang="en-US" sz="1050"/>
              </a:p>
            </p:txBody>
          </p:sp>
          <p:sp>
            <p:nvSpPr>
              <p:cNvPr id="26" name="Freeform: Shape 25">
                <a:extLst>
                  <a:ext uri="{FF2B5EF4-FFF2-40B4-BE49-F238E27FC236}">
                    <a16:creationId xmlns="" xmlns:a16="http://schemas.microsoft.com/office/drawing/2014/main" id="{2877FBEB-8D5A-4051-ABE1-1604AEDE9B24}"/>
                  </a:ext>
                </a:extLst>
              </p:cNvPr>
              <p:cNvSpPr/>
              <p:nvPr/>
            </p:nvSpPr>
            <p:spPr>
              <a:xfrm>
                <a:off x="3711738" y="3113713"/>
                <a:ext cx="355754" cy="116508"/>
              </a:xfrm>
              <a:custGeom>
                <a:avLst/>
                <a:gdLst>
                  <a:gd name="connsiteX0" fmla="*/ 355753 w 355754"/>
                  <a:gd name="connsiteY0" fmla="*/ 59619 h 116508"/>
                  <a:gd name="connsiteX1" fmla="*/ 177423 w 355754"/>
                  <a:gd name="connsiteY1" fmla="*/ 116485 h 116508"/>
                  <a:gd name="connsiteX2" fmla="*/ 2 w 355754"/>
                  <a:gd name="connsiteY2" fmla="*/ 56889 h 116508"/>
                  <a:gd name="connsiteX3" fmla="*/ 178332 w 355754"/>
                  <a:gd name="connsiteY3" fmla="*/ 24 h 116508"/>
                  <a:gd name="connsiteX4" fmla="*/ 355753 w 355754"/>
                  <a:gd name="connsiteY4" fmla="*/ 59619 h 116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754" h="116508">
                    <a:moveTo>
                      <a:pt x="355753" y="59619"/>
                    </a:moveTo>
                    <a:cubicBezTo>
                      <a:pt x="355298" y="91919"/>
                      <a:pt x="275686" y="117394"/>
                      <a:pt x="177423" y="116485"/>
                    </a:cubicBezTo>
                    <a:cubicBezTo>
                      <a:pt x="79159" y="115575"/>
                      <a:pt x="-453" y="89189"/>
                      <a:pt x="2" y="56889"/>
                    </a:cubicBezTo>
                    <a:cubicBezTo>
                      <a:pt x="457" y="24590"/>
                      <a:pt x="80069" y="-886"/>
                      <a:pt x="178332" y="24"/>
                    </a:cubicBezTo>
                    <a:cubicBezTo>
                      <a:pt x="276596" y="934"/>
                      <a:pt x="356208" y="27319"/>
                      <a:pt x="355753" y="59619"/>
                    </a:cubicBezTo>
                    <a:close/>
                  </a:path>
                </a:pathLst>
              </a:custGeom>
              <a:solidFill>
                <a:srgbClr val="FFFFFF">
                  <a:alpha val="30000"/>
                </a:srgbClr>
              </a:solidFill>
              <a:ln w="45455" cap="flat">
                <a:noFill/>
                <a:prstDash val="solid"/>
                <a:miter/>
              </a:ln>
            </p:spPr>
            <p:txBody>
              <a:bodyPr rtlCol="0" anchor="ctr"/>
              <a:lstStyle/>
              <a:p>
                <a:endParaRPr lang="en-US" sz="1050"/>
              </a:p>
            </p:txBody>
          </p:sp>
          <p:sp>
            <p:nvSpPr>
              <p:cNvPr id="27" name="Freeform: Shape 26">
                <a:extLst>
                  <a:ext uri="{FF2B5EF4-FFF2-40B4-BE49-F238E27FC236}">
                    <a16:creationId xmlns="" xmlns:a16="http://schemas.microsoft.com/office/drawing/2014/main" id="{2C2C1934-8B02-4A5E-BADA-4D463813688F}"/>
                  </a:ext>
                </a:extLst>
              </p:cNvPr>
              <p:cNvSpPr/>
              <p:nvPr/>
            </p:nvSpPr>
            <p:spPr>
              <a:xfrm>
                <a:off x="2985123" y="4594537"/>
                <a:ext cx="80725" cy="80605"/>
              </a:xfrm>
              <a:custGeom>
                <a:avLst/>
                <a:gdLst>
                  <a:gd name="connsiteX0" fmla="*/ 80169 w 80725"/>
                  <a:gd name="connsiteY0" fmla="*/ 33646 h 80605"/>
                  <a:gd name="connsiteX1" fmla="*/ 46959 w 80725"/>
                  <a:gd name="connsiteY1" fmla="*/ 80049 h 80605"/>
                  <a:gd name="connsiteX2" fmla="*/ 557 w 80725"/>
                  <a:gd name="connsiteY2" fmla="*/ 46839 h 80605"/>
                  <a:gd name="connsiteX3" fmla="*/ 33766 w 80725"/>
                  <a:gd name="connsiteY3" fmla="*/ 437 h 80605"/>
                  <a:gd name="connsiteX4" fmla="*/ 80169 w 80725"/>
                  <a:gd name="connsiteY4" fmla="*/ 33646 h 80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25" h="80605">
                    <a:moveTo>
                      <a:pt x="80169" y="33646"/>
                    </a:moveTo>
                    <a:cubicBezTo>
                      <a:pt x="83808" y="55482"/>
                      <a:pt x="69250" y="76409"/>
                      <a:pt x="46959" y="80049"/>
                    </a:cubicBezTo>
                    <a:cubicBezTo>
                      <a:pt x="25123" y="83688"/>
                      <a:pt x="4196" y="69130"/>
                      <a:pt x="557" y="46839"/>
                    </a:cubicBezTo>
                    <a:cubicBezTo>
                      <a:pt x="-3083" y="25002"/>
                      <a:pt x="11475" y="4076"/>
                      <a:pt x="33766" y="437"/>
                    </a:cubicBezTo>
                    <a:cubicBezTo>
                      <a:pt x="55603" y="-2748"/>
                      <a:pt x="76529" y="11810"/>
                      <a:pt x="80169" y="33646"/>
                    </a:cubicBezTo>
                    <a:close/>
                  </a:path>
                </a:pathLst>
              </a:custGeom>
              <a:solidFill>
                <a:srgbClr val="FFFFFF">
                  <a:alpha val="20000"/>
                </a:srgbClr>
              </a:solidFill>
              <a:ln w="45455" cap="flat">
                <a:noFill/>
                <a:prstDash val="solid"/>
                <a:miter/>
              </a:ln>
            </p:spPr>
            <p:txBody>
              <a:bodyPr rtlCol="0" anchor="ctr"/>
              <a:lstStyle/>
              <a:p>
                <a:endParaRPr lang="en-US" sz="1050"/>
              </a:p>
            </p:txBody>
          </p:sp>
          <p:sp>
            <p:nvSpPr>
              <p:cNvPr id="28" name="Freeform: Shape 27">
                <a:extLst>
                  <a:ext uri="{FF2B5EF4-FFF2-40B4-BE49-F238E27FC236}">
                    <a16:creationId xmlns="" xmlns:a16="http://schemas.microsoft.com/office/drawing/2014/main" id="{075A0D49-7823-4962-A6DD-5C96365A9FFF}"/>
                  </a:ext>
                </a:extLst>
              </p:cNvPr>
              <p:cNvSpPr/>
              <p:nvPr/>
            </p:nvSpPr>
            <p:spPr>
              <a:xfrm>
                <a:off x="2882682" y="4484702"/>
                <a:ext cx="58600" cy="38601"/>
              </a:xfrm>
              <a:custGeom>
                <a:avLst/>
                <a:gdLst>
                  <a:gd name="connsiteX0" fmla="*/ 58415 w 58600"/>
                  <a:gd name="connsiteY0" fmla="*/ 14282 h 38601"/>
                  <a:gd name="connsiteX1" fmla="*/ 32485 w 58600"/>
                  <a:gd name="connsiteY1" fmla="*/ 37938 h 38601"/>
                  <a:gd name="connsiteX2" fmla="*/ 185 w 58600"/>
                  <a:gd name="connsiteY2" fmla="*/ 24290 h 38601"/>
                  <a:gd name="connsiteX3" fmla="*/ 26116 w 58600"/>
                  <a:gd name="connsiteY3" fmla="*/ 634 h 38601"/>
                  <a:gd name="connsiteX4" fmla="*/ 58415 w 58600"/>
                  <a:gd name="connsiteY4" fmla="*/ 14282 h 38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0" h="38601">
                    <a:moveTo>
                      <a:pt x="58415" y="14282"/>
                    </a:moveTo>
                    <a:cubicBezTo>
                      <a:pt x="60235" y="24745"/>
                      <a:pt x="48407" y="35208"/>
                      <a:pt x="32485" y="37938"/>
                    </a:cubicBezTo>
                    <a:cubicBezTo>
                      <a:pt x="16562" y="40667"/>
                      <a:pt x="2005" y="34753"/>
                      <a:pt x="185" y="24290"/>
                    </a:cubicBezTo>
                    <a:cubicBezTo>
                      <a:pt x="-1635" y="13827"/>
                      <a:pt x="10193" y="3363"/>
                      <a:pt x="26116" y="634"/>
                    </a:cubicBezTo>
                    <a:cubicBezTo>
                      <a:pt x="42493" y="-2096"/>
                      <a:pt x="56596" y="4273"/>
                      <a:pt x="58415" y="14282"/>
                    </a:cubicBezTo>
                    <a:close/>
                  </a:path>
                </a:pathLst>
              </a:custGeom>
              <a:solidFill>
                <a:srgbClr val="FFFFFF">
                  <a:alpha val="20000"/>
                </a:srgbClr>
              </a:solidFill>
              <a:ln w="45455" cap="flat">
                <a:noFill/>
                <a:prstDash val="solid"/>
                <a:miter/>
              </a:ln>
            </p:spPr>
            <p:txBody>
              <a:bodyPr rtlCol="0" anchor="ctr"/>
              <a:lstStyle/>
              <a:p>
                <a:endParaRPr lang="en-US" sz="1050"/>
              </a:p>
            </p:txBody>
          </p:sp>
        </p:grpSp>
        <p:grpSp>
          <p:nvGrpSpPr>
            <p:cNvPr id="29" name="Graphic 3">
              <a:extLst>
                <a:ext uri="{FF2B5EF4-FFF2-40B4-BE49-F238E27FC236}">
                  <a16:creationId xmlns="" xmlns:a16="http://schemas.microsoft.com/office/drawing/2014/main" id="{02993569-6859-4A40-9727-B41288755FF5}"/>
                </a:ext>
              </a:extLst>
            </p:cNvPr>
            <p:cNvGrpSpPr/>
            <p:nvPr/>
          </p:nvGrpSpPr>
          <p:grpSpPr>
            <a:xfrm>
              <a:off x="7823264" y="2537076"/>
              <a:ext cx="2388238" cy="2405364"/>
              <a:chOff x="7823264" y="2537076"/>
              <a:chExt cx="2388238" cy="2405364"/>
            </a:xfrm>
          </p:grpSpPr>
          <p:sp>
            <p:nvSpPr>
              <p:cNvPr id="30" name="Freeform: Shape 29">
                <a:extLst>
                  <a:ext uri="{FF2B5EF4-FFF2-40B4-BE49-F238E27FC236}">
                    <a16:creationId xmlns="" xmlns:a16="http://schemas.microsoft.com/office/drawing/2014/main" id="{8DCCB576-DBEB-432C-BFAB-F126D37A5A7A}"/>
                  </a:ext>
                </a:extLst>
              </p:cNvPr>
              <p:cNvSpPr/>
              <p:nvPr/>
            </p:nvSpPr>
            <p:spPr>
              <a:xfrm>
                <a:off x="7823264" y="2537206"/>
                <a:ext cx="2388238" cy="2405234"/>
              </a:xfrm>
              <a:custGeom>
                <a:avLst/>
                <a:gdLst>
                  <a:gd name="connsiteX0" fmla="*/ 1397157 w 2388238"/>
                  <a:gd name="connsiteY0" fmla="*/ 2366662 h 2405234"/>
                  <a:gd name="connsiteX1" fmla="*/ 1059603 w 2388238"/>
                  <a:gd name="connsiteY1" fmla="*/ 2180142 h 2405234"/>
                  <a:gd name="connsiteX2" fmla="*/ 871265 w 2388238"/>
                  <a:gd name="connsiteY2" fmla="*/ 2144658 h 2405234"/>
                  <a:gd name="connsiteX3" fmla="*/ 488674 w 2388238"/>
                  <a:gd name="connsiteY3" fmla="*/ 2195155 h 2405234"/>
                  <a:gd name="connsiteX4" fmla="*/ 147480 w 2388238"/>
                  <a:gd name="connsiteY4" fmla="*/ 1833034 h 2405234"/>
                  <a:gd name="connsiteX5" fmla="*/ 220268 w 2388238"/>
                  <a:gd name="connsiteY5" fmla="*/ 1454081 h 2405234"/>
                  <a:gd name="connsiteX6" fmla="*/ 196157 w 2388238"/>
                  <a:gd name="connsiteY6" fmla="*/ 1263922 h 2405234"/>
                  <a:gd name="connsiteX7" fmla="*/ 30110 w 2388238"/>
                  <a:gd name="connsiteY7" fmla="*/ 915904 h 2405234"/>
                  <a:gd name="connsiteX8" fmla="*/ 268945 w 2388238"/>
                  <a:gd name="connsiteY8" fmla="*/ 479631 h 2405234"/>
                  <a:gd name="connsiteX9" fmla="*/ 651536 w 2388238"/>
                  <a:gd name="connsiteY9" fmla="*/ 431864 h 2405234"/>
                  <a:gd name="connsiteX10" fmla="*/ 824863 w 2388238"/>
                  <a:gd name="connsiteY10" fmla="*/ 349977 h 2405234"/>
                  <a:gd name="connsiteX11" fmla="*/ 1104641 w 2388238"/>
                  <a:gd name="connsiteY11" fmla="*/ 84301 h 2405234"/>
                  <a:gd name="connsiteX12" fmla="*/ 1593685 w 2388238"/>
                  <a:gd name="connsiteY12" fmla="*/ 176651 h 2405234"/>
                  <a:gd name="connsiteX13" fmla="*/ 1757458 w 2388238"/>
                  <a:gd name="connsiteY13" fmla="*/ 526033 h 2405234"/>
                  <a:gd name="connsiteX14" fmla="*/ 1888931 w 2388238"/>
                  <a:gd name="connsiteY14" fmla="*/ 665696 h 2405234"/>
                  <a:gd name="connsiteX15" fmla="*/ 2227850 w 2388238"/>
                  <a:gd name="connsiteY15" fmla="*/ 849940 h 2405234"/>
                  <a:gd name="connsiteX16" fmla="*/ 2291085 w 2388238"/>
                  <a:gd name="connsiteY16" fmla="*/ 1343534 h 2405234"/>
                  <a:gd name="connsiteX17" fmla="*/ 2009486 w 2388238"/>
                  <a:gd name="connsiteY17" fmla="*/ 1606936 h 2405234"/>
                  <a:gd name="connsiteX18" fmla="*/ 1917591 w 2388238"/>
                  <a:gd name="connsiteY18" fmla="*/ 1774804 h 2405234"/>
                  <a:gd name="connsiteX19" fmla="*/ 1847078 w 2388238"/>
                  <a:gd name="connsiteY19" fmla="*/ 2154211 h 2405234"/>
                  <a:gd name="connsiteX20" fmla="*/ 1397157 w 2388238"/>
                  <a:gd name="connsiteY20" fmla="*/ 2366662 h 240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8238" h="2405234">
                    <a:moveTo>
                      <a:pt x="1397157" y="2366662"/>
                    </a:moveTo>
                    <a:lnTo>
                      <a:pt x="1059603" y="2180142"/>
                    </a:lnTo>
                    <a:cubicBezTo>
                      <a:pt x="1002283" y="2148297"/>
                      <a:pt x="936319" y="2136014"/>
                      <a:pt x="871265" y="2144658"/>
                    </a:cubicBezTo>
                    <a:lnTo>
                      <a:pt x="488674" y="2195155"/>
                    </a:lnTo>
                    <a:cubicBezTo>
                      <a:pt x="281227" y="2222450"/>
                      <a:pt x="107901" y="2038660"/>
                      <a:pt x="147480" y="1833034"/>
                    </a:cubicBezTo>
                    <a:lnTo>
                      <a:pt x="220268" y="1454081"/>
                    </a:lnTo>
                    <a:cubicBezTo>
                      <a:pt x="232551" y="1389937"/>
                      <a:pt x="223907" y="1323063"/>
                      <a:pt x="196157" y="1263922"/>
                    </a:cubicBezTo>
                    <a:lnTo>
                      <a:pt x="30110" y="915904"/>
                    </a:lnTo>
                    <a:cubicBezTo>
                      <a:pt x="-59966" y="727110"/>
                      <a:pt x="61499" y="505562"/>
                      <a:pt x="268945" y="479631"/>
                    </a:cubicBezTo>
                    <a:lnTo>
                      <a:pt x="651536" y="431864"/>
                    </a:lnTo>
                    <a:cubicBezTo>
                      <a:pt x="716591" y="423675"/>
                      <a:pt x="777096" y="395015"/>
                      <a:pt x="824863" y="349977"/>
                    </a:cubicBezTo>
                    <a:lnTo>
                      <a:pt x="1104641" y="84301"/>
                    </a:lnTo>
                    <a:cubicBezTo>
                      <a:pt x="1256586" y="-59910"/>
                      <a:pt x="1504520" y="-12598"/>
                      <a:pt x="1593685" y="176651"/>
                    </a:cubicBezTo>
                    <a:lnTo>
                      <a:pt x="1757458" y="526033"/>
                    </a:lnTo>
                    <a:cubicBezTo>
                      <a:pt x="1785209" y="585174"/>
                      <a:pt x="1831156" y="634306"/>
                      <a:pt x="1888931" y="665696"/>
                    </a:cubicBezTo>
                    <a:lnTo>
                      <a:pt x="2227850" y="849940"/>
                    </a:lnTo>
                    <a:cubicBezTo>
                      <a:pt x="2411639" y="950024"/>
                      <a:pt x="2443939" y="1200233"/>
                      <a:pt x="2291085" y="1343534"/>
                    </a:cubicBezTo>
                    <a:lnTo>
                      <a:pt x="2009486" y="1606936"/>
                    </a:lnTo>
                    <a:cubicBezTo>
                      <a:pt x="1961719" y="1651519"/>
                      <a:pt x="1929420" y="1710659"/>
                      <a:pt x="1917591" y="1774804"/>
                    </a:cubicBezTo>
                    <a:lnTo>
                      <a:pt x="1847078" y="2154211"/>
                    </a:lnTo>
                    <a:cubicBezTo>
                      <a:pt x="1808864" y="2359838"/>
                      <a:pt x="1580493" y="2468110"/>
                      <a:pt x="1397157" y="2366662"/>
                    </a:cubicBezTo>
                    <a:close/>
                  </a:path>
                </a:pathLst>
              </a:custGeom>
              <a:solidFill>
                <a:srgbClr val="BBDEFF">
                  <a:alpha val="25000"/>
                </a:srgbClr>
              </a:solidFill>
              <a:ln w="45455" cap="flat">
                <a:noFill/>
                <a:prstDash val="solid"/>
                <a:miter/>
              </a:ln>
            </p:spPr>
            <p:txBody>
              <a:bodyPr rtlCol="0" anchor="ctr"/>
              <a:lstStyle/>
              <a:p>
                <a:endParaRPr lang="en-US" sz="1050"/>
              </a:p>
            </p:txBody>
          </p:sp>
          <p:sp>
            <p:nvSpPr>
              <p:cNvPr id="31" name="Freeform: Shape 30">
                <a:extLst>
                  <a:ext uri="{FF2B5EF4-FFF2-40B4-BE49-F238E27FC236}">
                    <a16:creationId xmlns="" xmlns:a16="http://schemas.microsoft.com/office/drawing/2014/main" id="{B094D05A-AFFB-4FA7-B39B-A0275817DB91}"/>
                  </a:ext>
                </a:extLst>
              </p:cNvPr>
              <p:cNvSpPr/>
              <p:nvPr/>
            </p:nvSpPr>
            <p:spPr>
              <a:xfrm>
                <a:off x="8179250" y="4295867"/>
                <a:ext cx="182577" cy="251087"/>
              </a:xfrm>
              <a:custGeom>
                <a:avLst/>
                <a:gdLst>
                  <a:gd name="connsiteX0" fmla="*/ 174995 w 182577"/>
                  <a:gd name="connsiteY0" fmla="*/ 100759 h 251087"/>
                  <a:gd name="connsiteX1" fmla="*/ 127683 w 182577"/>
                  <a:gd name="connsiteY1" fmla="*/ 248610 h 251087"/>
                  <a:gd name="connsiteX2" fmla="*/ 7583 w 182577"/>
                  <a:gd name="connsiteY2" fmla="*/ 150346 h 251087"/>
                  <a:gd name="connsiteX3" fmla="*/ 54895 w 182577"/>
                  <a:gd name="connsiteY3" fmla="*/ 2495 h 251087"/>
                  <a:gd name="connsiteX4" fmla="*/ 174995 w 182577"/>
                  <a:gd name="connsiteY4" fmla="*/ 100759 h 251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577" h="251087">
                    <a:moveTo>
                      <a:pt x="174995" y="100759"/>
                    </a:moveTo>
                    <a:cubicBezTo>
                      <a:pt x="195011" y="168543"/>
                      <a:pt x="174085" y="234962"/>
                      <a:pt x="127683" y="248610"/>
                    </a:cubicBezTo>
                    <a:cubicBezTo>
                      <a:pt x="81280" y="262258"/>
                      <a:pt x="27599" y="218130"/>
                      <a:pt x="7583" y="150346"/>
                    </a:cubicBezTo>
                    <a:cubicBezTo>
                      <a:pt x="-12434" y="82562"/>
                      <a:pt x="8492" y="16143"/>
                      <a:pt x="54895" y="2495"/>
                    </a:cubicBezTo>
                    <a:cubicBezTo>
                      <a:pt x="101297" y="-11152"/>
                      <a:pt x="154978" y="32520"/>
                      <a:pt x="174995" y="100759"/>
                    </a:cubicBezTo>
                    <a:close/>
                  </a:path>
                </a:pathLst>
              </a:custGeom>
              <a:solidFill>
                <a:srgbClr val="FFFFFF">
                  <a:alpha val="20000"/>
                </a:srgbClr>
              </a:solidFill>
              <a:ln w="45455" cap="flat">
                <a:noFill/>
                <a:prstDash val="solid"/>
                <a:miter/>
              </a:ln>
            </p:spPr>
            <p:txBody>
              <a:bodyPr rtlCol="0" anchor="ctr"/>
              <a:lstStyle/>
              <a:p>
                <a:endParaRPr lang="en-US" sz="1050"/>
              </a:p>
            </p:txBody>
          </p:sp>
          <p:sp>
            <p:nvSpPr>
              <p:cNvPr id="32" name="Freeform: Shape 31">
                <a:extLst>
                  <a:ext uri="{FF2B5EF4-FFF2-40B4-BE49-F238E27FC236}">
                    <a16:creationId xmlns="" xmlns:a16="http://schemas.microsoft.com/office/drawing/2014/main" id="{C25B59C3-21C3-4DF8-A731-9EE57B8570BB}"/>
                  </a:ext>
                </a:extLst>
              </p:cNvPr>
              <p:cNvSpPr/>
              <p:nvPr/>
            </p:nvSpPr>
            <p:spPr>
              <a:xfrm>
                <a:off x="7823264" y="2537076"/>
                <a:ext cx="2388238" cy="2405170"/>
              </a:xfrm>
              <a:custGeom>
                <a:avLst/>
                <a:gdLst>
                  <a:gd name="connsiteX0" fmla="*/ 2227850 w 2388238"/>
                  <a:gd name="connsiteY0" fmla="*/ 850070 h 2405170"/>
                  <a:gd name="connsiteX1" fmla="*/ 1888931 w 2388238"/>
                  <a:gd name="connsiteY1" fmla="*/ 665825 h 2405170"/>
                  <a:gd name="connsiteX2" fmla="*/ 1757458 w 2388238"/>
                  <a:gd name="connsiteY2" fmla="*/ 526163 h 2405170"/>
                  <a:gd name="connsiteX3" fmla="*/ 1593685 w 2388238"/>
                  <a:gd name="connsiteY3" fmla="*/ 176781 h 2405170"/>
                  <a:gd name="connsiteX4" fmla="*/ 1104641 w 2388238"/>
                  <a:gd name="connsiteY4" fmla="*/ 84431 h 2405170"/>
                  <a:gd name="connsiteX5" fmla="*/ 824863 w 2388238"/>
                  <a:gd name="connsiteY5" fmla="*/ 350107 h 2405170"/>
                  <a:gd name="connsiteX6" fmla="*/ 651536 w 2388238"/>
                  <a:gd name="connsiteY6" fmla="*/ 431994 h 2405170"/>
                  <a:gd name="connsiteX7" fmla="*/ 268945 w 2388238"/>
                  <a:gd name="connsiteY7" fmla="*/ 479761 h 2405170"/>
                  <a:gd name="connsiteX8" fmla="*/ 30110 w 2388238"/>
                  <a:gd name="connsiteY8" fmla="*/ 916034 h 2405170"/>
                  <a:gd name="connsiteX9" fmla="*/ 196157 w 2388238"/>
                  <a:gd name="connsiteY9" fmla="*/ 1264052 h 2405170"/>
                  <a:gd name="connsiteX10" fmla="*/ 220268 w 2388238"/>
                  <a:gd name="connsiteY10" fmla="*/ 1454211 h 2405170"/>
                  <a:gd name="connsiteX11" fmla="*/ 147480 w 2388238"/>
                  <a:gd name="connsiteY11" fmla="*/ 1833164 h 2405170"/>
                  <a:gd name="connsiteX12" fmla="*/ 488674 w 2388238"/>
                  <a:gd name="connsiteY12" fmla="*/ 2195285 h 2405170"/>
                  <a:gd name="connsiteX13" fmla="*/ 871265 w 2388238"/>
                  <a:gd name="connsiteY13" fmla="*/ 2144788 h 2405170"/>
                  <a:gd name="connsiteX14" fmla="*/ 1059603 w 2388238"/>
                  <a:gd name="connsiteY14" fmla="*/ 2180272 h 2405170"/>
                  <a:gd name="connsiteX15" fmla="*/ 1397157 w 2388238"/>
                  <a:gd name="connsiteY15" fmla="*/ 2366791 h 2405170"/>
                  <a:gd name="connsiteX16" fmla="*/ 1847078 w 2388238"/>
                  <a:gd name="connsiteY16" fmla="*/ 2154341 h 2405170"/>
                  <a:gd name="connsiteX17" fmla="*/ 1917591 w 2388238"/>
                  <a:gd name="connsiteY17" fmla="*/ 1774933 h 2405170"/>
                  <a:gd name="connsiteX18" fmla="*/ 2009486 w 2388238"/>
                  <a:gd name="connsiteY18" fmla="*/ 1607066 h 2405170"/>
                  <a:gd name="connsiteX19" fmla="*/ 2291085 w 2388238"/>
                  <a:gd name="connsiteY19" fmla="*/ 1343664 h 2405170"/>
                  <a:gd name="connsiteX20" fmla="*/ 2227850 w 2388238"/>
                  <a:gd name="connsiteY20" fmla="*/ 850070 h 2405170"/>
                  <a:gd name="connsiteX21" fmla="*/ 2258785 w 2388238"/>
                  <a:gd name="connsiteY21" fmla="*/ 1338205 h 2405170"/>
                  <a:gd name="connsiteX22" fmla="*/ 1984921 w 2388238"/>
                  <a:gd name="connsiteY22" fmla="*/ 1594328 h 2405170"/>
                  <a:gd name="connsiteX23" fmla="*/ 1895300 w 2388238"/>
                  <a:gd name="connsiteY23" fmla="*/ 1757646 h 2405170"/>
                  <a:gd name="connsiteX24" fmla="*/ 1827062 w 2388238"/>
                  <a:gd name="connsiteY24" fmla="*/ 2126136 h 2405170"/>
                  <a:gd name="connsiteX25" fmla="*/ 1389879 w 2388238"/>
                  <a:gd name="connsiteY25" fmla="*/ 2332672 h 2405170"/>
                  <a:gd name="connsiteX26" fmla="*/ 1061878 w 2388238"/>
                  <a:gd name="connsiteY26" fmla="*/ 2151612 h 2405170"/>
                  <a:gd name="connsiteX27" fmla="*/ 878998 w 2388238"/>
                  <a:gd name="connsiteY27" fmla="*/ 2117037 h 2405170"/>
                  <a:gd name="connsiteX28" fmla="*/ 507325 w 2388238"/>
                  <a:gd name="connsiteY28" fmla="*/ 2165714 h 2405170"/>
                  <a:gd name="connsiteX29" fmla="*/ 175685 w 2388238"/>
                  <a:gd name="connsiteY29" fmla="*/ 1814057 h 2405170"/>
                  <a:gd name="connsiteX30" fmla="*/ 246653 w 2388238"/>
                  <a:gd name="connsiteY30" fmla="*/ 1446022 h 2405170"/>
                  <a:gd name="connsiteX31" fmla="*/ 222997 w 2388238"/>
                  <a:gd name="connsiteY31" fmla="*/ 1261323 h 2405170"/>
                  <a:gd name="connsiteX32" fmla="*/ 61499 w 2388238"/>
                  <a:gd name="connsiteY32" fmla="*/ 922858 h 2405170"/>
                  <a:gd name="connsiteX33" fmla="*/ 293511 w 2388238"/>
                  <a:gd name="connsiteY33" fmla="*/ 498868 h 2405170"/>
                  <a:gd name="connsiteX34" fmla="*/ 665639 w 2388238"/>
                  <a:gd name="connsiteY34" fmla="*/ 452465 h 2405170"/>
                  <a:gd name="connsiteX35" fmla="*/ 833961 w 2388238"/>
                  <a:gd name="connsiteY35" fmla="*/ 372853 h 2405170"/>
                  <a:gd name="connsiteX36" fmla="*/ 1106006 w 2388238"/>
                  <a:gd name="connsiteY36" fmla="*/ 114911 h 2405170"/>
                  <a:gd name="connsiteX37" fmla="*/ 1580947 w 2388238"/>
                  <a:gd name="connsiteY37" fmla="*/ 204531 h 2405170"/>
                  <a:gd name="connsiteX38" fmla="*/ 1739716 w 2388238"/>
                  <a:gd name="connsiteY38" fmla="*/ 543905 h 2405170"/>
                  <a:gd name="connsiteX39" fmla="*/ 1867550 w 2388238"/>
                  <a:gd name="connsiteY39" fmla="*/ 679473 h 2405170"/>
                  <a:gd name="connsiteX40" fmla="*/ 2196915 w 2388238"/>
                  <a:gd name="connsiteY40" fmla="*/ 858259 h 2405170"/>
                  <a:gd name="connsiteX41" fmla="*/ 2258785 w 2388238"/>
                  <a:gd name="connsiteY41" fmla="*/ 1338205 h 240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88238" h="2405170">
                    <a:moveTo>
                      <a:pt x="2227850" y="850070"/>
                    </a:moveTo>
                    <a:lnTo>
                      <a:pt x="1888931" y="665825"/>
                    </a:lnTo>
                    <a:cubicBezTo>
                      <a:pt x="1831156" y="634435"/>
                      <a:pt x="1785209" y="585758"/>
                      <a:pt x="1757458" y="526163"/>
                    </a:cubicBezTo>
                    <a:lnTo>
                      <a:pt x="1593685" y="176781"/>
                    </a:lnTo>
                    <a:cubicBezTo>
                      <a:pt x="1504975" y="-12923"/>
                      <a:pt x="1256586" y="-59781"/>
                      <a:pt x="1104641" y="84431"/>
                    </a:cubicBezTo>
                    <a:lnTo>
                      <a:pt x="824863" y="350107"/>
                    </a:lnTo>
                    <a:cubicBezTo>
                      <a:pt x="777550" y="395145"/>
                      <a:pt x="716591" y="423805"/>
                      <a:pt x="651536" y="431994"/>
                    </a:cubicBezTo>
                    <a:lnTo>
                      <a:pt x="268945" y="479761"/>
                    </a:lnTo>
                    <a:cubicBezTo>
                      <a:pt x="61499" y="505692"/>
                      <a:pt x="-59966" y="727240"/>
                      <a:pt x="30110" y="916034"/>
                    </a:cubicBezTo>
                    <a:lnTo>
                      <a:pt x="196157" y="1264052"/>
                    </a:lnTo>
                    <a:cubicBezTo>
                      <a:pt x="224362" y="1323192"/>
                      <a:pt x="233006" y="1389612"/>
                      <a:pt x="220268" y="1454211"/>
                    </a:cubicBezTo>
                    <a:lnTo>
                      <a:pt x="147480" y="1833164"/>
                    </a:lnTo>
                    <a:cubicBezTo>
                      <a:pt x="107901" y="2038790"/>
                      <a:pt x="281227" y="2222580"/>
                      <a:pt x="488674" y="2195285"/>
                    </a:cubicBezTo>
                    <a:lnTo>
                      <a:pt x="871265" y="2144788"/>
                    </a:lnTo>
                    <a:cubicBezTo>
                      <a:pt x="936319" y="2136144"/>
                      <a:pt x="1002283" y="2148882"/>
                      <a:pt x="1059603" y="2180272"/>
                    </a:cubicBezTo>
                    <a:lnTo>
                      <a:pt x="1397157" y="2366791"/>
                    </a:lnTo>
                    <a:cubicBezTo>
                      <a:pt x="1580493" y="2467785"/>
                      <a:pt x="1808864" y="2359967"/>
                      <a:pt x="1847078" y="2154341"/>
                    </a:cubicBezTo>
                    <a:lnTo>
                      <a:pt x="1917591" y="1774933"/>
                    </a:lnTo>
                    <a:cubicBezTo>
                      <a:pt x="1929420" y="1710334"/>
                      <a:pt x="1961719" y="1651649"/>
                      <a:pt x="2009486" y="1607066"/>
                    </a:cubicBezTo>
                    <a:lnTo>
                      <a:pt x="2291085" y="1343664"/>
                    </a:lnTo>
                    <a:cubicBezTo>
                      <a:pt x="2443939" y="1200818"/>
                      <a:pt x="2411639" y="950154"/>
                      <a:pt x="2227850" y="850070"/>
                    </a:cubicBezTo>
                    <a:close/>
                    <a:moveTo>
                      <a:pt x="2258785" y="1338205"/>
                    </a:moveTo>
                    <a:lnTo>
                      <a:pt x="1984921" y="1594328"/>
                    </a:lnTo>
                    <a:cubicBezTo>
                      <a:pt x="1938518" y="1638001"/>
                      <a:pt x="1907128" y="1694867"/>
                      <a:pt x="1895300" y="1757646"/>
                    </a:cubicBezTo>
                    <a:lnTo>
                      <a:pt x="1827062" y="2126136"/>
                    </a:lnTo>
                    <a:cubicBezTo>
                      <a:pt x="1789757" y="2325848"/>
                      <a:pt x="1568209" y="2430936"/>
                      <a:pt x="1389879" y="2332672"/>
                    </a:cubicBezTo>
                    <a:lnTo>
                      <a:pt x="1061878" y="2151612"/>
                    </a:lnTo>
                    <a:cubicBezTo>
                      <a:pt x="1006377" y="2120677"/>
                      <a:pt x="942233" y="2108849"/>
                      <a:pt x="878998" y="2117037"/>
                    </a:cubicBezTo>
                    <a:lnTo>
                      <a:pt x="507325" y="2165714"/>
                    </a:lnTo>
                    <a:cubicBezTo>
                      <a:pt x="305794" y="2192100"/>
                      <a:pt x="137472" y="2013314"/>
                      <a:pt x="175685" y="1814057"/>
                    </a:cubicBezTo>
                    <a:lnTo>
                      <a:pt x="246653" y="1446022"/>
                    </a:lnTo>
                    <a:cubicBezTo>
                      <a:pt x="258481" y="1383698"/>
                      <a:pt x="250293" y="1318643"/>
                      <a:pt x="222997" y="1261323"/>
                    </a:cubicBezTo>
                    <a:lnTo>
                      <a:pt x="61499" y="922858"/>
                    </a:lnTo>
                    <a:cubicBezTo>
                      <a:pt x="-25846" y="739523"/>
                      <a:pt x="91979" y="523889"/>
                      <a:pt x="293511" y="498868"/>
                    </a:cubicBezTo>
                    <a:lnTo>
                      <a:pt x="665639" y="452465"/>
                    </a:lnTo>
                    <a:cubicBezTo>
                      <a:pt x="728874" y="444732"/>
                      <a:pt x="787559" y="416526"/>
                      <a:pt x="833961" y="372853"/>
                    </a:cubicBezTo>
                    <a:lnTo>
                      <a:pt x="1106006" y="114911"/>
                    </a:lnTo>
                    <a:cubicBezTo>
                      <a:pt x="1253402" y="-25206"/>
                      <a:pt x="1494967" y="20741"/>
                      <a:pt x="1580947" y="204531"/>
                    </a:cubicBezTo>
                    <a:lnTo>
                      <a:pt x="1739716" y="543905"/>
                    </a:lnTo>
                    <a:cubicBezTo>
                      <a:pt x="1766557" y="601681"/>
                      <a:pt x="1811594" y="648993"/>
                      <a:pt x="1867550" y="679473"/>
                    </a:cubicBezTo>
                    <a:lnTo>
                      <a:pt x="2196915" y="858259"/>
                    </a:lnTo>
                    <a:cubicBezTo>
                      <a:pt x="2376155" y="955613"/>
                      <a:pt x="2407545" y="1199453"/>
                      <a:pt x="2258785" y="1338205"/>
                    </a:cubicBezTo>
                    <a:close/>
                  </a:path>
                </a:pathLst>
              </a:custGeom>
              <a:solidFill>
                <a:srgbClr val="BBEEFF">
                  <a:alpha val="40000"/>
                </a:srgbClr>
              </a:solidFill>
              <a:ln w="45455" cap="flat">
                <a:noFill/>
                <a:prstDash val="solid"/>
                <a:miter/>
              </a:ln>
            </p:spPr>
            <p:txBody>
              <a:bodyPr rtlCol="0" anchor="ctr"/>
              <a:lstStyle/>
              <a:p>
                <a:endParaRPr lang="en-US" sz="1050"/>
              </a:p>
            </p:txBody>
          </p:sp>
          <p:sp>
            <p:nvSpPr>
              <p:cNvPr id="33" name="Freeform: Shape 32">
                <a:extLst>
                  <a:ext uri="{FF2B5EF4-FFF2-40B4-BE49-F238E27FC236}">
                    <a16:creationId xmlns="" xmlns:a16="http://schemas.microsoft.com/office/drawing/2014/main" id="{6C6CAD7B-7383-40A4-A7E3-272E75C1AB2C}"/>
                  </a:ext>
                </a:extLst>
              </p:cNvPr>
              <p:cNvSpPr/>
              <p:nvPr/>
            </p:nvSpPr>
            <p:spPr>
              <a:xfrm>
                <a:off x="7859742" y="2563113"/>
                <a:ext cx="2317840" cy="1155691"/>
              </a:xfrm>
              <a:custGeom>
                <a:avLst/>
                <a:gdLst>
                  <a:gd name="connsiteX0" fmla="*/ 2164531 w 2317840"/>
                  <a:gd name="connsiteY0" fmla="*/ 825398 h 1155691"/>
                  <a:gd name="connsiteX1" fmla="*/ 1835166 w 2317840"/>
                  <a:gd name="connsiteY1" fmla="*/ 646613 h 1155691"/>
                  <a:gd name="connsiteX2" fmla="*/ 1707332 w 2317840"/>
                  <a:gd name="connsiteY2" fmla="*/ 511045 h 1155691"/>
                  <a:gd name="connsiteX3" fmla="*/ 1548563 w 2317840"/>
                  <a:gd name="connsiteY3" fmla="*/ 171670 h 1155691"/>
                  <a:gd name="connsiteX4" fmla="*/ 1073622 w 2317840"/>
                  <a:gd name="connsiteY4" fmla="*/ 82050 h 1155691"/>
                  <a:gd name="connsiteX5" fmla="*/ 801577 w 2317840"/>
                  <a:gd name="connsiteY5" fmla="*/ 339993 h 1155691"/>
                  <a:gd name="connsiteX6" fmla="*/ 633255 w 2317840"/>
                  <a:gd name="connsiteY6" fmla="*/ 419605 h 1155691"/>
                  <a:gd name="connsiteX7" fmla="*/ 261126 w 2317840"/>
                  <a:gd name="connsiteY7" fmla="*/ 466007 h 1155691"/>
                  <a:gd name="connsiteX8" fmla="*/ 0 w 2317840"/>
                  <a:gd name="connsiteY8" fmla="*/ 758524 h 1155691"/>
                  <a:gd name="connsiteX9" fmla="*/ 670558 w 2317840"/>
                  <a:gd name="connsiteY9" fmla="*/ 771262 h 1155691"/>
                  <a:gd name="connsiteX10" fmla="*/ 1828797 w 2317840"/>
                  <a:gd name="connsiteY10" fmla="*/ 1149305 h 1155691"/>
                  <a:gd name="connsiteX11" fmla="*/ 2317841 w 2317840"/>
                  <a:gd name="connsiteY11" fmla="*/ 1051041 h 1155691"/>
                  <a:gd name="connsiteX12" fmla="*/ 2164531 w 2317840"/>
                  <a:gd name="connsiteY12" fmla="*/ 825398 h 115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7840" h="1155691">
                    <a:moveTo>
                      <a:pt x="2164531" y="825398"/>
                    </a:moveTo>
                    <a:lnTo>
                      <a:pt x="1835166" y="646613"/>
                    </a:lnTo>
                    <a:cubicBezTo>
                      <a:pt x="1779210" y="616133"/>
                      <a:pt x="1734627" y="568820"/>
                      <a:pt x="1707332" y="511045"/>
                    </a:cubicBezTo>
                    <a:lnTo>
                      <a:pt x="1548563" y="171670"/>
                    </a:lnTo>
                    <a:cubicBezTo>
                      <a:pt x="1462128" y="-12574"/>
                      <a:pt x="1221017" y="-58067"/>
                      <a:pt x="1073622" y="82050"/>
                    </a:cubicBezTo>
                    <a:lnTo>
                      <a:pt x="801577" y="339993"/>
                    </a:lnTo>
                    <a:cubicBezTo>
                      <a:pt x="755630" y="383666"/>
                      <a:pt x="696489" y="411871"/>
                      <a:pt x="633255" y="419605"/>
                    </a:cubicBezTo>
                    <a:lnTo>
                      <a:pt x="261126" y="466007"/>
                    </a:lnTo>
                    <a:cubicBezTo>
                      <a:pt x="106452" y="485114"/>
                      <a:pt x="1819" y="616133"/>
                      <a:pt x="0" y="758524"/>
                    </a:cubicBezTo>
                    <a:cubicBezTo>
                      <a:pt x="161043" y="741692"/>
                      <a:pt x="364394" y="711667"/>
                      <a:pt x="670558" y="771262"/>
                    </a:cubicBezTo>
                    <a:cubicBezTo>
                      <a:pt x="1100463" y="854513"/>
                      <a:pt x="1359770" y="1100173"/>
                      <a:pt x="1828797" y="1149305"/>
                    </a:cubicBezTo>
                    <a:cubicBezTo>
                      <a:pt x="2042611" y="1171597"/>
                      <a:pt x="2175449" y="1134748"/>
                      <a:pt x="2317841" y="1051041"/>
                    </a:cubicBezTo>
                    <a:cubicBezTo>
                      <a:pt x="2306467" y="960056"/>
                      <a:pt x="2254151" y="874075"/>
                      <a:pt x="2164531" y="825398"/>
                    </a:cubicBezTo>
                    <a:close/>
                  </a:path>
                </a:pathLst>
              </a:custGeom>
              <a:solidFill>
                <a:srgbClr val="FFFFFF">
                  <a:alpha val="5000"/>
                </a:srgbClr>
              </a:solidFill>
              <a:ln w="45455" cap="flat">
                <a:noFill/>
                <a:prstDash val="solid"/>
                <a:miter/>
              </a:ln>
            </p:spPr>
            <p:txBody>
              <a:bodyPr rtlCol="0" anchor="ctr"/>
              <a:lstStyle/>
              <a:p>
                <a:endParaRPr lang="en-US" sz="1050"/>
              </a:p>
            </p:txBody>
          </p:sp>
          <p:sp>
            <p:nvSpPr>
              <p:cNvPr id="34" name="Freeform: Shape 33">
                <a:extLst>
                  <a:ext uri="{FF2B5EF4-FFF2-40B4-BE49-F238E27FC236}">
                    <a16:creationId xmlns="" xmlns:a16="http://schemas.microsoft.com/office/drawing/2014/main" id="{EB168935-8A2C-4332-AC02-2F2D7E7C7547}"/>
                  </a:ext>
                </a:extLst>
              </p:cNvPr>
              <p:cNvSpPr/>
              <p:nvPr/>
            </p:nvSpPr>
            <p:spPr>
              <a:xfrm>
                <a:off x="8077381" y="2667742"/>
                <a:ext cx="1110631" cy="641897"/>
              </a:xfrm>
              <a:custGeom>
                <a:avLst/>
                <a:gdLst>
                  <a:gd name="connsiteX0" fmla="*/ 126739 w 1110631"/>
                  <a:gd name="connsiteY0" fmla="*/ 641157 h 641897"/>
                  <a:gd name="connsiteX1" fmla="*/ 56681 w 1110631"/>
                  <a:gd name="connsiteY1" fmla="*/ 446449 h 641897"/>
                  <a:gd name="connsiteX2" fmla="*/ 416981 w 1110631"/>
                  <a:gd name="connsiteY2" fmla="*/ 422338 h 641897"/>
                  <a:gd name="connsiteX3" fmla="*/ 686751 w 1110631"/>
                  <a:gd name="connsiteY3" fmla="*/ 289955 h 641897"/>
                  <a:gd name="connsiteX4" fmla="*/ 952427 w 1110631"/>
                  <a:gd name="connsiteY4" fmla="*/ 17455 h 641897"/>
                  <a:gd name="connsiteX5" fmla="*/ 1096183 w 1110631"/>
                  <a:gd name="connsiteY5" fmla="*/ 139375 h 641897"/>
                  <a:gd name="connsiteX6" fmla="*/ 841426 w 1110631"/>
                  <a:gd name="connsiteY6" fmla="*/ 428252 h 641897"/>
                  <a:gd name="connsiteX7" fmla="*/ 469752 w 1110631"/>
                  <a:gd name="connsiteY7" fmla="*/ 600214 h 641897"/>
                  <a:gd name="connsiteX8" fmla="*/ 126739 w 1110631"/>
                  <a:gd name="connsiteY8" fmla="*/ 641157 h 64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0631" h="641897">
                    <a:moveTo>
                      <a:pt x="126739" y="641157"/>
                    </a:moveTo>
                    <a:cubicBezTo>
                      <a:pt x="2090" y="655260"/>
                      <a:pt x="-47952" y="463282"/>
                      <a:pt x="56681" y="446449"/>
                    </a:cubicBezTo>
                    <a:lnTo>
                      <a:pt x="416981" y="422338"/>
                    </a:lnTo>
                    <a:cubicBezTo>
                      <a:pt x="517974" y="405961"/>
                      <a:pt x="608049" y="361378"/>
                      <a:pt x="686751" y="289955"/>
                    </a:cubicBezTo>
                    <a:lnTo>
                      <a:pt x="952427" y="17455"/>
                    </a:lnTo>
                    <a:cubicBezTo>
                      <a:pt x="992460" y="-36681"/>
                      <a:pt x="1160328" y="43840"/>
                      <a:pt x="1096183" y="139375"/>
                    </a:cubicBezTo>
                    <a:lnTo>
                      <a:pt x="841426" y="428252"/>
                    </a:lnTo>
                    <a:cubicBezTo>
                      <a:pt x="745437" y="522877"/>
                      <a:pt x="623062" y="582472"/>
                      <a:pt x="469752" y="600214"/>
                    </a:cubicBezTo>
                    <a:lnTo>
                      <a:pt x="126739" y="641157"/>
                    </a:lnTo>
                    <a:close/>
                  </a:path>
                </a:pathLst>
              </a:custGeom>
              <a:solidFill>
                <a:srgbClr val="FFFFFF">
                  <a:alpha val="50000"/>
                </a:srgbClr>
              </a:solidFill>
              <a:ln w="45455" cap="flat">
                <a:noFill/>
                <a:prstDash val="solid"/>
                <a:miter/>
              </a:ln>
            </p:spPr>
            <p:txBody>
              <a:bodyPr rtlCol="0" anchor="ctr"/>
              <a:lstStyle/>
              <a:p>
                <a:endParaRPr lang="en-US" sz="1050"/>
              </a:p>
            </p:txBody>
          </p:sp>
          <p:sp>
            <p:nvSpPr>
              <p:cNvPr id="35" name="Freeform: Shape 34">
                <a:extLst>
                  <a:ext uri="{FF2B5EF4-FFF2-40B4-BE49-F238E27FC236}">
                    <a16:creationId xmlns="" xmlns:a16="http://schemas.microsoft.com/office/drawing/2014/main" id="{3DA63247-172E-43CD-8A3C-62A6117CCA82}"/>
                  </a:ext>
                </a:extLst>
              </p:cNvPr>
              <p:cNvSpPr/>
              <p:nvPr/>
            </p:nvSpPr>
            <p:spPr>
              <a:xfrm>
                <a:off x="7856300" y="2570392"/>
                <a:ext cx="2320302" cy="2337128"/>
              </a:xfrm>
              <a:custGeom>
                <a:avLst/>
                <a:gdLst>
                  <a:gd name="connsiteX0" fmla="*/ 2164334 w 2320302"/>
                  <a:gd name="connsiteY0" fmla="*/ 825398 h 2337128"/>
                  <a:gd name="connsiteX1" fmla="*/ 1834968 w 2320302"/>
                  <a:gd name="connsiteY1" fmla="*/ 646613 h 2337128"/>
                  <a:gd name="connsiteX2" fmla="*/ 1707135 w 2320302"/>
                  <a:gd name="connsiteY2" fmla="*/ 511045 h 2337128"/>
                  <a:gd name="connsiteX3" fmla="*/ 1548366 w 2320302"/>
                  <a:gd name="connsiteY3" fmla="*/ 171670 h 2337128"/>
                  <a:gd name="connsiteX4" fmla="*/ 1073424 w 2320302"/>
                  <a:gd name="connsiteY4" fmla="*/ 82050 h 2337128"/>
                  <a:gd name="connsiteX5" fmla="*/ 801380 w 2320302"/>
                  <a:gd name="connsiteY5" fmla="*/ 339993 h 2337128"/>
                  <a:gd name="connsiteX6" fmla="*/ 633058 w 2320302"/>
                  <a:gd name="connsiteY6" fmla="*/ 419605 h 2337128"/>
                  <a:gd name="connsiteX7" fmla="*/ 261384 w 2320302"/>
                  <a:gd name="connsiteY7" fmla="*/ 466007 h 2337128"/>
                  <a:gd name="connsiteX8" fmla="*/ 29373 w 2320302"/>
                  <a:gd name="connsiteY8" fmla="*/ 889998 h 2337128"/>
                  <a:gd name="connsiteX9" fmla="*/ 190871 w 2320302"/>
                  <a:gd name="connsiteY9" fmla="*/ 1228462 h 2337128"/>
                  <a:gd name="connsiteX10" fmla="*/ 214527 w 2320302"/>
                  <a:gd name="connsiteY10" fmla="*/ 1413162 h 2337128"/>
                  <a:gd name="connsiteX11" fmla="*/ 143559 w 2320302"/>
                  <a:gd name="connsiteY11" fmla="*/ 1781196 h 2337128"/>
                  <a:gd name="connsiteX12" fmla="*/ 475199 w 2320302"/>
                  <a:gd name="connsiteY12" fmla="*/ 2132854 h 2337128"/>
                  <a:gd name="connsiteX13" fmla="*/ 846872 w 2320302"/>
                  <a:gd name="connsiteY13" fmla="*/ 2084177 h 2337128"/>
                  <a:gd name="connsiteX14" fmla="*/ 1029752 w 2320302"/>
                  <a:gd name="connsiteY14" fmla="*/ 2118751 h 2337128"/>
                  <a:gd name="connsiteX15" fmla="*/ 1357752 w 2320302"/>
                  <a:gd name="connsiteY15" fmla="*/ 2299811 h 2337128"/>
                  <a:gd name="connsiteX16" fmla="*/ 1794935 w 2320302"/>
                  <a:gd name="connsiteY16" fmla="*/ 2093275 h 2337128"/>
                  <a:gd name="connsiteX17" fmla="*/ 1863174 w 2320302"/>
                  <a:gd name="connsiteY17" fmla="*/ 1724786 h 2337128"/>
                  <a:gd name="connsiteX18" fmla="*/ 1952794 w 2320302"/>
                  <a:gd name="connsiteY18" fmla="*/ 1561468 h 2337128"/>
                  <a:gd name="connsiteX19" fmla="*/ 2226659 w 2320302"/>
                  <a:gd name="connsiteY19" fmla="*/ 1305344 h 2337128"/>
                  <a:gd name="connsiteX20" fmla="*/ 2164334 w 2320302"/>
                  <a:gd name="connsiteY20" fmla="*/ 825398 h 2337128"/>
                  <a:gd name="connsiteX21" fmla="*/ 2137038 w 2320302"/>
                  <a:gd name="connsiteY21" fmla="*/ 1289877 h 2337128"/>
                  <a:gd name="connsiteX22" fmla="*/ 1885465 w 2320302"/>
                  <a:gd name="connsiteY22" fmla="*/ 1525528 h 2337128"/>
                  <a:gd name="connsiteX23" fmla="*/ 1803124 w 2320302"/>
                  <a:gd name="connsiteY23" fmla="*/ 1675654 h 2337128"/>
                  <a:gd name="connsiteX24" fmla="*/ 1740344 w 2320302"/>
                  <a:gd name="connsiteY24" fmla="*/ 2014573 h 2337128"/>
                  <a:gd name="connsiteX25" fmla="*/ 1338646 w 2320302"/>
                  <a:gd name="connsiteY25" fmla="*/ 2204277 h 2337128"/>
                  <a:gd name="connsiteX26" fmla="*/ 1037031 w 2320302"/>
                  <a:gd name="connsiteY26" fmla="*/ 2037774 h 2337128"/>
                  <a:gd name="connsiteX27" fmla="*/ 868708 w 2320302"/>
                  <a:gd name="connsiteY27" fmla="*/ 2005930 h 2337128"/>
                  <a:gd name="connsiteX28" fmla="*/ 527060 w 2320302"/>
                  <a:gd name="connsiteY28" fmla="*/ 2050967 h 2337128"/>
                  <a:gd name="connsiteX29" fmla="*/ 222261 w 2320302"/>
                  <a:gd name="connsiteY29" fmla="*/ 1727515 h 2337128"/>
                  <a:gd name="connsiteX30" fmla="*/ 287315 w 2320302"/>
                  <a:gd name="connsiteY30" fmla="*/ 1389051 h 2337128"/>
                  <a:gd name="connsiteX31" fmla="*/ 265479 w 2320302"/>
                  <a:gd name="connsiteY31" fmla="*/ 1219364 h 2337128"/>
                  <a:gd name="connsiteX32" fmla="*/ 117173 w 2320302"/>
                  <a:gd name="connsiteY32" fmla="*/ 908195 h 2337128"/>
                  <a:gd name="connsiteX33" fmla="*/ 330533 w 2320302"/>
                  <a:gd name="connsiteY33" fmla="*/ 518324 h 2337128"/>
                  <a:gd name="connsiteX34" fmla="*/ 672636 w 2320302"/>
                  <a:gd name="connsiteY34" fmla="*/ 475561 h 2337128"/>
                  <a:gd name="connsiteX35" fmla="*/ 827311 w 2320302"/>
                  <a:gd name="connsiteY35" fmla="*/ 402318 h 2337128"/>
                  <a:gd name="connsiteX36" fmla="*/ 1077519 w 2320302"/>
                  <a:gd name="connsiteY36" fmla="*/ 165301 h 2337128"/>
                  <a:gd name="connsiteX37" fmla="*/ 1514246 w 2320302"/>
                  <a:gd name="connsiteY37" fmla="*/ 248098 h 2337128"/>
                  <a:gd name="connsiteX38" fmla="*/ 1660278 w 2320302"/>
                  <a:gd name="connsiteY38" fmla="*/ 560177 h 2337128"/>
                  <a:gd name="connsiteX39" fmla="*/ 1777648 w 2320302"/>
                  <a:gd name="connsiteY39" fmla="*/ 684826 h 2337128"/>
                  <a:gd name="connsiteX40" fmla="*/ 2080627 w 2320302"/>
                  <a:gd name="connsiteY40" fmla="*/ 849509 h 2337128"/>
                  <a:gd name="connsiteX41" fmla="*/ 2137038 w 2320302"/>
                  <a:gd name="connsiteY41" fmla="*/ 1289877 h 23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0302" h="2337128">
                    <a:moveTo>
                      <a:pt x="2164334" y="825398"/>
                    </a:moveTo>
                    <a:lnTo>
                      <a:pt x="1834968" y="646613"/>
                    </a:lnTo>
                    <a:cubicBezTo>
                      <a:pt x="1779013" y="616133"/>
                      <a:pt x="1734430" y="568820"/>
                      <a:pt x="1707135" y="511045"/>
                    </a:cubicBezTo>
                    <a:lnTo>
                      <a:pt x="1548366" y="171670"/>
                    </a:lnTo>
                    <a:cubicBezTo>
                      <a:pt x="1461930" y="-12574"/>
                      <a:pt x="1220820" y="-58067"/>
                      <a:pt x="1073424" y="82050"/>
                    </a:cubicBezTo>
                    <a:lnTo>
                      <a:pt x="801380" y="339993"/>
                    </a:lnTo>
                    <a:cubicBezTo>
                      <a:pt x="755433" y="383666"/>
                      <a:pt x="696292" y="411871"/>
                      <a:pt x="633058" y="419605"/>
                    </a:cubicBezTo>
                    <a:lnTo>
                      <a:pt x="261384" y="466007"/>
                    </a:lnTo>
                    <a:cubicBezTo>
                      <a:pt x="59853" y="491028"/>
                      <a:pt x="-58427" y="706663"/>
                      <a:pt x="29373" y="889998"/>
                    </a:cubicBezTo>
                    <a:lnTo>
                      <a:pt x="190871" y="1228462"/>
                    </a:lnTo>
                    <a:cubicBezTo>
                      <a:pt x="218167" y="1285783"/>
                      <a:pt x="226355" y="1350382"/>
                      <a:pt x="214527" y="1413162"/>
                    </a:cubicBezTo>
                    <a:lnTo>
                      <a:pt x="143559" y="1781196"/>
                    </a:lnTo>
                    <a:cubicBezTo>
                      <a:pt x="104890" y="1980909"/>
                      <a:pt x="273668" y="2159694"/>
                      <a:pt x="475199" y="2132854"/>
                    </a:cubicBezTo>
                    <a:lnTo>
                      <a:pt x="846872" y="2084177"/>
                    </a:lnTo>
                    <a:cubicBezTo>
                      <a:pt x="910107" y="2075988"/>
                      <a:pt x="974251" y="2087816"/>
                      <a:pt x="1029752" y="2118751"/>
                    </a:cubicBezTo>
                    <a:lnTo>
                      <a:pt x="1357752" y="2299811"/>
                    </a:lnTo>
                    <a:cubicBezTo>
                      <a:pt x="1535628" y="2398075"/>
                      <a:pt x="1757631" y="2292987"/>
                      <a:pt x="1794935" y="2093275"/>
                    </a:cubicBezTo>
                    <a:lnTo>
                      <a:pt x="1863174" y="1724786"/>
                    </a:lnTo>
                    <a:cubicBezTo>
                      <a:pt x="1875002" y="1662006"/>
                      <a:pt x="1905937" y="1605140"/>
                      <a:pt x="1952794" y="1561468"/>
                    </a:cubicBezTo>
                    <a:lnTo>
                      <a:pt x="2226659" y="1305344"/>
                    </a:lnTo>
                    <a:cubicBezTo>
                      <a:pt x="2374054" y="1166137"/>
                      <a:pt x="2343119" y="922297"/>
                      <a:pt x="2164334" y="825398"/>
                    </a:cubicBezTo>
                    <a:close/>
                    <a:moveTo>
                      <a:pt x="2137038" y="1289877"/>
                    </a:moveTo>
                    <a:lnTo>
                      <a:pt x="1885465" y="1525528"/>
                    </a:lnTo>
                    <a:cubicBezTo>
                      <a:pt x="1842702" y="1565562"/>
                      <a:pt x="1814042" y="1618333"/>
                      <a:pt x="1803124" y="1675654"/>
                    </a:cubicBezTo>
                    <a:lnTo>
                      <a:pt x="1740344" y="2014573"/>
                    </a:lnTo>
                    <a:cubicBezTo>
                      <a:pt x="1706225" y="2198363"/>
                      <a:pt x="1501964" y="2294807"/>
                      <a:pt x="1338646" y="2204277"/>
                    </a:cubicBezTo>
                    <a:lnTo>
                      <a:pt x="1037031" y="2037774"/>
                    </a:lnTo>
                    <a:cubicBezTo>
                      <a:pt x="985624" y="2009569"/>
                      <a:pt x="926939" y="1998196"/>
                      <a:pt x="868708" y="2005930"/>
                    </a:cubicBezTo>
                    <a:lnTo>
                      <a:pt x="527060" y="2050967"/>
                    </a:lnTo>
                    <a:cubicBezTo>
                      <a:pt x="341906" y="2075533"/>
                      <a:pt x="186777" y="1910850"/>
                      <a:pt x="222261" y="1727515"/>
                    </a:cubicBezTo>
                    <a:lnTo>
                      <a:pt x="287315" y="1389051"/>
                    </a:lnTo>
                    <a:cubicBezTo>
                      <a:pt x="298233" y="1331730"/>
                      <a:pt x="290954" y="1272135"/>
                      <a:pt x="265479" y="1219364"/>
                    </a:cubicBezTo>
                    <a:lnTo>
                      <a:pt x="117173" y="908195"/>
                    </a:lnTo>
                    <a:cubicBezTo>
                      <a:pt x="36652" y="739417"/>
                      <a:pt x="144924" y="541525"/>
                      <a:pt x="330533" y="518324"/>
                    </a:cubicBezTo>
                    <a:lnTo>
                      <a:pt x="672636" y="475561"/>
                    </a:lnTo>
                    <a:cubicBezTo>
                      <a:pt x="730866" y="468282"/>
                      <a:pt x="785002" y="442806"/>
                      <a:pt x="827311" y="402318"/>
                    </a:cubicBezTo>
                    <a:lnTo>
                      <a:pt x="1077519" y="165301"/>
                    </a:lnTo>
                    <a:cubicBezTo>
                      <a:pt x="1213087" y="36558"/>
                      <a:pt x="1435090" y="78411"/>
                      <a:pt x="1514246" y="248098"/>
                    </a:cubicBezTo>
                    <a:lnTo>
                      <a:pt x="1660278" y="560177"/>
                    </a:lnTo>
                    <a:cubicBezTo>
                      <a:pt x="1685299" y="612948"/>
                      <a:pt x="1726241" y="656621"/>
                      <a:pt x="1777648" y="684826"/>
                    </a:cubicBezTo>
                    <a:lnTo>
                      <a:pt x="2080627" y="849509"/>
                    </a:lnTo>
                    <a:cubicBezTo>
                      <a:pt x="2244855" y="938220"/>
                      <a:pt x="2273516" y="1162043"/>
                      <a:pt x="2137038" y="1289877"/>
                    </a:cubicBezTo>
                    <a:close/>
                  </a:path>
                </a:pathLst>
              </a:custGeom>
              <a:solidFill>
                <a:srgbClr val="CEF1FF">
                  <a:alpha val="5000"/>
                </a:srgbClr>
              </a:solidFill>
              <a:ln w="45455" cap="flat">
                <a:noFill/>
                <a:prstDash val="solid"/>
                <a:miter/>
              </a:ln>
            </p:spPr>
            <p:txBody>
              <a:bodyPr rtlCol="0" anchor="ctr"/>
              <a:lstStyle/>
              <a:p>
                <a:endParaRPr lang="en-US" sz="1050"/>
              </a:p>
            </p:txBody>
          </p:sp>
          <p:sp>
            <p:nvSpPr>
              <p:cNvPr id="36" name="Freeform: Shape 35">
                <a:extLst>
                  <a:ext uri="{FF2B5EF4-FFF2-40B4-BE49-F238E27FC236}">
                    <a16:creationId xmlns="" xmlns:a16="http://schemas.microsoft.com/office/drawing/2014/main" id="{5AFC69EC-CEA7-44D8-87B3-269B9C42CE80}"/>
                  </a:ext>
                </a:extLst>
              </p:cNvPr>
              <p:cNvSpPr/>
              <p:nvPr/>
            </p:nvSpPr>
            <p:spPr>
              <a:xfrm>
                <a:off x="9616735" y="3330201"/>
                <a:ext cx="335130" cy="167117"/>
              </a:xfrm>
              <a:custGeom>
                <a:avLst/>
                <a:gdLst>
                  <a:gd name="connsiteX0" fmla="*/ 333840 w 335130"/>
                  <a:gd name="connsiteY0" fmla="*/ 147021 h 167117"/>
                  <a:gd name="connsiteX1" fmla="*/ 146866 w 335130"/>
                  <a:gd name="connsiteY1" fmla="*/ 137922 h 167117"/>
                  <a:gd name="connsiteX2" fmla="*/ 1291 w 335130"/>
                  <a:gd name="connsiteY2" fmla="*/ 20097 h 167117"/>
                  <a:gd name="connsiteX3" fmla="*/ 188265 w 335130"/>
                  <a:gd name="connsiteY3" fmla="*/ 29195 h 167117"/>
                  <a:gd name="connsiteX4" fmla="*/ 333840 w 335130"/>
                  <a:gd name="connsiteY4" fmla="*/ 147021 h 167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130" h="167117">
                    <a:moveTo>
                      <a:pt x="333840" y="147021"/>
                    </a:moveTo>
                    <a:cubicBezTo>
                      <a:pt x="322467" y="177046"/>
                      <a:pt x="238761" y="172951"/>
                      <a:pt x="146866" y="137922"/>
                    </a:cubicBezTo>
                    <a:cubicBezTo>
                      <a:pt x="54972" y="102893"/>
                      <a:pt x="-10083" y="50122"/>
                      <a:pt x="1291" y="20097"/>
                    </a:cubicBezTo>
                    <a:cubicBezTo>
                      <a:pt x="12664" y="-9929"/>
                      <a:pt x="96370" y="-5834"/>
                      <a:pt x="188265" y="29195"/>
                    </a:cubicBezTo>
                    <a:cubicBezTo>
                      <a:pt x="280160" y="64224"/>
                      <a:pt x="345213" y="116996"/>
                      <a:pt x="333840" y="147021"/>
                    </a:cubicBezTo>
                    <a:close/>
                  </a:path>
                </a:pathLst>
              </a:custGeom>
              <a:solidFill>
                <a:srgbClr val="FFFFFF">
                  <a:alpha val="30000"/>
                </a:srgbClr>
              </a:solidFill>
              <a:ln w="45455" cap="flat">
                <a:noFill/>
                <a:prstDash val="solid"/>
                <a:miter/>
              </a:ln>
            </p:spPr>
            <p:txBody>
              <a:bodyPr rtlCol="0" anchor="ctr"/>
              <a:lstStyle/>
              <a:p>
                <a:endParaRPr lang="en-US" sz="1050"/>
              </a:p>
            </p:txBody>
          </p:sp>
          <p:sp>
            <p:nvSpPr>
              <p:cNvPr id="37" name="Freeform: Shape 36">
                <a:extLst>
                  <a:ext uri="{FF2B5EF4-FFF2-40B4-BE49-F238E27FC236}">
                    <a16:creationId xmlns="" xmlns:a16="http://schemas.microsoft.com/office/drawing/2014/main" id="{E62181E4-8103-4CF3-8B2B-9415BE8E7A1A}"/>
                  </a:ext>
                </a:extLst>
              </p:cNvPr>
              <p:cNvSpPr/>
              <p:nvPr/>
            </p:nvSpPr>
            <p:spPr>
              <a:xfrm>
                <a:off x="8421777" y="4440502"/>
                <a:ext cx="80697" cy="80570"/>
              </a:xfrm>
              <a:custGeom>
                <a:avLst/>
                <a:gdLst>
                  <a:gd name="connsiteX0" fmla="*/ 79864 w 80697"/>
                  <a:gd name="connsiteY0" fmla="*/ 48019 h 80570"/>
                  <a:gd name="connsiteX1" fmla="*/ 32551 w 80697"/>
                  <a:gd name="connsiteY1" fmla="*/ 79864 h 80570"/>
                  <a:gd name="connsiteX2" fmla="*/ 707 w 80697"/>
                  <a:gd name="connsiteY2" fmla="*/ 32551 h 80570"/>
                  <a:gd name="connsiteX3" fmla="*/ 48018 w 80697"/>
                  <a:gd name="connsiteY3" fmla="*/ 707 h 80570"/>
                  <a:gd name="connsiteX4" fmla="*/ 79864 w 80697"/>
                  <a:gd name="connsiteY4" fmla="*/ 48019 h 8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7" h="80570">
                    <a:moveTo>
                      <a:pt x="79864" y="48019"/>
                    </a:moveTo>
                    <a:cubicBezTo>
                      <a:pt x="75769" y="69855"/>
                      <a:pt x="54388" y="83958"/>
                      <a:pt x="32551" y="79864"/>
                    </a:cubicBezTo>
                    <a:cubicBezTo>
                      <a:pt x="10715" y="75769"/>
                      <a:pt x="-3388" y="54388"/>
                      <a:pt x="707" y="32551"/>
                    </a:cubicBezTo>
                    <a:cubicBezTo>
                      <a:pt x="4801" y="10715"/>
                      <a:pt x="26182" y="-3388"/>
                      <a:pt x="48018" y="707"/>
                    </a:cubicBezTo>
                    <a:cubicBezTo>
                      <a:pt x="69855" y="5256"/>
                      <a:pt x="84412" y="26182"/>
                      <a:pt x="79864" y="48019"/>
                    </a:cubicBezTo>
                    <a:close/>
                  </a:path>
                </a:pathLst>
              </a:custGeom>
              <a:solidFill>
                <a:srgbClr val="FFFFFF">
                  <a:alpha val="20000"/>
                </a:srgbClr>
              </a:solidFill>
              <a:ln w="45455" cap="flat">
                <a:noFill/>
                <a:prstDash val="solid"/>
                <a:miter/>
              </a:ln>
            </p:spPr>
            <p:txBody>
              <a:bodyPr rtlCol="0" anchor="ctr"/>
              <a:lstStyle/>
              <a:p>
                <a:endParaRPr lang="en-US" sz="1050"/>
              </a:p>
            </p:txBody>
          </p:sp>
          <p:sp>
            <p:nvSpPr>
              <p:cNvPr id="38" name="Freeform: Shape 37">
                <a:extLst>
                  <a:ext uri="{FF2B5EF4-FFF2-40B4-BE49-F238E27FC236}">
                    <a16:creationId xmlns="" xmlns:a16="http://schemas.microsoft.com/office/drawing/2014/main" id="{C579EC0E-FE5E-4B9D-8691-814580AA282D}"/>
                  </a:ext>
                </a:extLst>
              </p:cNvPr>
              <p:cNvSpPr/>
              <p:nvPr/>
            </p:nvSpPr>
            <p:spPr>
              <a:xfrm>
                <a:off x="8372251" y="4298862"/>
                <a:ext cx="58711" cy="38578"/>
              </a:xfrm>
              <a:custGeom>
                <a:avLst/>
                <a:gdLst>
                  <a:gd name="connsiteX0" fmla="*/ 58422 w 58711"/>
                  <a:gd name="connsiteY0" fmla="*/ 24976 h 38578"/>
                  <a:gd name="connsiteX1" fmla="*/ 25667 w 58711"/>
                  <a:gd name="connsiteY1" fmla="*/ 37714 h 38578"/>
                  <a:gd name="connsiteX2" fmla="*/ 191 w 58711"/>
                  <a:gd name="connsiteY2" fmla="*/ 13603 h 38578"/>
                  <a:gd name="connsiteX3" fmla="*/ 32946 w 58711"/>
                  <a:gd name="connsiteY3" fmla="*/ 865 h 38578"/>
                  <a:gd name="connsiteX4" fmla="*/ 58422 w 58711"/>
                  <a:gd name="connsiteY4" fmla="*/ 24976 h 3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11" h="38578">
                    <a:moveTo>
                      <a:pt x="58422" y="24976"/>
                    </a:moveTo>
                    <a:cubicBezTo>
                      <a:pt x="56602" y="34984"/>
                      <a:pt x="41589" y="40898"/>
                      <a:pt x="25667" y="37714"/>
                    </a:cubicBezTo>
                    <a:cubicBezTo>
                      <a:pt x="9745" y="34529"/>
                      <a:pt x="-1628" y="23611"/>
                      <a:pt x="191" y="13603"/>
                    </a:cubicBezTo>
                    <a:cubicBezTo>
                      <a:pt x="2011" y="3594"/>
                      <a:pt x="17024" y="-2320"/>
                      <a:pt x="32946" y="865"/>
                    </a:cubicBezTo>
                    <a:cubicBezTo>
                      <a:pt x="49323" y="4049"/>
                      <a:pt x="60696" y="14968"/>
                      <a:pt x="58422" y="24976"/>
                    </a:cubicBezTo>
                    <a:close/>
                  </a:path>
                </a:pathLst>
              </a:custGeom>
              <a:solidFill>
                <a:srgbClr val="FFFFFF">
                  <a:alpha val="20000"/>
                </a:srgbClr>
              </a:solidFill>
              <a:ln w="45455" cap="flat">
                <a:noFill/>
                <a:prstDash val="solid"/>
                <a:miter/>
              </a:ln>
            </p:spPr>
            <p:txBody>
              <a:bodyPr rtlCol="0" anchor="ctr"/>
              <a:lstStyle/>
              <a:p>
                <a:endParaRPr lang="en-US" sz="1050"/>
              </a:p>
            </p:txBody>
          </p:sp>
        </p:grpSp>
      </p:grpSp>
      <p:pic>
        <p:nvPicPr>
          <p:cNvPr id="183" name="Picture 182">
            <a:extLst>
              <a:ext uri="{FF2B5EF4-FFF2-40B4-BE49-F238E27FC236}">
                <a16:creationId xmlns="" xmlns:a16="http://schemas.microsoft.com/office/drawing/2014/main" id="{6931B8EC-ABFB-46D2-B845-5219E0DD4A62}"/>
              </a:ext>
            </a:extLst>
          </p:cNvPr>
          <p:cNvPicPr>
            <a:picLocks noChangeAspect="1"/>
          </p:cNvPicPr>
          <p:nvPr/>
        </p:nvPicPr>
        <p:blipFill>
          <a:blip r:embed="rId3"/>
          <a:stretch>
            <a:fillRect/>
          </a:stretch>
        </p:blipFill>
        <p:spPr>
          <a:xfrm>
            <a:off x="1499350" y="1417220"/>
            <a:ext cx="6145301" cy="2286198"/>
          </a:xfrm>
          <a:prstGeom prst="rect">
            <a:avLst/>
          </a:prstGeom>
        </p:spPr>
      </p:pic>
      <p:pic>
        <p:nvPicPr>
          <p:cNvPr id="5" name="Content Placeholder 12">
            <a:extLst>
              <a:ext uri="{FF2B5EF4-FFF2-40B4-BE49-F238E27FC236}">
                <a16:creationId xmlns="" xmlns:a16="http://schemas.microsoft.com/office/drawing/2014/main" id="{9390FB25-280A-4914-9D65-42B810082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8728" y="785009"/>
            <a:ext cx="4988728" cy="3573482"/>
          </a:xfrm>
          <a:prstGeom prst="rect">
            <a:avLst/>
          </a:prstGeom>
        </p:spPr>
      </p:pic>
    </p:spTree>
    <p:extLst>
      <p:ext uri="{BB962C8B-B14F-4D97-AF65-F5344CB8AC3E}">
        <p14:creationId xmlns:p14="http://schemas.microsoft.com/office/powerpoint/2010/main" val="416425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0" fill="hold"/>
                                        <p:tgtEl>
                                          <p:spTgt spid="2"/>
                                        </p:tgtEl>
                                      </p:cBhvr>
                                      <p:by x="150000" y="150000"/>
                                    </p:animScale>
                                  </p:childTnLst>
                                </p:cTn>
                              </p:par>
                              <p:par>
                                <p:cTn id="7" presetID="42" presetClass="path" presetSubtype="0" accel="50000" decel="50000" fill="hold" nodeType="withEffect">
                                  <p:stCondLst>
                                    <p:cond delay="0"/>
                                  </p:stCondLst>
                                  <p:childTnLst>
                                    <p:animMotion origin="layout" path="M -3.54167E-6 0 L 1.52279 0 " pathEditMode="relative" rAng="0" ptsTypes="AA">
                                      <p:cBhvr>
                                        <p:cTn id="8" dur="2000" fill="hold"/>
                                        <p:tgtEl>
                                          <p:spTgt spid="5"/>
                                        </p:tgtEl>
                                        <p:attrNameLst>
                                          <p:attrName>ppt_x</p:attrName>
                                          <p:attrName>ppt_y</p:attrName>
                                        </p:attrNameLst>
                                      </p:cBhvr>
                                      <p:rCtr x="76133" y="0"/>
                                    </p:animMotion>
                                  </p:childTnLst>
                                </p:cTn>
                              </p:par>
                              <p:par>
                                <p:cTn id="9" presetID="10" presetClass="exit" presetSubtype="0" fill="hold" nodeType="withEffect">
                                  <p:stCondLst>
                                    <p:cond delay="750"/>
                                  </p:stCondLst>
                                  <p:childTnLst>
                                    <p:animEffect transition="out" filter="fade">
                                      <p:cBhvr>
                                        <p:cTn id="10" dur="750"/>
                                        <p:tgtEl>
                                          <p:spTgt spid="8"/>
                                        </p:tgtEl>
                                      </p:cBhvr>
                                    </p:animEffect>
                                    <p:set>
                                      <p:cBhvr>
                                        <p:cTn id="11" dur="1" fill="hold">
                                          <p:stCondLst>
                                            <p:cond delay="749"/>
                                          </p:stCondLst>
                                        </p:cTn>
                                        <p:tgtEl>
                                          <p:spTgt spid="8"/>
                                        </p:tgtEl>
                                        <p:attrNameLst>
                                          <p:attrName>style.visibility</p:attrName>
                                        </p:attrNameLst>
                                      </p:cBhvr>
                                      <p:to>
                                        <p:strVal val="hidden"/>
                                      </p:to>
                                    </p:set>
                                  </p:childTnLst>
                                </p:cTn>
                              </p:par>
                              <p:par>
                                <p:cTn id="12" presetID="10" presetClass="entr" presetSubtype="0" fill="hold" nodeType="withEffect">
                                  <p:stCondLst>
                                    <p:cond delay="750"/>
                                  </p:stCondLst>
                                  <p:childTnLst>
                                    <p:set>
                                      <p:cBhvr>
                                        <p:cTn id="13" dur="1" fill="hold">
                                          <p:stCondLst>
                                            <p:cond delay="0"/>
                                          </p:stCondLst>
                                        </p:cTn>
                                        <p:tgtEl>
                                          <p:spTgt spid="183"/>
                                        </p:tgtEl>
                                        <p:attrNameLst>
                                          <p:attrName>style.visibility</p:attrName>
                                        </p:attrNameLst>
                                      </p:cBhvr>
                                      <p:to>
                                        <p:strVal val="visible"/>
                                      </p:to>
                                    </p:set>
                                    <p:animEffect transition="in" filter="fade">
                                      <p:cBhvr>
                                        <p:cTn id="14" dur="75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772D1759-950B-4696-9447-CEA7823C0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Snip Diagonal Corner Rectangle 3">
            <a:extLst>
              <a:ext uri="{FF2B5EF4-FFF2-40B4-BE49-F238E27FC236}">
                <a16:creationId xmlns="" xmlns:a16="http://schemas.microsoft.com/office/drawing/2014/main" id="{0BEB7791-20AB-4543-B399-7279E390E3E2}"/>
              </a:ext>
            </a:extLst>
          </p:cNvPr>
          <p:cNvSpPr/>
          <p:nvPr/>
        </p:nvSpPr>
        <p:spPr>
          <a:xfrm>
            <a:off x="1017815" y="309655"/>
            <a:ext cx="8037567" cy="2232602"/>
          </a:xfrm>
          <a:prstGeom prst="round2DiagRect">
            <a:avLst>
              <a:gd name="adj1" fmla="val 27081"/>
              <a:gd name="adj2" fmla="val 5933"/>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1" dirty="0">
              <a:solidFill>
                <a:srgbClr val="E65000"/>
              </a:solidFill>
              <a:ea typeface="Tahoma" panose="020B0604030504040204" pitchFamily="34" charset="0"/>
              <a:cs typeface="Tahoma" panose="020B0604030504040204" pitchFamily="34" charset="0"/>
            </a:endParaRPr>
          </a:p>
        </p:txBody>
      </p:sp>
      <p:pic>
        <p:nvPicPr>
          <p:cNvPr id="23" name="Picture 22">
            <a:extLst>
              <a:ext uri="{FF2B5EF4-FFF2-40B4-BE49-F238E27FC236}">
                <a16:creationId xmlns="" xmlns:a16="http://schemas.microsoft.com/office/drawing/2014/main" id="{41C484AF-79E3-41AE-A433-F54C3A7BCA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4864" y="1219201"/>
            <a:ext cx="459619" cy="3158566"/>
          </a:xfrm>
          <a:prstGeom prst="rect">
            <a:avLst/>
          </a:prstGeom>
        </p:spPr>
      </p:pic>
      <p:pic>
        <p:nvPicPr>
          <p:cNvPr id="27" name="Thoi Gian - 9Slide.vn">
            <a:extLst>
              <a:ext uri="{FF2B5EF4-FFF2-40B4-BE49-F238E27FC236}">
                <a16:creationId xmlns="" xmlns:a16="http://schemas.microsoft.com/office/drawing/2014/main" id="{201F5575-422E-4FC8-BD3B-78F09E8437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683" y="1218406"/>
            <a:ext cx="459881" cy="3160365"/>
          </a:xfrm>
          <a:prstGeom prst="rect">
            <a:avLst/>
          </a:prstGeom>
        </p:spPr>
      </p:pic>
      <p:pic>
        <p:nvPicPr>
          <p:cNvPr id="13" name="Content Placeholder 12">
            <a:hlinkClick r:id="rId9" action="ppaction://hlinksldjump"/>
            <a:extLst>
              <a:ext uri="{FF2B5EF4-FFF2-40B4-BE49-F238E27FC236}">
                <a16:creationId xmlns="" xmlns:a16="http://schemas.microsoft.com/office/drawing/2014/main" id="{ED80E900-1749-4BC8-9668-6BC593C919E3}"/>
              </a:ext>
            </a:extLst>
          </p:cNvPr>
          <p:cNvPicPr>
            <a:picLocks noGrp="1" noChangeAspect="1"/>
          </p:cNvPicPr>
          <p:nvPr>
            <p:ph idx="4294967295"/>
          </p:nvPr>
        </p:nvPicPr>
        <p:blipFill>
          <a:blip r:embed="rId10">
            <a:extLst>
              <a:ext uri="{28A0092B-C50C-407E-A947-70E740481C1C}">
                <a14:useLocalDpi xmlns:a14="http://schemas.microsoft.com/office/drawing/2010/main" val="0"/>
              </a:ext>
            </a:extLst>
          </a:blip>
          <a:stretch>
            <a:fillRect/>
          </a:stretch>
        </p:blipFill>
        <p:spPr>
          <a:xfrm rot="16200000">
            <a:off x="-12811" y="4028616"/>
            <a:ext cx="974869" cy="698298"/>
          </a:xfrm>
          <a:prstGeom prst="rect">
            <a:avLst/>
          </a:prstGeom>
        </p:spPr>
      </p:pic>
      <p:pic>
        <p:nvPicPr>
          <p:cNvPr id="15" name="Content Placeholder 121">
            <a:extLst>
              <a:ext uri="{FF2B5EF4-FFF2-40B4-BE49-F238E27FC236}">
                <a16:creationId xmlns="" xmlns:a16="http://schemas.microsoft.com/office/drawing/2014/main" id="{708732F1-9D41-4539-8E15-67376D65174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9540099">
            <a:off x="8598790" y="-3458996"/>
            <a:ext cx="5482531" cy="3927199"/>
          </a:xfrm>
          <a:prstGeom prst="rect">
            <a:avLst/>
          </a:prstGeom>
        </p:spPr>
      </p:pic>
      <p:sp>
        <p:nvSpPr>
          <p:cNvPr id="12" name="Dap An A - 9Slide.vn">
            <a:extLst>
              <a:ext uri="{FF2B5EF4-FFF2-40B4-BE49-F238E27FC236}">
                <a16:creationId xmlns="" xmlns:a16="http://schemas.microsoft.com/office/drawing/2014/main" id="{4EE3E23B-2B49-4C98-890B-AE91113638C6}"/>
              </a:ext>
            </a:extLst>
          </p:cNvPr>
          <p:cNvSpPr/>
          <p:nvPr/>
        </p:nvSpPr>
        <p:spPr>
          <a:xfrm>
            <a:off x="4949298" y="3853302"/>
            <a:ext cx="4013251" cy="641406"/>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2400" dirty="0" smtClean="0">
                <a:solidFill>
                  <a:srgbClr val="002060"/>
                </a:solidFill>
                <a:latin typeface="#9Slide07 Cadena" panose="02000503000000020004" pitchFamily="2" charset="0"/>
                <a:cs typeface="Arial" panose="020B0604020202020204" pitchFamily="34" charset="0"/>
              </a:rPr>
              <a:t>D. bằng thay thế từ ngữ</a:t>
            </a:r>
            <a:endParaRPr lang="vi-VN" sz="2400" dirty="0">
              <a:solidFill>
                <a:srgbClr val="002060"/>
              </a:solidFill>
              <a:latin typeface="#9Slide07 Cadena" panose="02000503000000020004" pitchFamily="2" charset="0"/>
              <a:cs typeface="Arial" panose="020B0604020202020204" pitchFamily="34" charset="0"/>
            </a:endParaRPr>
          </a:p>
        </p:txBody>
      </p:sp>
      <p:pic>
        <p:nvPicPr>
          <p:cNvPr id="14" name="Picture 13">
            <a:extLst>
              <a:ext uri="{FF2B5EF4-FFF2-40B4-BE49-F238E27FC236}">
                <a16:creationId xmlns="" xmlns:a16="http://schemas.microsoft.com/office/drawing/2014/main" id="{34F30A8C-DA76-44F8-BC6D-CF1DB15124CC}"/>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8651550" y="3894462"/>
            <a:ext cx="546339" cy="489687"/>
          </a:xfrm>
          <a:prstGeom prst="rect">
            <a:avLst/>
          </a:prstGeom>
        </p:spPr>
      </p:pic>
      <p:sp>
        <p:nvSpPr>
          <p:cNvPr id="17" name="Dap An C - 9Slide.vn">
            <a:extLst>
              <a:ext uri="{FF2B5EF4-FFF2-40B4-BE49-F238E27FC236}">
                <a16:creationId xmlns="" xmlns:a16="http://schemas.microsoft.com/office/drawing/2014/main" id="{9F682473-4D95-4501-9320-21A6D26E96CC}"/>
              </a:ext>
            </a:extLst>
          </p:cNvPr>
          <p:cNvSpPr/>
          <p:nvPr/>
        </p:nvSpPr>
        <p:spPr>
          <a:xfrm>
            <a:off x="848790" y="2974980"/>
            <a:ext cx="3946289" cy="632195"/>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2400" dirty="0">
                <a:solidFill>
                  <a:srgbClr val="002060"/>
                </a:solidFill>
                <a:latin typeface="#9Slide07 Cadena" panose="02000503000000020004" pitchFamily="2" charset="0"/>
                <a:cs typeface="Arial" panose="020B0604020202020204" pitchFamily="34" charset="0"/>
              </a:rPr>
              <a:t>A</a:t>
            </a:r>
            <a:r>
              <a:rPr lang="en-US" sz="2400" dirty="0" smtClean="0">
                <a:solidFill>
                  <a:srgbClr val="002060"/>
                </a:solidFill>
                <a:latin typeface="#9Slide07 Cadena" panose="02000503000000020004" pitchFamily="2" charset="0"/>
                <a:cs typeface="Arial" panose="020B0604020202020204" pitchFamily="34" charset="0"/>
              </a:rPr>
              <a:t>. </a:t>
            </a:r>
            <a:r>
              <a:rPr lang="vi-VN" sz="2400" dirty="0">
                <a:solidFill>
                  <a:srgbClr val="002060"/>
                </a:solidFill>
                <a:latin typeface="#9Slide07 Cadena" panose="02000503000000020004" pitchFamily="2" charset="0"/>
                <a:cs typeface="Arial" panose="020B0604020202020204" pitchFamily="34" charset="0"/>
              </a:rPr>
              <a:t>b</a:t>
            </a:r>
            <a:r>
              <a:rPr lang="vi-VN" sz="2400" dirty="0" smtClean="0">
                <a:solidFill>
                  <a:srgbClr val="002060"/>
                </a:solidFill>
                <a:latin typeface="#9Slide07 Cadena" panose="02000503000000020004" pitchFamily="2" charset="0"/>
                <a:cs typeface="Arial" panose="020B0604020202020204" pitchFamily="34" charset="0"/>
              </a:rPr>
              <a:t>ằng dấu câu</a:t>
            </a:r>
            <a:endParaRPr lang="vi-VN" sz="2400" dirty="0">
              <a:solidFill>
                <a:srgbClr val="002060"/>
              </a:solidFill>
              <a:latin typeface="#9Slide07 Cadena" panose="02000503000000020004" pitchFamily="2" charset="0"/>
              <a:cs typeface="Arial" panose="020B0604020202020204" pitchFamily="34" charset="0"/>
            </a:endParaRPr>
          </a:p>
        </p:txBody>
      </p:sp>
      <p:pic>
        <p:nvPicPr>
          <p:cNvPr id="18" name="Picture 17">
            <a:extLst>
              <a:ext uri="{FF2B5EF4-FFF2-40B4-BE49-F238E27FC236}">
                <a16:creationId xmlns="" xmlns:a16="http://schemas.microsoft.com/office/drawing/2014/main" id="{60AE0D7F-A524-4513-AB5F-8A0A788B51E6}"/>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4292440" y="3046233"/>
            <a:ext cx="502639" cy="489687"/>
          </a:xfrm>
          <a:prstGeom prst="rect">
            <a:avLst/>
          </a:prstGeom>
        </p:spPr>
      </p:pic>
      <p:sp>
        <p:nvSpPr>
          <p:cNvPr id="19" name="Dap An B - 9Slide.vn">
            <a:extLst>
              <a:ext uri="{FF2B5EF4-FFF2-40B4-BE49-F238E27FC236}">
                <a16:creationId xmlns="" xmlns:a16="http://schemas.microsoft.com/office/drawing/2014/main" id="{6176446E-A115-45F0-AB68-C5D364CE22F9}"/>
              </a:ext>
            </a:extLst>
          </p:cNvPr>
          <p:cNvSpPr/>
          <p:nvPr/>
        </p:nvSpPr>
        <p:spPr>
          <a:xfrm>
            <a:off x="4949298" y="2975299"/>
            <a:ext cx="4047557" cy="650562"/>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400" dirty="0">
                <a:solidFill>
                  <a:srgbClr val="002060"/>
                </a:solidFill>
                <a:latin typeface="#9Slide07 Cadena" panose="02000503000000020004" pitchFamily="2" charset="0"/>
                <a:cs typeface="Arial" panose="020B0604020202020204" pitchFamily="34" charset="0"/>
              </a:rPr>
              <a:t>B. </a:t>
            </a:r>
            <a:r>
              <a:rPr lang="vi-VN" sz="2400" dirty="0" smtClean="0">
                <a:solidFill>
                  <a:srgbClr val="002060"/>
                </a:solidFill>
                <a:latin typeface="#9Slide07 Cadena" panose="02000503000000020004" pitchFamily="2" charset="0"/>
                <a:cs typeface="Arial" panose="020B0604020202020204" pitchFamily="34" charset="0"/>
              </a:rPr>
              <a:t>bằng cách lặp từ ngữ</a:t>
            </a:r>
            <a:endParaRPr lang="vi-VN" sz="2400" dirty="0">
              <a:solidFill>
                <a:srgbClr val="002060"/>
              </a:solidFill>
              <a:latin typeface="#9Slide07 Cadena" panose="02000503000000020004" pitchFamily="2" charset="0"/>
              <a:cs typeface="Arial" panose="020B0604020202020204" pitchFamily="34" charset="0"/>
            </a:endParaRPr>
          </a:p>
        </p:txBody>
      </p:sp>
      <p:pic>
        <p:nvPicPr>
          <p:cNvPr id="20" name="Picture 19">
            <a:extLst>
              <a:ext uri="{FF2B5EF4-FFF2-40B4-BE49-F238E27FC236}">
                <a16:creationId xmlns="" xmlns:a16="http://schemas.microsoft.com/office/drawing/2014/main" id="{CB4B253C-DB4D-4558-BB38-4785FFA12FB0}"/>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8684395" y="3050065"/>
            <a:ext cx="502639" cy="489687"/>
          </a:xfrm>
          <a:prstGeom prst="rect">
            <a:avLst/>
          </a:prstGeom>
        </p:spPr>
      </p:pic>
      <p:sp>
        <p:nvSpPr>
          <p:cNvPr id="21" name="Dap An C - 9Slide.vn">
            <a:extLst>
              <a:ext uri="{FF2B5EF4-FFF2-40B4-BE49-F238E27FC236}">
                <a16:creationId xmlns="" xmlns:a16="http://schemas.microsoft.com/office/drawing/2014/main" id="{9F682473-4D95-4501-9320-21A6D26E96CC}"/>
              </a:ext>
            </a:extLst>
          </p:cNvPr>
          <p:cNvSpPr/>
          <p:nvPr/>
        </p:nvSpPr>
        <p:spPr>
          <a:xfrm>
            <a:off x="855470" y="3811890"/>
            <a:ext cx="3939609" cy="654195"/>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400" dirty="0">
                <a:solidFill>
                  <a:srgbClr val="002060"/>
                </a:solidFill>
                <a:latin typeface="#9Slide07 Cadena" panose="02000503000000020004" pitchFamily="2" charset="0"/>
                <a:cs typeface="Arial" panose="020B0604020202020204" pitchFamily="34" charset="0"/>
              </a:rPr>
              <a:t>C. </a:t>
            </a:r>
            <a:r>
              <a:rPr lang="vi-VN" sz="2400" dirty="0" smtClean="0">
                <a:solidFill>
                  <a:srgbClr val="002060"/>
                </a:solidFill>
                <a:latin typeface="#9Slide07 Cadena" panose="02000503000000020004" pitchFamily="2" charset="0"/>
                <a:cs typeface="Arial" panose="020B0604020202020204" pitchFamily="34" charset="0"/>
              </a:rPr>
              <a:t>bằng cặp từ hô ứng</a:t>
            </a:r>
            <a:endParaRPr lang="vi-VN" sz="2400" dirty="0">
              <a:solidFill>
                <a:srgbClr val="002060"/>
              </a:solidFill>
              <a:latin typeface="#9Slide07 Cadena" panose="02000503000000020004" pitchFamily="2" charset="0"/>
              <a:cs typeface="Arial" panose="020B0604020202020204" pitchFamily="34" charset="0"/>
            </a:endParaRPr>
          </a:p>
        </p:txBody>
      </p:sp>
      <p:pic>
        <p:nvPicPr>
          <p:cNvPr id="22" name="Picture 21">
            <a:extLst>
              <a:ext uri="{FF2B5EF4-FFF2-40B4-BE49-F238E27FC236}">
                <a16:creationId xmlns="" xmlns:a16="http://schemas.microsoft.com/office/drawing/2014/main" id="{60AE0D7F-A524-4513-AB5F-8A0A788B51E6}"/>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4369549" y="3894462"/>
            <a:ext cx="502639" cy="489687"/>
          </a:xfrm>
          <a:prstGeom prst="rect">
            <a:avLst/>
          </a:prstGeom>
        </p:spPr>
      </p:pic>
      <p:sp>
        <p:nvSpPr>
          <p:cNvPr id="24" name="TextBox 23"/>
          <p:cNvSpPr txBox="1"/>
          <p:nvPr/>
        </p:nvSpPr>
        <p:spPr>
          <a:xfrm>
            <a:off x="1079541" y="501316"/>
            <a:ext cx="7917314" cy="1569660"/>
          </a:xfrm>
          <a:prstGeom prst="rect">
            <a:avLst/>
          </a:prstGeom>
          <a:noFill/>
        </p:spPr>
        <p:txBody>
          <a:bodyPr wrap="square" rtlCol="0">
            <a:spAutoFit/>
          </a:bodyPr>
          <a:lstStyle/>
          <a:p>
            <a:pPr algn="just"/>
            <a:r>
              <a:rPr lang="vi-VN" sz="2400" b="1" i="1" dirty="0" smtClean="0">
                <a:solidFill>
                  <a:srgbClr val="00B050"/>
                </a:solidFill>
                <a:ea typeface="Tahoma" panose="020B0604030504040204" pitchFamily="34" charset="0"/>
                <a:cs typeface="Tahoma" panose="020B0604030504040204" pitchFamily="34" charset="0"/>
              </a:rPr>
              <a:t>Hai câu trong đoạn: </a:t>
            </a:r>
            <a:r>
              <a:rPr lang="vi-VN" sz="2400" b="1" i="1" dirty="0" smtClean="0">
                <a:solidFill>
                  <a:schemeClr val="accent1">
                    <a:lumMod val="75000"/>
                  </a:schemeClr>
                </a:solidFill>
                <a:ea typeface="Tahoma" panose="020B0604030504040204" pitchFamily="34" charset="0"/>
                <a:cs typeface="Tahoma" panose="020B0604030504040204" pitchFamily="34" charset="0"/>
              </a:rPr>
              <a:t>“Lũ trẻ ngồi im nghe các cụ già kể chuyện. Hôm sau, chúng rủ nhau ra cồn cao cát cao tìm những bông hoa tím.” </a:t>
            </a:r>
            <a:r>
              <a:rPr lang="vi-VN" sz="2400" b="1" i="1" dirty="0" smtClean="0">
                <a:solidFill>
                  <a:srgbClr val="00B050"/>
                </a:solidFill>
                <a:ea typeface="Tahoma" panose="020B0604030504040204" pitchFamily="34" charset="0"/>
                <a:cs typeface="Tahoma" panose="020B0604030504040204" pitchFamily="34" charset="0"/>
              </a:rPr>
              <a:t>liên kết với nhau bằng cách nào?</a:t>
            </a:r>
            <a:endParaRPr lang="vi-VN" sz="2400" b="1" i="1" dirty="0">
              <a:solidFill>
                <a:srgbClr val="00B050"/>
              </a:solidFill>
              <a:ea typeface="Tahoma" panose="020B0604030504040204" pitchFamily="34" charset="0"/>
              <a:cs typeface="Tahoma" panose="020B0604030504040204" pitchFamily="34" charset="0"/>
            </a:endParaRPr>
          </a:p>
        </p:txBody>
      </p:sp>
      <p:pic>
        <p:nvPicPr>
          <p:cNvPr id="25" name="Picture 24">
            <a:extLst>
              <a:ext uri="{FF2B5EF4-FFF2-40B4-BE49-F238E27FC236}">
                <a16:creationId xmlns="" xmlns:a16="http://schemas.microsoft.com/office/drawing/2014/main" id="{A30936A0-B094-4C58-AB3F-1DA17E023A7B}"/>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8859" y="513231"/>
            <a:ext cx="813072" cy="813072"/>
          </a:xfrm>
          <a:prstGeom prst="rect">
            <a:avLst/>
          </a:prstGeom>
        </p:spPr>
      </p:pic>
    </p:spTree>
    <p:extLst>
      <p:ext uri="{BB962C8B-B14F-4D97-AF65-F5344CB8AC3E}">
        <p14:creationId xmlns:p14="http://schemas.microsoft.com/office/powerpoint/2010/main" val="196238834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4" fill="hold" grpId="0" nodeType="afterEffect" p14:presetBounceEnd="69000">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14:bounceEnd="69000">
                                          <p:cBhvr additive="base">
                                            <p:cTn id="13" dur="1000" fill="hold"/>
                                            <p:tgtEl>
                                              <p:spTgt spid="17"/>
                                            </p:tgtEl>
                                            <p:attrNameLst>
                                              <p:attrName>ppt_x</p:attrName>
                                            </p:attrNameLst>
                                          </p:cBhvr>
                                          <p:tavLst>
                                            <p:tav tm="0">
                                              <p:val>
                                                <p:strVal val="#ppt_x"/>
                                              </p:val>
                                            </p:tav>
                                            <p:tav tm="100000">
                                              <p:val>
                                                <p:strVal val="#ppt_x"/>
                                              </p:val>
                                            </p:tav>
                                          </p:tavLst>
                                        </p:anim>
                                        <p:anim calcmode="lin" valueType="num" p14:bounceEnd="69000">
                                          <p:cBhvr additive="base">
                                            <p:cTn id="14" dur="10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14:presetBounceEnd="69000">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14:bounceEnd="69000">
                                          <p:cBhvr additive="base">
                                            <p:cTn id="17" dur="1000" fill="hold"/>
                                            <p:tgtEl>
                                              <p:spTgt spid="19"/>
                                            </p:tgtEl>
                                            <p:attrNameLst>
                                              <p:attrName>ppt_x</p:attrName>
                                            </p:attrNameLst>
                                          </p:cBhvr>
                                          <p:tavLst>
                                            <p:tav tm="0">
                                              <p:val>
                                                <p:strVal val="#ppt_x"/>
                                              </p:val>
                                            </p:tav>
                                            <p:tav tm="100000">
                                              <p:val>
                                                <p:strVal val="#ppt_x"/>
                                              </p:val>
                                            </p:tav>
                                          </p:tavLst>
                                        </p:anim>
                                        <p:anim calcmode="lin" valueType="num" p14:bounceEnd="69000">
                                          <p:cBhvr additive="base">
                                            <p:cTn id="18" dur="10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14:presetBounceEnd="69000">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14:bounceEnd="69000">
                                          <p:cBhvr additive="base">
                                            <p:cTn id="21" dur="1000" fill="hold"/>
                                            <p:tgtEl>
                                              <p:spTgt spid="21"/>
                                            </p:tgtEl>
                                            <p:attrNameLst>
                                              <p:attrName>ppt_x</p:attrName>
                                            </p:attrNameLst>
                                          </p:cBhvr>
                                          <p:tavLst>
                                            <p:tav tm="0">
                                              <p:val>
                                                <p:strVal val="#ppt_x"/>
                                              </p:val>
                                            </p:tav>
                                            <p:tav tm="100000">
                                              <p:val>
                                                <p:strVal val="#ppt_x"/>
                                              </p:val>
                                            </p:tav>
                                          </p:tavLst>
                                        </p:anim>
                                        <p:anim calcmode="lin" valueType="num" p14:bounceEnd="69000">
                                          <p:cBhvr additive="base">
                                            <p:cTn id="22" dur="10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14:presetBounceEnd="69000">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14:bounceEnd="69000">
                                          <p:cBhvr additive="base">
                                            <p:cTn id="25" dur="1000" fill="hold"/>
                                            <p:tgtEl>
                                              <p:spTgt spid="12"/>
                                            </p:tgtEl>
                                            <p:attrNameLst>
                                              <p:attrName>ppt_x</p:attrName>
                                            </p:attrNameLst>
                                          </p:cBhvr>
                                          <p:tavLst>
                                            <p:tav tm="0">
                                              <p:val>
                                                <p:strVal val="#ppt_x"/>
                                              </p:val>
                                            </p:tav>
                                            <p:tav tm="100000">
                                              <p:val>
                                                <p:strVal val="#ppt_x"/>
                                              </p:val>
                                            </p:tav>
                                          </p:tavLst>
                                        </p:anim>
                                        <p:anim calcmode="lin" valueType="num" p14:bounceEnd="69000">
                                          <p:cBhvr additive="base">
                                            <p:cTn id="26" dur="1000" fill="hold"/>
                                            <p:tgtEl>
                                              <p:spTgt spid="12"/>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0-#ppt_w/2"/>
                                              </p:val>
                                            </p:tav>
                                            <p:tav tm="100000">
                                              <p:val>
                                                <p:strVal val="#ppt_x"/>
                                              </p:val>
                                            </p:tav>
                                          </p:tavLst>
                                        </p:anim>
                                        <p:anim calcmode="lin" valueType="num">
                                          <p:cBhvr additive="base">
                                            <p:cTn id="31" dur="500" fill="hold"/>
                                            <p:tgtEl>
                                              <p:spTgt spid="23"/>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0-#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64" presetClass="path" presetSubtype="0" accel="50000" decel="50000" fill="hold" nodeType="afterEffect">
                                      <p:stCondLst>
                                        <p:cond delay="0"/>
                                      </p:stCondLst>
                                      <p:childTnLst>
                                        <p:animMotion origin="layout" path="M 2.77778E-7 -4.5679E-6 L 2.77778E-7 -0.60154 " pathEditMode="relative" rAng="0" ptsTypes="AA">
                                          <p:cBhvr>
                                            <p:cTn id="38" dur="15000" fill="hold"/>
                                            <p:tgtEl>
                                              <p:spTgt spid="13"/>
                                            </p:tgtEl>
                                            <p:attrNameLst>
                                              <p:attrName>ppt_x</p:attrName>
                                              <p:attrName>ppt_y</p:attrName>
                                            </p:attrNameLst>
                                          </p:cBhvr>
                                          <p:rCtr x="0" y="-30093"/>
                                        </p:animMotion>
                                      </p:childTnLst>
                                    </p:cTn>
                                  </p:par>
                                  <p:par>
                                    <p:cTn id="39" presetID="22" presetClass="entr" presetSubtype="4"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15000"/>
                                            <p:tgtEl>
                                              <p:spTgt spid="27"/>
                                            </p:tgtEl>
                                          </p:cBhvr>
                                        </p:animEffect>
                                      </p:childTnLst>
                                    </p:cTn>
                                  </p:par>
                                </p:childTnLst>
                              </p:cTn>
                            </p:par>
                            <p:par>
                              <p:cTn id="42" fill="hold">
                                <p:stCondLst>
                                  <p:cond delay="17000"/>
                                </p:stCondLst>
                                <p:childTnLst>
                                  <p:par>
                                    <p:cTn id="43" presetID="26" presetClass="emph" presetSubtype="0" repeatCount="5000" fill="hold" nodeType="afterEffect">
                                      <p:stCondLst>
                                        <p:cond delay="0"/>
                                      </p:stCondLst>
                                      <p:childTnLst>
                                        <p:animEffect transition="out" filter="fade">
                                          <p:cBhvr>
                                            <p:cTn id="44" dur="500" tmFilter="0, 0; .2, .5; .8, .5; 1, 0"/>
                                            <p:tgtEl>
                                              <p:spTgt spid="13"/>
                                            </p:tgtEl>
                                          </p:cBhvr>
                                        </p:animEffect>
                                        <p:animScale>
                                          <p:cBhvr>
                                            <p:cTn id="45" dur="250" autoRev="1" fill="hold"/>
                                            <p:tgtEl>
                                              <p:spTgt spid="13"/>
                                            </p:tgtEl>
                                          </p:cBhvr>
                                          <p:by x="105000" y="105000"/>
                                        </p:animScale>
                                      </p:childTnLst>
                                      <p:subTnLst>
                                        <p:audio>
                                          <p:cMediaNode vol="80000">
                                            <p:cTn display="0" masterRel="sameClick">
                                              <p:stCondLst>
                                                <p:cond evt="begin" delay="0">
                                                  <p:tn val="43"/>
                                                </p:cond>
                                              </p:stCondLst>
                                              <p:endCondLst>
                                                <p:cond evt="onStopAudio" delay="0">
                                                  <p:tgtEl>
                                                    <p:sldTgt/>
                                                  </p:tgtEl>
                                                </p:cond>
                                              </p:endCondLst>
                                            </p:cTn>
                                            <p:tgtEl>
                                              <p:sndTgt r:embed="rId3" name="AmHetGio.wav"/>
                                            </p:tgtEl>
                                          </p:cMediaNode>
                                        </p:audio>
                                      </p:subTnLst>
                                    </p:cTn>
                                  </p:par>
                                  <p:par>
                                    <p:cTn id="46" presetID="6" presetClass="emph" presetSubtype="0" fill="hold" nodeType="withEffect">
                                      <p:stCondLst>
                                        <p:cond delay="0"/>
                                      </p:stCondLst>
                                      <p:childTnLst>
                                        <p:animScale>
                                          <p:cBhvr>
                                            <p:cTn id="47" dur="10000" fill="hold"/>
                                            <p:tgtEl>
                                              <p:spTgt spid="16"/>
                                            </p:tgtEl>
                                          </p:cBhvr>
                                          <p:by x="150000" y="150000"/>
                                        </p:animScale>
                                      </p:childTnLst>
                                    </p:cTn>
                                  </p:par>
                                </p:childTnLst>
                              </p:cTn>
                            </p:par>
                            <p:par>
                              <p:cTn id="48" fill="hold">
                                <p:stCondLst>
                                  <p:cond delay="27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9"/>
                                            </p:tgtEl>
                                            <p:attrNameLst>
                                              <p:attrName>fillcolor</p:attrName>
                                            </p:attrNameLst>
                                          </p:cBhvr>
                                          <p:to>
                                            <a:srgbClr val="FCECD0"/>
                                          </p:to>
                                        </p:animClr>
                                        <p:set>
                                          <p:cBhvr>
                                            <p:cTn id="59" dur="500" fill="hold"/>
                                            <p:tgtEl>
                                              <p:spTgt spid="19"/>
                                            </p:tgtEl>
                                            <p:attrNameLst>
                                              <p:attrName>fill.type</p:attrName>
                                            </p:attrNameLst>
                                          </p:cBhvr>
                                          <p:to>
                                            <p:strVal val="solid"/>
                                          </p:to>
                                        </p:set>
                                        <p:set>
                                          <p:cBhvr>
                                            <p:cTn id="60" dur="500" fill="hold"/>
                                            <p:tgtEl>
                                              <p:spTgt spid="19"/>
                                            </p:tgtEl>
                                            <p:attrNameLst>
                                              <p:attrName>fill.on</p:attrName>
                                            </p:attrNameLst>
                                          </p:cBhvr>
                                          <p:to>
                                            <p:strVal val="true"/>
                                          </p:to>
                                        </p:set>
                                      </p:childTnLst>
                                    </p:cTn>
                                  </p:par>
                                  <p:par>
                                    <p:cTn id="61" presetID="23" presetClass="entr" presetSubtype="32" fill="hold" nodeType="withEffect">
                                      <p:stCondLst>
                                        <p:cond delay="1500"/>
                                      </p:stCondLst>
                                      <p:childTnLst>
                                        <p:set>
                                          <p:cBhvr>
                                            <p:cTn id="62" dur="1" fill="hold">
                                              <p:stCondLst>
                                                <p:cond delay="0"/>
                                              </p:stCondLst>
                                            </p:cTn>
                                            <p:tgtEl>
                                              <p:spTgt spid="20"/>
                                            </p:tgtEl>
                                            <p:attrNameLst>
                                              <p:attrName>style.visibility</p:attrName>
                                            </p:attrNameLst>
                                          </p:cBhvr>
                                          <p:to>
                                            <p:strVal val="visible"/>
                                          </p:to>
                                        </p:set>
                                        <p:anim calcmode="lin" valueType="num">
                                          <p:cBhvr>
                                            <p:cTn id="63" dur="250" fill="hold"/>
                                            <p:tgtEl>
                                              <p:spTgt spid="20"/>
                                            </p:tgtEl>
                                            <p:attrNameLst>
                                              <p:attrName>ppt_w</p:attrName>
                                            </p:attrNameLst>
                                          </p:cBhvr>
                                          <p:tavLst>
                                            <p:tav tm="0">
                                              <p:val>
                                                <p:strVal val="4*#ppt_w"/>
                                              </p:val>
                                            </p:tav>
                                            <p:tav tm="100000">
                                              <p:val>
                                                <p:strVal val="#ppt_w"/>
                                              </p:val>
                                            </p:tav>
                                          </p:tavLst>
                                        </p:anim>
                                        <p:anim calcmode="lin" valueType="num">
                                          <p:cBhvr>
                                            <p:cTn id="64"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par>
                                    <p:cTn id="65" presetID="1" presetClass="emph" presetSubtype="2" fill="hold" nodeType="withEffect">
                                      <p:stCondLst>
                                        <p:cond delay="1500"/>
                                      </p:stCondLst>
                                      <p:childTnLst>
                                        <p:animClr clrSpc="rgb" dir="cw">
                                          <p:cBhvr>
                                            <p:cTn id="66" dur="250" fill="hold"/>
                                            <p:tgtEl>
                                              <p:spTgt spid="19"/>
                                            </p:tgtEl>
                                            <p:attrNameLst>
                                              <p:attrName>fillcolor</p:attrName>
                                            </p:attrNameLst>
                                          </p:cBhvr>
                                          <p:to>
                                            <a:srgbClr val="ED5565"/>
                                          </p:to>
                                        </p:animClr>
                                        <p:set>
                                          <p:cBhvr>
                                            <p:cTn id="67" dur="250" fill="hold"/>
                                            <p:tgtEl>
                                              <p:spTgt spid="19"/>
                                            </p:tgtEl>
                                            <p:attrNameLst>
                                              <p:attrName>fill.type</p:attrName>
                                            </p:attrNameLst>
                                          </p:cBhvr>
                                          <p:to>
                                            <p:strVal val="solid"/>
                                          </p:to>
                                        </p:set>
                                        <p:set>
                                          <p:cBhvr>
                                            <p:cTn id="68" dur="25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69" restart="whenNotActive" fill="hold" evtFilter="cancelBubble" nodeType="interactiveSeq">
                    <p:stCondLst>
                      <p:cond evt="onClick" delay="0">
                        <p:tgtEl>
                          <p:spTgt spid="12"/>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2"/>
                                            </p:tgtEl>
                                            <p:attrNameLst>
                                              <p:attrName>fillcolor</p:attrName>
                                            </p:attrNameLst>
                                          </p:cBhvr>
                                          <p:to>
                                            <a:srgbClr val="FCECD0"/>
                                          </p:to>
                                        </p:animClr>
                                        <p:set>
                                          <p:cBhvr>
                                            <p:cTn id="74" dur="500" fill="hold"/>
                                            <p:tgtEl>
                                              <p:spTgt spid="12"/>
                                            </p:tgtEl>
                                            <p:attrNameLst>
                                              <p:attrName>fill.type</p:attrName>
                                            </p:attrNameLst>
                                          </p:cBhvr>
                                          <p:to>
                                            <p:strVal val="solid"/>
                                          </p:to>
                                        </p:set>
                                        <p:set>
                                          <p:cBhvr>
                                            <p:cTn id="75" dur="500" fill="hold"/>
                                            <p:tgtEl>
                                              <p:spTgt spid="12"/>
                                            </p:tgtEl>
                                            <p:attrNameLst>
                                              <p:attrName>fill.on</p:attrName>
                                            </p:attrNameLst>
                                          </p:cBhvr>
                                          <p:to>
                                            <p:strVal val="true"/>
                                          </p:to>
                                        </p:set>
                                      </p:childTnLst>
                                    </p:cTn>
                                  </p:par>
                                  <p:par>
                                    <p:cTn id="76" presetID="1" presetClass="emph" presetSubtype="2" fill="hold" nodeType="withEffect">
                                      <p:stCondLst>
                                        <p:cond delay="1500"/>
                                      </p:stCondLst>
                                      <p:childTnLst>
                                        <p:animClr clrSpc="rgb" dir="cw">
                                          <p:cBhvr>
                                            <p:cTn id="77" dur="250" fill="hold"/>
                                            <p:tgtEl>
                                              <p:spTgt spid="12"/>
                                            </p:tgtEl>
                                            <p:attrNameLst>
                                              <p:attrName>fillcolor</p:attrName>
                                            </p:attrNameLst>
                                          </p:cBhvr>
                                          <p:to>
                                            <a:srgbClr val="A0D468"/>
                                          </p:to>
                                        </p:animClr>
                                        <p:set>
                                          <p:cBhvr>
                                            <p:cTn id="78" dur="250" fill="hold"/>
                                            <p:tgtEl>
                                              <p:spTgt spid="12"/>
                                            </p:tgtEl>
                                            <p:attrNameLst>
                                              <p:attrName>fill.type</p:attrName>
                                            </p:attrNameLst>
                                          </p:cBhvr>
                                          <p:to>
                                            <p:strVal val="solid"/>
                                          </p:to>
                                        </p:set>
                                        <p:set>
                                          <p:cBhvr>
                                            <p:cTn id="79" dur="250" fill="hold"/>
                                            <p:tgtEl>
                                              <p:spTgt spid="12"/>
                                            </p:tgtEl>
                                            <p:attrNameLst>
                                              <p:attrName>fill.on</p:attrName>
                                            </p:attrNameLst>
                                          </p:cBhvr>
                                          <p:to>
                                            <p:strVal val="true"/>
                                          </p:to>
                                        </p:set>
                                      </p:childTnLst>
                                    </p:cTn>
                                  </p:par>
                                  <p:par>
                                    <p:cTn id="80" presetID="23" presetClass="entr" presetSubtype="32" fill="hold" nodeType="withEffect">
                                      <p:stCondLst>
                                        <p:cond delay="1500"/>
                                      </p:stCondLst>
                                      <p:childTnLst>
                                        <p:set>
                                          <p:cBhvr>
                                            <p:cTn id="81" dur="1" fill="hold">
                                              <p:stCondLst>
                                                <p:cond delay="0"/>
                                              </p:stCondLst>
                                            </p:cTn>
                                            <p:tgtEl>
                                              <p:spTgt spid="14"/>
                                            </p:tgtEl>
                                            <p:attrNameLst>
                                              <p:attrName>style.visibility</p:attrName>
                                            </p:attrNameLst>
                                          </p:cBhvr>
                                          <p:to>
                                            <p:strVal val="visible"/>
                                          </p:to>
                                        </p:set>
                                        <p:anim calcmode="lin" valueType="num">
                                          <p:cBhvr>
                                            <p:cTn id="82" dur="250" fill="hold"/>
                                            <p:tgtEl>
                                              <p:spTgt spid="14"/>
                                            </p:tgtEl>
                                            <p:attrNameLst>
                                              <p:attrName>ppt_w</p:attrName>
                                            </p:attrNameLst>
                                          </p:cBhvr>
                                          <p:tavLst>
                                            <p:tav tm="0">
                                              <p:val>
                                                <p:strVal val="4*#ppt_w"/>
                                              </p:val>
                                            </p:tav>
                                            <p:tav tm="100000">
                                              <p:val>
                                                <p:strVal val="#ppt_w"/>
                                              </p:val>
                                            </p:tav>
                                          </p:tavLst>
                                        </p:anim>
                                        <p:anim calcmode="lin" valueType="num">
                                          <p:cBhvr>
                                            <p:cTn id="83"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12"/>
                      </p:tgtEl>
                    </p:cond>
                  </p:nextCondLst>
                </p:seq>
                <p:seq concurrent="1" nextAc="seek">
                  <p:cTn id="84" restart="whenNotActive" fill="hold" evtFilter="cancelBubble" nodeType="interactiveSeq">
                    <p:stCondLst>
                      <p:cond evt="onClick" delay="0">
                        <p:tgtEl>
                          <p:spTgt spid="21"/>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21"/>
                                            </p:tgtEl>
                                            <p:attrNameLst>
                                              <p:attrName>fillcolor</p:attrName>
                                            </p:attrNameLst>
                                          </p:cBhvr>
                                          <p:to>
                                            <a:srgbClr val="FCECD0"/>
                                          </p:to>
                                        </p:animClr>
                                        <p:set>
                                          <p:cBhvr>
                                            <p:cTn id="89" dur="500" fill="hold"/>
                                            <p:tgtEl>
                                              <p:spTgt spid="21"/>
                                            </p:tgtEl>
                                            <p:attrNameLst>
                                              <p:attrName>fill.type</p:attrName>
                                            </p:attrNameLst>
                                          </p:cBhvr>
                                          <p:to>
                                            <p:strVal val="solid"/>
                                          </p:to>
                                        </p:set>
                                        <p:set>
                                          <p:cBhvr>
                                            <p:cTn id="90" dur="500" fill="hold"/>
                                            <p:tgtEl>
                                              <p:spTgt spid="21"/>
                                            </p:tgtEl>
                                            <p:attrNameLst>
                                              <p:attrName>fill.on</p:attrName>
                                            </p:attrNameLst>
                                          </p:cBhvr>
                                          <p:to>
                                            <p:strVal val="true"/>
                                          </p:to>
                                        </p:set>
                                      </p:childTnLst>
                                    </p:cTn>
                                  </p:par>
                                  <p:par>
                                    <p:cTn id="91" presetID="1" presetClass="emph" presetSubtype="2" fill="hold" nodeType="withEffect">
                                      <p:stCondLst>
                                        <p:cond delay="1500"/>
                                      </p:stCondLst>
                                      <p:childTnLst>
                                        <p:animClr clrSpc="rgb" dir="cw">
                                          <p:cBhvr>
                                            <p:cTn id="92" dur="250" fill="hold"/>
                                            <p:tgtEl>
                                              <p:spTgt spid="21"/>
                                            </p:tgtEl>
                                            <p:attrNameLst>
                                              <p:attrName>fillcolor</p:attrName>
                                            </p:attrNameLst>
                                          </p:cBhvr>
                                          <p:to>
                                            <a:srgbClr val="ED5565"/>
                                          </p:to>
                                        </p:animClr>
                                        <p:set>
                                          <p:cBhvr>
                                            <p:cTn id="93" dur="250" fill="hold"/>
                                            <p:tgtEl>
                                              <p:spTgt spid="21"/>
                                            </p:tgtEl>
                                            <p:attrNameLst>
                                              <p:attrName>fill.type</p:attrName>
                                            </p:attrNameLst>
                                          </p:cBhvr>
                                          <p:to>
                                            <p:strVal val="solid"/>
                                          </p:to>
                                        </p:set>
                                        <p:set>
                                          <p:cBhvr>
                                            <p:cTn id="94" dur="250" fill="hold"/>
                                            <p:tgtEl>
                                              <p:spTgt spid="21"/>
                                            </p:tgtEl>
                                            <p:attrNameLst>
                                              <p:attrName>fill.on</p:attrName>
                                            </p:attrNameLst>
                                          </p:cBhvr>
                                          <p:to>
                                            <p:strVal val="true"/>
                                          </p:to>
                                        </p:set>
                                      </p:childTnLst>
                                    </p:cTn>
                                  </p:par>
                                  <p:par>
                                    <p:cTn id="95" presetID="23" presetClass="entr" presetSubtype="32" fill="hold" nodeType="withEffect">
                                      <p:stCondLst>
                                        <p:cond delay="1500"/>
                                      </p:stCondLst>
                                      <p:childTnLst>
                                        <p:set>
                                          <p:cBhvr>
                                            <p:cTn id="96" dur="1" fill="hold">
                                              <p:stCondLst>
                                                <p:cond delay="0"/>
                                              </p:stCondLst>
                                            </p:cTn>
                                            <p:tgtEl>
                                              <p:spTgt spid="22"/>
                                            </p:tgtEl>
                                            <p:attrNameLst>
                                              <p:attrName>style.visibility</p:attrName>
                                            </p:attrNameLst>
                                          </p:cBhvr>
                                          <p:to>
                                            <p:strVal val="visible"/>
                                          </p:to>
                                        </p:set>
                                        <p:anim calcmode="lin" valueType="num">
                                          <p:cBhvr>
                                            <p:cTn id="97" dur="250" fill="hold"/>
                                            <p:tgtEl>
                                              <p:spTgt spid="22"/>
                                            </p:tgtEl>
                                            <p:attrNameLst>
                                              <p:attrName>ppt_w</p:attrName>
                                            </p:attrNameLst>
                                          </p:cBhvr>
                                          <p:tavLst>
                                            <p:tav tm="0">
                                              <p:val>
                                                <p:strVal val="4*#ppt_w"/>
                                              </p:val>
                                            </p:tav>
                                            <p:tav tm="100000">
                                              <p:val>
                                                <p:strVal val="#ppt_w"/>
                                              </p:val>
                                            </p:tav>
                                          </p:tavLst>
                                        </p:anim>
                                        <p:anim calcmode="lin" valueType="num">
                                          <p:cBhvr>
                                            <p:cTn id="98"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1"/>
                      </p:tgtEl>
                    </p:cond>
                  </p:nextCondLst>
                </p:seq>
                <p:seq concurrent="1" nextAc="seek">
                  <p:cTn id="99" restart="whenNotActive" fill="hold" evtFilter="cancelBubble" nodeType="interactiveSeq">
                    <p:stCondLst>
                      <p:cond evt="onClick" delay="0">
                        <p:tgtEl>
                          <p:spTgt spid="17"/>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17"/>
                                            </p:tgtEl>
                                            <p:attrNameLst>
                                              <p:attrName>fillcolor</p:attrName>
                                            </p:attrNameLst>
                                          </p:cBhvr>
                                          <p:to>
                                            <a:srgbClr val="FCECD0"/>
                                          </p:to>
                                        </p:animClr>
                                        <p:set>
                                          <p:cBhvr>
                                            <p:cTn id="104" dur="500" fill="hold"/>
                                            <p:tgtEl>
                                              <p:spTgt spid="17"/>
                                            </p:tgtEl>
                                            <p:attrNameLst>
                                              <p:attrName>fill.type</p:attrName>
                                            </p:attrNameLst>
                                          </p:cBhvr>
                                          <p:to>
                                            <p:strVal val="solid"/>
                                          </p:to>
                                        </p:set>
                                        <p:set>
                                          <p:cBhvr>
                                            <p:cTn id="105" dur="500" fill="hold"/>
                                            <p:tgtEl>
                                              <p:spTgt spid="17"/>
                                            </p:tgtEl>
                                            <p:attrNameLst>
                                              <p:attrName>fill.on</p:attrName>
                                            </p:attrNameLst>
                                          </p:cBhvr>
                                          <p:to>
                                            <p:strVal val="true"/>
                                          </p:to>
                                        </p:set>
                                      </p:childTnLst>
                                    </p:cTn>
                                  </p:par>
                                  <p:par>
                                    <p:cTn id="106" presetID="1" presetClass="emph" presetSubtype="2" fill="hold" nodeType="withEffect">
                                      <p:stCondLst>
                                        <p:cond delay="1500"/>
                                      </p:stCondLst>
                                      <p:childTnLst>
                                        <p:animClr clrSpc="rgb" dir="cw">
                                          <p:cBhvr>
                                            <p:cTn id="107" dur="250" fill="hold"/>
                                            <p:tgtEl>
                                              <p:spTgt spid="17"/>
                                            </p:tgtEl>
                                            <p:attrNameLst>
                                              <p:attrName>fillcolor</p:attrName>
                                            </p:attrNameLst>
                                          </p:cBhvr>
                                          <p:to>
                                            <a:srgbClr val="ED5565"/>
                                          </p:to>
                                        </p:animClr>
                                        <p:set>
                                          <p:cBhvr>
                                            <p:cTn id="108" dur="250" fill="hold"/>
                                            <p:tgtEl>
                                              <p:spTgt spid="17"/>
                                            </p:tgtEl>
                                            <p:attrNameLst>
                                              <p:attrName>fill.type</p:attrName>
                                            </p:attrNameLst>
                                          </p:cBhvr>
                                          <p:to>
                                            <p:strVal val="solid"/>
                                          </p:to>
                                        </p:set>
                                        <p:set>
                                          <p:cBhvr>
                                            <p:cTn id="109" dur="250" fill="hold"/>
                                            <p:tgtEl>
                                              <p:spTgt spid="17"/>
                                            </p:tgtEl>
                                            <p:attrNameLst>
                                              <p:attrName>fill.on</p:attrName>
                                            </p:attrNameLst>
                                          </p:cBhvr>
                                          <p:to>
                                            <p:strVal val="true"/>
                                          </p:to>
                                        </p:set>
                                      </p:childTnLst>
                                    </p:cTn>
                                  </p:par>
                                  <p:par>
                                    <p:cTn id="110" presetID="23" presetClass="entr" presetSubtype="32" fill="hold" nodeType="withEffect">
                                      <p:stCondLst>
                                        <p:cond delay="1500"/>
                                      </p:stCondLst>
                                      <p:childTnLst>
                                        <p:set>
                                          <p:cBhvr>
                                            <p:cTn id="111" dur="1" fill="hold">
                                              <p:stCondLst>
                                                <p:cond delay="0"/>
                                              </p:stCondLst>
                                            </p:cTn>
                                            <p:tgtEl>
                                              <p:spTgt spid="18"/>
                                            </p:tgtEl>
                                            <p:attrNameLst>
                                              <p:attrName>style.visibility</p:attrName>
                                            </p:attrNameLst>
                                          </p:cBhvr>
                                          <p:to>
                                            <p:strVal val="visible"/>
                                          </p:to>
                                        </p:set>
                                        <p:anim calcmode="lin" valueType="num">
                                          <p:cBhvr>
                                            <p:cTn id="112" dur="250" fill="hold"/>
                                            <p:tgtEl>
                                              <p:spTgt spid="18"/>
                                            </p:tgtEl>
                                            <p:attrNameLst>
                                              <p:attrName>ppt_w</p:attrName>
                                            </p:attrNameLst>
                                          </p:cBhvr>
                                          <p:tavLst>
                                            <p:tav tm="0">
                                              <p:val>
                                                <p:strVal val="4*#ppt_w"/>
                                              </p:val>
                                            </p:tav>
                                            <p:tav tm="100000">
                                              <p:val>
                                                <p:strVal val="#ppt_w"/>
                                              </p:val>
                                            </p:tav>
                                          </p:tavLst>
                                        </p:anim>
                                        <p:anim calcmode="lin" valueType="num">
                                          <p:cBhvr>
                                            <p:cTn id="113"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7"/>
                      </p:tgtEl>
                    </p:cond>
                  </p:nextCondLst>
                </p:seq>
              </p:childTnLst>
            </p:cTn>
          </p:par>
        </p:tnLst>
        <p:bldLst>
          <p:bldP spid="6" grpId="0" animBg="1"/>
          <p:bldP spid="12" grpId="0" animBg="1"/>
          <p:bldP spid="17" grpId="0" animBg="1"/>
          <p:bldP spid="19" grpId="0" animBg="1"/>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1000" fill="hold"/>
                                            <p:tgtEl>
                                              <p:spTgt spid="17"/>
                                            </p:tgtEl>
                                            <p:attrNameLst>
                                              <p:attrName>ppt_x</p:attrName>
                                            </p:attrNameLst>
                                          </p:cBhvr>
                                          <p:tavLst>
                                            <p:tav tm="0">
                                              <p:val>
                                                <p:strVal val="#ppt_x"/>
                                              </p:val>
                                            </p:tav>
                                            <p:tav tm="100000">
                                              <p:val>
                                                <p:strVal val="#ppt_x"/>
                                              </p:val>
                                            </p:tav>
                                          </p:tavLst>
                                        </p:anim>
                                        <p:anim calcmode="lin" valueType="num">
                                          <p:cBhvr additive="base">
                                            <p:cTn id="14" dur="10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000" fill="hold"/>
                                            <p:tgtEl>
                                              <p:spTgt spid="19"/>
                                            </p:tgtEl>
                                            <p:attrNameLst>
                                              <p:attrName>ppt_x</p:attrName>
                                            </p:attrNameLst>
                                          </p:cBhvr>
                                          <p:tavLst>
                                            <p:tav tm="0">
                                              <p:val>
                                                <p:strVal val="#ppt_x"/>
                                              </p:val>
                                            </p:tav>
                                            <p:tav tm="100000">
                                              <p:val>
                                                <p:strVal val="#ppt_x"/>
                                              </p:val>
                                            </p:tav>
                                          </p:tavLst>
                                        </p:anim>
                                        <p:anim calcmode="lin" valueType="num">
                                          <p:cBhvr additive="base">
                                            <p:cTn id="18" dur="10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1000" fill="hold"/>
                                            <p:tgtEl>
                                              <p:spTgt spid="21"/>
                                            </p:tgtEl>
                                            <p:attrNameLst>
                                              <p:attrName>ppt_x</p:attrName>
                                            </p:attrNameLst>
                                          </p:cBhvr>
                                          <p:tavLst>
                                            <p:tav tm="0">
                                              <p:val>
                                                <p:strVal val="#ppt_x"/>
                                              </p:val>
                                            </p:tav>
                                            <p:tav tm="100000">
                                              <p:val>
                                                <p:strVal val="#ppt_x"/>
                                              </p:val>
                                            </p:tav>
                                          </p:tavLst>
                                        </p:anim>
                                        <p:anim calcmode="lin" valueType="num">
                                          <p:cBhvr additive="base">
                                            <p:cTn id="22" dur="10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fill="hold"/>
                                            <p:tgtEl>
                                              <p:spTgt spid="12"/>
                                            </p:tgtEl>
                                            <p:attrNameLst>
                                              <p:attrName>ppt_x</p:attrName>
                                            </p:attrNameLst>
                                          </p:cBhvr>
                                          <p:tavLst>
                                            <p:tav tm="0">
                                              <p:val>
                                                <p:strVal val="#ppt_x"/>
                                              </p:val>
                                            </p:tav>
                                            <p:tav tm="100000">
                                              <p:val>
                                                <p:strVal val="#ppt_x"/>
                                              </p:val>
                                            </p:tav>
                                          </p:tavLst>
                                        </p:anim>
                                        <p:anim calcmode="lin" valueType="num">
                                          <p:cBhvr additive="base">
                                            <p:cTn id="26" dur="1000" fill="hold"/>
                                            <p:tgtEl>
                                              <p:spTgt spid="12"/>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0-#ppt_w/2"/>
                                              </p:val>
                                            </p:tav>
                                            <p:tav tm="100000">
                                              <p:val>
                                                <p:strVal val="#ppt_x"/>
                                              </p:val>
                                            </p:tav>
                                          </p:tavLst>
                                        </p:anim>
                                        <p:anim calcmode="lin" valueType="num">
                                          <p:cBhvr additive="base">
                                            <p:cTn id="31" dur="500" fill="hold"/>
                                            <p:tgtEl>
                                              <p:spTgt spid="23"/>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0-#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64" presetClass="path" presetSubtype="0" accel="50000" decel="50000" fill="hold" nodeType="afterEffect">
                                      <p:stCondLst>
                                        <p:cond delay="0"/>
                                      </p:stCondLst>
                                      <p:childTnLst>
                                        <p:animMotion origin="layout" path="M 2.77778E-7 -4.5679E-6 L 2.77778E-7 -0.60154 " pathEditMode="relative" rAng="0" ptsTypes="AA">
                                          <p:cBhvr>
                                            <p:cTn id="38" dur="15000" fill="hold"/>
                                            <p:tgtEl>
                                              <p:spTgt spid="13"/>
                                            </p:tgtEl>
                                            <p:attrNameLst>
                                              <p:attrName>ppt_x</p:attrName>
                                              <p:attrName>ppt_y</p:attrName>
                                            </p:attrNameLst>
                                          </p:cBhvr>
                                          <p:rCtr x="0" y="-30093"/>
                                        </p:animMotion>
                                      </p:childTnLst>
                                    </p:cTn>
                                  </p:par>
                                  <p:par>
                                    <p:cTn id="39" presetID="22" presetClass="entr" presetSubtype="4"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15000"/>
                                            <p:tgtEl>
                                              <p:spTgt spid="27"/>
                                            </p:tgtEl>
                                          </p:cBhvr>
                                        </p:animEffect>
                                      </p:childTnLst>
                                    </p:cTn>
                                  </p:par>
                                </p:childTnLst>
                              </p:cTn>
                            </p:par>
                            <p:par>
                              <p:cTn id="42" fill="hold">
                                <p:stCondLst>
                                  <p:cond delay="17000"/>
                                </p:stCondLst>
                                <p:childTnLst>
                                  <p:par>
                                    <p:cTn id="43" presetID="26" presetClass="emph" presetSubtype="0" repeatCount="5000" fill="hold" nodeType="afterEffect">
                                      <p:stCondLst>
                                        <p:cond delay="0"/>
                                      </p:stCondLst>
                                      <p:childTnLst>
                                        <p:animEffect transition="out" filter="fade">
                                          <p:cBhvr>
                                            <p:cTn id="44" dur="500" tmFilter="0, 0; .2, .5; .8, .5; 1, 0"/>
                                            <p:tgtEl>
                                              <p:spTgt spid="13"/>
                                            </p:tgtEl>
                                          </p:cBhvr>
                                        </p:animEffect>
                                        <p:animScale>
                                          <p:cBhvr>
                                            <p:cTn id="45" dur="250" autoRev="1" fill="hold"/>
                                            <p:tgtEl>
                                              <p:spTgt spid="13"/>
                                            </p:tgtEl>
                                          </p:cBhvr>
                                          <p:by x="105000" y="105000"/>
                                        </p:animScale>
                                      </p:childTnLst>
                                      <p:subTnLst>
                                        <p:audio>
                                          <p:cMediaNode vol="80000">
                                            <p:cTn display="0" masterRel="sameClick">
                                              <p:stCondLst>
                                                <p:cond evt="begin" delay="0">
                                                  <p:tn val="43"/>
                                                </p:cond>
                                              </p:stCondLst>
                                              <p:endCondLst>
                                                <p:cond evt="onStopAudio" delay="0">
                                                  <p:tgtEl>
                                                    <p:sldTgt/>
                                                  </p:tgtEl>
                                                </p:cond>
                                              </p:endCondLst>
                                            </p:cTn>
                                            <p:tgtEl>
                                              <p:sndTgt r:embed="rId14" name="AmHetGio.wav"/>
                                            </p:tgtEl>
                                          </p:cMediaNode>
                                        </p:audio>
                                      </p:subTnLst>
                                    </p:cTn>
                                  </p:par>
                                  <p:par>
                                    <p:cTn id="46" presetID="6" presetClass="emph" presetSubtype="0" fill="hold" nodeType="withEffect">
                                      <p:stCondLst>
                                        <p:cond delay="0"/>
                                      </p:stCondLst>
                                      <p:childTnLst>
                                        <p:animScale>
                                          <p:cBhvr>
                                            <p:cTn id="47" dur="10000" fill="hold"/>
                                            <p:tgtEl>
                                              <p:spTgt spid="16"/>
                                            </p:tgtEl>
                                          </p:cBhvr>
                                          <p:by x="150000" y="150000"/>
                                        </p:animScale>
                                      </p:childTnLst>
                                    </p:cTn>
                                  </p:par>
                                </p:childTnLst>
                              </p:cTn>
                            </p:par>
                            <p:par>
                              <p:cTn id="48" fill="hold">
                                <p:stCondLst>
                                  <p:cond delay="27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9"/>
                                            </p:tgtEl>
                                            <p:attrNameLst>
                                              <p:attrName>fillcolor</p:attrName>
                                            </p:attrNameLst>
                                          </p:cBhvr>
                                          <p:to>
                                            <a:srgbClr val="FCECD0"/>
                                          </p:to>
                                        </p:animClr>
                                        <p:set>
                                          <p:cBhvr>
                                            <p:cTn id="59" dur="500" fill="hold"/>
                                            <p:tgtEl>
                                              <p:spTgt spid="19"/>
                                            </p:tgtEl>
                                            <p:attrNameLst>
                                              <p:attrName>fill.type</p:attrName>
                                            </p:attrNameLst>
                                          </p:cBhvr>
                                          <p:to>
                                            <p:strVal val="solid"/>
                                          </p:to>
                                        </p:set>
                                        <p:set>
                                          <p:cBhvr>
                                            <p:cTn id="60" dur="500" fill="hold"/>
                                            <p:tgtEl>
                                              <p:spTgt spid="19"/>
                                            </p:tgtEl>
                                            <p:attrNameLst>
                                              <p:attrName>fill.on</p:attrName>
                                            </p:attrNameLst>
                                          </p:cBhvr>
                                          <p:to>
                                            <p:strVal val="true"/>
                                          </p:to>
                                        </p:set>
                                      </p:childTnLst>
                                    </p:cTn>
                                  </p:par>
                                  <p:par>
                                    <p:cTn id="61" presetID="23" presetClass="entr" presetSubtype="32" fill="hold" nodeType="withEffect">
                                      <p:stCondLst>
                                        <p:cond delay="1500"/>
                                      </p:stCondLst>
                                      <p:childTnLst>
                                        <p:set>
                                          <p:cBhvr>
                                            <p:cTn id="62" dur="1" fill="hold">
                                              <p:stCondLst>
                                                <p:cond delay="0"/>
                                              </p:stCondLst>
                                            </p:cTn>
                                            <p:tgtEl>
                                              <p:spTgt spid="20"/>
                                            </p:tgtEl>
                                            <p:attrNameLst>
                                              <p:attrName>style.visibility</p:attrName>
                                            </p:attrNameLst>
                                          </p:cBhvr>
                                          <p:to>
                                            <p:strVal val="visible"/>
                                          </p:to>
                                        </p:set>
                                        <p:anim calcmode="lin" valueType="num">
                                          <p:cBhvr>
                                            <p:cTn id="63" dur="250" fill="hold"/>
                                            <p:tgtEl>
                                              <p:spTgt spid="20"/>
                                            </p:tgtEl>
                                            <p:attrNameLst>
                                              <p:attrName>ppt_w</p:attrName>
                                            </p:attrNameLst>
                                          </p:cBhvr>
                                          <p:tavLst>
                                            <p:tav tm="0">
                                              <p:val>
                                                <p:strVal val="4*#ppt_w"/>
                                              </p:val>
                                            </p:tav>
                                            <p:tav tm="100000">
                                              <p:val>
                                                <p:strVal val="#ppt_w"/>
                                              </p:val>
                                            </p:tav>
                                          </p:tavLst>
                                        </p:anim>
                                        <p:anim calcmode="lin" valueType="num">
                                          <p:cBhvr>
                                            <p:cTn id="64"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15" name="Wrong Buzzer.wav"/>
                                            </p:tgtEl>
                                          </p:cMediaNode>
                                        </p:audio>
                                      </p:subTnLst>
                                    </p:cTn>
                                  </p:par>
                                  <p:par>
                                    <p:cTn id="65" presetID="1" presetClass="emph" presetSubtype="2" fill="hold" nodeType="withEffect">
                                      <p:stCondLst>
                                        <p:cond delay="1500"/>
                                      </p:stCondLst>
                                      <p:childTnLst>
                                        <p:animClr clrSpc="rgb" dir="cw">
                                          <p:cBhvr>
                                            <p:cTn id="66" dur="250" fill="hold"/>
                                            <p:tgtEl>
                                              <p:spTgt spid="19"/>
                                            </p:tgtEl>
                                            <p:attrNameLst>
                                              <p:attrName>fillcolor</p:attrName>
                                            </p:attrNameLst>
                                          </p:cBhvr>
                                          <p:to>
                                            <a:srgbClr val="ED5565"/>
                                          </p:to>
                                        </p:animClr>
                                        <p:set>
                                          <p:cBhvr>
                                            <p:cTn id="67" dur="250" fill="hold"/>
                                            <p:tgtEl>
                                              <p:spTgt spid="19"/>
                                            </p:tgtEl>
                                            <p:attrNameLst>
                                              <p:attrName>fill.type</p:attrName>
                                            </p:attrNameLst>
                                          </p:cBhvr>
                                          <p:to>
                                            <p:strVal val="solid"/>
                                          </p:to>
                                        </p:set>
                                        <p:set>
                                          <p:cBhvr>
                                            <p:cTn id="68" dur="25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69" restart="whenNotActive" fill="hold" evtFilter="cancelBubble" nodeType="interactiveSeq">
                    <p:stCondLst>
                      <p:cond evt="onClick" delay="0">
                        <p:tgtEl>
                          <p:spTgt spid="12"/>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2"/>
                                            </p:tgtEl>
                                            <p:attrNameLst>
                                              <p:attrName>fillcolor</p:attrName>
                                            </p:attrNameLst>
                                          </p:cBhvr>
                                          <p:to>
                                            <a:srgbClr val="FCECD0"/>
                                          </p:to>
                                        </p:animClr>
                                        <p:set>
                                          <p:cBhvr>
                                            <p:cTn id="74" dur="500" fill="hold"/>
                                            <p:tgtEl>
                                              <p:spTgt spid="12"/>
                                            </p:tgtEl>
                                            <p:attrNameLst>
                                              <p:attrName>fill.type</p:attrName>
                                            </p:attrNameLst>
                                          </p:cBhvr>
                                          <p:to>
                                            <p:strVal val="solid"/>
                                          </p:to>
                                        </p:set>
                                        <p:set>
                                          <p:cBhvr>
                                            <p:cTn id="75" dur="500" fill="hold"/>
                                            <p:tgtEl>
                                              <p:spTgt spid="12"/>
                                            </p:tgtEl>
                                            <p:attrNameLst>
                                              <p:attrName>fill.on</p:attrName>
                                            </p:attrNameLst>
                                          </p:cBhvr>
                                          <p:to>
                                            <p:strVal val="true"/>
                                          </p:to>
                                        </p:set>
                                      </p:childTnLst>
                                    </p:cTn>
                                  </p:par>
                                  <p:par>
                                    <p:cTn id="76" presetID="1" presetClass="emph" presetSubtype="2" fill="hold" nodeType="withEffect">
                                      <p:stCondLst>
                                        <p:cond delay="1500"/>
                                      </p:stCondLst>
                                      <p:childTnLst>
                                        <p:animClr clrSpc="rgb" dir="cw">
                                          <p:cBhvr>
                                            <p:cTn id="77" dur="250" fill="hold"/>
                                            <p:tgtEl>
                                              <p:spTgt spid="12"/>
                                            </p:tgtEl>
                                            <p:attrNameLst>
                                              <p:attrName>fillcolor</p:attrName>
                                            </p:attrNameLst>
                                          </p:cBhvr>
                                          <p:to>
                                            <a:srgbClr val="A0D468"/>
                                          </p:to>
                                        </p:animClr>
                                        <p:set>
                                          <p:cBhvr>
                                            <p:cTn id="78" dur="250" fill="hold"/>
                                            <p:tgtEl>
                                              <p:spTgt spid="12"/>
                                            </p:tgtEl>
                                            <p:attrNameLst>
                                              <p:attrName>fill.type</p:attrName>
                                            </p:attrNameLst>
                                          </p:cBhvr>
                                          <p:to>
                                            <p:strVal val="solid"/>
                                          </p:to>
                                        </p:set>
                                        <p:set>
                                          <p:cBhvr>
                                            <p:cTn id="79" dur="250" fill="hold"/>
                                            <p:tgtEl>
                                              <p:spTgt spid="12"/>
                                            </p:tgtEl>
                                            <p:attrNameLst>
                                              <p:attrName>fill.on</p:attrName>
                                            </p:attrNameLst>
                                          </p:cBhvr>
                                          <p:to>
                                            <p:strVal val="true"/>
                                          </p:to>
                                        </p:set>
                                      </p:childTnLst>
                                    </p:cTn>
                                  </p:par>
                                  <p:par>
                                    <p:cTn id="80" presetID="23" presetClass="entr" presetSubtype="32" fill="hold" nodeType="withEffect">
                                      <p:stCondLst>
                                        <p:cond delay="1500"/>
                                      </p:stCondLst>
                                      <p:childTnLst>
                                        <p:set>
                                          <p:cBhvr>
                                            <p:cTn id="81" dur="1" fill="hold">
                                              <p:stCondLst>
                                                <p:cond delay="0"/>
                                              </p:stCondLst>
                                            </p:cTn>
                                            <p:tgtEl>
                                              <p:spTgt spid="14"/>
                                            </p:tgtEl>
                                            <p:attrNameLst>
                                              <p:attrName>style.visibility</p:attrName>
                                            </p:attrNameLst>
                                          </p:cBhvr>
                                          <p:to>
                                            <p:strVal val="visible"/>
                                          </p:to>
                                        </p:set>
                                        <p:anim calcmode="lin" valueType="num">
                                          <p:cBhvr>
                                            <p:cTn id="82" dur="250" fill="hold"/>
                                            <p:tgtEl>
                                              <p:spTgt spid="14"/>
                                            </p:tgtEl>
                                            <p:attrNameLst>
                                              <p:attrName>ppt_w</p:attrName>
                                            </p:attrNameLst>
                                          </p:cBhvr>
                                          <p:tavLst>
                                            <p:tav tm="0">
                                              <p:val>
                                                <p:strVal val="4*#ppt_w"/>
                                              </p:val>
                                            </p:tav>
                                            <p:tav tm="100000">
                                              <p:val>
                                                <p:strVal val="#ppt_w"/>
                                              </p:val>
                                            </p:tav>
                                          </p:tavLst>
                                        </p:anim>
                                        <p:anim calcmode="lin" valueType="num">
                                          <p:cBhvr>
                                            <p:cTn id="83"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16" name="Check mark.wav"/>
                                            </p:tgtEl>
                                          </p:cMediaNode>
                                        </p:audio>
                                      </p:subTnLst>
                                    </p:cTn>
                                  </p:par>
                                </p:childTnLst>
                              </p:cTn>
                            </p:par>
                          </p:childTnLst>
                        </p:cTn>
                      </p:par>
                    </p:childTnLst>
                  </p:cTn>
                  <p:nextCondLst>
                    <p:cond evt="onClick" delay="0">
                      <p:tgtEl>
                        <p:spTgt spid="12"/>
                      </p:tgtEl>
                    </p:cond>
                  </p:nextCondLst>
                </p:seq>
                <p:seq concurrent="1" nextAc="seek">
                  <p:cTn id="84" restart="whenNotActive" fill="hold" evtFilter="cancelBubble" nodeType="interactiveSeq">
                    <p:stCondLst>
                      <p:cond evt="onClick" delay="0">
                        <p:tgtEl>
                          <p:spTgt spid="21"/>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21"/>
                                            </p:tgtEl>
                                            <p:attrNameLst>
                                              <p:attrName>fillcolor</p:attrName>
                                            </p:attrNameLst>
                                          </p:cBhvr>
                                          <p:to>
                                            <a:srgbClr val="FCECD0"/>
                                          </p:to>
                                        </p:animClr>
                                        <p:set>
                                          <p:cBhvr>
                                            <p:cTn id="89" dur="500" fill="hold"/>
                                            <p:tgtEl>
                                              <p:spTgt spid="21"/>
                                            </p:tgtEl>
                                            <p:attrNameLst>
                                              <p:attrName>fill.type</p:attrName>
                                            </p:attrNameLst>
                                          </p:cBhvr>
                                          <p:to>
                                            <p:strVal val="solid"/>
                                          </p:to>
                                        </p:set>
                                        <p:set>
                                          <p:cBhvr>
                                            <p:cTn id="90" dur="500" fill="hold"/>
                                            <p:tgtEl>
                                              <p:spTgt spid="21"/>
                                            </p:tgtEl>
                                            <p:attrNameLst>
                                              <p:attrName>fill.on</p:attrName>
                                            </p:attrNameLst>
                                          </p:cBhvr>
                                          <p:to>
                                            <p:strVal val="true"/>
                                          </p:to>
                                        </p:set>
                                      </p:childTnLst>
                                    </p:cTn>
                                  </p:par>
                                  <p:par>
                                    <p:cTn id="91" presetID="1" presetClass="emph" presetSubtype="2" fill="hold" nodeType="withEffect">
                                      <p:stCondLst>
                                        <p:cond delay="1500"/>
                                      </p:stCondLst>
                                      <p:childTnLst>
                                        <p:animClr clrSpc="rgb" dir="cw">
                                          <p:cBhvr>
                                            <p:cTn id="92" dur="250" fill="hold"/>
                                            <p:tgtEl>
                                              <p:spTgt spid="21"/>
                                            </p:tgtEl>
                                            <p:attrNameLst>
                                              <p:attrName>fillcolor</p:attrName>
                                            </p:attrNameLst>
                                          </p:cBhvr>
                                          <p:to>
                                            <a:srgbClr val="ED5565"/>
                                          </p:to>
                                        </p:animClr>
                                        <p:set>
                                          <p:cBhvr>
                                            <p:cTn id="93" dur="250" fill="hold"/>
                                            <p:tgtEl>
                                              <p:spTgt spid="21"/>
                                            </p:tgtEl>
                                            <p:attrNameLst>
                                              <p:attrName>fill.type</p:attrName>
                                            </p:attrNameLst>
                                          </p:cBhvr>
                                          <p:to>
                                            <p:strVal val="solid"/>
                                          </p:to>
                                        </p:set>
                                        <p:set>
                                          <p:cBhvr>
                                            <p:cTn id="94" dur="250" fill="hold"/>
                                            <p:tgtEl>
                                              <p:spTgt spid="21"/>
                                            </p:tgtEl>
                                            <p:attrNameLst>
                                              <p:attrName>fill.on</p:attrName>
                                            </p:attrNameLst>
                                          </p:cBhvr>
                                          <p:to>
                                            <p:strVal val="true"/>
                                          </p:to>
                                        </p:set>
                                      </p:childTnLst>
                                    </p:cTn>
                                  </p:par>
                                  <p:par>
                                    <p:cTn id="95" presetID="23" presetClass="entr" presetSubtype="32" fill="hold" nodeType="withEffect">
                                      <p:stCondLst>
                                        <p:cond delay="1500"/>
                                      </p:stCondLst>
                                      <p:childTnLst>
                                        <p:set>
                                          <p:cBhvr>
                                            <p:cTn id="96" dur="1" fill="hold">
                                              <p:stCondLst>
                                                <p:cond delay="0"/>
                                              </p:stCondLst>
                                            </p:cTn>
                                            <p:tgtEl>
                                              <p:spTgt spid="22"/>
                                            </p:tgtEl>
                                            <p:attrNameLst>
                                              <p:attrName>style.visibility</p:attrName>
                                            </p:attrNameLst>
                                          </p:cBhvr>
                                          <p:to>
                                            <p:strVal val="visible"/>
                                          </p:to>
                                        </p:set>
                                        <p:anim calcmode="lin" valueType="num">
                                          <p:cBhvr>
                                            <p:cTn id="97" dur="250" fill="hold"/>
                                            <p:tgtEl>
                                              <p:spTgt spid="22"/>
                                            </p:tgtEl>
                                            <p:attrNameLst>
                                              <p:attrName>ppt_w</p:attrName>
                                            </p:attrNameLst>
                                          </p:cBhvr>
                                          <p:tavLst>
                                            <p:tav tm="0">
                                              <p:val>
                                                <p:strVal val="4*#ppt_w"/>
                                              </p:val>
                                            </p:tav>
                                            <p:tav tm="100000">
                                              <p:val>
                                                <p:strVal val="#ppt_w"/>
                                              </p:val>
                                            </p:tav>
                                          </p:tavLst>
                                        </p:anim>
                                        <p:anim calcmode="lin" valueType="num">
                                          <p:cBhvr>
                                            <p:cTn id="98"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21"/>
                      </p:tgtEl>
                    </p:cond>
                  </p:nextCondLst>
                </p:seq>
                <p:seq concurrent="1" nextAc="seek">
                  <p:cTn id="99" restart="whenNotActive" fill="hold" evtFilter="cancelBubble" nodeType="interactiveSeq">
                    <p:stCondLst>
                      <p:cond evt="onClick" delay="0">
                        <p:tgtEl>
                          <p:spTgt spid="17"/>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17"/>
                                            </p:tgtEl>
                                            <p:attrNameLst>
                                              <p:attrName>fillcolor</p:attrName>
                                            </p:attrNameLst>
                                          </p:cBhvr>
                                          <p:to>
                                            <a:srgbClr val="FCECD0"/>
                                          </p:to>
                                        </p:animClr>
                                        <p:set>
                                          <p:cBhvr>
                                            <p:cTn id="104" dur="500" fill="hold"/>
                                            <p:tgtEl>
                                              <p:spTgt spid="17"/>
                                            </p:tgtEl>
                                            <p:attrNameLst>
                                              <p:attrName>fill.type</p:attrName>
                                            </p:attrNameLst>
                                          </p:cBhvr>
                                          <p:to>
                                            <p:strVal val="solid"/>
                                          </p:to>
                                        </p:set>
                                        <p:set>
                                          <p:cBhvr>
                                            <p:cTn id="105" dur="500" fill="hold"/>
                                            <p:tgtEl>
                                              <p:spTgt spid="17"/>
                                            </p:tgtEl>
                                            <p:attrNameLst>
                                              <p:attrName>fill.on</p:attrName>
                                            </p:attrNameLst>
                                          </p:cBhvr>
                                          <p:to>
                                            <p:strVal val="true"/>
                                          </p:to>
                                        </p:set>
                                      </p:childTnLst>
                                    </p:cTn>
                                  </p:par>
                                  <p:par>
                                    <p:cTn id="106" presetID="1" presetClass="emph" presetSubtype="2" fill="hold" nodeType="withEffect">
                                      <p:stCondLst>
                                        <p:cond delay="1500"/>
                                      </p:stCondLst>
                                      <p:childTnLst>
                                        <p:animClr clrSpc="rgb" dir="cw">
                                          <p:cBhvr>
                                            <p:cTn id="107" dur="250" fill="hold"/>
                                            <p:tgtEl>
                                              <p:spTgt spid="17"/>
                                            </p:tgtEl>
                                            <p:attrNameLst>
                                              <p:attrName>fillcolor</p:attrName>
                                            </p:attrNameLst>
                                          </p:cBhvr>
                                          <p:to>
                                            <a:srgbClr val="ED5565"/>
                                          </p:to>
                                        </p:animClr>
                                        <p:set>
                                          <p:cBhvr>
                                            <p:cTn id="108" dur="250" fill="hold"/>
                                            <p:tgtEl>
                                              <p:spTgt spid="17"/>
                                            </p:tgtEl>
                                            <p:attrNameLst>
                                              <p:attrName>fill.type</p:attrName>
                                            </p:attrNameLst>
                                          </p:cBhvr>
                                          <p:to>
                                            <p:strVal val="solid"/>
                                          </p:to>
                                        </p:set>
                                        <p:set>
                                          <p:cBhvr>
                                            <p:cTn id="109" dur="250" fill="hold"/>
                                            <p:tgtEl>
                                              <p:spTgt spid="17"/>
                                            </p:tgtEl>
                                            <p:attrNameLst>
                                              <p:attrName>fill.on</p:attrName>
                                            </p:attrNameLst>
                                          </p:cBhvr>
                                          <p:to>
                                            <p:strVal val="true"/>
                                          </p:to>
                                        </p:set>
                                      </p:childTnLst>
                                    </p:cTn>
                                  </p:par>
                                  <p:par>
                                    <p:cTn id="110" presetID="23" presetClass="entr" presetSubtype="32" fill="hold" nodeType="withEffect">
                                      <p:stCondLst>
                                        <p:cond delay="1500"/>
                                      </p:stCondLst>
                                      <p:childTnLst>
                                        <p:set>
                                          <p:cBhvr>
                                            <p:cTn id="111" dur="1" fill="hold">
                                              <p:stCondLst>
                                                <p:cond delay="0"/>
                                              </p:stCondLst>
                                            </p:cTn>
                                            <p:tgtEl>
                                              <p:spTgt spid="18"/>
                                            </p:tgtEl>
                                            <p:attrNameLst>
                                              <p:attrName>style.visibility</p:attrName>
                                            </p:attrNameLst>
                                          </p:cBhvr>
                                          <p:to>
                                            <p:strVal val="visible"/>
                                          </p:to>
                                        </p:set>
                                        <p:anim calcmode="lin" valueType="num">
                                          <p:cBhvr>
                                            <p:cTn id="112" dur="250" fill="hold"/>
                                            <p:tgtEl>
                                              <p:spTgt spid="18"/>
                                            </p:tgtEl>
                                            <p:attrNameLst>
                                              <p:attrName>ppt_w</p:attrName>
                                            </p:attrNameLst>
                                          </p:cBhvr>
                                          <p:tavLst>
                                            <p:tav tm="0">
                                              <p:val>
                                                <p:strVal val="4*#ppt_w"/>
                                              </p:val>
                                            </p:tav>
                                            <p:tav tm="100000">
                                              <p:val>
                                                <p:strVal val="#ppt_w"/>
                                              </p:val>
                                            </p:tav>
                                          </p:tavLst>
                                        </p:anim>
                                        <p:anim calcmode="lin" valueType="num">
                                          <p:cBhvr>
                                            <p:cTn id="113"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7"/>
                      </p:tgtEl>
                    </p:cond>
                  </p:nextCondLst>
                </p:seq>
              </p:childTnLst>
            </p:cTn>
          </p:par>
        </p:tnLst>
        <p:bldLst>
          <p:bldP spid="6" grpId="0" animBg="1"/>
          <p:bldP spid="12" grpId="0" animBg="1"/>
          <p:bldP spid="17" grpId="0" animBg="1"/>
          <p:bldP spid="19" grpId="0" animBg="1"/>
          <p:bldP spid="21"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246A7650-52DF-48E4-A77E-DEB342DD0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3" name="Picture 42">
            <a:extLst>
              <a:ext uri="{FF2B5EF4-FFF2-40B4-BE49-F238E27FC236}">
                <a16:creationId xmlns="" xmlns:a16="http://schemas.microsoft.com/office/drawing/2014/main" id="{6C3C508A-3906-4859-8A28-2D78E6B04966}"/>
              </a:ext>
            </a:extLst>
          </p:cNvPr>
          <p:cNvPicPr>
            <a:picLocks noChangeAspect="1"/>
          </p:cNvPicPr>
          <p:nvPr/>
        </p:nvPicPr>
        <p:blipFill>
          <a:blip r:embed="rId3"/>
          <a:stretch>
            <a:fillRect/>
          </a:stretch>
        </p:blipFill>
        <p:spPr>
          <a:xfrm>
            <a:off x="1471916" y="1417219"/>
            <a:ext cx="6200169" cy="2309060"/>
          </a:xfrm>
          <a:prstGeom prst="rect">
            <a:avLst/>
          </a:prstGeom>
        </p:spPr>
      </p:pic>
      <p:pic>
        <p:nvPicPr>
          <p:cNvPr id="3" name="Graphic 2">
            <a:extLst>
              <a:ext uri="{FF2B5EF4-FFF2-40B4-BE49-F238E27FC236}">
                <a16:creationId xmlns="" xmlns:a16="http://schemas.microsoft.com/office/drawing/2014/main" id="{F9B9161B-2CBC-4349-B2BC-C985A9555885}"/>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473546" y="1418435"/>
            <a:ext cx="6196908" cy="2306631"/>
          </a:xfrm>
          <a:prstGeom prst="rect">
            <a:avLst/>
          </a:prstGeom>
        </p:spPr>
      </p:pic>
      <p:pic>
        <p:nvPicPr>
          <p:cNvPr id="5" name="Content Placeholder 12">
            <a:extLst>
              <a:ext uri="{FF2B5EF4-FFF2-40B4-BE49-F238E27FC236}">
                <a16:creationId xmlns="" xmlns:a16="http://schemas.microsoft.com/office/drawing/2014/main" id="{9390FB25-280A-4914-9D65-42B810082B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8728" y="785009"/>
            <a:ext cx="4988728" cy="3573482"/>
          </a:xfrm>
          <a:prstGeom prst="rect">
            <a:avLst/>
          </a:prstGeom>
        </p:spPr>
      </p:pic>
      <p:pic>
        <p:nvPicPr>
          <p:cNvPr id="4" name="Picture 3">
            <a:extLst>
              <a:ext uri="{FF2B5EF4-FFF2-40B4-BE49-F238E27FC236}">
                <a16:creationId xmlns="" xmlns:a16="http://schemas.microsoft.com/office/drawing/2014/main" id="{BDD57DB2-24A5-46B0-AAF9-AA1F1C1F39B5}"/>
              </a:ext>
            </a:extLst>
          </p:cNvPr>
          <p:cNvPicPr>
            <a:picLocks noChangeAspect="1"/>
          </p:cNvPicPr>
          <p:nvPr/>
        </p:nvPicPr>
        <p:blipFill>
          <a:blip r:embed="rId7"/>
          <a:stretch>
            <a:fillRect/>
          </a:stretch>
        </p:blipFill>
        <p:spPr>
          <a:xfrm>
            <a:off x="1800956" y="2811206"/>
            <a:ext cx="5542088" cy="1547284"/>
          </a:xfrm>
          <a:prstGeom prst="rect">
            <a:avLst/>
          </a:prstGeom>
        </p:spPr>
      </p:pic>
    </p:spTree>
    <p:extLst>
      <p:ext uri="{BB962C8B-B14F-4D97-AF65-F5344CB8AC3E}">
        <p14:creationId xmlns:p14="http://schemas.microsoft.com/office/powerpoint/2010/main" val="243737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0" fill="hold"/>
                                            <p:tgtEl>
                                              <p:spTgt spid="2"/>
                                            </p:tgtEl>
                                          </p:cBhvr>
                                          <p:by x="150000" y="150000"/>
                                        </p:animScale>
                                      </p:childTnLst>
                                    </p:cTn>
                                  </p:par>
                                  <p:par>
                                    <p:cTn id="7" presetID="42" presetClass="path" presetSubtype="0" accel="50000" decel="50000" fill="hold" nodeType="withEffect">
                                      <p:stCondLst>
                                        <p:cond delay="0"/>
                                      </p:stCondLst>
                                      <p:childTnLst>
                                        <p:animMotion origin="layout" path="M -3.54167E-6 0 L 1.52279 0 " pathEditMode="relative" rAng="0" ptsTypes="AA">
                                          <p:cBhvr>
                                            <p:cTn id="8" dur="2000" fill="hold"/>
                                            <p:tgtEl>
                                              <p:spTgt spid="5"/>
                                            </p:tgtEl>
                                            <p:attrNameLst>
                                              <p:attrName>ppt_x</p:attrName>
                                              <p:attrName>ppt_y</p:attrName>
                                            </p:attrNameLst>
                                          </p:cBhvr>
                                          <p:rCtr x="76133" y="0"/>
                                        </p:animMotion>
                                      </p:childTnLst>
                                    </p:cTn>
                                  </p:par>
                                  <p:par>
                                    <p:cTn id="9" presetID="10" presetClass="exit" presetSubtype="0" fill="hold" nodeType="withEffect">
                                      <p:stCondLst>
                                        <p:cond delay="750"/>
                                      </p:stCondLst>
                                      <p:childTnLst>
                                        <p:animEffect transition="out" filter="fade">
                                          <p:cBhvr>
                                            <p:cTn id="10" dur="1000"/>
                                            <p:tgtEl>
                                              <p:spTgt spid="43"/>
                                            </p:tgtEl>
                                          </p:cBhvr>
                                        </p:animEffect>
                                        <p:set>
                                          <p:cBhvr>
                                            <p:cTn id="11" dur="1" fill="hold">
                                              <p:stCondLst>
                                                <p:cond delay="999"/>
                                              </p:stCondLst>
                                            </p:cTn>
                                            <p:tgtEl>
                                              <p:spTgt spid="43"/>
                                            </p:tgtEl>
                                            <p:attrNameLst>
                                              <p:attrName>style.visibility</p:attrName>
                                            </p:attrNameLst>
                                          </p:cBhvr>
                                          <p:to>
                                            <p:strVal val="hidden"/>
                                          </p:to>
                                        </p:set>
                                      </p:childTnLst>
                                    </p:cTn>
                                  </p:par>
                                  <p:par>
                                    <p:cTn id="12" presetID="10" presetClass="entr" presetSubtype="0" fill="hold" nodeType="withEffect">
                                      <p:stCondLst>
                                        <p:cond delay="75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 0 L 0 -0.18889 " pathEditMode="relative" rAng="0" ptsTypes="AA">
                                          <p:cBhvr>
                                            <p:cTn id="18" dur="2000" fill="hold"/>
                                            <p:tgtEl>
                                              <p:spTgt spid="3"/>
                                            </p:tgtEl>
                                            <p:attrNameLst>
                                              <p:attrName>ppt_x</p:attrName>
                                              <p:attrName>ppt_y</p:attrName>
                                            </p:attrNameLst>
                                          </p:cBhvr>
                                          <p:rCtr x="0" y="-9444"/>
                                        </p:animMotion>
                                      </p:childTnLst>
                                    </p:cTn>
                                  </p:par>
                                  <p:par>
                                    <p:cTn id="19" presetID="2" presetClass="entr" presetSubtype="4" fill="hold" nodeType="withEffect" p14:presetBounceEnd="66000">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14:bounceEnd="66000">
                                          <p:cBhvr additive="base">
                                            <p:cTn id="21" dur="15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22"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0" fill="hold"/>
                                            <p:tgtEl>
                                              <p:spTgt spid="2"/>
                                            </p:tgtEl>
                                          </p:cBhvr>
                                          <p:by x="150000" y="150000"/>
                                        </p:animScale>
                                      </p:childTnLst>
                                    </p:cTn>
                                  </p:par>
                                  <p:par>
                                    <p:cTn id="7" presetID="42" presetClass="path" presetSubtype="0" accel="50000" decel="50000" fill="hold" nodeType="withEffect">
                                      <p:stCondLst>
                                        <p:cond delay="0"/>
                                      </p:stCondLst>
                                      <p:childTnLst>
                                        <p:animMotion origin="layout" path="M -3.54167E-6 0 L 1.52279 0 " pathEditMode="relative" rAng="0" ptsTypes="AA">
                                          <p:cBhvr>
                                            <p:cTn id="8" dur="2000" fill="hold"/>
                                            <p:tgtEl>
                                              <p:spTgt spid="5"/>
                                            </p:tgtEl>
                                            <p:attrNameLst>
                                              <p:attrName>ppt_x</p:attrName>
                                              <p:attrName>ppt_y</p:attrName>
                                            </p:attrNameLst>
                                          </p:cBhvr>
                                          <p:rCtr x="76133" y="0"/>
                                        </p:animMotion>
                                      </p:childTnLst>
                                    </p:cTn>
                                  </p:par>
                                  <p:par>
                                    <p:cTn id="9" presetID="10" presetClass="exit" presetSubtype="0" fill="hold" nodeType="withEffect">
                                      <p:stCondLst>
                                        <p:cond delay="750"/>
                                      </p:stCondLst>
                                      <p:childTnLst>
                                        <p:animEffect transition="out" filter="fade">
                                          <p:cBhvr>
                                            <p:cTn id="10" dur="1000"/>
                                            <p:tgtEl>
                                              <p:spTgt spid="43"/>
                                            </p:tgtEl>
                                          </p:cBhvr>
                                        </p:animEffect>
                                        <p:set>
                                          <p:cBhvr>
                                            <p:cTn id="11" dur="1" fill="hold">
                                              <p:stCondLst>
                                                <p:cond delay="999"/>
                                              </p:stCondLst>
                                            </p:cTn>
                                            <p:tgtEl>
                                              <p:spTgt spid="43"/>
                                            </p:tgtEl>
                                            <p:attrNameLst>
                                              <p:attrName>style.visibility</p:attrName>
                                            </p:attrNameLst>
                                          </p:cBhvr>
                                          <p:to>
                                            <p:strVal val="hidden"/>
                                          </p:to>
                                        </p:set>
                                      </p:childTnLst>
                                    </p:cTn>
                                  </p:par>
                                  <p:par>
                                    <p:cTn id="12" presetID="10" presetClass="entr" presetSubtype="0" fill="hold" nodeType="withEffect">
                                      <p:stCondLst>
                                        <p:cond delay="75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 0 L 0 -0.18889 " pathEditMode="relative" rAng="0" ptsTypes="AA">
                                          <p:cBhvr>
                                            <p:cTn id="18" dur="2000" fill="hold"/>
                                            <p:tgtEl>
                                              <p:spTgt spid="3"/>
                                            </p:tgtEl>
                                            <p:attrNameLst>
                                              <p:attrName>ppt_x</p:attrName>
                                              <p:attrName>ppt_y</p:attrName>
                                            </p:attrNameLst>
                                          </p:cBhvr>
                                          <p:rCtr x="0" y="-9444"/>
                                        </p:animMotion>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500" fill="hold"/>
                                            <p:tgtEl>
                                              <p:spTgt spid="4"/>
                                            </p:tgtEl>
                                            <p:attrNameLst>
                                              <p:attrName>ppt_x</p:attrName>
                                            </p:attrNameLst>
                                          </p:cBhvr>
                                          <p:tavLst>
                                            <p:tav tm="0">
                                              <p:val>
                                                <p:strVal val="#ppt_x"/>
                                              </p:val>
                                            </p:tav>
                                            <p:tav tm="100000">
                                              <p:val>
                                                <p:strVal val="#ppt_x"/>
                                              </p:val>
                                            </p:tav>
                                          </p:tavLst>
                                        </p:anim>
                                        <p:anim calcmode="lin" valueType="num">
                                          <p:cBhvr additive="base">
                                            <p:cTn id="22"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9"/>
        <p:cNvGrpSpPr/>
        <p:nvPr/>
      </p:nvGrpSpPr>
      <p:grpSpPr>
        <a:xfrm>
          <a:off x="0" y="0"/>
          <a:ext cx="0" cy="0"/>
          <a:chOff x="0" y="0"/>
          <a:chExt cx="0" cy="0"/>
        </a:xfrm>
      </p:grpSpPr>
      <p:sp>
        <p:nvSpPr>
          <p:cNvPr id="1310" name="Google Shape;1310;p37"/>
          <p:cNvSpPr txBox="1">
            <a:spLocks noGrp="1"/>
          </p:cNvSpPr>
          <p:nvPr>
            <p:ph type="ctrTitle"/>
          </p:nvPr>
        </p:nvSpPr>
        <p:spPr>
          <a:xfrm>
            <a:off x="2791201" y="1261615"/>
            <a:ext cx="3561599" cy="7804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000" dirty="0" smtClean="0">
                <a:solidFill>
                  <a:schemeClr val="accent2">
                    <a:lumMod val="50000"/>
                  </a:schemeClr>
                </a:solidFill>
                <a:latin typeface="Pattaya" panose="00000500000000000000" pitchFamily="2" charset="-34"/>
                <a:cs typeface="Pattaya" panose="00000500000000000000" pitchFamily="2" charset="-34"/>
              </a:rPr>
              <a:t>Luyện từ và câu</a:t>
            </a:r>
            <a:endParaRPr sz="4000" dirty="0">
              <a:solidFill>
                <a:schemeClr val="accent2">
                  <a:lumMod val="50000"/>
                </a:schemeClr>
              </a:solidFill>
              <a:latin typeface="Pattaya" panose="00000500000000000000" pitchFamily="2" charset="-34"/>
              <a:cs typeface="Pattaya" panose="00000500000000000000" pitchFamily="2" charset="-34"/>
            </a:endParaRPr>
          </a:p>
        </p:txBody>
      </p:sp>
      <p:grpSp>
        <p:nvGrpSpPr>
          <p:cNvPr id="1311" name="Google Shape;1311;p37"/>
          <p:cNvGrpSpPr/>
          <p:nvPr/>
        </p:nvGrpSpPr>
        <p:grpSpPr>
          <a:xfrm>
            <a:off x="7511775" y="3212448"/>
            <a:ext cx="1149725" cy="1337075"/>
            <a:chOff x="2453600" y="118738"/>
            <a:chExt cx="1149725" cy="1337075"/>
          </a:xfrm>
        </p:grpSpPr>
        <p:sp>
          <p:nvSpPr>
            <p:cNvPr id="1312" name="Google Shape;1312;p37"/>
            <p:cNvSpPr/>
            <p:nvPr/>
          </p:nvSpPr>
          <p:spPr>
            <a:xfrm>
              <a:off x="2453600" y="118738"/>
              <a:ext cx="1149725" cy="1337075"/>
            </a:xfrm>
            <a:custGeom>
              <a:avLst/>
              <a:gdLst/>
              <a:ahLst/>
              <a:cxnLst/>
              <a:rect l="l" t="t" r="r" b="b"/>
              <a:pathLst>
                <a:path w="45989" h="53483" extrusionOk="0">
                  <a:moveTo>
                    <a:pt x="20154" y="1"/>
                  </a:moveTo>
                  <a:cubicBezTo>
                    <a:pt x="18783" y="25"/>
                    <a:pt x="17632" y="907"/>
                    <a:pt x="17240" y="2205"/>
                  </a:cubicBezTo>
                  <a:lnTo>
                    <a:pt x="16726" y="3943"/>
                  </a:lnTo>
                  <a:cubicBezTo>
                    <a:pt x="16432" y="3992"/>
                    <a:pt x="16138" y="3992"/>
                    <a:pt x="15771" y="4017"/>
                  </a:cubicBezTo>
                  <a:cubicBezTo>
                    <a:pt x="14938" y="4066"/>
                    <a:pt x="13885" y="4139"/>
                    <a:pt x="12759" y="4555"/>
                  </a:cubicBezTo>
                  <a:cubicBezTo>
                    <a:pt x="11314" y="5070"/>
                    <a:pt x="9942" y="5878"/>
                    <a:pt x="8669" y="6906"/>
                  </a:cubicBezTo>
                  <a:cubicBezTo>
                    <a:pt x="8375" y="7151"/>
                    <a:pt x="8106" y="7396"/>
                    <a:pt x="7885" y="7665"/>
                  </a:cubicBezTo>
                  <a:cubicBezTo>
                    <a:pt x="7102" y="7322"/>
                    <a:pt x="6343" y="7151"/>
                    <a:pt x="5608" y="7151"/>
                  </a:cubicBezTo>
                  <a:cubicBezTo>
                    <a:pt x="5265" y="7151"/>
                    <a:pt x="4922" y="7200"/>
                    <a:pt x="4580" y="7274"/>
                  </a:cubicBezTo>
                  <a:cubicBezTo>
                    <a:pt x="3551" y="7518"/>
                    <a:pt x="2694" y="8155"/>
                    <a:pt x="2180" y="9086"/>
                  </a:cubicBezTo>
                  <a:cubicBezTo>
                    <a:pt x="1396" y="10530"/>
                    <a:pt x="1519" y="12465"/>
                    <a:pt x="2596" y="15306"/>
                  </a:cubicBezTo>
                  <a:cubicBezTo>
                    <a:pt x="2669" y="15501"/>
                    <a:pt x="2743" y="15697"/>
                    <a:pt x="2841" y="15893"/>
                  </a:cubicBezTo>
                  <a:cubicBezTo>
                    <a:pt x="1886" y="19762"/>
                    <a:pt x="2180" y="24146"/>
                    <a:pt x="2474" y="28774"/>
                  </a:cubicBezTo>
                  <a:cubicBezTo>
                    <a:pt x="2596" y="30855"/>
                    <a:pt x="2743" y="32986"/>
                    <a:pt x="2743" y="35018"/>
                  </a:cubicBezTo>
                  <a:cubicBezTo>
                    <a:pt x="2743" y="35459"/>
                    <a:pt x="2743" y="35900"/>
                    <a:pt x="2767" y="36341"/>
                  </a:cubicBezTo>
                  <a:cubicBezTo>
                    <a:pt x="1763" y="37345"/>
                    <a:pt x="0" y="39647"/>
                    <a:pt x="661" y="42854"/>
                  </a:cubicBezTo>
                  <a:cubicBezTo>
                    <a:pt x="931" y="44079"/>
                    <a:pt x="2008" y="44985"/>
                    <a:pt x="3257" y="44985"/>
                  </a:cubicBezTo>
                  <a:cubicBezTo>
                    <a:pt x="3453" y="44985"/>
                    <a:pt x="3625" y="44960"/>
                    <a:pt x="3796" y="44936"/>
                  </a:cubicBezTo>
                  <a:cubicBezTo>
                    <a:pt x="4114" y="44862"/>
                    <a:pt x="4384" y="44765"/>
                    <a:pt x="4629" y="44593"/>
                  </a:cubicBezTo>
                  <a:cubicBezTo>
                    <a:pt x="4996" y="45205"/>
                    <a:pt x="5412" y="45720"/>
                    <a:pt x="5877" y="46185"/>
                  </a:cubicBezTo>
                  <a:cubicBezTo>
                    <a:pt x="7812" y="48095"/>
                    <a:pt x="10408" y="48658"/>
                    <a:pt x="12930" y="48830"/>
                  </a:cubicBezTo>
                  <a:cubicBezTo>
                    <a:pt x="12930" y="49344"/>
                    <a:pt x="12905" y="49956"/>
                    <a:pt x="12856" y="50642"/>
                  </a:cubicBezTo>
                  <a:cubicBezTo>
                    <a:pt x="12807" y="51352"/>
                    <a:pt x="13052" y="52037"/>
                    <a:pt x="13518" y="52576"/>
                  </a:cubicBezTo>
                  <a:cubicBezTo>
                    <a:pt x="13958" y="53090"/>
                    <a:pt x="14620" y="53433"/>
                    <a:pt x="15330" y="53482"/>
                  </a:cubicBezTo>
                  <a:lnTo>
                    <a:pt x="15526" y="53482"/>
                  </a:lnTo>
                  <a:cubicBezTo>
                    <a:pt x="16897" y="53482"/>
                    <a:pt x="18072" y="52405"/>
                    <a:pt x="18170" y="51033"/>
                  </a:cubicBezTo>
                  <a:cubicBezTo>
                    <a:pt x="18219" y="50225"/>
                    <a:pt x="18244" y="49515"/>
                    <a:pt x="18244" y="48878"/>
                  </a:cubicBezTo>
                  <a:lnTo>
                    <a:pt x="21378" y="48878"/>
                  </a:lnTo>
                  <a:cubicBezTo>
                    <a:pt x="21378" y="49270"/>
                    <a:pt x="21329" y="49711"/>
                    <a:pt x="21207" y="50176"/>
                  </a:cubicBezTo>
                  <a:cubicBezTo>
                    <a:pt x="21060" y="50862"/>
                    <a:pt x="21182" y="51572"/>
                    <a:pt x="21550" y="52184"/>
                  </a:cubicBezTo>
                  <a:cubicBezTo>
                    <a:pt x="21942" y="52772"/>
                    <a:pt x="22529" y="53188"/>
                    <a:pt x="23190" y="53360"/>
                  </a:cubicBezTo>
                  <a:cubicBezTo>
                    <a:pt x="23411" y="53409"/>
                    <a:pt x="23607" y="53433"/>
                    <a:pt x="23803" y="53433"/>
                  </a:cubicBezTo>
                  <a:cubicBezTo>
                    <a:pt x="25051" y="53433"/>
                    <a:pt x="26104" y="52576"/>
                    <a:pt x="26398" y="51352"/>
                  </a:cubicBezTo>
                  <a:cubicBezTo>
                    <a:pt x="26594" y="50495"/>
                    <a:pt x="26668" y="49662"/>
                    <a:pt x="26692" y="48903"/>
                  </a:cubicBezTo>
                  <a:cubicBezTo>
                    <a:pt x="29827" y="48854"/>
                    <a:pt x="32765" y="48511"/>
                    <a:pt x="34871" y="46430"/>
                  </a:cubicBezTo>
                  <a:cubicBezTo>
                    <a:pt x="35581" y="45720"/>
                    <a:pt x="36169" y="44862"/>
                    <a:pt x="36610" y="43834"/>
                  </a:cubicBezTo>
                  <a:lnTo>
                    <a:pt x="36610" y="43834"/>
                  </a:lnTo>
                  <a:lnTo>
                    <a:pt x="36536" y="44324"/>
                  </a:lnTo>
                  <a:cubicBezTo>
                    <a:pt x="36463" y="45034"/>
                    <a:pt x="36659" y="45720"/>
                    <a:pt x="37100" y="46283"/>
                  </a:cubicBezTo>
                  <a:cubicBezTo>
                    <a:pt x="37540" y="46846"/>
                    <a:pt x="38153" y="47189"/>
                    <a:pt x="38838" y="47287"/>
                  </a:cubicBezTo>
                  <a:cubicBezTo>
                    <a:pt x="38961" y="47287"/>
                    <a:pt x="39059" y="47311"/>
                    <a:pt x="39181" y="47311"/>
                  </a:cubicBezTo>
                  <a:cubicBezTo>
                    <a:pt x="40528" y="47311"/>
                    <a:pt x="41654" y="46307"/>
                    <a:pt x="41801" y="44960"/>
                  </a:cubicBezTo>
                  <a:lnTo>
                    <a:pt x="42218" y="41606"/>
                  </a:lnTo>
                  <a:cubicBezTo>
                    <a:pt x="42462" y="41091"/>
                    <a:pt x="42536" y="40479"/>
                    <a:pt x="42413" y="39891"/>
                  </a:cubicBezTo>
                  <a:lnTo>
                    <a:pt x="42585" y="38569"/>
                  </a:lnTo>
                  <a:cubicBezTo>
                    <a:pt x="42830" y="38496"/>
                    <a:pt x="43050" y="38373"/>
                    <a:pt x="43271" y="38251"/>
                  </a:cubicBezTo>
                  <a:cubicBezTo>
                    <a:pt x="44250" y="37663"/>
                    <a:pt x="44813" y="36586"/>
                    <a:pt x="44764" y="35459"/>
                  </a:cubicBezTo>
                  <a:cubicBezTo>
                    <a:pt x="45621" y="34700"/>
                    <a:pt x="45989" y="33549"/>
                    <a:pt x="45719" y="32447"/>
                  </a:cubicBezTo>
                  <a:cubicBezTo>
                    <a:pt x="45474" y="31321"/>
                    <a:pt x="44617" y="30464"/>
                    <a:pt x="43515" y="30170"/>
                  </a:cubicBezTo>
                  <a:cubicBezTo>
                    <a:pt x="43075" y="29117"/>
                    <a:pt x="42095" y="28407"/>
                    <a:pt x="40944" y="28309"/>
                  </a:cubicBezTo>
                  <a:lnTo>
                    <a:pt x="40699" y="28309"/>
                  </a:lnTo>
                  <a:cubicBezTo>
                    <a:pt x="39671" y="28309"/>
                    <a:pt x="38667" y="28847"/>
                    <a:pt x="38104" y="29704"/>
                  </a:cubicBezTo>
                  <a:cubicBezTo>
                    <a:pt x="38055" y="29704"/>
                    <a:pt x="38030" y="29704"/>
                    <a:pt x="37981" y="29729"/>
                  </a:cubicBezTo>
                  <a:cubicBezTo>
                    <a:pt x="38153" y="24856"/>
                    <a:pt x="38324" y="19860"/>
                    <a:pt x="37075" y="15599"/>
                  </a:cubicBezTo>
                  <a:cubicBezTo>
                    <a:pt x="37295" y="15281"/>
                    <a:pt x="37467" y="14963"/>
                    <a:pt x="37589" y="14620"/>
                  </a:cubicBezTo>
                  <a:cubicBezTo>
                    <a:pt x="38667" y="11779"/>
                    <a:pt x="38789" y="9845"/>
                    <a:pt x="37981" y="8400"/>
                  </a:cubicBezTo>
                  <a:cubicBezTo>
                    <a:pt x="37491" y="7469"/>
                    <a:pt x="36634" y="6808"/>
                    <a:pt x="35606" y="6588"/>
                  </a:cubicBezTo>
                  <a:cubicBezTo>
                    <a:pt x="35263" y="6514"/>
                    <a:pt x="34920" y="6465"/>
                    <a:pt x="34553" y="6465"/>
                  </a:cubicBezTo>
                  <a:cubicBezTo>
                    <a:pt x="33475" y="6465"/>
                    <a:pt x="32349" y="6833"/>
                    <a:pt x="31198" y="7567"/>
                  </a:cubicBezTo>
                  <a:cubicBezTo>
                    <a:pt x="30806" y="7322"/>
                    <a:pt x="30414" y="7102"/>
                    <a:pt x="29998" y="6906"/>
                  </a:cubicBezTo>
                  <a:cubicBezTo>
                    <a:pt x="28945" y="5731"/>
                    <a:pt x="27623" y="4800"/>
                    <a:pt x="26104" y="4213"/>
                  </a:cubicBezTo>
                  <a:cubicBezTo>
                    <a:pt x="25321" y="3894"/>
                    <a:pt x="24464" y="3649"/>
                    <a:pt x="23558" y="3502"/>
                  </a:cubicBezTo>
                  <a:lnTo>
                    <a:pt x="23117" y="2131"/>
                  </a:lnTo>
                  <a:cubicBezTo>
                    <a:pt x="22701" y="858"/>
                    <a:pt x="21525" y="1"/>
                    <a:pt x="20178"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13" name="Google Shape;1313;p37"/>
            <p:cNvSpPr/>
            <p:nvPr/>
          </p:nvSpPr>
          <p:spPr>
            <a:xfrm>
              <a:off x="3211500" y="340338"/>
              <a:ext cx="153075" cy="144700"/>
            </a:xfrm>
            <a:custGeom>
              <a:avLst/>
              <a:gdLst/>
              <a:ahLst/>
              <a:cxnLst/>
              <a:rect l="l" t="t" r="r" b="b"/>
              <a:pathLst>
                <a:path w="6123" h="5788" extrusionOk="0">
                  <a:moveTo>
                    <a:pt x="4242" y="0"/>
                  </a:moveTo>
                  <a:cubicBezTo>
                    <a:pt x="3058" y="0"/>
                    <a:pt x="1761" y="926"/>
                    <a:pt x="808" y="1813"/>
                  </a:cubicBezTo>
                  <a:cubicBezTo>
                    <a:pt x="0" y="2572"/>
                    <a:pt x="74" y="3870"/>
                    <a:pt x="931" y="4532"/>
                  </a:cubicBezTo>
                  <a:lnTo>
                    <a:pt x="2082" y="5413"/>
                  </a:lnTo>
                  <a:cubicBezTo>
                    <a:pt x="2413" y="5668"/>
                    <a:pt x="2795" y="5787"/>
                    <a:pt x="3170" y="5787"/>
                  </a:cubicBezTo>
                  <a:cubicBezTo>
                    <a:pt x="3877" y="5787"/>
                    <a:pt x="4561" y="5365"/>
                    <a:pt x="4849" y="4629"/>
                  </a:cubicBezTo>
                  <a:cubicBezTo>
                    <a:pt x="5535" y="2768"/>
                    <a:pt x="6122" y="369"/>
                    <a:pt x="4702" y="50"/>
                  </a:cubicBezTo>
                  <a:cubicBezTo>
                    <a:pt x="4551" y="16"/>
                    <a:pt x="4398" y="0"/>
                    <a:pt x="4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7"/>
            <p:cNvSpPr/>
            <p:nvPr/>
          </p:nvSpPr>
          <p:spPr>
            <a:xfrm>
              <a:off x="3205375" y="328438"/>
              <a:ext cx="162250" cy="168050"/>
            </a:xfrm>
            <a:custGeom>
              <a:avLst/>
              <a:gdLst/>
              <a:ahLst/>
              <a:cxnLst/>
              <a:rect l="l" t="t" r="r" b="b"/>
              <a:pathLst>
                <a:path w="6490" h="6722" extrusionOk="0">
                  <a:moveTo>
                    <a:pt x="4500" y="930"/>
                  </a:moveTo>
                  <a:cubicBezTo>
                    <a:pt x="4622" y="930"/>
                    <a:pt x="4738" y="942"/>
                    <a:pt x="4849" y="967"/>
                  </a:cubicBezTo>
                  <a:cubicBezTo>
                    <a:pt x="5021" y="1016"/>
                    <a:pt x="5143" y="1089"/>
                    <a:pt x="5216" y="1236"/>
                  </a:cubicBezTo>
                  <a:cubicBezTo>
                    <a:pt x="5535" y="1800"/>
                    <a:pt x="5314" y="3146"/>
                    <a:pt x="4653" y="4934"/>
                  </a:cubicBezTo>
                  <a:cubicBezTo>
                    <a:pt x="4506" y="5350"/>
                    <a:pt x="4188" y="5644"/>
                    <a:pt x="3772" y="5742"/>
                  </a:cubicBezTo>
                  <a:cubicBezTo>
                    <a:pt x="3649" y="5780"/>
                    <a:pt x="3522" y="5800"/>
                    <a:pt x="3395" y="5800"/>
                  </a:cubicBezTo>
                  <a:cubicBezTo>
                    <a:pt x="3116" y="5800"/>
                    <a:pt x="2840" y="5707"/>
                    <a:pt x="2621" y="5522"/>
                  </a:cubicBezTo>
                  <a:lnTo>
                    <a:pt x="1470" y="4640"/>
                  </a:lnTo>
                  <a:cubicBezTo>
                    <a:pt x="1151" y="4420"/>
                    <a:pt x="956" y="4052"/>
                    <a:pt x="956" y="3661"/>
                  </a:cubicBezTo>
                  <a:cubicBezTo>
                    <a:pt x="931" y="3269"/>
                    <a:pt x="1078" y="2902"/>
                    <a:pt x="1372" y="2632"/>
                  </a:cubicBezTo>
                  <a:cubicBezTo>
                    <a:pt x="2570" y="1519"/>
                    <a:pt x="3657" y="930"/>
                    <a:pt x="4500" y="930"/>
                  </a:cubicBezTo>
                  <a:close/>
                  <a:moveTo>
                    <a:pt x="4491" y="1"/>
                  </a:moveTo>
                  <a:cubicBezTo>
                    <a:pt x="3404" y="1"/>
                    <a:pt x="2131" y="654"/>
                    <a:pt x="735" y="1947"/>
                  </a:cubicBezTo>
                  <a:cubicBezTo>
                    <a:pt x="270" y="2412"/>
                    <a:pt x="1" y="3048"/>
                    <a:pt x="25" y="3710"/>
                  </a:cubicBezTo>
                  <a:cubicBezTo>
                    <a:pt x="74" y="4371"/>
                    <a:pt x="392" y="4983"/>
                    <a:pt x="907" y="5375"/>
                  </a:cubicBezTo>
                  <a:lnTo>
                    <a:pt x="2057" y="6256"/>
                  </a:lnTo>
                  <a:cubicBezTo>
                    <a:pt x="2449" y="6550"/>
                    <a:pt x="2915" y="6722"/>
                    <a:pt x="3404" y="6722"/>
                  </a:cubicBezTo>
                  <a:cubicBezTo>
                    <a:pt x="3625" y="6722"/>
                    <a:pt x="3821" y="6697"/>
                    <a:pt x="4041" y="6624"/>
                  </a:cubicBezTo>
                  <a:cubicBezTo>
                    <a:pt x="4727" y="6428"/>
                    <a:pt x="5265" y="5938"/>
                    <a:pt x="5510" y="5277"/>
                  </a:cubicBezTo>
                  <a:cubicBezTo>
                    <a:pt x="6318" y="3097"/>
                    <a:pt x="6490" y="1653"/>
                    <a:pt x="6025" y="796"/>
                  </a:cubicBezTo>
                  <a:cubicBezTo>
                    <a:pt x="5829" y="428"/>
                    <a:pt x="5486" y="159"/>
                    <a:pt x="5045" y="61"/>
                  </a:cubicBezTo>
                  <a:cubicBezTo>
                    <a:pt x="4866" y="21"/>
                    <a:pt x="4682" y="1"/>
                    <a:pt x="4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7"/>
            <p:cNvSpPr/>
            <p:nvPr/>
          </p:nvSpPr>
          <p:spPr>
            <a:xfrm>
              <a:off x="3251300" y="395463"/>
              <a:ext cx="46550" cy="55125"/>
            </a:xfrm>
            <a:custGeom>
              <a:avLst/>
              <a:gdLst/>
              <a:ahLst/>
              <a:cxnLst/>
              <a:rect l="l" t="t" r="r" b="b"/>
              <a:pathLst>
                <a:path w="1862" h="2205" extrusionOk="0">
                  <a:moveTo>
                    <a:pt x="1861" y="0"/>
                  </a:moveTo>
                  <a:lnTo>
                    <a:pt x="0" y="2204"/>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7"/>
            <p:cNvSpPr/>
            <p:nvPr/>
          </p:nvSpPr>
          <p:spPr>
            <a:xfrm>
              <a:off x="3237200" y="382338"/>
              <a:ext cx="75325" cy="81100"/>
            </a:xfrm>
            <a:custGeom>
              <a:avLst/>
              <a:gdLst/>
              <a:ahLst/>
              <a:cxnLst/>
              <a:rect l="l" t="t" r="r" b="b"/>
              <a:pathLst>
                <a:path w="3013" h="3244" extrusionOk="0">
                  <a:moveTo>
                    <a:pt x="2426" y="1"/>
                  </a:moveTo>
                  <a:cubicBezTo>
                    <a:pt x="2283" y="1"/>
                    <a:pt x="2140" y="62"/>
                    <a:pt x="2033" y="182"/>
                  </a:cubicBezTo>
                  <a:lnTo>
                    <a:pt x="172" y="2386"/>
                  </a:lnTo>
                  <a:cubicBezTo>
                    <a:pt x="1" y="2607"/>
                    <a:pt x="25" y="2925"/>
                    <a:pt x="246" y="3121"/>
                  </a:cubicBezTo>
                  <a:cubicBezTo>
                    <a:pt x="319" y="3194"/>
                    <a:pt x="442" y="3243"/>
                    <a:pt x="564" y="3243"/>
                  </a:cubicBezTo>
                  <a:cubicBezTo>
                    <a:pt x="711" y="3243"/>
                    <a:pt x="858" y="3170"/>
                    <a:pt x="956" y="3047"/>
                  </a:cubicBezTo>
                  <a:lnTo>
                    <a:pt x="2817" y="843"/>
                  </a:lnTo>
                  <a:cubicBezTo>
                    <a:pt x="3013" y="623"/>
                    <a:pt x="2988" y="305"/>
                    <a:pt x="2768" y="133"/>
                  </a:cubicBezTo>
                  <a:cubicBezTo>
                    <a:pt x="2668" y="44"/>
                    <a:pt x="2547" y="1"/>
                    <a:pt x="2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7"/>
            <p:cNvSpPr/>
            <p:nvPr/>
          </p:nvSpPr>
          <p:spPr>
            <a:xfrm>
              <a:off x="2546650" y="357463"/>
              <a:ext cx="153675" cy="144700"/>
            </a:xfrm>
            <a:custGeom>
              <a:avLst/>
              <a:gdLst/>
              <a:ahLst/>
              <a:cxnLst/>
              <a:rect l="l" t="t" r="r" b="b"/>
              <a:pathLst>
                <a:path w="6147" h="5788" extrusionOk="0">
                  <a:moveTo>
                    <a:pt x="1888" y="1"/>
                  </a:moveTo>
                  <a:cubicBezTo>
                    <a:pt x="1730" y="1"/>
                    <a:pt x="1574" y="17"/>
                    <a:pt x="1421" y="51"/>
                  </a:cubicBezTo>
                  <a:cubicBezTo>
                    <a:pt x="0" y="369"/>
                    <a:pt x="613" y="2794"/>
                    <a:pt x="1298" y="4630"/>
                  </a:cubicBezTo>
                  <a:cubicBezTo>
                    <a:pt x="1570" y="5366"/>
                    <a:pt x="2260" y="5788"/>
                    <a:pt x="2964" y="5788"/>
                  </a:cubicBezTo>
                  <a:cubicBezTo>
                    <a:pt x="3339" y="5788"/>
                    <a:pt x="3718" y="5669"/>
                    <a:pt x="4041" y="5414"/>
                  </a:cubicBezTo>
                  <a:lnTo>
                    <a:pt x="5192" y="4532"/>
                  </a:lnTo>
                  <a:cubicBezTo>
                    <a:pt x="6073" y="3871"/>
                    <a:pt x="6147" y="2573"/>
                    <a:pt x="5314" y="1814"/>
                  </a:cubicBezTo>
                  <a:cubicBezTo>
                    <a:pt x="4384" y="927"/>
                    <a:pt x="3089" y="1"/>
                    <a:pt x="18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7"/>
            <p:cNvSpPr/>
            <p:nvPr/>
          </p:nvSpPr>
          <p:spPr>
            <a:xfrm>
              <a:off x="2544200" y="345588"/>
              <a:ext cx="162250" cy="168050"/>
            </a:xfrm>
            <a:custGeom>
              <a:avLst/>
              <a:gdLst/>
              <a:ahLst/>
              <a:cxnLst/>
              <a:rect l="l" t="t" r="r" b="b"/>
              <a:pathLst>
                <a:path w="6490" h="6722" extrusionOk="0">
                  <a:moveTo>
                    <a:pt x="1984" y="942"/>
                  </a:moveTo>
                  <a:cubicBezTo>
                    <a:pt x="2817" y="942"/>
                    <a:pt x="3919" y="1530"/>
                    <a:pt x="5118" y="2632"/>
                  </a:cubicBezTo>
                  <a:cubicBezTo>
                    <a:pt x="5388" y="2901"/>
                    <a:pt x="5559" y="3269"/>
                    <a:pt x="5535" y="3660"/>
                  </a:cubicBezTo>
                  <a:cubicBezTo>
                    <a:pt x="5510" y="4052"/>
                    <a:pt x="5339" y="4419"/>
                    <a:pt x="5021" y="4664"/>
                  </a:cubicBezTo>
                  <a:lnTo>
                    <a:pt x="3870" y="5521"/>
                  </a:lnTo>
                  <a:cubicBezTo>
                    <a:pt x="3634" y="5707"/>
                    <a:pt x="3363" y="5799"/>
                    <a:pt x="3082" y="5799"/>
                  </a:cubicBezTo>
                  <a:cubicBezTo>
                    <a:pt x="2954" y="5799"/>
                    <a:pt x="2824" y="5780"/>
                    <a:pt x="2694" y="5742"/>
                  </a:cubicBezTo>
                  <a:cubicBezTo>
                    <a:pt x="2302" y="5644"/>
                    <a:pt x="1984" y="5350"/>
                    <a:pt x="1837" y="4958"/>
                  </a:cubicBezTo>
                  <a:cubicBezTo>
                    <a:pt x="1151" y="3171"/>
                    <a:pt x="956" y="1799"/>
                    <a:pt x="1249" y="1236"/>
                  </a:cubicBezTo>
                  <a:cubicBezTo>
                    <a:pt x="1347" y="1089"/>
                    <a:pt x="1445" y="1016"/>
                    <a:pt x="1617" y="967"/>
                  </a:cubicBezTo>
                  <a:cubicBezTo>
                    <a:pt x="1739" y="942"/>
                    <a:pt x="1862" y="942"/>
                    <a:pt x="1984" y="942"/>
                  </a:cubicBezTo>
                  <a:close/>
                  <a:moveTo>
                    <a:pt x="1981" y="1"/>
                  </a:moveTo>
                  <a:cubicBezTo>
                    <a:pt x="1790" y="1"/>
                    <a:pt x="1603" y="21"/>
                    <a:pt x="1421" y="61"/>
                  </a:cubicBezTo>
                  <a:cubicBezTo>
                    <a:pt x="1005" y="159"/>
                    <a:pt x="662" y="428"/>
                    <a:pt x="441" y="795"/>
                  </a:cubicBezTo>
                  <a:cubicBezTo>
                    <a:pt x="1" y="1652"/>
                    <a:pt x="172" y="3122"/>
                    <a:pt x="980" y="5277"/>
                  </a:cubicBezTo>
                  <a:cubicBezTo>
                    <a:pt x="1225" y="5938"/>
                    <a:pt x="1764" y="6427"/>
                    <a:pt x="2449" y="6623"/>
                  </a:cubicBezTo>
                  <a:cubicBezTo>
                    <a:pt x="2645" y="6697"/>
                    <a:pt x="2866" y="6721"/>
                    <a:pt x="3062" y="6721"/>
                  </a:cubicBezTo>
                  <a:cubicBezTo>
                    <a:pt x="3551" y="6721"/>
                    <a:pt x="4041" y="6574"/>
                    <a:pt x="4433" y="6256"/>
                  </a:cubicBezTo>
                  <a:lnTo>
                    <a:pt x="5584" y="5374"/>
                  </a:lnTo>
                  <a:cubicBezTo>
                    <a:pt x="6098" y="4983"/>
                    <a:pt x="6416" y="4370"/>
                    <a:pt x="6441" y="3709"/>
                  </a:cubicBezTo>
                  <a:cubicBezTo>
                    <a:pt x="6490" y="3048"/>
                    <a:pt x="6220" y="2411"/>
                    <a:pt x="5731" y="1971"/>
                  </a:cubicBezTo>
                  <a:cubicBezTo>
                    <a:pt x="4334" y="657"/>
                    <a:pt x="3079" y="1"/>
                    <a:pt x="1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7"/>
            <p:cNvSpPr/>
            <p:nvPr/>
          </p:nvSpPr>
          <p:spPr>
            <a:xfrm>
              <a:off x="2613375" y="412588"/>
              <a:ext cx="47175" cy="55125"/>
            </a:xfrm>
            <a:custGeom>
              <a:avLst/>
              <a:gdLst/>
              <a:ahLst/>
              <a:cxnLst/>
              <a:rect l="l" t="t" r="r" b="b"/>
              <a:pathLst>
                <a:path w="1887" h="2205" extrusionOk="0">
                  <a:moveTo>
                    <a:pt x="1" y="1"/>
                  </a:moveTo>
                  <a:lnTo>
                    <a:pt x="1886" y="2205"/>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7"/>
            <p:cNvSpPr/>
            <p:nvPr/>
          </p:nvSpPr>
          <p:spPr>
            <a:xfrm>
              <a:off x="2599300" y="399688"/>
              <a:ext cx="75325" cy="80875"/>
            </a:xfrm>
            <a:custGeom>
              <a:avLst/>
              <a:gdLst/>
              <a:ahLst/>
              <a:cxnLst/>
              <a:rect l="l" t="t" r="r" b="b"/>
              <a:pathLst>
                <a:path w="3013" h="3235" extrusionOk="0">
                  <a:moveTo>
                    <a:pt x="571" y="0"/>
                  </a:moveTo>
                  <a:cubicBezTo>
                    <a:pt x="457" y="0"/>
                    <a:pt x="342" y="39"/>
                    <a:pt x="245" y="125"/>
                  </a:cubicBezTo>
                  <a:cubicBezTo>
                    <a:pt x="25" y="296"/>
                    <a:pt x="0" y="639"/>
                    <a:pt x="172" y="835"/>
                  </a:cubicBezTo>
                  <a:lnTo>
                    <a:pt x="2057" y="3039"/>
                  </a:lnTo>
                  <a:cubicBezTo>
                    <a:pt x="2155" y="3162"/>
                    <a:pt x="2302" y="3235"/>
                    <a:pt x="2449" y="3235"/>
                  </a:cubicBezTo>
                  <a:cubicBezTo>
                    <a:pt x="2547" y="3235"/>
                    <a:pt x="2670" y="3186"/>
                    <a:pt x="2768" y="3113"/>
                  </a:cubicBezTo>
                  <a:cubicBezTo>
                    <a:pt x="2988" y="2917"/>
                    <a:pt x="3012" y="2598"/>
                    <a:pt x="2841" y="2378"/>
                  </a:cubicBezTo>
                  <a:lnTo>
                    <a:pt x="955" y="174"/>
                  </a:lnTo>
                  <a:cubicBezTo>
                    <a:pt x="859" y="64"/>
                    <a:pt x="717"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7"/>
            <p:cNvSpPr/>
            <p:nvPr/>
          </p:nvSpPr>
          <p:spPr>
            <a:xfrm>
              <a:off x="2465225" y="304838"/>
              <a:ext cx="955675" cy="964650"/>
            </a:xfrm>
            <a:custGeom>
              <a:avLst/>
              <a:gdLst/>
              <a:ahLst/>
              <a:cxnLst/>
              <a:rect l="l" t="t" r="r" b="b"/>
              <a:pathLst>
                <a:path w="38227" h="38586" extrusionOk="0">
                  <a:moveTo>
                    <a:pt x="19787" y="1"/>
                  </a:moveTo>
                  <a:cubicBezTo>
                    <a:pt x="1" y="1"/>
                    <a:pt x="4923" y="14816"/>
                    <a:pt x="4923" y="27354"/>
                  </a:cubicBezTo>
                  <a:cubicBezTo>
                    <a:pt x="4923" y="37684"/>
                    <a:pt x="8294" y="38585"/>
                    <a:pt x="15394" y="38585"/>
                  </a:cubicBezTo>
                  <a:cubicBezTo>
                    <a:pt x="16895" y="38585"/>
                    <a:pt x="18562" y="38545"/>
                    <a:pt x="20399" y="38545"/>
                  </a:cubicBezTo>
                  <a:cubicBezTo>
                    <a:pt x="22240" y="38545"/>
                    <a:pt x="23875" y="38585"/>
                    <a:pt x="25320" y="38585"/>
                  </a:cubicBezTo>
                  <a:cubicBezTo>
                    <a:pt x="32154" y="38585"/>
                    <a:pt x="34724" y="37684"/>
                    <a:pt x="34724" y="27354"/>
                  </a:cubicBezTo>
                  <a:cubicBezTo>
                    <a:pt x="34724" y="14816"/>
                    <a:pt x="38226" y="1"/>
                    <a:pt x="197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7"/>
            <p:cNvSpPr/>
            <p:nvPr/>
          </p:nvSpPr>
          <p:spPr>
            <a:xfrm>
              <a:off x="2547875" y="291988"/>
              <a:ext cx="814850" cy="990575"/>
            </a:xfrm>
            <a:custGeom>
              <a:avLst/>
              <a:gdLst/>
              <a:ahLst/>
              <a:cxnLst/>
              <a:rect l="l" t="t" r="r" b="b"/>
              <a:pathLst>
                <a:path w="32594" h="39623" extrusionOk="0">
                  <a:moveTo>
                    <a:pt x="16481" y="1029"/>
                  </a:moveTo>
                  <a:cubicBezTo>
                    <a:pt x="21697" y="1029"/>
                    <a:pt x="25370" y="2205"/>
                    <a:pt x="27696" y="4653"/>
                  </a:cubicBezTo>
                  <a:cubicBezTo>
                    <a:pt x="31565" y="8645"/>
                    <a:pt x="31296" y="15722"/>
                    <a:pt x="31027" y="22579"/>
                  </a:cubicBezTo>
                  <a:cubicBezTo>
                    <a:pt x="30978" y="24317"/>
                    <a:pt x="30904" y="26129"/>
                    <a:pt x="30904" y="27868"/>
                  </a:cubicBezTo>
                  <a:cubicBezTo>
                    <a:pt x="30904" y="32888"/>
                    <a:pt x="30292" y="35631"/>
                    <a:pt x="28872" y="37051"/>
                  </a:cubicBezTo>
                  <a:cubicBezTo>
                    <a:pt x="27537" y="38366"/>
                    <a:pt x="25342" y="38595"/>
                    <a:pt x="22183" y="38595"/>
                  </a:cubicBezTo>
                  <a:cubicBezTo>
                    <a:pt x="21459" y="38595"/>
                    <a:pt x="20686" y="38583"/>
                    <a:pt x="19860" y="38569"/>
                  </a:cubicBezTo>
                  <a:cubicBezTo>
                    <a:pt x="19003" y="38569"/>
                    <a:pt x="18073" y="38545"/>
                    <a:pt x="17093" y="38545"/>
                  </a:cubicBezTo>
                  <a:cubicBezTo>
                    <a:pt x="16114" y="38545"/>
                    <a:pt x="15207" y="38569"/>
                    <a:pt x="14326" y="38569"/>
                  </a:cubicBezTo>
                  <a:cubicBezTo>
                    <a:pt x="13503" y="38582"/>
                    <a:pt x="12720" y="38593"/>
                    <a:pt x="11978" y="38593"/>
                  </a:cubicBezTo>
                  <a:cubicBezTo>
                    <a:pt x="8486" y="38593"/>
                    <a:pt x="5910" y="38341"/>
                    <a:pt x="4335" y="36806"/>
                  </a:cubicBezTo>
                  <a:cubicBezTo>
                    <a:pt x="2817" y="35288"/>
                    <a:pt x="2131" y="32545"/>
                    <a:pt x="2131" y="27868"/>
                  </a:cubicBezTo>
                  <a:cubicBezTo>
                    <a:pt x="2131" y="25737"/>
                    <a:pt x="1984" y="23558"/>
                    <a:pt x="1862" y="21428"/>
                  </a:cubicBezTo>
                  <a:cubicBezTo>
                    <a:pt x="1445" y="14791"/>
                    <a:pt x="1029" y="8522"/>
                    <a:pt x="4604" y="4751"/>
                  </a:cubicBezTo>
                  <a:cubicBezTo>
                    <a:pt x="6931" y="2254"/>
                    <a:pt x="10824" y="1029"/>
                    <a:pt x="16481" y="1029"/>
                  </a:cubicBezTo>
                  <a:close/>
                  <a:moveTo>
                    <a:pt x="16481" y="1"/>
                  </a:moveTo>
                  <a:cubicBezTo>
                    <a:pt x="10530" y="1"/>
                    <a:pt x="6392" y="1323"/>
                    <a:pt x="3845" y="4041"/>
                  </a:cubicBezTo>
                  <a:cubicBezTo>
                    <a:pt x="0" y="8155"/>
                    <a:pt x="392" y="14620"/>
                    <a:pt x="833" y="21477"/>
                  </a:cubicBezTo>
                  <a:cubicBezTo>
                    <a:pt x="980" y="23607"/>
                    <a:pt x="1102" y="25786"/>
                    <a:pt x="1102" y="27868"/>
                  </a:cubicBezTo>
                  <a:cubicBezTo>
                    <a:pt x="1102" y="32839"/>
                    <a:pt x="1886" y="35827"/>
                    <a:pt x="3625" y="37516"/>
                  </a:cubicBezTo>
                  <a:cubicBezTo>
                    <a:pt x="5502" y="39373"/>
                    <a:pt x="8374" y="39612"/>
                    <a:pt x="12226" y="39612"/>
                  </a:cubicBezTo>
                  <a:cubicBezTo>
                    <a:pt x="12896" y="39612"/>
                    <a:pt x="13596" y="39605"/>
                    <a:pt x="14326" y="39598"/>
                  </a:cubicBezTo>
                  <a:cubicBezTo>
                    <a:pt x="15207" y="39598"/>
                    <a:pt x="16138" y="39573"/>
                    <a:pt x="17093" y="39573"/>
                  </a:cubicBezTo>
                  <a:cubicBezTo>
                    <a:pt x="18073" y="39573"/>
                    <a:pt x="18979" y="39598"/>
                    <a:pt x="19836" y="39598"/>
                  </a:cubicBezTo>
                  <a:cubicBezTo>
                    <a:pt x="20619" y="39598"/>
                    <a:pt x="21329" y="39622"/>
                    <a:pt x="22015" y="39622"/>
                  </a:cubicBezTo>
                  <a:cubicBezTo>
                    <a:pt x="25517" y="39622"/>
                    <a:pt x="27966" y="39377"/>
                    <a:pt x="29582" y="37761"/>
                  </a:cubicBezTo>
                  <a:cubicBezTo>
                    <a:pt x="31247" y="36120"/>
                    <a:pt x="31933" y="33255"/>
                    <a:pt x="31933" y="27868"/>
                  </a:cubicBezTo>
                  <a:cubicBezTo>
                    <a:pt x="31933" y="26154"/>
                    <a:pt x="31982" y="24342"/>
                    <a:pt x="32055" y="22603"/>
                  </a:cubicBezTo>
                  <a:cubicBezTo>
                    <a:pt x="32325" y="15551"/>
                    <a:pt x="32594" y="8253"/>
                    <a:pt x="28431" y="3943"/>
                  </a:cubicBezTo>
                  <a:cubicBezTo>
                    <a:pt x="25884" y="1299"/>
                    <a:pt x="21966" y="1"/>
                    <a:pt x="16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7"/>
            <p:cNvSpPr/>
            <p:nvPr/>
          </p:nvSpPr>
          <p:spPr>
            <a:xfrm>
              <a:off x="2673375" y="260763"/>
              <a:ext cx="533250" cy="362925"/>
            </a:xfrm>
            <a:custGeom>
              <a:avLst/>
              <a:gdLst/>
              <a:ahLst/>
              <a:cxnLst/>
              <a:rect l="l" t="t" r="r" b="b"/>
              <a:pathLst>
                <a:path w="21330" h="14517" extrusionOk="0">
                  <a:moveTo>
                    <a:pt x="12220" y="1"/>
                  </a:moveTo>
                  <a:cubicBezTo>
                    <a:pt x="10898" y="1"/>
                    <a:pt x="9820" y="344"/>
                    <a:pt x="8571" y="564"/>
                  </a:cubicBezTo>
                  <a:cubicBezTo>
                    <a:pt x="7298" y="809"/>
                    <a:pt x="6122" y="613"/>
                    <a:pt x="4849" y="1103"/>
                  </a:cubicBezTo>
                  <a:cubicBezTo>
                    <a:pt x="3649" y="1544"/>
                    <a:pt x="2523" y="2205"/>
                    <a:pt x="1543" y="3037"/>
                  </a:cubicBezTo>
                  <a:cubicBezTo>
                    <a:pt x="760" y="3650"/>
                    <a:pt x="0" y="4531"/>
                    <a:pt x="441" y="5560"/>
                  </a:cubicBezTo>
                  <a:cubicBezTo>
                    <a:pt x="588" y="5878"/>
                    <a:pt x="833" y="6147"/>
                    <a:pt x="1151" y="6319"/>
                  </a:cubicBezTo>
                  <a:cubicBezTo>
                    <a:pt x="1617" y="6613"/>
                    <a:pt x="2131" y="6710"/>
                    <a:pt x="2645" y="6735"/>
                  </a:cubicBezTo>
                  <a:cubicBezTo>
                    <a:pt x="2841" y="6735"/>
                    <a:pt x="2890" y="6980"/>
                    <a:pt x="2719" y="7078"/>
                  </a:cubicBezTo>
                  <a:cubicBezTo>
                    <a:pt x="2082" y="7372"/>
                    <a:pt x="1543" y="7861"/>
                    <a:pt x="1445" y="8767"/>
                  </a:cubicBezTo>
                  <a:cubicBezTo>
                    <a:pt x="1396" y="9282"/>
                    <a:pt x="1494" y="9771"/>
                    <a:pt x="1690" y="10237"/>
                  </a:cubicBezTo>
                  <a:cubicBezTo>
                    <a:pt x="2351" y="11779"/>
                    <a:pt x="3698" y="12906"/>
                    <a:pt x="5216" y="13592"/>
                  </a:cubicBezTo>
                  <a:cubicBezTo>
                    <a:pt x="6637" y="14204"/>
                    <a:pt x="8204" y="14424"/>
                    <a:pt x="9747" y="14498"/>
                  </a:cubicBezTo>
                  <a:cubicBezTo>
                    <a:pt x="10018" y="14510"/>
                    <a:pt x="10292" y="14516"/>
                    <a:pt x="10565" y="14516"/>
                  </a:cubicBezTo>
                  <a:cubicBezTo>
                    <a:pt x="13027" y="14516"/>
                    <a:pt x="15531" y="14001"/>
                    <a:pt x="17558" y="12612"/>
                  </a:cubicBezTo>
                  <a:cubicBezTo>
                    <a:pt x="19811" y="11069"/>
                    <a:pt x="21329" y="8253"/>
                    <a:pt x="20766" y="5584"/>
                  </a:cubicBezTo>
                  <a:cubicBezTo>
                    <a:pt x="20301" y="3356"/>
                    <a:pt x="18464" y="1568"/>
                    <a:pt x="16358" y="711"/>
                  </a:cubicBezTo>
                  <a:cubicBezTo>
                    <a:pt x="15036" y="197"/>
                    <a:pt x="13616" y="1"/>
                    <a:pt x="12220" y="1"/>
                  </a:cubicBezTo>
                  <a:close/>
                </a:path>
              </a:pathLst>
            </a:custGeom>
            <a:solidFill>
              <a:srgbClr val="91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7"/>
            <p:cNvSpPr/>
            <p:nvPr/>
          </p:nvSpPr>
          <p:spPr>
            <a:xfrm>
              <a:off x="2662975" y="249138"/>
              <a:ext cx="554675" cy="385700"/>
            </a:xfrm>
            <a:custGeom>
              <a:avLst/>
              <a:gdLst/>
              <a:ahLst/>
              <a:cxnLst/>
              <a:rect l="l" t="t" r="r" b="b"/>
              <a:pathLst>
                <a:path w="22187" h="15428" extrusionOk="0">
                  <a:moveTo>
                    <a:pt x="12660" y="931"/>
                  </a:moveTo>
                  <a:cubicBezTo>
                    <a:pt x="14130" y="931"/>
                    <a:pt x="15452" y="1151"/>
                    <a:pt x="16603" y="1617"/>
                  </a:cubicBezTo>
                  <a:cubicBezTo>
                    <a:pt x="18733" y="2474"/>
                    <a:pt x="20325" y="4212"/>
                    <a:pt x="20717" y="6147"/>
                  </a:cubicBezTo>
                  <a:cubicBezTo>
                    <a:pt x="21207" y="8449"/>
                    <a:pt x="19982" y="11167"/>
                    <a:pt x="17729" y="12710"/>
                  </a:cubicBezTo>
                  <a:cubicBezTo>
                    <a:pt x="15961" y="13918"/>
                    <a:pt x="13703" y="14513"/>
                    <a:pt x="10953" y="14513"/>
                  </a:cubicBezTo>
                  <a:cubicBezTo>
                    <a:pt x="10694" y="14513"/>
                    <a:pt x="10430" y="14508"/>
                    <a:pt x="10163" y="14497"/>
                  </a:cubicBezTo>
                  <a:cubicBezTo>
                    <a:pt x="8424" y="14424"/>
                    <a:pt x="7004" y="14155"/>
                    <a:pt x="5804" y="13616"/>
                  </a:cubicBezTo>
                  <a:cubicBezTo>
                    <a:pt x="4261" y="12930"/>
                    <a:pt x="3086" y="11853"/>
                    <a:pt x="2547" y="10530"/>
                  </a:cubicBezTo>
                  <a:cubicBezTo>
                    <a:pt x="2351" y="10090"/>
                    <a:pt x="2278" y="9673"/>
                    <a:pt x="2302" y="9281"/>
                  </a:cubicBezTo>
                  <a:cubicBezTo>
                    <a:pt x="2376" y="8669"/>
                    <a:pt x="2694" y="8253"/>
                    <a:pt x="3331" y="7935"/>
                  </a:cubicBezTo>
                  <a:cubicBezTo>
                    <a:pt x="3600" y="7812"/>
                    <a:pt x="3747" y="7543"/>
                    <a:pt x="3698" y="7249"/>
                  </a:cubicBezTo>
                  <a:cubicBezTo>
                    <a:pt x="3624" y="6955"/>
                    <a:pt x="3380" y="6735"/>
                    <a:pt x="3086" y="6735"/>
                  </a:cubicBezTo>
                  <a:cubicBezTo>
                    <a:pt x="2547" y="6710"/>
                    <a:pt x="2155" y="6612"/>
                    <a:pt x="1812" y="6392"/>
                  </a:cubicBezTo>
                  <a:cubicBezTo>
                    <a:pt x="1567" y="6245"/>
                    <a:pt x="1372" y="6049"/>
                    <a:pt x="1274" y="5829"/>
                  </a:cubicBezTo>
                  <a:cubicBezTo>
                    <a:pt x="1127" y="5461"/>
                    <a:pt x="1029" y="4825"/>
                    <a:pt x="2229" y="3845"/>
                  </a:cubicBezTo>
                  <a:cubicBezTo>
                    <a:pt x="3257" y="3013"/>
                    <a:pt x="4310" y="2400"/>
                    <a:pt x="5412" y="1984"/>
                  </a:cubicBezTo>
                  <a:cubicBezTo>
                    <a:pt x="6147" y="1715"/>
                    <a:pt x="6832" y="1690"/>
                    <a:pt x="7567" y="1641"/>
                  </a:cubicBezTo>
                  <a:cubicBezTo>
                    <a:pt x="8057" y="1617"/>
                    <a:pt x="8546" y="1592"/>
                    <a:pt x="9061" y="1494"/>
                  </a:cubicBezTo>
                  <a:cubicBezTo>
                    <a:pt x="9428" y="1421"/>
                    <a:pt x="9795" y="1347"/>
                    <a:pt x="10138" y="1274"/>
                  </a:cubicBezTo>
                  <a:cubicBezTo>
                    <a:pt x="10971" y="1102"/>
                    <a:pt x="11754" y="931"/>
                    <a:pt x="12636" y="931"/>
                  </a:cubicBezTo>
                  <a:close/>
                  <a:moveTo>
                    <a:pt x="12636" y="1"/>
                  </a:moveTo>
                  <a:cubicBezTo>
                    <a:pt x="11656" y="1"/>
                    <a:pt x="10775" y="196"/>
                    <a:pt x="9942" y="368"/>
                  </a:cubicBezTo>
                  <a:cubicBezTo>
                    <a:pt x="9599" y="441"/>
                    <a:pt x="9257" y="515"/>
                    <a:pt x="8914" y="588"/>
                  </a:cubicBezTo>
                  <a:cubicBezTo>
                    <a:pt x="8449" y="662"/>
                    <a:pt x="7983" y="686"/>
                    <a:pt x="7518" y="735"/>
                  </a:cubicBezTo>
                  <a:cubicBezTo>
                    <a:pt x="6759" y="760"/>
                    <a:pt x="5951" y="809"/>
                    <a:pt x="5118" y="1127"/>
                  </a:cubicBezTo>
                  <a:cubicBezTo>
                    <a:pt x="3894" y="1568"/>
                    <a:pt x="2743" y="2229"/>
                    <a:pt x="1665" y="3135"/>
                  </a:cubicBezTo>
                  <a:cubicBezTo>
                    <a:pt x="416" y="4163"/>
                    <a:pt x="0" y="5192"/>
                    <a:pt x="441" y="6196"/>
                  </a:cubicBezTo>
                  <a:cubicBezTo>
                    <a:pt x="612" y="6612"/>
                    <a:pt x="931" y="6931"/>
                    <a:pt x="1323" y="7175"/>
                  </a:cubicBezTo>
                  <a:cubicBezTo>
                    <a:pt x="1616" y="7347"/>
                    <a:pt x="1910" y="7469"/>
                    <a:pt x="2253" y="7543"/>
                  </a:cubicBezTo>
                  <a:cubicBezTo>
                    <a:pt x="1739" y="7959"/>
                    <a:pt x="1469" y="8522"/>
                    <a:pt x="1396" y="9208"/>
                  </a:cubicBezTo>
                  <a:cubicBezTo>
                    <a:pt x="1347" y="9747"/>
                    <a:pt x="1445" y="10310"/>
                    <a:pt x="1690" y="10873"/>
                  </a:cubicBezTo>
                  <a:cubicBezTo>
                    <a:pt x="2351" y="12416"/>
                    <a:pt x="3673" y="13689"/>
                    <a:pt x="5437" y="14473"/>
                  </a:cubicBezTo>
                  <a:cubicBezTo>
                    <a:pt x="6734" y="15036"/>
                    <a:pt x="8277" y="15354"/>
                    <a:pt x="10138" y="15428"/>
                  </a:cubicBezTo>
                  <a:lnTo>
                    <a:pt x="10946" y="15428"/>
                  </a:lnTo>
                  <a:cubicBezTo>
                    <a:pt x="13885" y="15428"/>
                    <a:pt x="16334" y="14767"/>
                    <a:pt x="18244" y="13469"/>
                  </a:cubicBezTo>
                  <a:cubicBezTo>
                    <a:pt x="20790" y="11706"/>
                    <a:pt x="22186" y="8620"/>
                    <a:pt x="21623" y="5951"/>
                  </a:cubicBezTo>
                  <a:cubicBezTo>
                    <a:pt x="21158" y="3723"/>
                    <a:pt x="19370" y="1739"/>
                    <a:pt x="16946" y="760"/>
                  </a:cubicBezTo>
                  <a:cubicBezTo>
                    <a:pt x="15672" y="245"/>
                    <a:pt x="14252" y="1"/>
                    <a:pt x="126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7"/>
            <p:cNvSpPr/>
            <p:nvPr/>
          </p:nvSpPr>
          <p:spPr>
            <a:xfrm>
              <a:off x="2830250" y="307838"/>
              <a:ext cx="267400" cy="171675"/>
            </a:xfrm>
            <a:custGeom>
              <a:avLst/>
              <a:gdLst/>
              <a:ahLst/>
              <a:cxnLst/>
              <a:rect l="l" t="t" r="r" b="b"/>
              <a:pathLst>
                <a:path w="10696" h="6867" extrusionOk="0">
                  <a:moveTo>
                    <a:pt x="4070" y="1"/>
                  </a:moveTo>
                  <a:cubicBezTo>
                    <a:pt x="2960" y="1"/>
                    <a:pt x="1962" y="142"/>
                    <a:pt x="1464" y="567"/>
                  </a:cubicBezTo>
                  <a:cubicBezTo>
                    <a:pt x="1" y="1814"/>
                    <a:pt x="276" y="6867"/>
                    <a:pt x="5189" y="6867"/>
                  </a:cubicBezTo>
                  <a:cubicBezTo>
                    <a:pt x="5292" y="6867"/>
                    <a:pt x="5397" y="6865"/>
                    <a:pt x="5504" y="6860"/>
                  </a:cubicBezTo>
                  <a:cubicBezTo>
                    <a:pt x="10696" y="6664"/>
                    <a:pt x="8957" y="567"/>
                    <a:pt x="8957" y="567"/>
                  </a:cubicBezTo>
                  <a:cubicBezTo>
                    <a:pt x="8957" y="567"/>
                    <a:pt x="6291" y="1"/>
                    <a:pt x="4070"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7"/>
            <p:cNvSpPr/>
            <p:nvPr/>
          </p:nvSpPr>
          <p:spPr>
            <a:xfrm>
              <a:off x="2680100" y="977063"/>
              <a:ext cx="112675" cy="99475"/>
            </a:xfrm>
            <a:custGeom>
              <a:avLst/>
              <a:gdLst/>
              <a:ahLst/>
              <a:cxnLst/>
              <a:rect l="l" t="t" r="r" b="b"/>
              <a:pathLst>
                <a:path w="4507" h="3979" extrusionOk="0">
                  <a:moveTo>
                    <a:pt x="1765" y="0"/>
                  </a:moveTo>
                  <a:cubicBezTo>
                    <a:pt x="1356" y="0"/>
                    <a:pt x="977" y="110"/>
                    <a:pt x="711" y="367"/>
                  </a:cubicBezTo>
                  <a:cubicBezTo>
                    <a:pt x="1" y="1102"/>
                    <a:pt x="417" y="2693"/>
                    <a:pt x="1152" y="3428"/>
                  </a:cubicBezTo>
                  <a:cubicBezTo>
                    <a:pt x="1507" y="3795"/>
                    <a:pt x="1978" y="3979"/>
                    <a:pt x="2453" y="3979"/>
                  </a:cubicBezTo>
                  <a:cubicBezTo>
                    <a:pt x="2927" y="3979"/>
                    <a:pt x="3405" y="3795"/>
                    <a:pt x="3772" y="3428"/>
                  </a:cubicBezTo>
                  <a:cubicBezTo>
                    <a:pt x="4507" y="2693"/>
                    <a:pt x="4507" y="1518"/>
                    <a:pt x="3772" y="808"/>
                  </a:cubicBezTo>
                  <a:cubicBezTo>
                    <a:pt x="3304" y="339"/>
                    <a:pt x="2486" y="0"/>
                    <a:pt x="1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7"/>
            <p:cNvSpPr/>
            <p:nvPr/>
          </p:nvSpPr>
          <p:spPr>
            <a:xfrm>
              <a:off x="3107425" y="977063"/>
              <a:ext cx="112675" cy="99475"/>
            </a:xfrm>
            <a:custGeom>
              <a:avLst/>
              <a:gdLst/>
              <a:ahLst/>
              <a:cxnLst/>
              <a:rect l="l" t="t" r="r" b="b"/>
              <a:pathLst>
                <a:path w="4507" h="3979" extrusionOk="0">
                  <a:moveTo>
                    <a:pt x="2717" y="0"/>
                  </a:moveTo>
                  <a:cubicBezTo>
                    <a:pt x="1996" y="0"/>
                    <a:pt x="1179" y="339"/>
                    <a:pt x="711" y="808"/>
                  </a:cubicBezTo>
                  <a:cubicBezTo>
                    <a:pt x="0" y="1518"/>
                    <a:pt x="0" y="2693"/>
                    <a:pt x="711" y="3428"/>
                  </a:cubicBezTo>
                  <a:cubicBezTo>
                    <a:pt x="1078" y="3795"/>
                    <a:pt x="1555" y="3979"/>
                    <a:pt x="2033" y="3979"/>
                  </a:cubicBezTo>
                  <a:cubicBezTo>
                    <a:pt x="2510" y="3979"/>
                    <a:pt x="2988" y="3795"/>
                    <a:pt x="3355" y="3428"/>
                  </a:cubicBezTo>
                  <a:cubicBezTo>
                    <a:pt x="4065" y="2693"/>
                    <a:pt x="4506" y="1102"/>
                    <a:pt x="3772" y="367"/>
                  </a:cubicBezTo>
                  <a:cubicBezTo>
                    <a:pt x="3505" y="110"/>
                    <a:pt x="3127" y="0"/>
                    <a:pt x="2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7"/>
            <p:cNvSpPr/>
            <p:nvPr/>
          </p:nvSpPr>
          <p:spPr>
            <a:xfrm>
              <a:off x="2839275" y="1269663"/>
              <a:ext cx="7375" cy="114525"/>
            </a:xfrm>
            <a:custGeom>
              <a:avLst/>
              <a:gdLst/>
              <a:ahLst/>
              <a:cxnLst/>
              <a:rect l="l" t="t" r="r" b="b"/>
              <a:pathLst>
                <a:path w="295" h="4581" extrusionOk="0">
                  <a:moveTo>
                    <a:pt x="1" y="1"/>
                  </a:moveTo>
                  <a:lnTo>
                    <a:pt x="99" y="4580"/>
                  </a:lnTo>
                  <a:cubicBezTo>
                    <a:pt x="295" y="1740"/>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7"/>
            <p:cNvSpPr/>
            <p:nvPr/>
          </p:nvSpPr>
          <p:spPr>
            <a:xfrm>
              <a:off x="2825200" y="1256763"/>
              <a:ext cx="34300" cy="140275"/>
            </a:xfrm>
            <a:custGeom>
              <a:avLst/>
              <a:gdLst/>
              <a:ahLst/>
              <a:cxnLst/>
              <a:rect l="l" t="t" r="r" b="b"/>
              <a:pathLst>
                <a:path w="1372" h="5611" extrusionOk="0">
                  <a:moveTo>
                    <a:pt x="521" y="0"/>
                  </a:moveTo>
                  <a:cubicBezTo>
                    <a:pt x="503" y="0"/>
                    <a:pt x="484" y="1"/>
                    <a:pt x="466" y="3"/>
                  </a:cubicBezTo>
                  <a:cubicBezTo>
                    <a:pt x="196" y="52"/>
                    <a:pt x="0" y="321"/>
                    <a:pt x="49" y="590"/>
                  </a:cubicBezTo>
                  <a:cubicBezTo>
                    <a:pt x="49" y="615"/>
                    <a:pt x="343" y="2329"/>
                    <a:pt x="147" y="5047"/>
                  </a:cubicBezTo>
                  <a:cubicBezTo>
                    <a:pt x="123" y="5341"/>
                    <a:pt x="343" y="5586"/>
                    <a:pt x="613" y="5610"/>
                  </a:cubicBezTo>
                  <a:lnTo>
                    <a:pt x="662" y="5610"/>
                  </a:lnTo>
                  <a:cubicBezTo>
                    <a:pt x="907" y="5610"/>
                    <a:pt x="1151" y="5390"/>
                    <a:pt x="1151" y="5121"/>
                  </a:cubicBezTo>
                  <a:cubicBezTo>
                    <a:pt x="1372" y="2256"/>
                    <a:pt x="1078" y="492"/>
                    <a:pt x="1078" y="443"/>
                  </a:cubicBezTo>
                  <a:cubicBezTo>
                    <a:pt x="1032" y="168"/>
                    <a:pt x="793" y="0"/>
                    <a:pt x="5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7"/>
            <p:cNvSpPr/>
            <p:nvPr/>
          </p:nvSpPr>
          <p:spPr>
            <a:xfrm>
              <a:off x="3048650" y="1273338"/>
              <a:ext cx="13500" cy="109000"/>
            </a:xfrm>
            <a:custGeom>
              <a:avLst/>
              <a:gdLst/>
              <a:ahLst/>
              <a:cxnLst/>
              <a:rect l="l" t="t" r="r" b="b"/>
              <a:pathLst>
                <a:path w="540" h="4360" extrusionOk="0">
                  <a:moveTo>
                    <a:pt x="50" y="1"/>
                  </a:moveTo>
                  <a:lnTo>
                    <a:pt x="1" y="4360"/>
                  </a:lnTo>
                  <a:cubicBezTo>
                    <a:pt x="539" y="2058"/>
                    <a:pt x="50" y="1"/>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7"/>
            <p:cNvSpPr/>
            <p:nvPr/>
          </p:nvSpPr>
          <p:spPr>
            <a:xfrm>
              <a:off x="3034575" y="1260688"/>
              <a:ext cx="40425" cy="134500"/>
            </a:xfrm>
            <a:custGeom>
              <a:avLst/>
              <a:gdLst/>
              <a:ahLst/>
              <a:cxnLst/>
              <a:rect l="l" t="t" r="r" b="b"/>
              <a:pathLst>
                <a:path w="1617" h="5380" extrusionOk="0">
                  <a:moveTo>
                    <a:pt x="626" y="0"/>
                  </a:moveTo>
                  <a:cubicBezTo>
                    <a:pt x="582" y="0"/>
                    <a:pt x="536" y="6"/>
                    <a:pt x="490" y="17"/>
                  </a:cubicBezTo>
                  <a:cubicBezTo>
                    <a:pt x="221" y="66"/>
                    <a:pt x="49" y="360"/>
                    <a:pt x="123" y="629"/>
                  </a:cubicBezTo>
                  <a:cubicBezTo>
                    <a:pt x="123" y="654"/>
                    <a:pt x="564" y="2588"/>
                    <a:pt x="74" y="4768"/>
                  </a:cubicBezTo>
                  <a:cubicBezTo>
                    <a:pt x="0" y="5037"/>
                    <a:pt x="172" y="5306"/>
                    <a:pt x="441" y="5380"/>
                  </a:cubicBezTo>
                  <a:lnTo>
                    <a:pt x="564" y="5380"/>
                  </a:lnTo>
                  <a:cubicBezTo>
                    <a:pt x="808" y="5380"/>
                    <a:pt x="1004" y="5233"/>
                    <a:pt x="1053" y="4988"/>
                  </a:cubicBezTo>
                  <a:cubicBezTo>
                    <a:pt x="1617" y="2588"/>
                    <a:pt x="1127" y="482"/>
                    <a:pt x="1102" y="384"/>
                  </a:cubicBezTo>
                  <a:cubicBezTo>
                    <a:pt x="1061" y="157"/>
                    <a:pt x="863" y="0"/>
                    <a:pt x="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7"/>
            <p:cNvSpPr/>
            <p:nvPr/>
          </p:nvSpPr>
          <p:spPr>
            <a:xfrm>
              <a:off x="2507475" y="1047938"/>
              <a:ext cx="85725" cy="136050"/>
            </a:xfrm>
            <a:custGeom>
              <a:avLst/>
              <a:gdLst/>
              <a:ahLst/>
              <a:cxnLst/>
              <a:rect l="l" t="t" r="r" b="b"/>
              <a:pathLst>
                <a:path w="3429" h="5442" extrusionOk="0">
                  <a:moveTo>
                    <a:pt x="2824" y="0"/>
                  </a:moveTo>
                  <a:cubicBezTo>
                    <a:pt x="2718" y="0"/>
                    <a:pt x="2612" y="33"/>
                    <a:pt x="2522" y="103"/>
                  </a:cubicBezTo>
                  <a:cubicBezTo>
                    <a:pt x="2425" y="177"/>
                    <a:pt x="0" y="2111"/>
                    <a:pt x="612" y="5050"/>
                  </a:cubicBezTo>
                  <a:cubicBezTo>
                    <a:pt x="661" y="5295"/>
                    <a:pt x="882" y="5442"/>
                    <a:pt x="1102" y="5442"/>
                  </a:cubicBezTo>
                  <a:lnTo>
                    <a:pt x="1225" y="5442"/>
                  </a:lnTo>
                  <a:cubicBezTo>
                    <a:pt x="1494" y="5393"/>
                    <a:pt x="1665" y="5123"/>
                    <a:pt x="1616" y="4829"/>
                  </a:cubicBezTo>
                  <a:cubicBezTo>
                    <a:pt x="1151" y="2528"/>
                    <a:pt x="3061" y="985"/>
                    <a:pt x="3159" y="911"/>
                  </a:cubicBezTo>
                  <a:cubicBezTo>
                    <a:pt x="3380" y="740"/>
                    <a:pt x="3429" y="422"/>
                    <a:pt x="3233" y="201"/>
                  </a:cubicBezTo>
                  <a:cubicBezTo>
                    <a:pt x="3131" y="71"/>
                    <a:pt x="2978" y="0"/>
                    <a:pt x="2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7"/>
            <p:cNvSpPr/>
            <p:nvPr/>
          </p:nvSpPr>
          <p:spPr>
            <a:xfrm>
              <a:off x="3318625" y="1086913"/>
              <a:ext cx="145125" cy="57275"/>
            </a:xfrm>
            <a:custGeom>
              <a:avLst/>
              <a:gdLst/>
              <a:ahLst/>
              <a:cxnLst/>
              <a:rect l="l" t="t" r="r" b="b"/>
              <a:pathLst>
                <a:path w="5805" h="2291" extrusionOk="0">
                  <a:moveTo>
                    <a:pt x="579" y="1"/>
                  </a:moveTo>
                  <a:cubicBezTo>
                    <a:pt x="439" y="1"/>
                    <a:pt x="301" y="56"/>
                    <a:pt x="197" y="160"/>
                  </a:cubicBezTo>
                  <a:cubicBezTo>
                    <a:pt x="1" y="356"/>
                    <a:pt x="25" y="699"/>
                    <a:pt x="221" y="895"/>
                  </a:cubicBezTo>
                  <a:cubicBezTo>
                    <a:pt x="295" y="944"/>
                    <a:pt x="1764" y="2291"/>
                    <a:pt x="3772" y="2291"/>
                  </a:cubicBezTo>
                  <a:cubicBezTo>
                    <a:pt x="4286" y="2291"/>
                    <a:pt x="4849" y="2217"/>
                    <a:pt x="5413" y="1997"/>
                  </a:cubicBezTo>
                  <a:cubicBezTo>
                    <a:pt x="5657" y="1899"/>
                    <a:pt x="5804" y="1605"/>
                    <a:pt x="5706" y="1336"/>
                  </a:cubicBezTo>
                  <a:cubicBezTo>
                    <a:pt x="5631" y="1129"/>
                    <a:pt x="5440" y="1008"/>
                    <a:pt x="5233" y="1008"/>
                  </a:cubicBezTo>
                  <a:cubicBezTo>
                    <a:pt x="5171" y="1008"/>
                    <a:pt x="5108" y="1019"/>
                    <a:pt x="5045" y="1042"/>
                  </a:cubicBezTo>
                  <a:cubicBezTo>
                    <a:pt x="4606" y="1208"/>
                    <a:pt x="4182" y="1275"/>
                    <a:pt x="3783" y="1275"/>
                  </a:cubicBezTo>
                  <a:cubicBezTo>
                    <a:pt x="2180" y="1275"/>
                    <a:pt x="990" y="195"/>
                    <a:pt x="931" y="136"/>
                  </a:cubicBezTo>
                  <a:cubicBezTo>
                    <a:pt x="828" y="44"/>
                    <a:pt x="703"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7"/>
            <p:cNvSpPr/>
            <p:nvPr/>
          </p:nvSpPr>
          <p:spPr>
            <a:xfrm>
              <a:off x="2588275" y="924388"/>
              <a:ext cx="745075" cy="345100"/>
            </a:xfrm>
            <a:custGeom>
              <a:avLst/>
              <a:gdLst/>
              <a:ahLst/>
              <a:cxnLst/>
              <a:rect l="l" t="t" r="r" b="b"/>
              <a:pathLst>
                <a:path w="29803" h="13804" extrusionOk="0">
                  <a:moveTo>
                    <a:pt x="74" y="1"/>
                  </a:moveTo>
                  <a:cubicBezTo>
                    <a:pt x="25" y="858"/>
                    <a:pt x="1" y="1715"/>
                    <a:pt x="1" y="2572"/>
                  </a:cubicBezTo>
                  <a:cubicBezTo>
                    <a:pt x="1" y="12902"/>
                    <a:pt x="3372" y="13803"/>
                    <a:pt x="10472" y="13803"/>
                  </a:cubicBezTo>
                  <a:cubicBezTo>
                    <a:pt x="11973" y="13803"/>
                    <a:pt x="13640" y="13763"/>
                    <a:pt x="15477" y="13763"/>
                  </a:cubicBezTo>
                  <a:cubicBezTo>
                    <a:pt x="17318" y="13763"/>
                    <a:pt x="18953" y="13803"/>
                    <a:pt x="20398" y="13803"/>
                  </a:cubicBezTo>
                  <a:cubicBezTo>
                    <a:pt x="27232" y="13803"/>
                    <a:pt x="29802" y="12902"/>
                    <a:pt x="29802" y="2572"/>
                  </a:cubicBezTo>
                  <a:cubicBezTo>
                    <a:pt x="29802" y="1764"/>
                    <a:pt x="29778" y="956"/>
                    <a:pt x="29729" y="148"/>
                  </a:cubicBezTo>
                  <a:cubicBezTo>
                    <a:pt x="29331" y="8244"/>
                    <a:pt x="26655" y="9004"/>
                    <a:pt x="20400" y="9004"/>
                  </a:cubicBezTo>
                  <a:cubicBezTo>
                    <a:pt x="18955" y="9004"/>
                    <a:pt x="17319" y="8963"/>
                    <a:pt x="15477" y="8963"/>
                  </a:cubicBezTo>
                  <a:cubicBezTo>
                    <a:pt x="13619" y="8963"/>
                    <a:pt x="11936" y="9005"/>
                    <a:pt x="10424" y="9005"/>
                  </a:cubicBezTo>
                  <a:cubicBezTo>
                    <a:pt x="3901" y="9005"/>
                    <a:pt x="551" y="8230"/>
                    <a:pt x="74"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7"/>
            <p:cNvSpPr/>
            <p:nvPr/>
          </p:nvSpPr>
          <p:spPr>
            <a:xfrm>
              <a:off x="3212100" y="442138"/>
              <a:ext cx="71650" cy="112450"/>
            </a:xfrm>
            <a:custGeom>
              <a:avLst/>
              <a:gdLst/>
              <a:ahLst/>
              <a:cxnLst/>
              <a:rect l="l" t="t" r="r" b="b"/>
              <a:pathLst>
                <a:path w="2866" h="4498" extrusionOk="0">
                  <a:moveTo>
                    <a:pt x="422" y="1"/>
                  </a:moveTo>
                  <a:cubicBezTo>
                    <a:pt x="318" y="1"/>
                    <a:pt x="225" y="36"/>
                    <a:pt x="148" y="117"/>
                  </a:cubicBezTo>
                  <a:cubicBezTo>
                    <a:pt x="1" y="264"/>
                    <a:pt x="25" y="484"/>
                    <a:pt x="99" y="680"/>
                  </a:cubicBezTo>
                  <a:cubicBezTo>
                    <a:pt x="295" y="1268"/>
                    <a:pt x="736" y="1733"/>
                    <a:pt x="1152" y="2198"/>
                  </a:cubicBezTo>
                  <a:cubicBezTo>
                    <a:pt x="1568" y="2663"/>
                    <a:pt x="1960" y="3202"/>
                    <a:pt x="2033" y="3814"/>
                  </a:cubicBezTo>
                  <a:cubicBezTo>
                    <a:pt x="2058" y="4059"/>
                    <a:pt x="2082" y="4378"/>
                    <a:pt x="2303" y="4476"/>
                  </a:cubicBezTo>
                  <a:cubicBezTo>
                    <a:pt x="2338" y="4491"/>
                    <a:pt x="2374" y="4497"/>
                    <a:pt x="2411" y="4497"/>
                  </a:cubicBezTo>
                  <a:cubicBezTo>
                    <a:pt x="2551" y="4497"/>
                    <a:pt x="2690" y="4396"/>
                    <a:pt x="2768" y="4280"/>
                  </a:cubicBezTo>
                  <a:cubicBezTo>
                    <a:pt x="2841" y="4133"/>
                    <a:pt x="2866" y="3937"/>
                    <a:pt x="2866" y="3765"/>
                  </a:cubicBezTo>
                  <a:cubicBezTo>
                    <a:pt x="2841" y="2884"/>
                    <a:pt x="2548" y="2002"/>
                    <a:pt x="2009" y="1268"/>
                  </a:cubicBezTo>
                  <a:cubicBezTo>
                    <a:pt x="1823" y="999"/>
                    <a:pt x="977" y="1"/>
                    <a:pt x="4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7"/>
            <p:cNvSpPr/>
            <p:nvPr/>
          </p:nvSpPr>
          <p:spPr>
            <a:xfrm>
              <a:off x="2891325" y="179638"/>
              <a:ext cx="139600" cy="250825"/>
            </a:xfrm>
            <a:custGeom>
              <a:avLst/>
              <a:gdLst/>
              <a:ahLst/>
              <a:cxnLst/>
              <a:rect l="l" t="t" r="r" b="b"/>
              <a:pathLst>
                <a:path w="5584" h="10033" extrusionOk="0">
                  <a:moveTo>
                    <a:pt x="2688" y="1"/>
                  </a:moveTo>
                  <a:cubicBezTo>
                    <a:pt x="2515" y="1"/>
                    <a:pt x="2341" y="105"/>
                    <a:pt x="2278" y="307"/>
                  </a:cubicBezTo>
                  <a:lnTo>
                    <a:pt x="392" y="6723"/>
                  </a:lnTo>
                  <a:cubicBezTo>
                    <a:pt x="0" y="8045"/>
                    <a:pt x="710" y="9515"/>
                    <a:pt x="2033" y="9907"/>
                  </a:cubicBezTo>
                  <a:cubicBezTo>
                    <a:pt x="2106" y="9931"/>
                    <a:pt x="2180" y="9955"/>
                    <a:pt x="2278" y="9980"/>
                  </a:cubicBezTo>
                  <a:cubicBezTo>
                    <a:pt x="2430" y="10016"/>
                    <a:pt x="2583" y="10032"/>
                    <a:pt x="2736" y="10032"/>
                  </a:cubicBezTo>
                  <a:cubicBezTo>
                    <a:pt x="2999" y="10032"/>
                    <a:pt x="3263" y="9984"/>
                    <a:pt x="3526" y="9907"/>
                  </a:cubicBezTo>
                  <a:cubicBezTo>
                    <a:pt x="4873" y="9466"/>
                    <a:pt x="5583" y="7972"/>
                    <a:pt x="5143" y="6625"/>
                  </a:cubicBezTo>
                  <a:lnTo>
                    <a:pt x="3086" y="283"/>
                  </a:lnTo>
                  <a:cubicBezTo>
                    <a:pt x="3014" y="93"/>
                    <a:pt x="2851" y="1"/>
                    <a:pt x="26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7"/>
            <p:cNvSpPr/>
            <p:nvPr/>
          </p:nvSpPr>
          <p:spPr>
            <a:xfrm>
              <a:off x="2877225" y="167113"/>
              <a:ext cx="161050" cy="276125"/>
            </a:xfrm>
            <a:custGeom>
              <a:avLst/>
              <a:gdLst/>
              <a:ahLst/>
              <a:cxnLst/>
              <a:rect l="l" t="t" r="r" b="b"/>
              <a:pathLst>
                <a:path w="6442" h="11045" extrusionOk="0">
                  <a:moveTo>
                    <a:pt x="3258" y="1249"/>
                  </a:moveTo>
                  <a:lnTo>
                    <a:pt x="5217" y="7298"/>
                  </a:lnTo>
                  <a:cubicBezTo>
                    <a:pt x="5388" y="7836"/>
                    <a:pt x="5339" y="8424"/>
                    <a:pt x="5094" y="8938"/>
                  </a:cubicBezTo>
                  <a:cubicBezTo>
                    <a:pt x="4825" y="9404"/>
                    <a:pt x="4433" y="9746"/>
                    <a:pt x="3919" y="9918"/>
                  </a:cubicBezTo>
                  <a:cubicBezTo>
                    <a:pt x="3690" y="9983"/>
                    <a:pt x="3462" y="10016"/>
                    <a:pt x="3248" y="10016"/>
                  </a:cubicBezTo>
                  <a:cubicBezTo>
                    <a:pt x="3141" y="10016"/>
                    <a:pt x="3037" y="10008"/>
                    <a:pt x="2940" y="9991"/>
                  </a:cubicBezTo>
                  <a:cubicBezTo>
                    <a:pt x="2866" y="9967"/>
                    <a:pt x="2817" y="9942"/>
                    <a:pt x="2744" y="9918"/>
                  </a:cubicBezTo>
                  <a:cubicBezTo>
                    <a:pt x="1715" y="9599"/>
                    <a:pt x="1127" y="8473"/>
                    <a:pt x="1446" y="7371"/>
                  </a:cubicBezTo>
                  <a:lnTo>
                    <a:pt x="3258" y="1249"/>
                  </a:lnTo>
                  <a:close/>
                  <a:moveTo>
                    <a:pt x="3233" y="0"/>
                  </a:moveTo>
                  <a:cubicBezTo>
                    <a:pt x="2817" y="0"/>
                    <a:pt x="2474" y="270"/>
                    <a:pt x="2352" y="661"/>
                  </a:cubicBezTo>
                  <a:lnTo>
                    <a:pt x="466" y="7077"/>
                  </a:lnTo>
                  <a:cubicBezTo>
                    <a:pt x="1" y="8718"/>
                    <a:pt x="883" y="10432"/>
                    <a:pt x="2450" y="10897"/>
                  </a:cubicBezTo>
                  <a:cubicBezTo>
                    <a:pt x="2523" y="10946"/>
                    <a:pt x="2621" y="10971"/>
                    <a:pt x="2719" y="10971"/>
                  </a:cubicBezTo>
                  <a:cubicBezTo>
                    <a:pt x="2891" y="11020"/>
                    <a:pt x="3086" y="11044"/>
                    <a:pt x="3282" y="11044"/>
                  </a:cubicBezTo>
                  <a:cubicBezTo>
                    <a:pt x="3576" y="11044"/>
                    <a:pt x="3895" y="10995"/>
                    <a:pt x="4237" y="10897"/>
                  </a:cubicBezTo>
                  <a:cubicBezTo>
                    <a:pt x="4997" y="10652"/>
                    <a:pt x="5609" y="10114"/>
                    <a:pt x="6001" y="9404"/>
                  </a:cubicBezTo>
                  <a:cubicBezTo>
                    <a:pt x="6368" y="8644"/>
                    <a:pt x="6441" y="7763"/>
                    <a:pt x="6196" y="6979"/>
                  </a:cubicBezTo>
                  <a:lnTo>
                    <a:pt x="4115" y="637"/>
                  </a:lnTo>
                  <a:cubicBezTo>
                    <a:pt x="3992" y="245"/>
                    <a:pt x="3650" y="0"/>
                    <a:pt x="3233" y="0"/>
                  </a:cubicBezTo>
                  <a:close/>
                </a:path>
              </a:pathLst>
            </a:custGeom>
            <a:solidFill>
              <a:srgbClr val="3F31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7"/>
            <p:cNvSpPr/>
            <p:nvPr/>
          </p:nvSpPr>
          <p:spPr>
            <a:xfrm>
              <a:off x="2882750" y="322013"/>
              <a:ext cx="137150" cy="107750"/>
            </a:xfrm>
            <a:custGeom>
              <a:avLst/>
              <a:gdLst/>
              <a:ahLst/>
              <a:cxnLst/>
              <a:rect l="l" t="t" r="r" b="b"/>
              <a:pathLst>
                <a:path w="5486" h="4310" extrusionOk="0">
                  <a:moveTo>
                    <a:pt x="1471" y="0"/>
                  </a:moveTo>
                  <a:cubicBezTo>
                    <a:pt x="1315" y="0"/>
                    <a:pt x="1162" y="109"/>
                    <a:pt x="1127" y="269"/>
                  </a:cubicBezTo>
                  <a:lnTo>
                    <a:pt x="735" y="1028"/>
                  </a:lnTo>
                  <a:cubicBezTo>
                    <a:pt x="735" y="1028"/>
                    <a:pt x="0" y="4016"/>
                    <a:pt x="2621" y="4285"/>
                  </a:cubicBezTo>
                  <a:cubicBezTo>
                    <a:pt x="2782" y="4301"/>
                    <a:pt x="2934" y="4309"/>
                    <a:pt x="3078" y="4309"/>
                  </a:cubicBezTo>
                  <a:cubicBezTo>
                    <a:pt x="5075" y="4309"/>
                    <a:pt x="5440" y="2824"/>
                    <a:pt x="5486" y="2595"/>
                  </a:cubicBezTo>
                  <a:cubicBezTo>
                    <a:pt x="5486" y="2571"/>
                    <a:pt x="5486" y="2546"/>
                    <a:pt x="5486" y="2546"/>
                  </a:cubicBezTo>
                  <a:lnTo>
                    <a:pt x="5486" y="1346"/>
                  </a:lnTo>
                  <a:cubicBezTo>
                    <a:pt x="5486" y="1163"/>
                    <a:pt x="5314" y="1001"/>
                    <a:pt x="5132" y="1001"/>
                  </a:cubicBezTo>
                  <a:cubicBezTo>
                    <a:pt x="5119" y="1001"/>
                    <a:pt x="5106" y="1002"/>
                    <a:pt x="5094" y="1004"/>
                  </a:cubicBezTo>
                  <a:cubicBezTo>
                    <a:pt x="4971" y="1017"/>
                    <a:pt x="4847" y="1023"/>
                    <a:pt x="4723" y="1023"/>
                  </a:cubicBezTo>
                  <a:cubicBezTo>
                    <a:pt x="3489" y="1023"/>
                    <a:pt x="2242" y="405"/>
                    <a:pt x="1641" y="49"/>
                  </a:cubicBezTo>
                  <a:cubicBezTo>
                    <a:pt x="1588" y="15"/>
                    <a:pt x="1529" y="0"/>
                    <a:pt x="14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7"/>
            <p:cNvSpPr/>
            <p:nvPr/>
          </p:nvSpPr>
          <p:spPr>
            <a:xfrm>
              <a:off x="2880900" y="311663"/>
              <a:ext cx="149400" cy="128500"/>
            </a:xfrm>
            <a:custGeom>
              <a:avLst/>
              <a:gdLst/>
              <a:ahLst/>
              <a:cxnLst/>
              <a:rect l="l" t="t" r="r" b="b"/>
              <a:pathLst>
                <a:path w="5976" h="5140" extrusionOk="0">
                  <a:moveTo>
                    <a:pt x="1568" y="854"/>
                  </a:moveTo>
                  <a:cubicBezTo>
                    <a:pt x="2265" y="1259"/>
                    <a:pt x="3518" y="1849"/>
                    <a:pt x="4798" y="1849"/>
                  </a:cubicBezTo>
                  <a:cubicBezTo>
                    <a:pt x="4913" y="1849"/>
                    <a:pt x="5028" y="1844"/>
                    <a:pt x="5143" y="1834"/>
                  </a:cubicBezTo>
                  <a:lnTo>
                    <a:pt x="5143" y="2936"/>
                  </a:lnTo>
                  <a:cubicBezTo>
                    <a:pt x="5098" y="3186"/>
                    <a:pt x="4799" y="4303"/>
                    <a:pt x="3126" y="4303"/>
                  </a:cubicBezTo>
                  <a:cubicBezTo>
                    <a:pt x="2999" y="4303"/>
                    <a:pt x="2863" y="4297"/>
                    <a:pt x="2719" y="4283"/>
                  </a:cubicBezTo>
                  <a:cubicBezTo>
                    <a:pt x="2156" y="4234"/>
                    <a:pt x="1740" y="4013"/>
                    <a:pt x="1470" y="3646"/>
                  </a:cubicBezTo>
                  <a:cubicBezTo>
                    <a:pt x="980" y="2936"/>
                    <a:pt x="1176" y="1809"/>
                    <a:pt x="1225" y="1589"/>
                  </a:cubicBezTo>
                  <a:lnTo>
                    <a:pt x="1568" y="879"/>
                  </a:lnTo>
                  <a:lnTo>
                    <a:pt x="1568" y="854"/>
                  </a:lnTo>
                  <a:close/>
                  <a:moveTo>
                    <a:pt x="1571" y="0"/>
                  </a:moveTo>
                  <a:cubicBezTo>
                    <a:pt x="1463" y="0"/>
                    <a:pt x="1354" y="25"/>
                    <a:pt x="1250" y="71"/>
                  </a:cubicBezTo>
                  <a:cubicBezTo>
                    <a:pt x="1029" y="144"/>
                    <a:pt x="882" y="316"/>
                    <a:pt x="809" y="536"/>
                  </a:cubicBezTo>
                  <a:lnTo>
                    <a:pt x="442" y="1271"/>
                  </a:lnTo>
                  <a:lnTo>
                    <a:pt x="417" y="1344"/>
                  </a:lnTo>
                  <a:cubicBezTo>
                    <a:pt x="393" y="1418"/>
                    <a:pt x="1" y="3009"/>
                    <a:pt x="785" y="4136"/>
                  </a:cubicBezTo>
                  <a:cubicBezTo>
                    <a:pt x="1201" y="4699"/>
                    <a:pt x="1813" y="5042"/>
                    <a:pt x="2646" y="5115"/>
                  </a:cubicBezTo>
                  <a:cubicBezTo>
                    <a:pt x="2817" y="5140"/>
                    <a:pt x="2988" y="5140"/>
                    <a:pt x="3160" y="5140"/>
                  </a:cubicBezTo>
                  <a:cubicBezTo>
                    <a:pt x="5511" y="5140"/>
                    <a:pt x="5927" y="3303"/>
                    <a:pt x="5951" y="3083"/>
                  </a:cubicBezTo>
                  <a:cubicBezTo>
                    <a:pt x="5976" y="3034"/>
                    <a:pt x="5976" y="2985"/>
                    <a:pt x="5976" y="2960"/>
                  </a:cubicBezTo>
                  <a:lnTo>
                    <a:pt x="5976" y="1760"/>
                  </a:lnTo>
                  <a:cubicBezTo>
                    <a:pt x="5976" y="1540"/>
                    <a:pt x="5878" y="1344"/>
                    <a:pt x="5731" y="1197"/>
                  </a:cubicBezTo>
                  <a:cubicBezTo>
                    <a:pt x="5581" y="1069"/>
                    <a:pt x="5394" y="997"/>
                    <a:pt x="5203" y="997"/>
                  </a:cubicBezTo>
                  <a:cubicBezTo>
                    <a:pt x="5175" y="997"/>
                    <a:pt x="5147" y="998"/>
                    <a:pt x="5119" y="1001"/>
                  </a:cubicBezTo>
                  <a:cubicBezTo>
                    <a:pt x="5021" y="1011"/>
                    <a:pt x="4923" y="1015"/>
                    <a:pt x="4824" y="1015"/>
                  </a:cubicBezTo>
                  <a:cubicBezTo>
                    <a:pt x="3657" y="1015"/>
                    <a:pt x="2430" y="389"/>
                    <a:pt x="1911" y="95"/>
                  </a:cubicBezTo>
                  <a:cubicBezTo>
                    <a:pt x="1808" y="31"/>
                    <a:pt x="1690" y="0"/>
                    <a:pt x="1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7"/>
            <p:cNvSpPr/>
            <p:nvPr/>
          </p:nvSpPr>
          <p:spPr>
            <a:xfrm>
              <a:off x="3419650" y="985563"/>
              <a:ext cx="54500" cy="256575"/>
            </a:xfrm>
            <a:custGeom>
              <a:avLst/>
              <a:gdLst/>
              <a:ahLst/>
              <a:cxnLst/>
              <a:rect l="l" t="t" r="r" b="b"/>
              <a:pathLst>
                <a:path w="2180" h="10263" extrusionOk="0">
                  <a:moveTo>
                    <a:pt x="1665" y="0"/>
                  </a:moveTo>
                  <a:cubicBezTo>
                    <a:pt x="1394" y="0"/>
                    <a:pt x="1173" y="191"/>
                    <a:pt x="1127" y="468"/>
                  </a:cubicBezTo>
                  <a:lnTo>
                    <a:pt x="25" y="9700"/>
                  </a:lnTo>
                  <a:cubicBezTo>
                    <a:pt x="0" y="9969"/>
                    <a:pt x="196" y="10238"/>
                    <a:pt x="466" y="10263"/>
                  </a:cubicBezTo>
                  <a:lnTo>
                    <a:pt x="539" y="10263"/>
                  </a:lnTo>
                  <a:cubicBezTo>
                    <a:pt x="784" y="10263"/>
                    <a:pt x="1004" y="10067"/>
                    <a:pt x="1053" y="9822"/>
                  </a:cubicBezTo>
                  <a:lnTo>
                    <a:pt x="2155" y="590"/>
                  </a:lnTo>
                  <a:cubicBezTo>
                    <a:pt x="2180" y="296"/>
                    <a:pt x="1984" y="51"/>
                    <a:pt x="1714" y="3"/>
                  </a:cubicBezTo>
                  <a:cubicBezTo>
                    <a:pt x="1698" y="1"/>
                    <a:pt x="1681" y="0"/>
                    <a:pt x="16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7"/>
            <p:cNvSpPr/>
            <p:nvPr/>
          </p:nvSpPr>
          <p:spPr>
            <a:xfrm>
              <a:off x="3399450" y="887163"/>
              <a:ext cx="135925" cy="127150"/>
            </a:xfrm>
            <a:custGeom>
              <a:avLst/>
              <a:gdLst/>
              <a:ahLst/>
              <a:cxnLst/>
              <a:rect l="l" t="t" r="r" b="b"/>
              <a:pathLst>
                <a:path w="5437" h="5086" extrusionOk="0">
                  <a:moveTo>
                    <a:pt x="2861" y="1"/>
                  </a:moveTo>
                  <a:cubicBezTo>
                    <a:pt x="2719" y="1"/>
                    <a:pt x="2577" y="69"/>
                    <a:pt x="2498" y="216"/>
                  </a:cubicBezTo>
                  <a:lnTo>
                    <a:pt x="1935" y="1122"/>
                  </a:lnTo>
                  <a:cubicBezTo>
                    <a:pt x="1861" y="1245"/>
                    <a:pt x="1739" y="1318"/>
                    <a:pt x="1616" y="1318"/>
                  </a:cubicBezTo>
                  <a:lnTo>
                    <a:pt x="539" y="1392"/>
                  </a:lnTo>
                  <a:cubicBezTo>
                    <a:pt x="196" y="1416"/>
                    <a:pt x="0" y="1833"/>
                    <a:pt x="245" y="2102"/>
                  </a:cubicBezTo>
                  <a:lnTo>
                    <a:pt x="931" y="2910"/>
                  </a:lnTo>
                  <a:cubicBezTo>
                    <a:pt x="1029" y="3008"/>
                    <a:pt x="1078" y="3155"/>
                    <a:pt x="1029" y="3302"/>
                  </a:cubicBezTo>
                  <a:lnTo>
                    <a:pt x="759" y="4330"/>
                  </a:lnTo>
                  <a:cubicBezTo>
                    <a:pt x="679" y="4611"/>
                    <a:pt x="894" y="4859"/>
                    <a:pt x="1163" y="4859"/>
                  </a:cubicBezTo>
                  <a:cubicBezTo>
                    <a:pt x="1223" y="4859"/>
                    <a:pt x="1285" y="4847"/>
                    <a:pt x="1347" y="4820"/>
                  </a:cubicBezTo>
                  <a:lnTo>
                    <a:pt x="2327" y="4404"/>
                  </a:lnTo>
                  <a:cubicBezTo>
                    <a:pt x="2377" y="4383"/>
                    <a:pt x="2432" y="4372"/>
                    <a:pt x="2488" y="4372"/>
                  </a:cubicBezTo>
                  <a:cubicBezTo>
                    <a:pt x="2567" y="4372"/>
                    <a:pt x="2647" y="4395"/>
                    <a:pt x="2718" y="4453"/>
                  </a:cubicBezTo>
                  <a:lnTo>
                    <a:pt x="3624" y="5016"/>
                  </a:lnTo>
                  <a:cubicBezTo>
                    <a:pt x="3697" y="5064"/>
                    <a:pt x="3775" y="5086"/>
                    <a:pt x="3851" y="5086"/>
                  </a:cubicBezTo>
                  <a:cubicBezTo>
                    <a:pt x="4086" y="5086"/>
                    <a:pt x="4304" y="4883"/>
                    <a:pt x="4286" y="4624"/>
                  </a:cubicBezTo>
                  <a:lnTo>
                    <a:pt x="4188" y="3547"/>
                  </a:lnTo>
                  <a:cubicBezTo>
                    <a:pt x="4163" y="3424"/>
                    <a:pt x="4237" y="3277"/>
                    <a:pt x="4335" y="3204"/>
                  </a:cubicBezTo>
                  <a:lnTo>
                    <a:pt x="5167" y="2518"/>
                  </a:lnTo>
                  <a:cubicBezTo>
                    <a:pt x="5437" y="2298"/>
                    <a:pt x="5339" y="1857"/>
                    <a:pt x="4996" y="1759"/>
                  </a:cubicBezTo>
                  <a:lnTo>
                    <a:pt x="3943" y="1539"/>
                  </a:lnTo>
                  <a:cubicBezTo>
                    <a:pt x="3820" y="1490"/>
                    <a:pt x="3698" y="1392"/>
                    <a:pt x="3649" y="1269"/>
                  </a:cubicBezTo>
                  <a:lnTo>
                    <a:pt x="3257" y="265"/>
                  </a:lnTo>
                  <a:cubicBezTo>
                    <a:pt x="3191" y="94"/>
                    <a:pt x="3026" y="1"/>
                    <a:pt x="2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7"/>
            <p:cNvSpPr/>
            <p:nvPr/>
          </p:nvSpPr>
          <p:spPr>
            <a:xfrm>
              <a:off x="3388425" y="874588"/>
              <a:ext cx="157975" cy="152675"/>
            </a:xfrm>
            <a:custGeom>
              <a:avLst/>
              <a:gdLst/>
              <a:ahLst/>
              <a:cxnLst/>
              <a:rect l="l" t="t" r="r" b="b"/>
              <a:pathLst>
                <a:path w="6319" h="6107" extrusionOk="0">
                  <a:moveTo>
                    <a:pt x="3282" y="1136"/>
                  </a:moveTo>
                  <a:lnTo>
                    <a:pt x="3625" y="1968"/>
                  </a:lnTo>
                  <a:cubicBezTo>
                    <a:pt x="3723" y="2238"/>
                    <a:pt x="3967" y="2458"/>
                    <a:pt x="4261" y="2531"/>
                  </a:cubicBezTo>
                  <a:lnTo>
                    <a:pt x="5143" y="2727"/>
                  </a:lnTo>
                  <a:lnTo>
                    <a:pt x="4457" y="3291"/>
                  </a:lnTo>
                  <a:cubicBezTo>
                    <a:pt x="4212" y="3486"/>
                    <a:pt x="4090" y="3805"/>
                    <a:pt x="4114" y="4099"/>
                  </a:cubicBezTo>
                  <a:lnTo>
                    <a:pt x="4188" y="5005"/>
                  </a:lnTo>
                  <a:lnTo>
                    <a:pt x="3429" y="4515"/>
                  </a:lnTo>
                  <a:cubicBezTo>
                    <a:pt x="3282" y="4417"/>
                    <a:pt x="3110" y="4368"/>
                    <a:pt x="2939" y="4368"/>
                  </a:cubicBezTo>
                  <a:cubicBezTo>
                    <a:pt x="2817" y="4368"/>
                    <a:pt x="2694" y="4393"/>
                    <a:pt x="2572" y="4442"/>
                  </a:cubicBezTo>
                  <a:lnTo>
                    <a:pt x="1739" y="4784"/>
                  </a:lnTo>
                  <a:lnTo>
                    <a:pt x="1959" y="3927"/>
                  </a:lnTo>
                  <a:cubicBezTo>
                    <a:pt x="2033" y="3633"/>
                    <a:pt x="1959" y="3315"/>
                    <a:pt x="1764" y="3070"/>
                  </a:cubicBezTo>
                  <a:lnTo>
                    <a:pt x="1176" y="2385"/>
                  </a:lnTo>
                  <a:lnTo>
                    <a:pt x="2082" y="2336"/>
                  </a:lnTo>
                  <a:cubicBezTo>
                    <a:pt x="2376" y="2336"/>
                    <a:pt x="2670" y="2164"/>
                    <a:pt x="2817" y="1895"/>
                  </a:cubicBezTo>
                  <a:lnTo>
                    <a:pt x="3282" y="1136"/>
                  </a:lnTo>
                  <a:close/>
                  <a:moveTo>
                    <a:pt x="3263" y="1"/>
                  </a:moveTo>
                  <a:cubicBezTo>
                    <a:pt x="2961" y="1"/>
                    <a:pt x="2672" y="168"/>
                    <a:pt x="2498" y="450"/>
                  </a:cubicBezTo>
                  <a:lnTo>
                    <a:pt x="1959" y="1332"/>
                  </a:lnTo>
                  <a:lnTo>
                    <a:pt x="955" y="1381"/>
                  </a:lnTo>
                  <a:cubicBezTo>
                    <a:pt x="588" y="1405"/>
                    <a:pt x="270" y="1625"/>
                    <a:pt x="147" y="1968"/>
                  </a:cubicBezTo>
                  <a:cubicBezTo>
                    <a:pt x="0" y="2287"/>
                    <a:pt x="49" y="2654"/>
                    <a:pt x="294" y="2923"/>
                  </a:cubicBezTo>
                  <a:lnTo>
                    <a:pt x="955" y="3707"/>
                  </a:lnTo>
                  <a:lnTo>
                    <a:pt x="711" y="4711"/>
                  </a:lnTo>
                  <a:cubicBezTo>
                    <a:pt x="613" y="5054"/>
                    <a:pt x="735" y="5421"/>
                    <a:pt x="1004" y="5641"/>
                  </a:cubicBezTo>
                  <a:cubicBezTo>
                    <a:pt x="1173" y="5794"/>
                    <a:pt x="1379" y="5871"/>
                    <a:pt x="1594" y="5871"/>
                  </a:cubicBezTo>
                  <a:cubicBezTo>
                    <a:pt x="1723" y="5871"/>
                    <a:pt x="1855" y="5843"/>
                    <a:pt x="1984" y="5788"/>
                  </a:cubicBezTo>
                  <a:lnTo>
                    <a:pt x="2914" y="5397"/>
                  </a:lnTo>
                  <a:lnTo>
                    <a:pt x="3796" y="5960"/>
                  </a:lnTo>
                  <a:cubicBezTo>
                    <a:pt x="3943" y="6058"/>
                    <a:pt x="4114" y="6107"/>
                    <a:pt x="4286" y="6107"/>
                  </a:cubicBezTo>
                  <a:cubicBezTo>
                    <a:pt x="4457" y="6107"/>
                    <a:pt x="4629" y="6058"/>
                    <a:pt x="4776" y="5960"/>
                  </a:cubicBezTo>
                  <a:cubicBezTo>
                    <a:pt x="5094" y="5788"/>
                    <a:pt x="5265" y="5446"/>
                    <a:pt x="5216" y="5078"/>
                  </a:cubicBezTo>
                  <a:lnTo>
                    <a:pt x="5143" y="4074"/>
                  </a:lnTo>
                  <a:lnTo>
                    <a:pt x="5926" y="3413"/>
                  </a:lnTo>
                  <a:cubicBezTo>
                    <a:pt x="6196" y="3193"/>
                    <a:pt x="6318" y="2825"/>
                    <a:pt x="6245" y="2482"/>
                  </a:cubicBezTo>
                  <a:cubicBezTo>
                    <a:pt x="6171" y="2115"/>
                    <a:pt x="5902" y="1846"/>
                    <a:pt x="5559" y="1772"/>
                  </a:cubicBezTo>
                  <a:lnTo>
                    <a:pt x="4555" y="1552"/>
                  </a:lnTo>
                  <a:lnTo>
                    <a:pt x="4163" y="597"/>
                  </a:lnTo>
                  <a:cubicBezTo>
                    <a:pt x="4041" y="254"/>
                    <a:pt x="3747" y="34"/>
                    <a:pt x="3380" y="9"/>
                  </a:cubicBezTo>
                  <a:cubicBezTo>
                    <a:pt x="3341" y="4"/>
                    <a:pt x="3302" y="1"/>
                    <a:pt x="3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7"/>
            <p:cNvSpPr/>
            <p:nvPr/>
          </p:nvSpPr>
          <p:spPr>
            <a:xfrm>
              <a:off x="2929875" y="185288"/>
              <a:ext cx="71675" cy="104475"/>
            </a:xfrm>
            <a:custGeom>
              <a:avLst/>
              <a:gdLst/>
              <a:ahLst/>
              <a:cxnLst/>
              <a:rect l="l" t="t" r="r" b="b"/>
              <a:pathLst>
                <a:path w="2867" h="4179" extrusionOk="0">
                  <a:moveTo>
                    <a:pt x="1215" y="1"/>
                  </a:moveTo>
                  <a:cubicBezTo>
                    <a:pt x="1164" y="1"/>
                    <a:pt x="1111" y="26"/>
                    <a:pt x="1078" y="81"/>
                  </a:cubicBezTo>
                  <a:cubicBezTo>
                    <a:pt x="760" y="767"/>
                    <a:pt x="1" y="2432"/>
                    <a:pt x="197" y="3142"/>
                  </a:cubicBezTo>
                  <a:cubicBezTo>
                    <a:pt x="197" y="3142"/>
                    <a:pt x="1463" y="4179"/>
                    <a:pt x="2485" y="4179"/>
                  </a:cubicBezTo>
                  <a:cubicBezTo>
                    <a:pt x="2617" y="4179"/>
                    <a:pt x="2745" y="4161"/>
                    <a:pt x="2866" y="4122"/>
                  </a:cubicBezTo>
                  <a:lnTo>
                    <a:pt x="1348" y="106"/>
                  </a:lnTo>
                  <a:cubicBezTo>
                    <a:pt x="1334" y="38"/>
                    <a:pt x="1276" y="1"/>
                    <a:pt x="1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7"/>
            <p:cNvSpPr/>
            <p:nvPr/>
          </p:nvSpPr>
          <p:spPr>
            <a:xfrm>
              <a:off x="2917650" y="172538"/>
              <a:ext cx="100425" cy="130500"/>
            </a:xfrm>
            <a:custGeom>
              <a:avLst/>
              <a:gdLst/>
              <a:ahLst/>
              <a:cxnLst/>
              <a:rect l="l" t="t" r="r" b="b"/>
              <a:pathLst>
                <a:path w="4017" h="5220" extrusionOk="0">
                  <a:moveTo>
                    <a:pt x="1665" y="1595"/>
                  </a:moveTo>
                  <a:lnTo>
                    <a:pt x="2620" y="4142"/>
                  </a:lnTo>
                  <a:cubicBezTo>
                    <a:pt x="2106" y="3995"/>
                    <a:pt x="1518" y="3652"/>
                    <a:pt x="1151" y="3358"/>
                  </a:cubicBezTo>
                  <a:cubicBezTo>
                    <a:pt x="1151" y="3065"/>
                    <a:pt x="1298" y="2452"/>
                    <a:pt x="1665" y="1595"/>
                  </a:cubicBezTo>
                  <a:close/>
                  <a:moveTo>
                    <a:pt x="1681" y="1"/>
                  </a:moveTo>
                  <a:cubicBezTo>
                    <a:pt x="1435" y="1"/>
                    <a:pt x="1216" y="144"/>
                    <a:pt x="1102" y="371"/>
                  </a:cubicBezTo>
                  <a:cubicBezTo>
                    <a:pt x="319" y="1987"/>
                    <a:pt x="0" y="3138"/>
                    <a:pt x="196" y="3799"/>
                  </a:cubicBezTo>
                  <a:lnTo>
                    <a:pt x="245" y="3946"/>
                  </a:lnTo>
                  <a:lnTo>
                    <a:pt x="367" y="4044"/>
                  </a:lnTo>
                  <a:cubicBezTo>
                    <a:pt x="514" y="4166"/>
                    <a:pt x="1812" y="5219"/>
                    <a:pt x="2988" y="5219"/>
                  </a:cubicBezTo>
                  <a:cubicBezTo>
                    <a:pt x="3159" y="5219"/>
                    <a:pt x="3331" y="5195"/>
                    <a:pt x="3502" y="5122"/>
                  </a:cubicBezTo>
                  <a:lnTo>
                    <a:pt x="4016" y="4950"/>
                  </a:lnTo>
                  <a:lnTo>
                    <a:pt x="2327" y="420"/>
                  </a:lnTo>
                  <a:cubicBezTo>
                    <a:pt x="2229" y="175"/>
                    <a:pt x="2008" y="4"/>
                    <a:pt x="1739" y="4"/>
                  </a:cubicBezTo>
                  <a:cubicBezTo>
                    <a:pt x="1719" y="2"/>
                    <a:pt x="1700" y="1"/>
                    <a:pt x="1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7"/>
            <p:cNvSpPr/>
            <p:nvPr/>
          </p:nvSpPr>
          <p:spPr>
            <a:xfrm>
              <a:off x="2877225" y="167113"/>
              <a:ext cx="161050" cy="276125"/>
            </a:xfrm>
            <a:custGeom>
              <a:avLst/>
              <a:gdLst/>
              <a:ahLst/>
              <a:cxnLst/>
              <a:rect l="l" t="t" r="r" b="b"/>
              <a:pathLst>
                <a:path w="6442" h="11045" extrusionOk="0">
                  <a:moveTo>
                    <a:pt x="3258" y="1249"/>
                  </a:moveTo>
                  <a:lnTo>
                    <a:pt x="5217" y="7298"/>
                  </a:lnTo>
                  <a:cubicBezTo>
                    <a:pt x="5388" y="7836"/>
                    <a:pt x="5339" y="8424"/>
                    <a:pt x="5094" y="8938"/>
                  </a:cubicBezTo>
                  <a:cubicBezTo>
                    <a:pt x="4825" y="9404"/>
                    <a:pt x="4433" y="9746"/>
                    <a:pt x="3919" y="9918"/>
                  </a:cubicBezTo>
                  <a:cubicBezTo>
                    <a:pt x="3690" y="9983"/>
                    <a:pt x="3462" y="10016"/>
                    <a:pt x="3248" y="10016"/>
                  </a:cubicBezTo>
                  <a:cubicBezTo>
                    <a:pt x="3141" y="10016"/>
                    <a:pt x="3037" y="10008"/>
                    <a:pt x="2940" y="9991"/>
                  </a:cubicBezTo>
                  <a:cubicBezTo>
                    <a:pt x="2866" y="9967"/>
                    <a:pt x="2817" y="9942"/>
                    <a:pt x="2744" y="9918"/>
                  </a:cubicBezTo>
                  <a:cubicBezTo>
                    <a:pt x="1715" y="9599"/>
                    <a:pt x="1127" y="8473"/>
                    <a:pt x="1446" y="7371"/>
                  </a:cubicBezTo>
                  <a:lnTo>
                    <a:pt x="3258" y="1249"/>
                  </a:lnTo>
                  <a:close/>
                  <a:moveTo>
                    <a:pt x="3233" y="0"/>
                  </a:moveTo>
                  <a:cubicBezTo>
                    <a:pt x="2817" y="0"/>
                    <a:pt x="2474" y="270"/>
                    <a:pt x="2352" y="661"/>
                  </a:cubicBezTo>
                  <a:lnTo>
                    <a:pt x="466" y="7077"/>
                  </a:lnTo>
                  <a:cubicBezTo>
                    <a:pt x="1" y="8718"/>
                    <a:pt x="883" y="10432"/>
                    <a:pt x="2450" y="10897"/>
                  </a:cubicBezTo>
                  <a:cubicBezTo>
                    <a:pt x="2523" y="10946"/>
                    <a:pt x="2621" y="10971"/>
                    <a:pt x="2719" y="10971"/>
                  </a:cubicBezTo>
                  <a:cubicBezTo>
                    <a:pt x="2891" y="11020"/>
                    <a:pt x="3086" y="11044"/>
                    <a:pt x="3282" y="11044"/>
                  </a:cubicBezTo>
                  <a:cubicBezTo>
                    <a:pt x="3576" y="11044"/>
                    <a:pt x="3895" y="10995"/>
                    <a:pt x="4237" y="10897"/>
                  </a:cubicBezTo>
                  <a:cubicBezTo>
                    <a:pt x="4997" y="10652"/>
                    <a:pt x="5609" y="10114"/>
                    <a:pt x="6001" y="9404"/>
                  </a:cubicBezTo>
                  <a:cubicBezTo>
                    <a:pt x="6368" y="8644"/>
                    <a:pt x="6441" y="7763"/>
                    <a:pt x="6196" y="6979"/>
                  </a:cubicBezTo>
                  <a:lnTo>
                    <a:pt x="4115" y="637"/>
                  </a:lnTo>
                  <a:cubicBezTo>
                    <a:pt x="3992" y="245"/>
                    <a:pt x="3650" y="0"/>
                    <a:pt x="3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7"/>
            <p:cNvSpPr/>
            <p:nvPr/>
          </p:nvSpPr>
          <p:spPr>
            <a:xfrm>
              <a:off x="2695425" y="893788"/>
              <a:ext cx="126750" cy="94900"/>
            </a:xfrm>
            <a:custGeom>
              <a:avLst/>
              <a:gdLst/>
              <a:ahLst/>
              <a:cxnLst/>
              <a:rect l="l" t="t" r="r" b="b"/>
              <a:pathLst>
                <a:path w="5070" h="3796" extrusionOk="0">
                  <a:moveTo>
                    <a:pt x="2694" y="0"/>
                  </a:moveTo>
                  <a:cubicBezTo>
                    <a:pt x="1837" y="25"/>
                    <a:pt x="1200" y="319"/>
                    <a:pt x="784" y="857"/>
                  </a:cubicBezTo>
                  <a:cubicBezTo>
                    <a:pt x="0" y="1861"/>
                    <a:pt x="343" y="3355"/>
                    <a:pt x="343" y="3429"/>
                  </a:cubicBezTo>
                  <a:cubicBezTo>
                    <a:pt x="386" y="3642"/>
                    <a:pt x="595" y="3781"/>
                    <a:pt x="810" y="3781"/>
                  </a:cubicBezTo>
                  <a:cubicBezTo>
                    <a:pt x="842" y="3781"/>
                    <a:pt x="874" y="3778"/>
                    <a:pt x="906" y="3771"/>
                  </a:cubicBezTo>
                  <a:cubicBezTo>
                    <a:pt x="1151" y="3722"/>
                    <a:pt x="1298" y="3478"/>
                    <a:pt x="1249" y="3233"/>
                  </a:cubicBezTo>
                  <a:cubicBezTo>
                    <a:pt x="1249" y="3208"/>
                    <a:pt x="1004" y="2082"/>
                    <a:pt x="1518" y="1421"/>
                  </a:cubicBezTo>
                  <a:cubicBezTo>
                    <a:pt x="1763" y="1102"/>
                    <a:pt x="2155" y="931"/>
                    <a:pt x="2718" y="931"/>
                  </a:cubicBezTo>
                  <a:cubicBezTo>
                    <a:pt x="2750" y="928"/>
                    <a:pt x="2781" y="927"/>
                    <a:pt x="2812" y="927"/>
                  </a:cubicBezTo>
                  <a:cubicBezTo>
                    <a:pt x="3085" y="927"/>
                    <a:pt x="3303" y="1026"/>
                    <a:pt x="3502" y="1225"/>
                  </a:cubicBezTo>
                  <a:cubicBezTo>
                    <a:pt x="4041" y="1763"/>
                    <a:pt x="4139" y="2914"/>
                    <a:pt x="4139" y="3331"/>
                  </a:cubicBezTo>
                  <a:cubicBezTo>
                    <a:pt x="4139" y="3576"/>
                    <a:pt x="4334" y="3771"/>
                    <a:pt x="4579" y="3796"/>
                  </a:cubicBezTo>
                  <a:lnTo>
                    <a:pt x="4604" y="3796"/>
                  </a:lnTo>
                  <a:cubicBezTo>
                    <a:pt x="4849" y="3796"/>
                    <a:pt x="5045" y="3600"/>
                    <a:pt x="5045" y="3331"/>
                  </a:cubicBezTo>
                  <a:cubicBezTo>
                    <a:pt x="5045" y="3257"/>
                    <a:pt x="5069" y="1494"/>
                    <a:pt x="4139" y="564"/>
                  </a:cubicBezTo>
                  <a:cubicBezTo>
                    <a:pt x="3747" y="172"/>
                    <a:pt x="3257" y="0"/>
                    <a:pt x="2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7"/>
            <p:cNvSpPr/>
            <p:nvPr/>
          </p:nvSpPr>
          <p:spPr>
            <a:xfrm>
              <a:off x="3070075" y="893788"/>
              <a:ext cx="127375" cy="94900"/>
            </a:xfrm>
            <a:custGeom>
              <a:avLst/>
              <a:gdLst/>
              <a:ahLst/>
              <a:cxnLst/>
              <a:rect l="l" t="t" r="r" b="b"/>
              <a:pathLst>
                <a:path w="5095" h="3796" extrusionOk="0">
                  <a:moveTo>
                    <a:pt x="2694" y="0"/>
                  </a:moveTo>
                  <a:cubicBezTo>
                    <a:pt x="1862" y="25"/>
                    <a:pt x="1225" y="319"/>
                    <a:pt x="784" y="857"/>
                  </a:cubicBezTo>
                  <a:cubicBezTo>
                    <a:pt x="1" y="1861"/>
                    <a:pt x="343" y="3355"/>
                    <a:pt x="343" y="3429"/>
                  </a:cubicBezTo>
                  <a:cubicBezTo>
                    <a:pt x="407" y="3642"/>
                    <a:pt x="601" y="3781"/>
                    <a:pt x="812" y="3781"/>
                  </a:cubicBezTo>
                  <a:cubicBezTo>
                    <a:pt x="843" y="3781"/>
                    <a:pt x="875" y="3778"/>
                    <a:pt x="907" y="3771"/>
                  </a:cubicBezTo>
                  <a:cubicBezTo>
                    <a:pt x="1152" y="3722"/>
                    <a:pt x="1299" y="3478"/>
                    <a:pt x="1250" y="3233"/>
                  </a:cubicBezTo>
                  <a:cubicBezTo>
                    <a:pt x="1250" y="3208"/>
                    <a:pt x="1005" y="2082"/>
                    <a:pt x="1519" y="1421"/>
                  </a:cubicBezTo>
                  <a:cubicBezTo>
                    <a:pt x="1764" y="1102"/>
                    <a:pt x="2156" y="931"/>
                    <a:pt x="2719" y="931"/>
                  </a:cubicBezTo>
                  <a:cubicBezTo>
                    <a:pt x="2751" y="928"/>
                    <a:pt x="2782" y="927"/>
                    <a:pt x="2813" y="927"/>
                  </a:cubicBezTo>
                  <a:cubicBezTo>
                    <a:pt x="3090" y="927"/>
                    <a:pt x="3326" y="1026"/>
                    <a:pt x="3502" y="1225"/>
                  </a:cubicBezTo>
                  <a:cubicBezTo>
                    <a:pt x="4041" y="1763"/>
                    <a:pt x="4139" y="2914"/>
                    <a:pt x="4139" y="3331"/>
                  </a:cubicBezTo>
                  <a:cubicBezTo>
                    <a:pt x="4139" y="3576"/>
                    <a:pt x="4335" y="3771"/>
                    <a:pt x="4580" y="3796"/>
                  </a:cubicBezTo>
                  <a:lnTo>
                    <a:pt x="4604" y="3796"/>
                  </a:lnTo>
                  <a:cubicBezTo>
                    <a:pt x="4849" y="3796"/>
                    <a:pt x="5045" y="3600"/>
                    <a:pt x="5070" y="3331"/>
                  </a:cubicBezTo>
                  <a:cubicBezTo>
                    <a:pt x="5070" y="3257"/>
                    <a:pt x="5094" y="1494"/>
                    <a:pt x="4164" y="564"/>
                  </a:cubicBezTo>
                  <a:cubicBezTo>
                    <a:pt x="3772" y="172"/>
                    <a:pt x="3258" y="0"/>
                    <a:pt x="2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7"/>
            <p:cNvSpPr/>
            <p:nvPr/>
          </p:nvSpPr>
          <p:spPr>
            <a:xfrm>
              <a:off x="2865600" y="903513"/>
              <a:ext cx="175725" cy="47225"/>
            </a:xfrm>
            <a:custGeom>
              <a:avLst/>
              <a:gdLst/>
              <a:ahLst/>
              <a:cxnLst/>
              <a:rect l="l" t="t" r="r" b="b"/>
              <a:pathLst>
                <a:path w="7029" h="1889" extrusionOk="0">
                  <a:moveTo>
                    <a:pt x="6515" y="0"/>
                  </a:moveTo>
                  <a:cubicBezTo>
                    <a:pt x="6432" y="0"/>
                    <a:pt x="6348" y="25"/>
                    <a:pt x="6270" y="77"/>
                  </a:cubicBezTo>
                  <a:cubicBezTo>
                    <a:pt x="5195" y="753"/>
                    <a:pt x="4226" y="977"/>
                    <a:pt x="3414" y="977"/>
                  </a:cubicBezTo>
                  <a:cubicBezTo>
                    <a:pt x="1874" y="977"/>
                    <a:pt x="897" y="174"/>
                    <a:pt x="833" y="126"/>
                  </a:cubicBezTo>
                  <a:cubicBezTo>
                    <a:pt x="742" y="46"/>
                    <a:pt x="630" y="9"/>
                    <a:pt x="519" y="9"/>
                  </a:cubicBezTo>
                  <a:cubicBezTo>
                    <a:pt x="391" y="9"/>
                    <a:pt x="264" y="58"/>
                    <a:pt x="172" y="150"/>
                  </a:cubicBezTo>
                  <a:cubicBezTo>
                    <a:pt x="1" y="346"/>
                    <a:pt x="25" y="640"/>
                    <a:pt x="221" y="811"/>
                  </a:cubicBezTo>
                  <a:cubicBezTo>
                    <a:pt x="246" y="836"/>
                    <a:pt x="956" y="1423"/>
                    <a:pt x="2107" y="1717"/>
                  </a:cubicBezTo>
                  <a:cubicBezTo>
                    <a:pt x="2474" y="1815"/>
                    <a:pt x="2915" y="1889"/>
                    <a:pt x="3405" y="1889"/>
                  </a:cubicBezTo>
                  <a:cubicBezTo>
                    <a:pt x="4360" y="1889"/>
                    <a:pt x="5510" y="1644"/>
                    <a:pt x="6759" y="860"/>
                  </a:cubicBezTo>
                  <a:cubicBezTo>
                    <a:pt x="6980" y="713"/>
                    <a:pt x="7029" y="419"/>
                    <a:pt x="6906" y="224"/>
                  </a:cubicBezTo>
                  <a:cubicBezTo>
                    <a:pt x="6811" y="81"/>
                    <a:pt x="6665" y="0"/>
                    <a:pt x="6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1" name="Google Shape;1351;p37"/>
          <p:cNvGrpSpPr/>
          <p:nvPr/>
        </p:nvGrpSpPr>
        <p:grpSpPr>
          <a:xfrm>
            <a:off x="7672862" y="745764"/>
            <a:ext cx="827540" cy="1616342"/>
            <a:chOff x="7161603" y="746850"/>
            <a:chExt cx="1108115" cy="2164357"/>
          </a:xfrm>
        </p:grpSpPr>
        <p:sp>
          <p:nvSpPr>
            <p:cNvPr id="1352" name="Google Shape;1352;p37"/>
            <p:cNvSpPr/>
            <p:nvPr/>
          </p:nvSpPr>
          <p:spPr>
            <a:xfrm>
              <a:off x="7161603" y="746850"/>
              <a:ext cx="1108115" cy="2164357"/>
            </a:xfrm>
            <a:custGeom>
              <a:avLst/>
              <a:gdLst/>
              <a:ahLst/>
              <a:cxnLst/>
              <a:rect l="l" t="t" r="r" b="b"/>
              <a:pathLst>
                <a:path w="17503" h="34188" extrusionOk="0">
                  <a:moveTo>
                    <a:pt x="11868" y="0"/>
                  </a:moveTo>
                  <a:cubicBezTo>
                    <a:pt x="11160" y="0"/>
                    <a:pt x="10484" y="197"/>
                    <a:pt x="9907" y="556"/>
                  </a:cubicBezTo>
                  <a:cubicBezTo>
                    <a:pt x="9405" y="273"/>
                    <a:pt x="8839" y="120"/>
                    <a:pt x="8239" y="120"/>
                  </a:cubicBezTo>
                  <a:cubicBezTo>
                    <a:pt x="7030" y="120"/>
                    <a:pt x="5918" y="785"/>
                    <a:pt x="5340" y="1810"/>
                  </a:cubicBezTo>
                  <a:cubicBezTo>
                    <a:pt x="4632" y="1875"/>
                    <a:pt x="3967" y="2126"/>
                    <a:pt x="3401" y="2562"/>
                  </a:cubicBezTo>
                  <a:cubicBezTo>
                    <a:pt x="3215" y="2518"/>
                    <a:pt x="3019" y="2496"/>
                    <a:pt x="2823" y="2496"/>
                  </a:cubicBezTo>
                  <a:cubicBezTo>
                    <a:pt x="1265" y="2496"/>
                    <a:pt x="0" y="3771"/>
                    <a:pt x="0" y="5330"/>
                  </a:cubicBezTo>
                  <a:cubicBezTo>
                    <a:pt x="0" y="6888"/>
                    <a:pt x="1265" y="8152"/>
                    <a:pt x="2823" y="8152"/>
                  </a:cubicBezTo>
                  <a:lnTo>
                    <a:pt x="2932" y="8152"/>
                  </a:lnTo>
                  <a:cubicBezTo>
                    <a:pt x="3128" y="8359"/>
                    <a:pt x="3335" y="8534"/>
                    <a:pt x="3575" y="8697"/>
                  </a:cubicBezTo>
                  <a:cubicBezTo>
                    <a:pt x="3531" y="8752"/>
                    <a:pt x="3499" y="8817"/>
                    <a:pt x="3455" y="8882"/>
                  </a:cubicBezTo>
                  <a:cubicBezTo>
                    <a:pt x="2670" y="10103"/>
                    <a:pt x="1700" y="11640"/>
                    <a:pt x="1700" y="14473"/>
                  </a:cubicBezTo>
                  <a:cubicBezTo>
                    <a:pt x="1700" y="17318"/>
                    <a:pt x="2670" y="18843"/>
                    <a:pt x="3455" y="20075"/>
                  </a:cubicBezTo>
                  <a:cubicBezTo>
                    <a:pt x="4163" y="21197"/>
                    <a:pt x="4676" y="22004"/>
                    <a:pt x="4676" y="23856"/>
                  </a:cubicBezTo>
                  <a:cubicBezTo>
                    <a:pt x="4676" y="25709"/>
                    <a:pt x="4163" y="26516"/>
                    <a:pt x="3455" y="27638"/>
                  </a:cubicBezTo>
                  <a:cubicBezTo>
                    <a:pt x="2670" y="28859"/>
                    <a:pt x="1700" y="30395"/>
                    <a:pt x="1700" y="33240"/>
                  </a:cubicBezTo>
                  <a:lnTo>
                    <a:pt x="1700" y="34188"/>
                  </a:lnTo>
                  <a:lnTo>
                    <a:pt x="11051" y="34188"/>
                  </a:lnTo>
                  <a:lnTo>
                    <a:pt x="11051" y="33240"/>
                  </a:lnTo>
                  <a:cubicBezTo>
                    <a:pt x="11051" y="31387"/>
                    <a:pt x="11563" y="30581"/>
                    <a:pt x="12272" y="29458"/>
                  </a:cubicBezTo>
                  <a:cubicBezTo>
                    <a:pt x="13056" y="28227"/>
                    <a:pt x="14026" y="26701"/>
                    <a:pt x="14026" y="23856"/>
                  </a:cubicBezTo>
                  <a:cubicBezTo>
                    <a:pt x="14026" y="21012"/>
                    <a:pt x="13056" y="19486"/>
                    <a:pt x="12272" y="18255"/>
                  </a:cubicBezTo>
                  <a:cubicBezTo>
                    <a:pt x="11563" y="17132"/>
                    <a:pt x="11051" y="16326"/>
                    <a:pt x="11051" y="14473"/>
                  </a:cubicBezTo>
                  <a:cubicBezTo>
                    <a:pt x="11051" y="12631"/>
                    <a:pt x="11563" y="11814"/>
                    <a:pt x="12272" y="10702"/>
                  </a:cubicBezTo>
                  <a:cubicBezTo>
                    <a:pt x="12522" y="10321"/>
                    <a:pt x="12784" y="9896"/>
                    <a:pt x="13035" y="9406"/>
                  </a:cubicBezTo>
                  <a:cubicBezTo>
                    <a:pt x="13808" y="9231"/>
                    <a:pt x="14495" y="8773"/>
                    <a:pt x="14974" y="8141"/>
                  </a:cubicBezTo>
                  <a:cubicBezTo>
                    <a:pt x="16391" y="7989"/>
                    <a:pt x="17503" y="6790"/>
                    <a:pt x="17503" y="5330"/>
                  </a:cubicBezTo>
                  <a:cubicBezTo>
                    <a:pt x="17503" y="4033"/>
                    <a:pt x="16631" y="2943"/>
                    <a:pt x="15443" y="2605"/>
                  </a:cubicBezTo>
                  <a:cubicBezTo>
                    <a:pt x="14953" y="1079"/>
                    <a:pt x="13525" y="0"/>
                    <a:pt x="11868" y="0"/>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53" name="Google Shape;1353;p37"/>
            <p:cNvSpPr/>
            <p:nvPr/>
          </p:nvSpPr>
          <p:spPr>
            <a:xfrm>
              <a:off x="7329944" y="1069729"/>
              <a:ext cx="274006" cy="1780777"/>
            </a:xfrm>
            <a:custGeom>
              <a:avLst/>
              <a:gdLst/>
              <a:ahLst/>
              <a:cxnLst/>
              <a:rect l="l" t="t" r="r" b="b"/>
              <a:pathLst>
                <a:path w="4328" h="28129" extrusionOk="0">
                  <a:moveTo>
                    <a:pt x="2976" y="1"/>
                  </a:moveTo>
                  <a:cubicBezTo>
                    <a:pt x="2976" y="2126"/>
                    <a:pt x="2333" y="3129"/>
                    <a:pt x="1603" y="4284"/>
                  </a:cubicBezTo>
                  <a:cubicBezTo>
                    <a:pt x="851" y="5472"/>
                    <a:pt x="1" y="6812"/>
                    <a:pt x="1" y="9373"/>
                  </a:cubicBezTo>
                  <a:cubicBezTo>
                    <a:pt x="1" y="11945"/>
                    <a:pt x="851" y="13286"/>
                    <a:pt x="1603" y="14463"/>
                  </a:cubicBezTo>
                  <a:cubicBezTo>
                    <a:pt x="2333" y="15629"/>
                    <a:pt x="2976" y="16631"/>
                    <a:pt x="2976" y="18756"/>
                  </a:cubicBezTo>
                  <a:cubicBezTo>
                    <a:pt x="2976" y="20882"/>
                    <a:pt x="2333" y="21884"/>
                    <a:pt x="1603" y="23050"/>
                  </a:cubicBezTo>
                  <a:cubicBezTo>
                    <a:pt x="851" y="24227"/>
                    <a:pt x="1" y="25568"/>
                    <a:pt x="1" y="28129"/>
                  </a:cubicBezTo>
                  <a:lnTo>
                    <a:pt x="1352" y="28129"/>
                  </a:lnTo>
                  <a:cubicBezTo>
                    <a:pt x="1352" y="26004"/>
                    <a:pt x="1984" y="25001"/>
                    <a:pt x="2725" y="23846"/>
                  </a:cubicBezTo>
                  <a:cubicBezTo>
                    <a:pt x="3477" y="22658"/>
                    <a:pt x="4327" y="21317"/>
                    <a:pt x="4327" y="18756"/>
                  </a:cubicBezTo>
                  <a:cubicBezTo>
                    <a:pt x="4327" y="16195"/>
                    <a:pt x="3477" y="14855"/>
                    <a:pt x="2725" y="13667"/>
                  </a:cubicBezTo>
                  <a:cubicBezTo>
                    <a:pt x="1984" y="12501"/>
                    <a:pt x="1352" y="11498"/>
                    <a:pt x="1352" y="9373"/>
                  </a:cubicBezTo>
                  <a:cubicBezTo>
                    <a:pt x="1352" y="7248"/>
                    <a:pt x="1984" y="6245"/>
                    <a:pt x="2725" y="5090"/>
                  </a:cubicBezTo>
                  <a:cubicBezTo>
                    <a:pt x="3477" y="3902"/>
                    <a:pt x="4327" y="2562"/>
                    <a:pt x="4327" y="1"/>
                  </a:cubicBezTo>
                  <a:close/>
                </a:path>
              </a:pathLst>
            </a:custGeom>
            <a:solidFill>
              <a:srgbClr val="F9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7"/>
            <p:cNvSpPr/>
            <p:nvPr/>
          </p:nvSpPr>
          <p:spPr>
            <a:xfrm>
              <a:off x="7407245" y="1069729"/>
              <a:ext cx="273246" cy="1780777"/>
            </a:xfrm>
            <a:custGeom>
              <a:avLst/>
              <a:gdLst/>
              <a:ahLst/>
              <a:cxnLst/>
              <a:rect l="l" t="t" r="r" b="b"/>
              <a:pathLst>
                <a:path w="4316" h="28129" extrusionOk="0">
                  <a:moveTo>
                    <a:pt x="2964" y="1"/>
                  </a:moveTo>
                  <a:cubicBezTo>
                    <a:pt x="2964" y="2126"/>
                    <a:pt x="2332" y="3129"/>
                    <a:pt x="1591" y="4284"/>
                  </a:cubicBezTo>
                  <a:cubicBezTo>
                    <a:pt x="850" y="5472"/>
                    <a:pt x="0" y="6812"/>
                    <a:pt x="0" y="9373"/>
                  </a:cubicBezTo>
                  <a:cubicBezTo>
                    <a:pt x="0" y="11945"/>
                    <a:pt x="850" y="13286"/>
                    <a:pt x="1591" y="14463"/>
                  </a:cubicBezTo>
                  <a:cubicBezTo>
                    <a:pt x="2332" y="15629"/>
                    <a:pt x="2964" y="16631"/>
                    <a:pt x="2964" y="18756"/>
                  </a:cubicBezTo>
                  <a:cubicBezTo>
                    <a:pt x="2964" y="20882"/>
                    <a:pt x="2332" y="21884"/>
                    <a:pt x="1591" y="23050"/>
                  </a:cubicBezTo>
                  <a:cubicBezTo>
                    <a:pt x="850" y="24227"/>
                    <a:pt x="0" y="25568"/>
                    <a:pt x="0" y="28129"/>
                  </a:cubicBezTo>
                  <a:lnTo>
                    <a:pt x="1341" y="28129"/>
                  </a:lnTo>
                  <a:cubicBezTo>
                    <a:pt x="1341" y="26004"/>
                    <a:pt x="1984" y="25001"/>
                    <a:pt x="2714" y="23846"/>
                  </a:cubicBezTo>
                  <a:cubicBezTo>
                    <a:pt x="3466" y="22658"/>
                    <a:pt x="4316" y="21317"/>
                    <a:pt x="4316" y="18756"/>
                  </a:cubicBezTo>
                  <a:cubicBezTo>
                    <a:pt x="4316" y="16195"/>
                    <a:pt x="3466" y="14855"/>
                    <a:pt x="2714" y="13667"/>
                  </a:cubicBezTo>
                  <a:cubicBezTo>
                    <a:pt x="1984" y="12501"/>
                    <a:pt x="1341" y="11498"/>
                    <a:pt x="1341" y="9373"/>
                  </a:cubicBezTo>
                  <a:cubicBezTo>
                    <a:pt x="1341" y="7248"/>
                    <a:pt x="1984" y="6245"/>
                    <a:pt x="2714" y="5090"/>
                  </a:cubicBezTo>
                  <a:cubicBezTo>
                    <a:pt x="3466" y="3902"/>
                    <a:pt x="4316" y="2562"/>
                    <a:pt x="4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7"/>
            <p:cNvSpPr/>
            <p:nvPr/>
          </p:nvSpPr>
          <p:spPr>
            <a:xfrm>
              <a:off x="7483787" y="1069729"/>
              <a:ext cx="274006" cy="1780777"/>
            </a:xfrm>
            <a:custGeom>
              <a:avLst/>
              <a:gdLst/>
              <a:ahLst/>
              <a:cxnLst/>
              <a:rect l="l" t="t" r="r" b="b"/>
              <a:pathLst>
                <a:path w="4328" h="28129" extrusionOk="0">
                  <a:moveTo>
                    <a:pt x="2976" y="1"/>
                  </a:moveTo>
                  <a:cubicBezTo>
                    <a:pt x="2976" y="2126"/>
                    <a:pt x="2344" y="3129"/>
                    <a:pt x="1603" y="4284"/>
                  </a:cubicBezTo>
                  <a:cubicBezTo>
                    <a:pt x="851" y="5472"/>
                    <a:pt x="1" y="6812"/>
                    <a:pt x="1" y="9373"/>
                  </a:cubicBezTo>
                  <a:cubicBezTo>
                    <a:pt x="1" y="11945"/>
                    <a:pt x="851" y="13286"/>
                    <a:pt x="1603" y="14463"/>
                  </a:cubicBezTo>
                  <a:cubicBezTo>
                    <a:pt x="2344" y="15629"/>
                    <a:pt x="2976" y="16631"/>
                    <a:pt x="2976" y="18756"/>
                  </a:cubicBezTo>
                  <a:cubicBezTo>
                    <a:pt x="2976" y="20882"/>
                    <a:pt x="2344" y="21884"/>
                    <a:pt x="1603" y="23050"/>
                  </a:cubicBezTo>
                  <a:cubicBezTo>
                    <a:pt x="851" y="24227"/>
                    <a:pt x="1" y="25568"/>
                    <a:pt x="1" y="28129"/>
                  </a:cubicBezTo>
                  <a:lnTo>
                    <a:pt x="1352" y="28129"/>
                  </a:lnTo>
                  <a:cubicBezTo>
                    <a:pt x="1352" y="26004"/>
                    <a:pt x="1984" y="25001"/>
                    <a:pt x="2725" y="23846"/>
                  </a:cubicBezTo>
                  <a:cubicBezTo>
                    <a:pt x="3477" y="22658"/>
                    <a:pt x="4327" y="21317"/>
                    <a:pt x="4327" y="18756"/>
                  </a:cubicBezTo>
                  <a:cubicBezTo>
                    <a:pt x="4327" y="16195"/>
                    <a:pt x="3477" y="14855"/>
                    <a:pt x="2725" y="13667"/>
                  </a:cubicBezTo>
                  <a:cubicBezTo>
                    <a:pt x="1984" y="12501"/>
                    <a:pt x="1352" y="11498"/>
                    <a:pt x="1352" y="9373"/>
                  </a:cubicBezTo>
                  <a:cubicBezTo>
                    <a:pt x="1352" y="7248"/>
                    <a:pt x="1984" y="6245"/>
                    <a:pt x="2725" y="5090"/>
                  </a:cubicBezTo>
                  <a:cubicBezTo>
                    <a:pt x="3477" y="3902"/>
                    <a:pt x="4327" y="2562"/>
                    <a:pt x="4327" y="1"/>
                  </a:cubicBezTo>
                  <a:close/>
                </a:path>
              </a:pathLst>
            </a:custGeom>
            <a:solidFill>
              <a:srgbClr val="FEE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7"/>
            <p:cNvSpPr/>
            <p:nvPr/>
          </p:nvSpPr>
          <p:spPr>
            <a:xfrm>
              <a:off x="7561088" y="1069729"/>
              <a:ext cx="273309" cy="1780777"/>
            </a:xfrm>
            <a:custGeom>
              <a:avLst/>
              <a:gdLst/>
              <a:ahLst/>
              <a:cxnLst/>
              <a:rect l="l" t="t" r="r" b="b"/>
              <a:pathLst>
                <a:path w="4317" h="28129" extrusionOk="0">
                  <a:moveTo>
                    <a:pt x="2965" y="1"/>
                  </a:moveTo>
                  <a:cubicBezTo>
                    <a:pt x="2965" y="2126"/>
                    <a:pt x="2333" y="3129"/>
                    <a:pt x="1602" y="4284"/>
                  </a:cubicBezTo>
                  <a:cubicBezTo>
                    <a:pt x="850" y="5472"/>
                    <a:pt x="0" y="6812"/>
                    <a:pt x="0" y="9373"/>
                  </a:cubicBezTo>
                  <a:cubicBezTo>
                    <a:pt x="0" y="11945"/>
                    <a:pt x="850" y="13286"/>
                    <a:pt x="1602" y="14463"/>
                  </a:cubicBezTo>
                  <a:cubicBezTo>
                    <a:pt x="2333" y="15629"/>
                    <a:pt x="2965" y="16631"/>
                    <a:pt x="2965" y="18756"/>
                  </a:cubicBezTo>
                  <a:cubicBezTo>
                    <a:pt x="2965" y="20882"/>
                    <a:pt x="2333" y="21884"/>
                    <a:pt x="1602" y="23050"/>
                  </a:cubicBezTo>
                  <a:cubicBezTo>
                    <a:pt x="850" y="24227"/>
                    <a:pt x="0" y="25568"/>
                    <a:pt x="0" y="28129"/>
                  </a:cubicBezTo>
                  <a:lnTo>
                    <a:pt x="1352" y="28129"/>
                  </a:lnTo>
                  <a:cubicBezTo>
                    <a:pt x="1352" y="26004"/>
                    <a:pt x="1984" y="25001"/>
                    <a:pt x="2714" y="23846"/>
                  </a:cubicBezTo>
                  <a:cubicBezTo>
                    <a:pt x="3466" y="22658"/>
                    <a:pt x="4316" y="21317"/>
                    <a:pt x="4316" y="18756"/>
                  </a:cubicBezTo>
                  <a:cubicBezTo>
                    <a:pt x="4316" y="16195"/>
                    <a:pt x="3466" y="14855"/>
                    <a:pt x="2714" y="13667"/>
                  </a:cubicBezTo>
                  <a:cubicBezTo>
                    <a:pt x="1984" y="12501"/>
                    <a:pt x="1352" y="11498"/>
                    <a:pt x="1352" y="9373"/>
                  </a:cubicBezTo>
                  <a:cubicBezTo>
                    <a:pt x="1352" y="7248"/>
                    <a:pt x="1984" y="6245"/>
                    <a:pt x="2714" y="5090"/>
                  </a:cubicBezTo>
                  <a:cubicBezTo>
                    <a:pt x="3466" y="3902"/>
                    <a:pt x="4316" y="2562"/>
                    <a:pt x="431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7"/>
            <p:cNvSpPr/>
            <p:nvPr/>
          </p:nvSpPr>
          <p:spPr>
            <a:xfrm>
              <a:off x="7638327" y="1069729"/>
              <a:ext cx="274006" cy="1780777"/>
            </a:xfrm>
            <a:custGeom>
              <a:avLst/>
              <a:gdLst/>
              <a:ahLst/>
              <a:cxnLst/>
              <a:rect l="l" t="t" r="r" b="b"/>
              <a:pathLst>
                <a:path w="4328" h="28129" extrusionOk="0">
                  <a:moveTo>
                    <a:pt x="2976" y="1"/>
                  </a:moveTo>
                  <a:cubicBezTo>
                    <a:pt x="2976" y="2126"/>
                    <a:pt x="2344" y="3129"/>
                    <a:pt x="1603" y="4284"/>
                  </a:cubicBezTo>
                  <a:cubicBezTo>
                    <a:pt x="851" y="5472"/>
                    <a:pt x="1" y="6812"/>
                    <a:pt x="1" y="9373"/>
                  </a:cubicBezTo>
                  <a:cubicBezTo>
                    <a:pt x="1" y="11945"/>
                    <a:pt x="851" y="13286"/>
                    <a:pt x="1603" y="14463"/>
                  </a:cubicBezTo>
                  <a:cubicBezTo>
                    <a:pt x="2344" y="15629"/>
                    <a:pt x="2976" y="16631"/>
                    <a:pt x="2976" y="18756"/>
                  </a:cubicBezTo>
                  <a:cubicBezTo>
                    <a:pt x="2976" y="20882"/>
                    <a:pt x="2344" y="21884"/>
                    <a:pt x="1603" y="23050"/>
                  </a:cubicBezTo>
                  <a:cubicBezTo>
                    <a:pt x="851" y="24227"/>
                    <a:pt x="1" y="25568"/>
                    <a:pt x="1" y="28129"/>
                  </a:cubicBezTo>
                  <a:lnTo>
                    <a:pt x="1352" y="28129"/>
                  </a:lnTo>
                  <a:cubicBezTo>
                    <a:pt x="1352" y="26004"/>
                    <a:pt x="1995" y="25001"/>
                    <a:pt x="2726" y="23846"/>
                  </a:cubicBezTo>
                  <a:cubicBezTo>
                    <a:pt x="3478" y="22658"/>
                    <a:pt x="4328" y="21317"/>
                    <a:pt x="4328" y="18756"/>
                  </a:cubicBezTo>
                  <a:cubicBezTo>
                    <a:pt x="4328" y="16195"/>
                    <a:pt x="3478" y="14855"/>
                    <a:pt x="2726" y="13667"/>
                  </a:cubicBezTo>
                  <a:cubicBezTo>
                    <a:pt x="1995" y="12501"/>
                    <a:pt x="1352" y="11498"/>
                    <a:pt x="1352" y="9373"/>
                  </a:cubicBezTo>
                  <a:cubicBezTo>
                    <a:pt x="1352" y="7248"/>
                    <a:pt x="1995" y="6245"/>
                    <a:pt x="2726" y="5090"/>
                  </a:cubicBezTo>
                  <a:cubicBezTo>
                    <a:pt x="3478" y="3902"/>
                    <a:pt x="4328" y="2562"/>
                    <a:pt x="43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7"/>
            <p:cNvSpPr/>
            <p:nvPr/>
          </p:nvSpPr>
          <p:spPr>
            <a:xfrm>
              <a:off x="7715628" y="1069729"/>
              <a:ext cx="273309" cy="1780777"/>
            </a:xfrm>
            <a:custGeom>
              <a:avLst/>
              <a:gdLst/>
              <a:ahLst/>
              <a:cxnLst/>
              <a:rect l="l" t="t" r="r" b="b"/>
              <a:pathLst>
                <a:path w="4317" h="28129" extrusionOk="0">
                  <a:moveTo>
                    <a:pt x="2976" y="1"/>
                  </a:moveTo>
                  <a:cubicBezTo>
                    <a:pt x="2976" y="2126"/>
                    <a:pt x="2333" y="3129"/>
                    <a:pt x="1603" y="4284"/>
                  </a:cubicBezTo>
                  <a:cubicBezTo>
                    <a:pt x="851" y="5472"/>
                    <a:pt x="1" y="6812"/>
                    <a:pt x="1" y="9373"/>
                  </a:cubicBezTo>
                  <a:cubicBezTo>
                    <a:pt x="1" y="11945"/>
                    <a:pt x="851" y="13286"/>
                    <a:pt x="1603" y="14463"/>
                  </a:cubicBezTo>
                  <a:cubicBezTo>
                    <a:pt x="2333" y="15629"/>
                    <a:pt x="2976" y="16631"/>
                    <a:pt x="2976" y="18756"/>
                  </a:cubicBezTo>
                  <a:cubicBezTo>
                    <a:pt x="2976" y="20882"/>
                    <a:pt x="2333" y="21884"/>
                    <a:pt x="1603" y="23050"/>
                  </a:cubicBezTo>
                  <a:cubicBezTo>
                    <a:pt x="851" y="24227"/>
                    <a:pt x="1" y="25568"/>
                    <a:pt x="1" y="28129"/>
                  </a:cubicBezTo>
                  <a:lnTo>
                    <a:pt x="1352" y="28129"/>
                  </a:lnTo>
                  <a:cubicBezTo>
                    <a:pt x="1352" y="26004"/>
                    <a:pt x="1984" y="25001"/>
                    <a:pt x="2725" y="23846"/>
                  </a:cubicBezTo>
                  <a:cubicBezTo>
                    <a:pt x="3466" y="22658"/>
                    <a:pt x="4316" y="21317"/>
                    <a:pt x="4316" y="18756"/>
                  </a:cubicBezTo>
                  <a:cubicBezTo>
                    <a:pt x="4316" y="16195"/>
                    <a:pt x="3466" y="14855"/>
                    <a:pt x="2725" y="13667"/>
                  </a:cubicBezTo>
                  <a:cubicBezTo>
                    <a:pt x="1984" y="12501"/>
                    <a:pt x="1352" y="11498"/>
                    <a:pt x="1352" y="9373"/>
                  </a:cubicBezTo>
                  <a:cubicBezTo>
                    <a:pt x="1352" y="7248"/>
                    <a:pt x="1984" y="6245"/>
                    <a:pt x="2725" y="5090"/>
                  </a:cubicBezTo>
                  <a:cubicBezTo>
                    <a:pt x="3466" y="3902"/>
                    <a:pt x="4316" y="2562"/>
                    <a:pt x="43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7"/>
            <p:cNvSpPr/>
            <p:nvPr/>
          </p:nvSpPr>
          <p:spPr>
            <a:xfrm>
              <a:off x="7221621" y="807564"/>
              <a:ext cx="988079" cy="479554"/>
            </a:xfrm>
            <a:custGeom>
              <a:avLst/>
              <a:gdLst/>
              <a:ahLst/>
              <a:cxnLst/>
              <a:rect l="l" t="t" r="r" b="b"/>
              <a:pathLst>
                <a:path w="15607" h="7575" extrusionOk="0">
                  <a:moveTo>
                    <a:pt x="10910" y="0"/>
                  </a:moveTo>
                  <a:cubicBezTo>
                    <a:pt x="10158" y="0"/>
                    <a:pt x="9471" y="306"/>
                    <a:pt x="8959" y="796"/>
                  </a:cubicBezTo>
                  <a:cubicBezTo>
                    <a:pt x="8534" y="371"/>
                    <a:pt x="7945" y="109"/>
                    <a:pt x="7291" y="109"/>
                  </a:cubicBezTo>
                  <a:cubicBezTo>
                    <a:pt x="6212" y="109"/>
                    <a:pt x="5308" y="829"/>
                    <a:pt x="5014" y="1810"/>
                  </a:cubicBezTo>
                  <a:cubicBezTo>
                    <a:pt x="4916" y="1799"/>
                    <a:pt x="4817" y="1799"/>
                    <a:pt x="4719" y="1799"/>
                  </a:cubicBezTo>
                  <a:cubicBezTo>
                    <a:pt x="3913" y="1799"/>
                    <a:pt x="3194" y="2137"/>
                    <a:pt x="2681" y="2671"/>
                  </a:cubicBezTo>
                  <a:cubicBezTo>
                    <a:pt x="2431" y="2562"/>
                    <a:pt x="2169" y="2496"/>
                    <a:pt x="1875" y="2496"/>
                  </a:cubicBezTo>
                  <a:cubicBezTo>
                    <a:pt x="840" y="2496"/>
                    <a:pt x="0" y="3335"/>
                    <a:pt x="0" y="4371"/>
                  </a:cubicBezTo>
                  <a:cubicBezTo>
                    <a:pt x="0" y="5406"/>
                    <a:pt x="840" y="6245"/>
                    <a:pt x="1875" y="6245"/>
                  </a:cubicBezTo>
                  <a:cubicBezTo>
                    <a:pt x="2049" y="6245"/>
                    <a:pt x="2224" y="6212"/>
                    <a:pt x="2387" y="6169"/>
                  </a:cubicBezTo>
                  <a:cubicBezTo>
                    <a:pt x="2889" y="6921"/>
                    <a:pt x="3749" y="7422"/>
                    <a:pt x="4719" y="7422"/>
                  </a:cubicBezTo>
                  <a:cubicBezTo>
                    <a:pt x="5471" y="7422"/>
                    <a:pt x="6158" y="7117"/>
                    <a:pt x="6659" y="6637"/>
                  </a:cubicBezTo>
                  <a:cubicBezTo>
                    <a:pt x="7073" y="6910"/>
                    <a:pt x="7575" y="7073"/>
                    <a:pt x="8098" y="7073"/>
                  </a:cubicBezTo>
                  <a:cubicBezTo>
                    <a:pt x="8610" y="7073"/>
                    <a:pt x="9079" y="6921"/>
                    <a:pt x="9482" y="6681"/>
                  </a:cubicBezTo>
                  <a:cubicBezTo>
                    <a:pt x="9918" y="7226"/>
                    <a:pt x="10594" y="7575"/>
                    <a:pt x="11345" y="7575"/>
                  </a:cubicBezTo>
                  <a:cubicBezTo>
                    <a:pt x="12294" y="7575"/>
                    <a:pt x="13111" y="7019"/>
                    <a:pt x="13492" y="6223"/>
                  </a:cubicBezTo>
                  <a:cubicBezTo>
                    <a:pt x="13569" y="6234"/>
                    <a:pt x="13645" y="6245"/>
                    <a:pt x="13732" y="6245"/>
                  </a:cubicBezTo>
                  <a:cubicBezTo>
                    <a:pt x="14768" y="6245"/>
                    <a:pt x="15607" y="5406"/>
                    <a:pt x="15607" y="4371"/>
                  </a:cubicBezTo>
                  <a:cubicBezTo>
                    <a:pt x="15607" y="3335"/>
                    <a:pt x="14768" y="2496"/>
                    <a:pt x="13732" y="2496"/>
                  </a:cubicBezTo>
                  <a:lnTo>
                    <a:pt x="13710" y="2496"/>
                  </a:lnTo>
                  <a:cubicBezTo>
                    <a:pt x="13547" y="1090"/>
                    <a:pt x="12359" y="0"/>
                    <a:pt x="10910" y="0"/>
                  </a:cubicBezTo>
                  <a:close/>
                </a:path>
              </a:pathLst>
            </a:custGeom>
            <a:solidFill>
              <a:srgbClr val="FEE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0" name="Google Shape;1360;p37"/>
          <p:cNvGrpSpPr/>
          <p:nvPr/>
        </p:nvGrpSpPr>
        <p:grpSpPr>
          <a:xfrm rot="-5400000">
            <a:off x="2182902" y="314808"/>
            <a:ext cx="426291" cy="1337142"/>
            <a:chOff x="1132420" y="2769224"/>
            <a:chExt cx="395630" cy="1240967"/>
          </a:xfrm>
        </p:grpSpPr>
        <p:sp>
          <p:nvSpPr>
            <p:cNvPr id="1361" name="Google Shape;1361;p37"/>
            <p:cNvSpPr/>
            <p:nvPr/>
          </p:nvSpPr>
          <p:spPr>
            <a:xfrm rot="5400000">
              <a:off x="709752" y="3191893"/>
              <a:ext cx="1240967" cy="395630"/>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7"/>
            <p:cNvSpPr/>
            <p:nvPr/>
          </p:nvSpPr>
          <p:spPr>
            <a:xfrm rot="5400000">
              <a:off x="1148054" y="3252098"/>
              <a:ext cx="217208" cy="223142"/>
            </a:xfrm>
            <a:custGeom>
              <a:avLst/>
              <a:gdLst/>
              <a:ahLst/>
              <a:cxnLst/>
              <a:rect l="l" t="t" r="r" b="b"/>
              <a:pathLst>
                <a:path w="21083" h="21659" extrusionOk="0">
                  <a:moveTo>
                    <a:pt x="18507" y="1"/>
                  </a:moveTo>
                  <a:lnTo>
                    <a:pt x="5031" y="7427"/>
                  </a:lnTo>
                  <a:lnTo>
                    <a:pt x="3833" y="8086"/>
                  </a:lnTo>
                  <a:lnTo>
                    <a:pt x="0" y="10122"/>
                  </a:lnTo>
                  <a:cubicBezTo>
                    <a:pt x="3331" y="19754"/>
                    <a:pt x="10340" y="21658"/>
                    <a:pt x="15362" y="21658"/>
                  </a:cubicBezTo>
                  <a:cubicBezTo>
                    <a:pt x="18647" y="21658"/>
                    <a:pt x="21083" y="20843"/>
                    <a:pt x="21083" y="20843"/>
                  </a:cubicBezTo>
                  <a:lnTo>
                    <a:pt x="20544" y="16771"/>
                  </a:lnTo>
                  <a:lnTo>
                    <a:pt x="20424" y="15453"/>
                  </a:lnTo>
                  <a:lnTo>
                    <a:pt x="18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7"/>
            <p:cNvSpPr/>
            <p:nvPr/>
          </p:nvSpPr>
          <p:spPr>
            <a:xfrm rot="5400000">
              <a:off x="1194379" y="3292874"/>
              <a:ext cx="172165" cy="175534"/>
            </a:xfrm>
            <a:custGeom>
              <a:avLst/>
              <a:gdLst/>
              <a:ahLst/>
              <a:cxnLst/>
              <a:rect l="l" t="t" r="r" b="b"/>
              <a:pathLst>
                <a:path w="16711" h="17038" extrusionOk="0">
                  <a:moveTo>
                    <a:pt x="14674" y="1"/>
                  </a:moveTo>
                  <a:lnTo>
                    <a:pt x="0" y="8086"/>
                  </a:lnTo>
                  <a:cubicBezTo>
                    <a:pt x="3269" y="15511"/>
                    <a:pt x="9196" y="17038"/>
                    <a:pt x="13522" y="17038"/>
                  </a:cubicBezTo>
                  <a:cubicBezTo>
                    <a:pt x="14745" y="17038"/>
                    <a:pt x="15840" y="16916"/>
                    <a:pt x="16711" y="16771"/>
                  </a:cubicBezTo>
                  <a:lnTo>
                    <a:pt x="14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7"/>
            <p:cNvSpPr/>
            <p:nvPr/>
          </p:nvSpPr>
          <p:spPr>
            <a:xfrm rot="5400000">
              <a:off x="1208442" y="3305702"/>
              <a:ext cx="158586" cy="160987"/>
            </a:xfrm>
            <a:custGeom>
              <a:avLst/>
              <a:gdLst/>
              <a:ahLst/>
              <a:cxnLst/>
              <a:rect l="l" t="t" r="r" b="b"/>
              <a:pathLst>
                <a:path w="15393" h="15626" extrusionOk="0">
                  <a:moveTo>
                    <a:pt x="13476" y="1"/>
                  </a:moveTo>
                  <a:lnTo>
                    <a:pt x="0" y="7427"/>
                  </a:lnTo>
                  <a:cubicBezTo>
                    <a:pt x="3172" y="14211"/>
                    <a:pt x="8730" y="15626"/>
                    <a:pt x="12851" y="15626"/>
                  </a:cubicBezTo>
                  <a:cubicBezTo>
                    <a:pt x="13787" y="15626"/>
                    <a:pt x="14650" y="15553"/>
                    <a:pt x="15393" y="15453"/>
                  </a:cubicBezTo>
                  <a:lnTo>
                    <a:pt x="134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7"/>
            <p:cNvSpPr/>
            <p:nvPr/>
          </p:nvSpPr>
          <p:spPr>
            <a:xfrm rot="5400000">
              <a:off x="1271429" y="3340754"/>
              <a:ext cx="26869" cy="19091"/>
            </a:xfrm>
            <a:custGeom>
              <a:avLst/>
              <a:gdLst/>
              <a:ahLst/>
              <a:cxnLst/>
              <a:rect l="l" t="t" r="r" b="b"/>
              <a:pathLst>
                <a:path w="2608" h="1853" extrusionOk="0">
                  <a:moveTo>
                    <a:pt x="1814" y="1"/>
                  </a:moveTo>
                  <a:cubicBezTo>
                    <a:pt x="1128" y="1"/>
                    <a:pt x="1" y="1595"/>
                    <a:pt x="506" y="1819"/>
                  </a:cubicBezTo>
                  <a:cubicBezTo>
                    <a:pt x="552" y="1842"/>
                    <a:pt x="603" y="1853"/>
                    <a:pt x="659" y="1853"/>
                  </a:cubicBezTo>
                  <a:cubicBezTo>
                    <a:pt x="1330" y="1853"/>
                    <a:pt x="2607" y="299"/>
                    <a:pt x="1944" y="23"/>
                  </a:cubicBezTo>
                  <a:cubicBezTo>
                    <a:pt x="1903" y="8"/>
                    <a:pt x="1859" y="1"/>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7"/>
            <p:cNvSpPr/>
            <p:nvPr/>
          </p:nvSpPr>
          <p:spPr>
            <a:xfrm rot="5400000">
              <a:off x="1239784" y="3375565"/>
              <a:ext cx="24798" cy="21151"/>
            </a:xfrm>
            <a:custGeom>
              <a:avLst/>
              <a:gdLst/>
              <a:ahLst/>
              <a:cxnLst/>
              <a:rect l="l" t="t" r="r" b="b"/>
              <a:pathLst>
                <a:path w="2407" h="2053" extrusionOk="0">
                  <a:moveTo>
                    <a:pt x="1656" y="0"/>
                  </a:moveTo>
                  <a:cubicBezTo>
                    <a:pt x="943" y="0"/>
                    <a:pt x="0" y="1925"/>
                    <a:pt x="641" y="2042"/>
                  </a:cubicBezTo>
                  <a:cubicBezTo>
                    <a:pt x="666" y="2049"/>
                    <a:pt x="692" y="2053"/>
                    <a:pt x="719" y="2053"/>
                  </a:cubicBezTo>
                  <a:cubicBezTo>
                    <a:pt x="1337" y="2053"/>
                    <a:pt x="2407" y="177"/>
                    <a:pt x="1719" y="5"/>
                  </a:cubicBezTo>
                  <a:cubicBezTo>
                    <a:pt x="1698" y="2"/>
                    <a:pt x="1677" y="0"/>
                    <a:pt x="1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7"/>
            <p:cNvSpPr/>
            <p:nvPr/>
          </p:nvSpPr>
          <p:spPr>
            <a:xfrm rot="5400000">
              <a:off x="1292854" y="3383570"/>
              <a:ext cx="24798" cy="21151"/>
            </a:xfrm>
            <a:custGeom>
              <a:avLst/>
              <a:gdLst/>
              <a:ahLst/>
              <a:cxnLst/>
              <a:rect l="l" t="t" r="r" b="b"/>
              <a:pathLst>
                <a:path w="2407" h="2053" extrusionOk="0">
                  <a:moveTo>
                    <a:pt x="1603" y="0"/>
                  </a:moveTo>
                  <a:cubicBezTo>
                    <a:pt x="945" y="0"/>
                    <a:pt x="0" y="1925"/>
                    <a:pt x="582" y="2042"/>
                  </a:cubicBezTo>
                  <a:cubicBezTo>
                    <a:pt x="610" y="2049"/>
                    <a:pt x="639" y="2053"/>
                    <a:pt x="668" y="2053"/>
                  </a:cubicBezTo>
                  <a:cubicBezTo>
                    <a:pt x="1339"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7"/>
            <p:cNvSpPr/>
            <p:nvPr/>
          </p:nvSpPr>
          <p:spPr>
            <a:xfrm rot="5400000">
              <a:off x="1316303" y="3413183"/>
              <a:ext cx="24788" cy="21161"/>
            </a:xfrm>
            <a:custGeom>
              <a:avLst/>
              <a:gdLst/>
              <a:ahLst/>
              <a:cxnLst/>
              <a:rect l="l" t="t" r="r" b="b"/>
              <a:pathLst>
                <a:path w="2406" h="2054" extrusionOk="0">
                  <a:moveTo>
                    <a:pt x="1603" y="0"/>
                  </a:moveTo>
                  <a:cubicBezTo>
                    <a:pt x="945" y="0"/>
                    <a:pt x="0" y="1925"/>
                    <a:pt x="582" y="2042"/>
                  </a:cubicBezTo>
                  <a:cubicBezTo>
                    <a:pt x="610" y="2049"/>
                    <a:pt x="639" y="2053"/>
                    <a:pt x="668" y="2053"/>
                  </a:cubicBezTo>
                  <a:cubicBezTo>
                    <a:pt x="1338"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7"/>
            <p:cNvSpPr/>
            <p:nvPr/>
          </p:nvSpPr>
          <p:spPr>
            <a:xfrm rot="5400000">
              <a:off x="1222728" y="3417268"/>
              <a:ext cx="16432" cy="24128"/>
            </a:xfrm>
            <a:custGeom>
              <a:avLst/>
              <a:gdLst/>
              <a:ahLst/>
              <a:cxnLst/>
              <a:rect l="l" t="t" r="r" b="b"/>
              <a:pathLst>
                <a:path w="1595" h="2342" extrusionOk="0">
                  <a:moveTo>
                    <a:pt x="890" y="0"/>
                  </a:moveTo>
                  <a:cubicBezTo>
                    <a:pt x="872" y="0"/>
                    <a:pt x="853" y="2"/>
                    <a:pt x="834" y="5"/>
                  </a:cubicBezTo>
                  <a:cubicBezTo>
                    <a:pt x="184" y="123"/>
                    <a:pt x="0" y="2342"/>
                    <a:pt x="571" y="2342"/>
                  </a:cubicBezTo>
                  <a:cubicBezTo>
                    <a:pt x="579" y="2342"/>
                    <a:pt x="587" y="2341"/>
                    <a:pt x="594" y="2341"/>
                  </a:cubicBezTo>
                  <a:cubicBezTo>
                    <a:pt x="1237" y="2224"/>
                    <a:pt x="1594" y="0"/>
                    <a:pt x="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7"/>
            <p:cNvSpPr/>
            <p:nvPr/>
          </p:nvSpPr>
          <p:spPr>
            <a:xfrm rot="5400000">
              <a:off x="1274118" y="3409644"/>
              <a:ext cx="20986" cy="22851"/>
            </a:xfrm>
            <a:custGeom>
              <a:avLst/>
              <a:gdLst/>
              <a:ahLst/>
              <a:cxnLst/>
              <a:rect l="l" t="t" r="r" b="b"/>
              <a:pathLst>
                <a:path w="2037" h="2218" extrusionOk="0">
                  <a:moveTo>
                    <a:pt x="1258" y="1"/>
                  </a:moveTo>
                  <a:cubicBezTo>
                    <a:pt x="539" y="1"/>
                    <a:pt x="0" y="2217"/>
                    <a:pt x="659" y="2217"/>
                  </a:cubicBezTo>
                  <a:cubicBezTo>
                    <a:pt x="1258" y="2217"/>
                    <a:pt x="2037" y="1"/>
                    <a:pt x="1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7"/>
            <p:cNvSpPr/>
            <p:nvPr/>
          </p:nvSpPr>
          <p:spPr>
            <a:xfrm rot="5400000">
              <a:off x="1297326" y="3501973"/>
              <a:ext cx="213509" cy="224481"/>
            </a:xfrm>
            <a:custGeom>
              <a:avLst/>
              <a:gdLst/>
              <a:ahLst/>
              <a:cxnLst/>
              <a:rect l="l" t="t" r="r" b="b"/>
              <a:pathLst>
                <a:path w="20724" h="21789" extrusionOk="0">
                  <a:moveTo>
                    <a:pt x="2217" y="0"/>
                  </a:moveTo>
                  <a:lnTo>
                    <a:pt x="599" y="15333"/>
                  </a:lnTo>
                  <a:lnTo>
                    <a:pt x="420" y="16710"/>
                  </a:lnTo>
                  <a:lnTo>
                    <a:pt x="0" y="20963"/>
                  </a:lnTo>
                  <a:cubicBezTo>
                    <a:pt x="2042" y="21537"/>
                    <a:pt x="3898" y="21788"/>
                    <a:pt x="5584" y="21788"/>
                  </a:cubicBezTo>
                  <a:cubicBezTo>
                    <a:pt x="17248" y="21788"/>
                    <a:pt x="20724" y="9763"/>
                    <a:pt x="20724" y="9763"/>
                  </a:cubicBezTo>
                  <a:lnTo>
                    <a:pt x="17130" y="7906"/>
                  </a:lnTo>
                  <a:lnTo>
                    <a:pt x="15932" y="7247"/>
                  </a:lnTo>
                  <a:lnTo>
                    <a:pt x="2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7"/>
            <p:cNvSpPr/>
            <p:nvPr/>
          </p:nvSpPr>
          <p:spPr>
            <a:xfrm rot="5400000">
              <a:off x="1342503" y="3510123"/>
              <a:ext cx="172165" cy="175472"/>
            </a:xfrm>
            <a:custGeom>
              <a:avLst/>
              <a:gdLst/>
              <a:ahLst/>
              <a:cxnLst/>
              <a:rect l="l" t="t" r="r" b="b"/>
              <a:pathLst>
                <a:path w="16711" h="17032" extrusionOk="0">
                  <a:moveTo>
                    <a:pt x="1798" y="0"/>
                  </a:moveTo>
                  <a:lnTo>
                    <a:pt x="1" y="16710"/>
                  </a:lnTo>
                  <a:cubicBezTo>
                    <a:pt x="1180" y="16931"/>
                    <a:pt x="2287" y="17032"/>
                    <a:pt x="3324" y="17032"/>
                  </a:cubicBezTo>
                  <a:cubicBezTo>
                    <a:pt x="11293" y="17032"/>
                    <a:pt x="15174" y="11086"/>
                    <a:pt x="16711" y="7906"/>
                  </a:cubicBezTo>
                  <a:lnTo>
                    <a:pt x="17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7"/>
            <p:cNvSpPr/>
            <p:nvPr/>
          </p:nvSpPr>
          <p:spPr>
            <a:xfrm rot="5400000">
              <a:off x="1357132" y="3512421"/>
              <a:ext cx="157979" cy="160400"/>
            </a:xfrm>
            <a:custGeom>
              <a:avLst/>
              <a:gdLst/>
              <a:ahLst/>
              <a:cxnLst/>
              <a:rect l="l" t="t" r="r" b="b"/>
              <a:pathLst>
                <a:path w="15334" h="15569" extrusionOk="0">
                  <a:moveTo>
                    <a:pt x="1618" y="0"/>
                  </a:moveTo>
                  <a:lnTo>
                    <a:pt x="0" y="15333"/>
                  </a:lnTo>
                  <a:cubicBezTo>
                    <a:pt x="974" y="15494"/>
                    <a:pt x="1895" y="15568"/>
                    <a:pt x="2765" y="15568"/>
                  </a:cubicBezTo>
                  <a:cubicBezTo>
                    <a:pt x="9980" y="15568"/>
                    <a:pt x="13730" y="10454"/>
                    <a:pt x="15333" y="7247"/>
                  </a:cubicBezTo>
                  <a:lnTo>
                    <a:pt x="1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7"/>
            <p:cNvSpPr/>
            <p:nvPr/>
          </p:nvSpPr>
          <p:spPr>
            <a:xfrm rot="5400000">
              <a:off x="1380804" y="3531390"/>
              <a:ext cx="17658" cy="23665"/>
            </a:xfrm>
            <a:custGeom>
              <a:avLst/>
              <a:gdLst/>
              <a:ahLst/>
              <a:cxnLst/>
              <a:rect l="l" t="t" r="r" b="b"/>
              <a:pathLst>
                <a:path w="1714" h="2297" extrusionOk="0">
                  <a:moveTo>
                    <a:pt x="711" y="1"/>
                  </a:moveTo>
                  <a:cubicBezTo>
                    <a:pt x="661" y="1"/>
                    <a:pt x="611" y="17"/>
                    <a:pt x="561" y="52"/>
                  </a:cubicBezTo>
                  <a:cubicBezTo>
                    <a:pt x="1" y="388"/>
                    <a:pt x="593" y="2297"/>
                    <a:pt x="1113" y="2297"/>
                  </a:cubicBezTo>
                  <a:cubicBezTo>
                    <a:pt x="1149" y="2297"/>
                    <a:pt x="1185" y="2288"/>
                    <a:pt x="1220" y="2268"/>
                  </a:cubicBezTo>
                  <a:cubicBezTo>
                    <a:pt x="1714" y="1939"/>
                    <a:pt x="1252" y="1"/>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7"/>
            <p:cNvSpPr/>
            <p:nvPr/>
          </p:nvSpPr>
          <p:spPr>
            <a:xfrm rot="5400000">
              <a:off x="1391081" y="3579502"/>
              <a:ext cx="19977" cy="22470"/>
            </a:xfrm>
            <a:custGeom>
              <a:avLst/>
              <a:gdLst/>
              <a:ahLst/>
              <a:cxnLst/>
              <a:rect l="l" t="t" r="r" b="b"/>
              <a:pathLst>
                <a:path w="1939" h="2181" extrusionOk="0">
                  <a:moveTo>
                    <a:pt x="642" y="0"/>
                  </a:moveTo>
                  <a:cubicBezTo>
                    <a:pt x="570" y="0"/>
                    <a:pt x="500" y="27"/>
                    <a:pt x="434" y="86"/>
                  </a:cubicBezTo>
                  <a:cubicBezTo>
                    <a:pt x="0" y="520"/>
                    <a:pt x="843" y="2180"/>
                    <a:pt x="1362" y="2180"/>
                  </a:cubicBezTo>
                  <a:cubicBezTo>
                    <a:pt x="1416" y="2180"/>
                    <a:pt x="1467" y="2162"/>
                    <a:pt x="1512" y="2122"/>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7"/>
            <p:cNvSpPr/>
            <p:nvPr/>
          </p:nvSpPr>
          <p:spPr>
            <a:xfrm rot="5400000">
              <a:off x="1427208" y="3540343"/>
              <a:ext cx="20543" cy="22470"/>
            </a:xfrm>
            <a:custGeom>
              <a:avLst/>
              <a:gdLst/>
              <a:ahLst/>
              <a:cxnLst/>
              <a:rect l="l" t="t" r="r" b="b"/>
              <a:pathLst>
                <a:path w="1994" h="2181" extrusionOk="0">
                  <a:moveTo>
                    <a:pt x="681" y="0"/>
                  </a:moveTo>
                  <a:cubicBezTo>
                    <a:pt x="613" y="0"/>
                    <a:pt x="548" y="27"/>
                    <a:pt x="489" y="86"/>
                  </a:cubicBezTo>
                  <a:cubicBezTo>
                    <a:pt x="1" y="520"/>
                    <a:pt x="887" y="2181"/>
                    <a:pt x="1415" y="2181"/>
                  </a:cubicBezTo>
                  <a:cubicBezTo>
                    <a:pt x="1470" y="2181"/>
                    <a:pt x="1521" y="2162"/>
                    <a:pt x="1567" y="2123"/>
                  </a:cubicBezTo>
                  <a:cubicBezTo>
                    <a:pt x="1993" y="1750"/>
                    <a:pt x="1234" y="0"/>
                    <a:pt x="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7"/>
            <p:cNvSpPr/>
            <p:nvPr/>
          </p:nvSpPr>
          <p:spPr>
            <a:xfrm rot="5400000">
              <a:off x="1465133" y="3538149"/>
              <a:ext cx="19977" cy="22480"/>
            </a:xfrm>
            <a:custGeom>
              <a:avLst/>
              <a:gdLst/>
              <a:ahLst/>
              <a:cxnLst/>
              <a:rect l="l" t="t" r="r" b="b"/>
              <a:pathLst>
                <a:path w="1939" h="2182" extrusionOk="0">
                  <a:moveTo>
                    <a:pt x="642" y="1"/>
                  </a:moveTo>
                  <a:cubicBezTo>
                    <a:pt x="570" y="1"/>
                    <a:pt x="500" y="28"/>
                    <a:pt x="434" y="87"/>
                  </a:cubicBezTo>
                  <a:cubicBezTo>
                    <a:pt x="0" y="521"/>
                    <a:pt x="843" y="2181"/>
                    <a:pt x="1362" y="2181"/>
                  </a:cubicBezTo>
                  <a:cubicBezTo>
                    <a:pt x="1416" y="2181"/>
                    <a:pt x="1467" y="2163"/>
                    <a:pt x="1512" y="2123"/>
                  </a:cubicBezTo>
                  <a:cubicBezTo>
                    <a:pt x="1939" y="1750"/>
                    <a:pt x="1226" y="1"/>
                    <a:pt x="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7"/>
            <p:cNvSpPr/>
            <p:nvPr/>
          </p:nvSpPr>
          <p:spPr>
            <a:xfrm rot="5400000">
              <a:off x="1412758" y="3623641"/>
              <a:ext cx="23016" cy="18771"/>
            </a:xfrm>
            <a:custGeom>
              <a:avLst/>
              <a:gdLst/>
              <a:ahLst/>
              <a:cxnLst/>
              <a:rect l="l" t="t" r="r" b="b"/>
              <a:pathLst>
                <a:path w="2234" h="1822" extrusionOk="0">
                  <a:moveTo>
                    <a:pt x="523" y="1"/>
                  </a:moveTo>
                  <a:cubicBezTo>
                    <a:pt x="400" y="1"/>
                    <a:pt x="303" y="55"/>
                    <a:pt x="250" y="182"/>
                  </a:cubicBezTo>
                  <a:cubicBezTo>
                    <a:pt x="1" y="731"/>
                    <a:pt x="1167" y="1822"/>
                    <a:pt x="1735" y="1822"/>
                  </a:cubicBezTo>
                  <a:cubicBezTo>
                    <a:pt x="1848" y="1822"/>
                    <a:pt x="1937" y="1778"/>
                    <a:pt x="1987" y="1679"/>
                  </a:cubicBezTo>
                  <a:cubicBezTo>
                    <a:pt x="2234" y="1185"/>
                    <a:pt x="1098"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7"/>
            <p:cNvSpPr/>
            <p:nvPr/>
          </p:nvSpPr>
          <p:spPr>
            <a:xfrm rot="5400000">
              <a:off x="1437166" y="3573237"/>
              <a:ext cx="21852" cy="20801"/>
            </a:xfrm>
            <a:custGeom>
              <a:avLst/>
              <a:gdLst/>
              <a:ahLst/>
              <a:cxnLst/>
              <a:rect l="l" t="t" r="r" b="b"/>
              <a:pathLst>
                <a:path w="2121" h="2019" extrusionOk="0">
                  <a:moveTo>
                    <a:pt x="570" y="1"/>
                  </a:moveTo>
                  <a:cubicBezTo>
                    <a:pt x="472" y="1"/>
                    <a:pt x="385" y="42"/>
                    <a:pt x="316" y="137"/>
                  </a:cubicBezTo>
                  <a:cubicBezTo>
                    <a:pt x="0" y="663"/>
                    <a:pt x="1115" y="2019"/>
                    <a:pt x="1635" y="2019"/>
                  </a:cubicBezTo>
                  <a:cubicBezTo>
                    <a:pt x="1708" y="2019"/>
                    <a:pt x="1769" y="1992"/>
                    <a:pt x="1813" y="1934"/>
                  </a:cubicBezTo>
                  <a:cubicBezTo>
                    <a:pt x="2121" y="1472"/>
                    <a:pt x="1155"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7"/>
            <p:cNvSpPr/>
            <p:nvPr/>
          </p:nvSpPr>
          <p:spPr>
            <a:xfrm rot="5400000">
              <a:off x="1116760" y="3650300"/>
              <a:ext cx="269039" cy="227737"/>
            </a:xfrm>
            <a:custGeom>
              <a:avLst/>
              <a:gdLst/>
              <a:ahLst/>
              <a:cxnLst/>
              <a:rect l="l" t="t" r="r" b="b"/>
              <a:pathLst>
                <a:path w="26114" h="22105" extrusionOk="0">
                  <a:moveTo>
                    <a:pt x="14614" y="1"/>
                  </a:moveTo>
                  <a:lnTo>
                    <a:pt x="0" y="17130"/>
                  </a:lnTo>
                  <a:cubicBezTo>
                    <a:pt x="0" y="17130"/>
                    <a:pt x="5085" y="22104"/>
                    <a:pt x="10880" y="22104"/>
                  </a:cubicBezTo>
                  <a:cubicBezTo>
                    <a:pt x="13617" y="22104"/>
                    <a:pt x="16513" y="20995"/>
                    <a:pt x="19106" y="17729"/>
                  </a:cubicBezTo>
                  <a:cubicBezTo>
                    <a:pt x="2611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7"/>
            <p:cNvSpPr/>
            <p:nvPr/>
          </p:nvSpPr>
          <p:spPr>
            <a:xfrm rot="5400000">
              <a:off x="1146086" y="3660506"/>
              <a:ext cx="222153" cy="187578"/>
            </a:xfrm>
            <a:custGeom>
              <a:avLst/>
              <a:gdLst/>
              <a:ahLst/>
              <a:cxnLst/>
              <a:rect l="l" t="t" r="r" b="b"/>
              <a:pathLst>
                <a:path w="21563" h="18207" extrusionOk="0">
                  <a:moveTo>
                    <a:pt x="12039" y="1"/>
                  </a:moveTo>
                  <a:lnTo>
                    <a:pt x="1" y="14075"/>
                  </a:lnTo>
                  <a:cubicBezTo>
                    <a:pt x="1" y="14075"/>
                    <a:pt x="4215" y="18206"/>
                    <a:pt x="9003" y="18206"/>
                  </a:cubicBezTo>
                  <a:cubicBezTo>
                    <a:pt x="11252" y="18206"/>
                    <a:pt x="13628" y="17295"/>
                    <a:pt x="15753" y="14614"/>
                  </a:cubicBezTo>
                  <a:cubicBezTo>
                    <a:pt x="21562" y="7307"/>
                    <a:pt x="12039" y="1"/>
                    <a:pt x="12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7"/>
            <p:cNvSpPr/>
            <p:nvPr/>
          </p:nvSpPr>
          <p:spPr>
            <a:xfrm rot="5400000">
              <a:off x="1163249" y="3667801"/>
              <a:ext cx="196232" cy="165592"/>
            </a:xfrm>
            <a:custGeom>
              <a:avLst/>
              <a:gdLst/>
              <a:ahLst/>
              <a:cxnLst/>
              <a:rect l="l" t="t" r="r" b="b"/>
              <a:pathLst>
                <a:path w="19047" h="16073" extrusionOk="0">
                  <a:moveTo>
                    <a:pt x="10661" y="0"/>
                  </a:moveTo>
                  <a:lnTo>
                    <a:pt x="0" y="12458"/>
                  </a:lnTo>
                  <a:cubicBezTo>
                    <a:pt x="0" y="12458"/>
                    <a:pt x="3698" y="16073"/>
                    <a:pt x="7928" y="16073"/>
                  </a:cubicBezTo>
                  <a:cubicBezTo>
                    <a:pt x="9930" y="16073"/>
                    <a:pt x="12051" y="15263"/>
                    <a:pt x="13955" y="12877"/>
                  </a:cubicBezTo>
                  <a:cubicBezTo>
                    <a:pt x="19046" y="6469"/>
                    <a:pt x="10661" y="0"/>
                    <a:pt x="10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7"/>
            <p:cNvSpPr/>
            <p:nvPr/>
          </p:nvSpPr>
          <p:spPr>
            <a:xfrm rot="5400000">
              <a:off x="1260276" y="3718279"/>
              <a:ext cx="21903" cy="17205"/>
            </a:xfrm>
            <a:custGeom>
              <a:avLst/>
              <a:gdLst/>
              <a:ahLst/>
              <a:cxnLst/>
              <a:rect l="l" t="t" r="r" b="b"/>
              <a:pathLst>
                <a:path w="2126" h="1670" extrusionOk="0">
                  <a:moveTo>
                    <a:pt x="512" y="0"/>
                  </a:moveTo>
                  <a:cubicBezTo>
                    <a:pt x="396" y="0"/>
                    <a:pt x="303" y="50"/>
                    <a:pt x="251" y="165"/>
                  </a:cubicBezTo>
                  <a:cubicBezTo>
                    <a:pt x="1" y="666"/>
                    <a:pt x="1132" y="1669"/>
                    <a:pt x="1685" y="1669"/>
                  </a:cubicBezTo>
                  <a:cubicBezTo>
                    <a:pt x="1793" y="1669"/>
                    <a:pt x="1879" y="1631"/>
                    <a:pt x="1928" y="1542"/>
                  </a:cubicBezTo>
                  <a:cubicBezTo>
                    <a:pt x="2126" y="1098"/>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7"/>
            <p:cNvSpPr/>
            <p:nvPr/>
          </p:nvSpPr>
          <p:spPr>
            <a:xfrm rot="5400000">
              <a:off x="1194168" y="3722580"/>
              <a:ext cx="21409" cy="17772"/>
            </a:xfrm>
            <a:custGeom>
              <a:avLst/>
              <a:gdLst/>
              <a:ahLst/>
              <a:cxnLst/>
              <a:rect l="l" t="t" r="r" b="b"/>
              <a:pathLst>
                <a:path w="2078" h="1725" extrusionOk="0">
                  <a:moveTo>
                    <a:pt x="452" y="1"/>
                  </a:moveTo>
                  <a:cubicBezTo>
                    <a:pt x="341" y="1"/>
                    <a:pt x="252" y="49"/>
                    <a:pt x="201" y="160"/>
                  </a:cubicBezTo>
                  <a:cubicBezTo>
                    <a:pt x="1" y="712"/>
                    <a:pt x="1142" y="1724"/>
                    <a:pt x="1661" y="1724"/>
                  </a:cubicBezTo>
                  <a:cubicBezTo>
                    <a:pt x="1762" y="1724"/>
                    <a:pt x="1839" y="1686"/>
                    <a:pt x="1878" y="1598"/>
                  </a:cubicBezTo>
                  <a:cubicBezTo>
                    <a:pt x="2077" y="1150"/>
                    <a:pt x="996"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7"/>
            <p:cNvSpPr/>
            <p:nvPr/>
          </p:nvSpPr>
          <p:spPr>
            <a:xfrm rot="5400000">
              <a:off x="1227853" y="3724172"/>
              <a:ext cx="21913" cy="17772"/>
            </a:xfrm>
            <a:custGeom>
              <a:avLst/>
              <a:gdLst/>
              <a:ahLst/>
              <a:cxnLst/>
              <a:rect l="l" t="t" r="r" b="b"/>
              <a:pathLst>
                <a:path w="2127" h="1725" extrusionOk="0">
                  <a:moveTo>
                    <a:pt x="502" y="1"/>
                  </a:moveTo>
                  <a:cubicBezTo>
                    <a:pt x="390" y="1"/>
                    <a:pt x="302" y="49"/>
                    <a:pt x="251" y="160"/>
                  </a:cubicBezTo>
                  <a:cubicBezTo>
                    <a:pt x="0" y="712"/>
                    <a:pt x="1134" y="1724"/>
                    <a:pt x="1686" y="1724"/>
                  </a:cubicBezTo>
                  <a:cubicBezTo>
                    <a:pt x="1793" y="1724"/>
                    <a:pt x="1879" y="1686"/>
                    <a:pt x="1928" y="1598"/>
                  </a:cubicBezTo>
                  <a:cubicBezTo>
                    <a:pt x="2127" y="1150"/>
                    <a:pt x="1046"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7"/>
            <p:cNvSpPr/>
            <p:nvPr/>
          </p:nvSpPr>
          <p:spPr>
            <a:xfrm rot="5400000">
              <a:off x="1299278" y="3752718"/>
              <a:ext cx="21883" cy="17422"/>
            </a:xfrm>
            <a:custGeom>
              <a:avLst/>
              <a:gdLst/>
              <a:ahLst/>
              <a:cxnLst/>
              <a:rect l="l" t="t" r="r" b="b"/>
              <a:pathLst>
                <a:path w="2124" h="1691" extrusionOk="0">
                  <a:moveTo>
                    <a:pt x="526" y="1"/>
                  </a:moveTo>
                  <a:cubicBezTo>
                    <a:pt x="403" y="1"/>
                    <a:pt x="305" y="56"/>
                    <a:pt x="251" y="187"/>
                  </a:cubicBezTo>
                  <a:cubicBezTo>
                    <a:pt x="1" y="687"/>
                    <a:pt x="1132" y="1691"/>
                    <a:pt x="1685" y="1691"/>
                  </a:cubicBezTo>
                  <a:cubicBezTo>
                    <a:pt x="1793" y="1691"/>
                    <a:pt x="1879" y="1652"/>
                    <a:pt x="1928" y="1564"/>
                  </a:cubicBezTo>
                  <a:cubicBezTo>
                    <a:pt x="2124" y="1123"/>
                    <a:pt x="1077" y="1"/>
                    <a:pt x="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7"/>
            <p:cNvSpPr/>
            <p:nvPr/>
          </p:nvSpPr>
          <p:spPr>
            <a:xfrm rot="5400000">
              <a:off x="1266448" y="3750982"/>
              <a:ext cx="21903" cy="17205"/>
            </a:xfrm>
            <a:custGeom>
              <a:avLst/>
              <a:gdLst/>
              <a:ahLst/>
              <a:cxnLst/>
              <a:rect l="l" t="t" r="r" b="b"/>
              <a:pathLst>
                <a:path w="2126" h="1670" extrusionOk="0">
                  <a:moveTo>
                    <a:pt x="512" y="0"/>
                  </a:moveTo>
                  <a:cubicBezTo>
                    <a:pt x="396" y="0"/>
                    <a:pt x="304" y="50"/>
                    <a:pt x="251" y="165"/>
                  </a:cubicBezTo>
                  <a:cubicBezTo>
                    <a:pt x="1" y="666"/>
                    <a:pt x="1174" y="1669"/>
                    <a:pt x="1706" y="1669"/>
                  </a:cubicBezTo>
                  <a:cubicBezTo>
                    <a:pt x="1810" y="1669"/>
                    <a:pt x="1889" y="1631"/>
                    <a:pt x="1928" y="1543"/>
                  </a:cubicBezTo>
                  <a:cubicBezTo>
                    <a:pt x="2126" y="1098"/>
                    <a:pt x="106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7"/>
            <p:cNvSpPr/>
            <p:nvPr/>
          </p:nvSpPr>
          <p:spPr>
            <a:xfrm rot="5400000">
              <a:off x="1264238" y="3782104"/>
              <a:ext cx="21388" cy="17195"/>
            </a:xfrm>
            <a:custGeom>
              <a:avLst/>
              <a:gdLst/>
              <a:ahLst/>
              <a:cxnLst/>
              <a:rect l="l" t="t" r="r" b="b"/>
              <a:pathLst>
                <a:path w="2076" h="1669" extrusionOk="0">
                  <a:moveTo>
                    <a:pt x="462" y="0"/>
                  </a:moveTo>
                  <a:cubicBezTo>
                    <a:pt x="346" y="0"/>
                    <a:pt x="253" y="49"/>
                    <a:pt x="201" y="165"/>
                  </a:cubicBezTo>
                  <a:cubicBezTo>
                    <a:pt x="1" y="665"/>
                    <a:pt x="1141" y="1669"/>
                    <a:pt x="1659"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7"/>
            <p:cNvSpPr/>
            <p:nvPr/>
          </p:nvSpPr>
          <p:spPr>
            <a:xfrm rot="5400000">
              <a:off x="1226957" y="3758390"/>
              <a:ext cx="21903" cy="17205"/>
            </a:xfrm>
            <a:custGeom>
              <a:avLst/>
              <a:gdLst/>
              <a:ahLst/>
              <a:cxnLst/>
              <a:rect l="l" t="t" r="r" b="b"/>
              <a:pathLst>
                <a:path w="2126" h="1670" extrusionOk="0">
                  <a:moveTo>
                    <a:pt x="512" y="1"/>
                  </a:moveTo>
                  <a:cubicBezTo>
                    <a:pt x="396" y="1"/>
                    <a:pt x="303" y="50"/>
                    <a:pt x="251" y="165"/>
                  </a:cubicBezTo>
                  <a:cubicBezTo>
                    <a:pt x="1" y="666"/>
                    <a:pt x="1174" y="1669"/>
                    <a:pt x="1705" y="1669"/>
                  </a:cubicBezTo>
                  <a:cubicBezTo>
                    <a:pt x="1809" y="1669"/>
                    <a:pt x="188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7"/>
            <p:cNvSpPr/>
            <p:nvPr/>
          </p:nvSpPr>
          <p:spPr>
            <a:xfrm rot="5400000">
              <a:off x="1222022" y="3681866"/>
              <a:ext cx="21903" cy="17205"/>
            </a:xfrm>
            <a:custGeom>
              <a:avLst/>
              <a:gdLst/>
              <a:ahLst/>
              <a:cxnLst/>
              <a:rect l="l" t="t" r="r" b="b"/>
              <a:pathLst>
                <a:path w="2126" h="1670" extrusionOk="0">
                  <a:moveTo>
                    <a:pt x="512" y="1"/>
                  </a:moveTo>
                  <a:cubicBezTo>
                    <a:pt x="396" y="1"/>
                    <a:pt x="304" y="50"/>
                    <a:pt x="251" y="165"/>
                  </a:cubicBezTo>
                  <a:cubicBezTo>
                    <a:pt x="1" y="666"/>
                    <a:pt x="1133" y="1670"/>
                    <a:pt x="1685" y="1670"/>
                  </a:cubicBezTo>
                  <a:cubicBezTo>
                    <a:pt x="1793" y="1670"/>
                    <a:pt x="187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7"/>
            <p:cNvSpPr/>
            <p:nvPr/>
          </p:nvSpPr>
          <p:spPr>
            <a:xfrm rot="5400000">
              <a:off x="1186185" y="3529061"/>
              <a:ext cx="59250" cy="59239"/>
            </a:xfrm>
            <a:custGeom>
              <a:avLst/>
              <a:gdLst/>
              <a:ahLst/>
              <a:cxnLst/>
              <a:rect l="l" t="t" r="r" b="b"/>
              <a:pathLst>
                <a:path w="5751" h="5750" extrusionOk="0">
                  <a:moveTo>
                    <a:pt x="2876" y="0"/>
                  </a:moveTo>
                  <a:cubicBezTo>
                    <a:pt x="1259" y="0"/>
                    <a:pt x="1" y="1318"/>
                    <a:pt x="1" y="2875"/>
                  </a:cubicBezTo>
                  <a:cubicBezTo>
                    <a:pt x="1" y="4492"/>
                    <a:pt x="1259" y="5750"/>
                    <a:pt x="2876" y="5750"/>
                  </a:cubicBezTo>
                  <a:cubicBezTo>
                    <a:pt x="4433" y="5750"/>
                    <a:pt x="5750" y="4492"/>
                    <a:pt x="5750" y="2875"/>
                  </a:cubicBezTo>
                  <a:cubicBezTo>
                    <a:pt x="5750" y="1318"/>
                    <a:pt x="4433" y="0"/>
                    <a:pt x="28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7"/>
            <p:cNvSpPr/>
            <p:nvPr/>
          </p:nvSpPr>
          <p:spPr>
            <a:xfrm rot="5400000">
              <a:off x="1394755" y="3336520"/>
              <a:ext cx="59239" cy="59250"/>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7"/>
            <p:cNvSpPr/>
            <p:nvPr/>
          </p:nvSpPr>
          <p:spPr>
            <a:xfrm rot="5400000">
              <a:off x="1400303" y="3808609"/>
              <a:ext cx="59250" cy="59250"/>
            </a:xfrm>
            <a:custGeom>
              <a:avLst/>
              <a:gdLst/>
              <a:ahLst/>
              <a:cxnLst/>
              <a:rect l="l" t="t" r="r" b="b"/>
              <a:pathLst>
                <a:path w="5751" h="5751" extrusionOk="0">
                  <a:moveTo>
                    <a:pt x="2875" y="0"/>
                  </a:moveTo>
                  <a:cubicBezTo>
                    <a:pt x="1258" y="0"/>
                    <a:pt x="0" y="1258"/>
                    <a:pt x="0" y="2875"/>
                  </a:cubicBezTo>
                  <a:cubicBezTo>
                    <a:pt x="0" y="4432"/>
                    <a:pt x="1258" y="5750"/>
                    <a:pt x="2875" y="5750"/>
                  </a:cubicBezTo>
                  <a:cubicBezTo>
                    <a:pt x="4432" y="5750"/>
                    <a:pt x="5750" y="4432"/>
                    <a:pt x="5750" y="2875"/>
                  </a:cubicBezTo>
                  <a:cubicBezTo>
                    <a:pt x="5750" y="1258"/>
                    <a:pt x="443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7"/>
            <p:cNvSpPr/>
            <p:nvPr/>
          </p:nvSpPr>
          <p:spPr>
            <a:xfrm rot="5400000">
              <a:off x="1304822" y="2844225"/>
              <a:ext cx="213509" cy="224306"/>
            </a:xfrm>
            <a:custGeom>
              <a:avLst/>
              <a:gdLst/>
              <a:ahLst/>
              <a:cxnLst/>
              <a:rect l="l" t="t" r="r" b="b"/>
              <a:pathLst>
                <a:path w="20724" h="21772" extrusionOk="0">
                  <a:moveTo>
                    <a:pt x="2216" y="0"/>
                  </a:moveTo>
                  <a:lnTo>
                    <a:pt x="599" y="15333"/>
                  </a:lnTo>
                  <a:lnTo>
                    <a:pt x="420" y="16651"/>
                  </a:lnTo>
                  <a:lnTo>
                    <a:pt x="0" y="20963"/>
                  </a:lnTo>
                  <a:cubicBezTo>
                    <a:pt x="2025" y="21525"/>
                    <a:pt x="3868" y="21771"/>
                    <a:pt x="5542" y="21771"/>
                  </a:cubicBezTo>
                  <a:cubicBezTo>
                    <a:pt x="17240" y="21771"/>
                    <a:pt x="20723" y="9763"/>
                    <a:pt x="20723" y="9763"/>
                  </a:cubicBezTo>
                  <a:lnTo>
                    <a:pt x="17130" y="7846"/>
                  </a:lnTo>
                  <a:lnTo>
                    <a:pt x="15932" y="7248"/>
                  </a:lnTo>
                  <a:lnTo>
                    <a:pt x="22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7"/>
            <p:cNvSpPr/>
            <p:nvPr/>
          </p:nvSpPr>
          <p:spPr>
            <a:xfrm rot="5400000">
              <a:off x="1350122" y="2852499"/>
              <a:ext cx="172165" cy="175050"/>
            </a:xfrm>
            <a:custGeom>
              <a:avLst/>
              <a:gdLst/>
              <a:ahLst/>
              <a:cxnLst/>
              <a:rect l="l" t="t" r="r" b="b"/>
              <a:pathLst>
                <a:path w="16711" h="16991" extrusionOk="0">
                  <a:moveTo>
                    <a:pt x="1797" y="0"/>
                  </a:moveTo>
                  <a:lnTo>
                    <a:pt x="1" y="16651"/>
                  </a:lnTo>
                  <a:cubicBezTo>
                    <a:pt x="1211" y="16884"/>
                    <a:pt x="2345" y="16991"/>
                    <a:pt x="3406" y="16991"/>
                  </a:cubicBezTo>
                  <a:cubicBezTo>
                    <a:pt x="11319" y="16991"/>
                    <a:pt x="15179" y="11068"/>
                    <a:pt x="16711" y="7846"/>
                  </a:cubicBezTo>
                  <a:lnTo>
                    <a:pt x="17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7"/>
            <p:cNvSpPr/>
            <p:nvPr/>
          </p:nvSpPr>
          <p:spPr>
            <a:xfrm rot="5400000">
              <a:off x="1364556" y="2854590"/>
              <a:ext cx="157968" cy="160379"/>
            </a:xfrm>
            <a:custGeom>
              <a:avLst/>
              <a:gdLst/>
              <a:ahLst/>
              <a:cxnLst/>
              <a:rect l="l" t="t" r="r" b="b"/>
              <a:pathLst>
                <a:path w="15333" h="15567" extrusionOk="0">
                  <a:moveTo>
                    <a:pt x="1617" y="0"/>
                  </a:moveTo>
                  <a:lnTo>
                    <a:pt x="0" y="15333"/>
                  </a:lnTo>
                  <a:cubicBezTo>
                    <a:pt x="966" y="15493"/>
                    <a:pt x="1880" y="15567"/>
                    <a:pt x="2745" y="15567"/>
                  </a:cubicBezTo>
                  <a:cubicBezTo>
                    <a:pt x="9973" y="15567"/>
                    <a:pt x="13728" y="10404"/>
                    <a:pt x="15333" y="7248"/>
                  </a:cubicBezTo>
                  <a:lnTo>
                    <a:pt x="16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7"/>
            <p:cNvSpPr/>
            <p:nvPr/>
          </p:nvSpPr>
          <p:spPr>
            <a:xfrm rot="5400000">
              <a:off x="1388516" y="2873817"/>
              <a:ext cx="18153" cy="23778"/>
            </a:xfrm>
            <a:custGeom>
              <a:avLst/>
              <a:gdLst/>
              <a:ahLst/>
              <a:cxnLst/>
              <a:rect l="l" t="t" r="r" b="b"/>
              <a:pathLst>
                <a:path w="1762" h="2308" extrusionOk="0">
                  <a:moveTo>
                    <a:pt x="717" y="0"/>
                  </a:moveTo>
                  <a:cubicBezTo>
                    <a:pt x="664" y="0"/>
                    <a:pt x="609" y="16"/>
                    <a:pt x="554" y="52"/>
                  </a:cubicBezTo>
                  <a:cubicBezTo>
                    <a:pt x="1" y="439"/>
                    <a:pt x="571" y="2308"/>
                    <a:pt x="1087" y="2308"/>
                  </a:cubicBezTo>
                  <a:cubicBezTo>
                    <a:pt x="1129" y="2308"/>
                    <a:pt x="1171" y="2295"/>
                    <a:pt x="1213" y="2268"/>
                  </a:cubicBezTo>
                  <a:cubicBezTo>
                    <a:pt x="1761" y="1938"/>
                    <a:pt x="1305" y="0"/>
                    <a:pt x="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7"/>
            <p:cNvSpPr/>
            <p:nvPr/>
          </p:nvSpPr>
          <p:spPr>
            <a:xfrm rot="5400000">
              <a:off x="1398489" y="2921666"/>
              <a:ext cx="19977" cy="22470"/>
            </a:xfrm>
            <a:custGeom>
              <a:avLst/>
              <a:gdLst/>
              <a:ahLst/>
              <a:cxnLst/>
              <a:rect l="l" t="t" r="r" b="b"/>
              <a:pathLst>
                <a:path w="1939" h="2181" extrusionOk="0">
                  <a:moveTo>
                    <a:pt x="642" y="0"/>
                  </a:moveTo>
                  <a:cubicBezTo>
                    <a:pt x="570" y="0"/>
                    <a:pt x="500" y="27"/>
                    <a:pt x="434" y="86"/>
                  </a:cubicBezTo>
                  <a:cubicBezTo>
                    <a:pt x="0" y="520"/>
                    <a:pt x="842" y="2181"/>
                    <a:pt x="1361" y="2181"/>
                  </a:cubicBezTo>
                  <a:cubicBezTo>
                    <a:pt x="1416" y="2181"/>
                    <a:pt x="1467" y="2162"/>
                    <a:pt x="1512" y="2123"/>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7"/>
            <p:cNvSpPr/>
            <p:nvPr/>
          </p:nvSpPr>
          <p:spPr>
            <a:xfrm rot="5400000">
              <a:off x="1435203" y="2882477"/>
              <a:ext cx="19987" cy="23088"/>
            </a:xfrm>
            <a:custGeom>
              <a:avLst/>
              <a:gdLst/>
              <a:ahLst/>
              <a:cxnLst/>
              <a:rect l="l" t="t" r="r" b="b"/>
              <a:pathLst>
                <a:path w="1940" h="2241" extrusionOk="0">
                  <a:moveTo>
                    <a:pt x="627" y="1"/>
                  </a:moveTo>
                  <a:cubicBezTo>
                    <a:pt x="559" y="1"/>
                    <a:pt x="494" y="28"/>
                    <a:pt x="435" y="87"/>
                  </a:cubicBezTo>
                  <a:cubicBezTo>
                    <a:pt x="1" y="575"/>
                    <a:pt x="843" y="2241"/>
                    <a:pt x="1362" y="2241"/>
                  </a:cubicBezTo>
                  <a:cubicBezTo>
                    <a:pt x="1417" y="2241"/>
                    <a:pt x="1467" y="2223"/>
                    <a:pt x="1513" y="2183"/>
                  </a:cubicBezTo>
                  <a:cubicBezTo>
                    <a:pt x="1939" y="1756"/>
                    <a:pt x="1179" y="1"/>
                    <a:pt x="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7"/>
            <p:cNvSpPr/>
            <p:nvPr/>
          </p:nvSpPr>
          <p:spPr>
            <a:xfrm rot="5400000">
              <a:off x="1473102" y="2880267"/>
              <a:ext cx="19915" cy="22635"/>
            </a:xfrm>
            <a:custGeom>
              <a:avLst/>
              <a:gdLst/>
              <a:ahLst/>
              <a:cxnLst/>
              <a:rect l="l" t="t" r="r" b="b"/>
              <a:pathLst>
                <a:path w="1933" h="2197" extrusionOk="0">
                  <a:moveTo>
                    <a:pt x="636" y="0"/>
                  </a:moveTo>
                  <a:cubicBezTo>
                    <a:pt x="564" y="0"/>
                    <a:pt x="494" y="27"/>
                    <a:pt x="428" y="86"/>
                  </a:cubicBezTo>
                  <a:cubicBezTo>
                    <a:pt x="0" y="568"/>
                    <a:pt x="815" y="2197"/>
                    <a:pt x="1335" y="2197"/>
                  </a:cubicBezTo>
                  <a:cubicBezTo>
                    <a:pt x="1397" y="2197"/>
                    <a:pt x="1455" y="2174"/>
                    <a:pt x="1506" y="2123"/>
                  </a:cubicBezTo>
                  <a:cubicBezTo>
                    <a:pt x="1933" y="1749"/>
                    <a:pt x="1220" y="0"/>
                    <a:pt x="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7"/>
            <p:cNvSpPr/>
            <p:nvPr/>
          </p:nvSpPr>
          <p:spPr>
            <a:xfrm rot="5400000">
              <a:off x="1420423" y="2965754"/>
              <a:ext cx="23098" cy="18874"/>
            </a:xfrm>
            <a:custGeom>
              <a:avLst/>
              <a:gdLst/>
              <a:ahLst/>
              <a:cxnLst/>
              <a:rect l="l" t="t" r="r" b="b"/>
              <a:pathLst>
                <a:path w="2242" h="1832" extrusionOk="0">
                  <a:moveTo>
                    <a:pt x="503" y="1"/>
                  </a:moveTo>
                  <a:cubicBezTo>
                    <a:pt x="391" y="1"/>
                    <a:pt x="303" y="48"/>
                    <a:pt x="254" y="156"/>
                  </a:cubicBezTo>
                  <a:cubicBezTo>
                    <a:pt x="0" y="714"/>
                    <a:pt x="1209" y="1832"/>
                    <a:pt x="1766" y="1832"/>
                  </a:cubicBezTo>
                  <a:cubicBezTo>
                    <a:pt x="1866" y="1832"/>
                    <a:pt x="1945" y="1795"/>
                    <a:pt x="1991" y="1713"/>
                  </a:cubicBezTo>
                  <a:cubicBezTo>
                    <a:pt x="2241" y="1213"/>
                    <a:pt x="1069" y="1"/>
                    <a:pt x="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7"/>
            <p:cNvSpPr/>
            <p:nvPr/>
          </p:nvSpPr>
          <p:spPr>
            <a:xfrm rot="5400000">
              <a:off x="1445021" y="2915499"/>
              <a:ext cx="21779" cy="20760"/>
            </a:xfrm>
            <a:custGeom>
              <a:avLst/>
              <a:gdLst/>
              <a:ahLst/>
              <a:cxnLst/>
              <a:rect l="l" t="t" r="r" b="b"/>
              <a:pathLst>
                <a:path w="2114" h="2015" extrusionOk="0">
                  <a:moveTo>
                    <a:pt x="576" y="1"/>
                  </a:moveTo>
                  <a:cubicBezTo>
                    <a:pt x="493" y="1"/>
                    <a:pt x="420" y="36"/>
                    <a:pt x="364" y="115"/>
                  </a:cubicBezTo>
                  <a:cubicBezTo>
                    <a:pt x="0" y="636"/>
                    <a:pt x="1082" y="2014"/>
                    <a:pt x="1608" y="2014"/>
                  </a:cubicBezTo>
                  <a:cubicBezTo>
                    <a:pt x="1688" y="2014"/>
                    <a:pt x="1755" y="1983"/>
                    <a:pt x="1802" y="1912"/>
                  </a:cubicBezTo>
                  <a:cubicBezTo>
                    <a:pt x="2113" y="1497"/>
                    <a:pt x="1119"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7"/>
            <p:cNvSpPr/>
            <p:nvPr/>
          </p:nvSpPr>
          <p:spPr>
            <a:xfrm rot="5400000">
              <a:off x="1131874" y="2992773"/>
              <a:ext cx="269658" cy="227737"/>
            </a:xfrm>
            <a:custGeom>
              <a:avLst/>
              <a:gdLst/>
              <a:ahLst/>
              <a:cxnLst/>
              <a:rect l="l" t="t" r="r" b="b"/>
              <a:pathLst>
                <a:path w="26174" h="22105" extrusionOk="0">
                  <a:moveTo>
                    <a:pt x="14614" y="1"/>
                  </a:moveTo>
                  <a:lnTo>
                    <a:pt x="0" y="17130"/>
                  </a:lnTo>
                  <a:cubicBezTo>
                    <a:pt x="0" y="17130"/>
                    <a:pt x="5085" y="22104"/>
                    <a:pt x="10880" y="22104"/>
                  </a:cubicBezTo>
                  <a:cubicBezTo>
                    <a:pt x="13617" y="22104"/>
                    <a:pt x="16513" y="20995"/>
                    <a:pt x="19106" y="17729"/>
                  </a:cubicBezTo>
                  <a:cubicBezTo>
                    <a:pt x="2617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7"/>
            <p:cNvSpPr/>
            <p:nvPr/>
          </p:nvSpPr>
          <p:spPr>
            <a:xfrm rot="5400000">
              <a:off x="1161514" y="3002675"/>
              <a:ext cx="222153" cy="187567"/>
            </a:xfrm>
            <a:custGeom>
              <a:avLst/>
              <a:gdLst/>
              <a:ahLst/>
              <a:cxnLst/>
              <a:rect l="l" t="t" r="r" b="b"/>
              <a:pathLst>
                <a:path w="21563" h="18206" extrusionOk="0">
                  <a:moveTo>
                    <a:pt x="12039" y="0"/>
                  </a:moveTo>
                  <a:lnTo>
                    <a:pt x="1" y="14075"/>
                  </a:lnTo>
                  <a:cubicBezTo>
                    <a:pt x="1" y="14075"/>
                    <a:pt x="4215" y="18206"/>
                    <a:pt x="9022" y="18206"/>
                  </a:cubicBezTo>
                  <a:cubicBezTo>
                    <a:pt x="11280" y="18206"/>
                    <a:pt x="13669" y="17294"/>
                    <a:pt x="15813" y="14614"/>
                  </a:cubicBezTo>
                  <a:cubicBezTo>
                    <a:pt x="21562" y="7307"/>
                    <a:pt x="12039" y="0"/>
                    <a:pt x="120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7"/>
            <p:cNvSpPr/>
            <p:nvPr/>
          </p:nvSpPr>
          <p:spPr>
            <a:xfrm rot="5400000">
              <a:off x="1178982" y="3010274"/>
              <a:ext cx="195614" cy="165592"/>
            </a:xfrm>
            <a:custGeom>
              <a:avLst/>
              <a:gdLst/>
              <a:ahLst/>
              <a:cxnLst/>
              <a:rect l="l" t="t" r="r" b="b"/>
              <a:pathLst>
                <a:path w="18987" h="16073" extrusionOk="0">
                  <a:moveTo>
                    <a:pt x="10601" y="0"/>
                  </a:moveTo>
                  <a:lnTo>
                    <a:pt x="0" y="12458"/>
                  </a:lnTo>
                  <a:cubicBezTo>
                    <a:pt x="0" y="12458"/>
                    <a:pt x="3670" y="16072"/>
                    <a:pt x="7882" y="16072"/>
                  </a:cubicBezTo>
                  <a:cubicBezTo>
                    <a:pt x="9876" y="16072"/>
                    <a:pt x="11991" y="15263"/>
                    <a:pt x="13895" y="12877"/>
                  </a:cubicBezTo>
                  <a:cubicBezTo>
                    <a:pt x="18986" y="6468"/>
                    <a:pt x="10601" y="0"/>
                    <a:pt x="10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7"/>
            <p:cNvSpPr/>
            <p:nvPr/>
          </p:nvSpPr>
          <p:spPr>
            <a:xfrm rot="5400000">
              <a:off x="1275705" y="3060448"/>
              <a:ext cx="21903" cy="17195"/>
            </a:xfrm>
            <a:custGeom>
              <a:avLst/>
              <a:gdLst/>
              <a:ahLst/>
              <a:cxnLst/>
              <a:rect l="l" t="t" r="r" b="b"/>
              <a:pathLst>
                <a:path w="2126" h="1669" extrusionOk="0">
                  <a:moveTo>
                    <a:pt x="512" y="0"/>
                  </a:moveTo>
                  <a:cubicBezTo>
                    <a:pt x="396" y="0"/>
                    <a:pt x="303" y="49"/>
                    <a:pt x="251" y="165"/>
                  </a:cubicBezTo>
                  <a:cubicBezTo>
                    <a:pt x="0" y="665"/>
                    <a:pt x="1174" y="1669"/>
                    <a:pt x="1705" y="1669"/>
                  </a:cubicBezTo>
                  <a:cubicBezTo>
                    <a:pt x="1809" y="1669"/>
                    <a:pt x="1889" y="1630"/>
                    <a:pt x="1928" y="1542"/>
                  </a:cubicBezTo>
                  <a:cubicBezTo>
                    <a:pt x="2126" y="1097"/>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7"/>
            <p:cNvSpPr/>
            <p:nvPr/>
          </p:nvSpPr>
          <p:spPr>
            <a:xfrm rot="5400000">
              <a:off x="1209592" y="3064745"/>
              <a:ext cx="21409" cy="17772"/>
            </a:xfrm>
            <a:custGeom>
              <a:avLst/>
              <a:gdLst/>
              <a:ahLst/>
              <a:cxnLst/>
              <a:rect l="l" t="t" r="r" b="b"/>
              <a:pathLst>
                <a:path w="2078" h="1725" extrusionOk="0">
                  <a:moveTo>
                    <a:pt x="452" y="0"/>
                  </a:moveTo>
                  <a:cubicBezTo>
                    <a:pt x="341" y="0"/>
                    <a:pt x="252" y="48"/>
                    <a:pt x="201" y="160"/>
                  </a:cubicBezTo>
                  <a:cubicBezTo>
                    <a:pt x="1" y="711"/>
                    <a:pt x="1142" y="1724"/>
                    <a:pt x="1661" y="1724"/>
                  </a:cubicBezTo>
                  <a:cubicBezTo>
                    <a:pt x="1762" y="1724"/>
                    <a:pt x="1839" y="1686"/>
                    <a:pt x="1878" y="1598"/>
                  </a:cubicBezTo>
                  <a:cubicBezTo>
                    <a:pt x="2077" y="1150"/>
                    <a:pt x="996" y="0"/>
                    <a:pt x="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7"/>
            <p:cNvSpPr/>
            <p:nvPr/>
          </p:nvSpPr>
          <p:spPr>
            <a:xfrm rot="5400000">
              <a:off x="1243282" y="3066342"/>
              <a:ext cx="21913" cy="17762"/>
            </a:xfrm>
            <a:custGeom>
              <a:avLst/>
              <a:gdLst/>
              <a:ahLst/>
              <a:cxnLst/>
              <a:rect l="l" t="t" r="r" b="b"/>
              <a:pathLst>
                <a:path w="2127" h="1724" extrusionOk="0">
                  <a:moveTo>
                    <a:pt x="502" y="0"/>
                  </a:moveTo>
                  <a:cubicBezTo>
                    <a:pt x="390" y="0"/>
                    <a:pt x="302" y="48"/>
                    <a:pt x="251" y="160"/>
                  </a:cubicBezTo>
                  <a:cubicBezTo>
                    <a:pt x="0" y="711"/>
                    <a:pt x="1134" y="1724"/>
                    <a:pt x="1686" y="1724"/>
                  </a:cubicBezTo>
                  <a:cubicBezTo>
                    <a:pt x="1793" y="1724"/>
                    <a:pt x="1879" y="1685"/>
                    <a:pt x="1928" y="1597"/>
                  </a:cubicBezTo>
                  <a:cubicBezTo>
                    <a:pt x="2127" y="1150"/>
                    <a:pt x="1046" y="0"/>
                    <a:pt x="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7"/>
            <p:cNvSpPr/>
            <p:nvPr/>
          </p:nvSpPr>
          <p:spPr>
            <a:xfrm rot="5400000">
              <a:off x="1314701" y="3094882"/>
              <a:ext cx="21883" cy="17422"/>
            </a:xfrm>
            <a:custGeom>
              <a:avLst/>
              <a:gdLst/>
              <a:ahLst/>
              <a:cxnLst/>
              <a:rect l="l" t="t" r="r" b="b"/>
              <a:pathLst>
                <a:path w="2124" h="1691" extrusionOk="0">
                  <a:moveTo>
                    <a:pt x="526" y="0"/>
                  </a:moveTo>
                  <a:cubicBezTo>
                    <a:pt x="403" y="0"/>
                    <a:pt x="305" y="56"/>
                    <a:pt x="251" y="186"/>
                  </a:cubicBezTo>
                  <a:cubicBezTo>
                    <a:pt x="0" y="687"/>
                    <a:pt x="1132" y="1691"/>
                    <a:pt x="1685" y="1691"/>
                  </a:cubicBezTo>
                  <a:cubicBezTo>
                    <a:pt x="1793" y="1691"/>
                    <a:pt x="1879" y="1652"/>
                    <a:pt x="1928" y="1564"/>
                  </a:cubicBezTo>
                  <a:cubicBezTo>
                    <a:pt x="2124" y="1123"/>
                    <a:pt x="1077"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7"/>
            <p:cNvSpPr/>
            <p:nvPr/>
          </p:nvSpPr>
          <p:spPr>
            <a:xfrm rot="5400000">
              <a:off x="1282134" y="3093409"/>
              <a:ext cx="21388" cy="17195"/>
            </a:xfrm>
            <a:custGeom>
              <a:avLst/>
              <a:gdLst/>
              <a:ahLst/>
              <a:cxnLst/>
              <a:rect l="l" t="t" r="r" b="b"/>
              <a:pathLst>
                <a:path w="2076" h="1669" extrusionOk="0">
                  <a:moveTo>
                    <a:pt x="462" y="0"/>
                  </a:moveTo>
                  <a:cubicBezTo>
                    <a:pt x="346" y="0"/>
                    <a:pt x="254" y="49"/>
                    <a:pt x="201" y="165"/>
                  </a:cubicBezTo>
                  <a:cubicBezTo>
                    <a:pt x="1" y="665"/>
                    <a:pt x="1141" y="1669"/>
                    <a:pt x="1660"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7"/>
            <p:cNvSpPr/>
            <p:nvPr/>
          </p:nvSpPr>
          <p:spPr>
            <a:xfrm rot="5400000">
              <a:off x="1279414" y="3124515"/>
              <a:ext cx="21893" cy="17205"/>
            </a:xfrm>
            <a:custGeom>
              <a:avLst/>
              <a:gdLst/>
              <a:ahLst/>
              <a:cxnLst/>
              <a:rect l="l" t="t" r="r" b="b"/>
              <a:pathLst>
                <a:path w="2125" h="1670" extrusionOk="0">
                  <a:moveTo>
                    <a:pt x="466" y="1"/>
                  </a:moveTo>
                  <a:cubicBezTo>
                    <a:pt x="348" y="1"/>
                    <a:pt x="253" y="50"/>
                    <a:pt x="201" y="165"/>
                  </a:cubicBezTo>
                  <a:cubicBezTo>
                    <a:pt x="1" y="666"/>
                    <a:pt x="1140" y="1670"/>
                    <a:pt x="1659" y="1670"/>
                  </a:cubicBezTo>
                  <a:cubicBezTo>
                    <a:pt x="1761" y="1670"/>
                    <a:pt x="1839" y="1631"/>
                    <a:pt x="1878" y="1543"/>
                  </a:cubicBezTo>
                  <a:cubicBezTo>
                    <a:pt x="2125" y="1098"/>
                    <a:pt x="1026"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7"/>
            <p:cNvSpPr/>
            <p:nvPr/>
          </p:nvSpPr>
          <p:spPr>
            <a:xfrm rot="5400000">
              <a:off x="1242638" y="3100812"/>
              <a:ext cx="21388" cy="17205"/>
            </a:xfrm>
            <a:custGeom>
              <a:avLst/>
              <a:gdLst/>
              <a:ahLst/>
              <a:cxnLst/>
              <a:rect l="l" t="t" r="r" b="b"/>
              <a:pathLst>
                <a:path w="2076" h="1670" extrusionOk="0">
                  <a:moveTo>
                    <a:pt x="462" y="0"/>
                  </a:moveTo>
                  <a:cubicBezTo>
                    <a:pt x="346" y="0"/>
                    <a:pt x="253" y="50"/>
                    <a:pt x="201" y="165"/>
                  </a:cubicBezTo>
                  <a:cubicBezTo>
                    <a:pt x="1" y="666"/>
                    <a:pt x="1141" y="1669"/>
                    <a:pt x="1659" y="1669"/>
                  </a:cubicBezTo>
                  <a:cubicBezTo>
                    <a:pt x="1761" y="1669"/>
                    <a:pt x="1839" y="1631"/>
                    <a:pt x="1878" y="1542"/>
                  </a:cubicBezTo>
                  <a:cubicBezTo>
                    <a:pt x="2076" y="1098"/>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7"/>
            <p:cNvSpPr/>
            <p:nvPr/>
          </p:nvSpPr>
          <p:spPr>
            <a:xfrm rot="5400000">
              <a:off x="1237703" y="3024288"/>
              <a:ext cx="21388" cy="17205"/>
            </a:xfrm>
            <a:custGeom>
              <a:avLst/>
              <a:gdLst/>
              <a:ahLst/>
              <a:cxnLst/>
              <a:rect l="l" t="t" r="r" b="b"/>
              <a:pathLst>
                <a:path w="2076" h="1670" extrusionOk="0">
                  <a:moveTo>
                    <a:pt x="462" y="0"/>
                  </a:moveTo>
                  <a:cubicBezTo>
                    <a:pt x="346" y="0"/>
                    <a:pt x="254" y="50"/>
                    <a:pt x="201" y="165"/>
                  </a:cubicBezTo>
                  <a:cubicBezTo>
                    <a:pt x="1" y="666"/>
                    <a:pt x="1141" y="1669"/>
                    <a:pt x="1660" y="1669"/>
                  </a:cubicBezTo>
                  <a:cubicBezTo>
                    <a:pt x="1761" y="1669"/>
                    <a:pt x="1839" y="1631"/>
                    <a:pt x="1878" y="1542"/>
                  </a:cubicBezTo>
                  <a:cubicBezTo>
                    <a:pt x="2076" y="1098"/>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7"/>
            <p:cNvSpPr/>
            <p:nvPr/>
          </p:nvSpPr>
          <p:spPr>
            <a:xfrm rot="5400000">
              <a:off x="1193593" y="2886649"/>
              <a:ext cx="59239" cy="59250"/>
            </a:xfrm>
            <a:custGeom>
              <a:avLst/>
              <a:gdLst/>
              <a:ahLst/>
              <a:cxnLst/>
              <a:rect l="l" t="t" r="r" b="b"/>
              <a:pathLst>
                <a:path w="5750" h="5751" extrusionOk="0">
                  <a:moveTo>
                    <a:pt x="2875" y="1"/>
                  </a:moveTo>
                  <a:cubicBezTo>
                    <a:pt x="1318" y="1"/>
                    <a:pt x="0" y="1258"/>
                    <a:pt x="0" y="2875"/>
                  </a:cubicBezTo>
                  <a:cubicBezTo>
                    <a:pt x="0" y="4433"/>
                    <a:pt x="1318" y="5750"/>
                    <a:pt x="2875" y="5750"/>
                  </a:cubicBezTo>
                  <a:cubicBezTo>
                    <a:pt x="4492" y="5750"/>
                    <a:pt x="5750" y="4433"/>
                    <a:pt x="5750" y="2875"/>
                  </a:cubicBezTo>
                  <a:cubicBezTo>
                    <a:pt x="5750" y="1258"/>
                    <a:pt x="4492" y="1"/>
                    <a:pt x="2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7"/>
            <p:cNvSpPr/>
            <p:nvPr/>
          </p:nvSpPr>
          <p:spPr>
            <a:xfrm rot="5400000">
              <a:off x="1431165" y="3150769"/>
              <a:ext cx="59239" cy="59250"/>
            </a:xfrm>
            <a:custGeom>
              <a:avLst/>
              <a:gdLst/>
              <a:ahLst/>
              <a:cxnLst/>
              <a:rect l="l" t="t" r="r" b="b"/>
              <a:pathLst>
                <a:path w="5750" h="5751" extrusionOk="0">
                  <a:moveTo>
                    <a:pt x="2875" y="1"/>
                  </a:moveTo>
                  <a:cubicBezTo>
                    <a:pt x="1258" y="1"/>
                    <a:pt x="0" y="1258"/>
                    <a:pt x="0" y="2876"/>
                  </a:cubicBezTo>
                  <a:cubicBezTo>
                    <a:pt x="0" y="4433"/>
                    <a:pt x="1258" y="5750"/>
                    <a:pt x="2875" y="5750"/>
                  </a:cubicBezTo>
                  <a:cubicBezTo>
                    <a:pt x="4432" y="5750"/>
                    <a:pt x="5750" y="4433"/>
                    <a:pt x="5750" y="2876"/>
                  </a:cubicBezTo>
                  <a:cubicBezTo>
                    <a:pt x="5750" y="1258"/>
                    <a:pt x="4432" y="1"/>
                    <a:pt x="2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6" name="Google Shape;1416;p37"/>
          <p:cNvGrpSpPr/>
          <p:nvPr/>
        </p:nvGrpSpPr>
        <p:grpSpPr>
          <a:xfrm>
            <a:off x="1687806" y="2090361"/>
            <a:ext cx="155400" cy="155400"/>
            <a:chOff x="1666623" y="2623621"/>
            <a:chExt cx="155400" cy="155400"/>
          </a:xfrm>
        </p:grpSpPr>
        <p:sp>
          <p:nvSpPr>
            <p:cNvPr id="1417" name="Google Shape;1417;p37"/>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18" name="Google Shape;1418;p37"/>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419" name="Google Shape;1419;p37"/>
          <p:cNvGrpSpPr/>
          <p:nvPr/>
        </p:nvGrpSpPr>
        <p:grpSpPr>
          <a:xfrm>
            <a:off x="7454604" y="2090361"/>
            <a:ext cx="155400" cy="155400"/>
            <a:chOff x="1666623" y="2623621"/>
            <a:chExt cx="155400" cy="155400"/>
          </a:xfrm>
        </p:grpSpPr>
        <p:sp>
          <p:nvSpPr>
            <p:cNvPr id="1420" name="Google Shape;1420;p37"/>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21" name="Google Shape;1421;p37"/>
            <p:cNvSpPr/>
            <p:nvPr/>
          </p:nvSpPr>
          <p:spPr>
            <a:xfrm>
              <a:off x="1666623" y="2623621"/>
              <a:ext cx="155400" cy="155400"/>
            </a:xfrm>
            <a:prstGeom prst="star4">
              <a:avLst>
                <a:gd name="adj" fmla="val 23855"/>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422" name="Google Shape;1422;p37"/>
          <p:cNvGrpSpPr/>
          <p:nvPr/>
        </p:nvGrpSpPr>
        <p:grpSpPr>
          <a:xfrm>
            <a:off x="1636744" y="2497374"/>
            <a:ext cx="450609" cy="494091"/>
            <a:chOff x="1584644" y="2497374"/>
            <a:chExt cx="450609" cy="494091"/>
          </a:xfrm>
        </p:grpSpPr>
        <p:sp>
          <p:nvSpPr>
            <p:cNvPr id="1423" name="Google Shape;1423;p37"/>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7"/>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5" name="Google Shape;1425;p37"/>
          <p:cNvGrpSpPr/>
          <p:nvPr/>
        </p:nvGrpSpPr>
        <p:grpSpPr>
          <a:xfrm flipH="1">
            <a:off x="7251650" y="2497373"/>
            <a:ext cx="450609" cy="494091"/>
            <a:chOff x="1584644" y="2497374"/>
            <a:chExt cx="450609" cy="494091"/>
          </a:xfrm>
        </p:grpSpPr>
        <p:sp>
          <p:nvSpPr>
            <p:cNvPr id="1426" name="Google Shape;1426;p37"/>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7"/>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 name="Google Shape;1428;p37"/>
          <p:cNvGrpSpPr/>
          <p:nvPr/>
        </p:nvGrpSpPr>
        <p:grpSpPr>
          <a:xfrm>
            <a:off x="935712" y="3255323"/>
            <a:ext cx="927525" cy="1294200"/>
            <a:chOff x="935712" y="3255323"/>
            <a:chExt cx="927525" cy="1294200"/>
          </a:xfrm>
        </p:grpSpPr>
        <p:sp>
          <p:nvSpPr>
            <p:cNvPr id="1429" name="Google Shape;1429;p37"/>
            <p:cNvSpPr/>
            <p:nvPr/>
          </p:nvSpPr>
          <p:spPr>
            <a:xfrm>
              <a:off x="935712" y="3255323"/>
              <a:ext cx="927525" cy="1294200"/>
            </a:xfrm>
            <a:custGeom>
              <a:avLst/>
              <a:gdLst/>
              <a:ahLst/>
              <a:cxnLst/>
              <a:rect l="l" t="t" r="r" b="b"/>
              <a:pathLst>
                <a:path w="37101" h="51768" extrusionOk="0">
                  <a:moveTo>
                    <a:pt x="7372" y="0"/>
                  </a:moveTo>
                  <a:cubicBezTo>
                    <a:pt x="6000" y="0"/>
                    <a:pt x="4800" y="490"/>
                    <a:pt x="3894" y="1420"/>
                  </a:cubicBezTo>
                  <a:cubicBezTo>
                    <a:pt x="2327" y="3012"/>
                    <a:pt x="2033" y="5485"/>
                    <a:pt x="2058" y="7273"/>
                  </a:cubicBezTo>
                  <a:cubicBezTo>
                    <a:pt x="2107" y="8791"/>
                    <a:pt x="2523" y="10897"/>
                    <a:pt x="3331" y="13542"/>
                  </a:cubicBezTo>
                  <a:cubicBezTo>
                    <a:pt x="3405" y="13983"/>
                    <a:pt x="3552" y="14375"/>
                    <a:pt x="3649" y="14693"/>
                  </a:cubicBezTo>
                  <a:cubicBezTo>
                    <a:pt x="3674" y="14717"/>
                    <a:pt x="3674" y="14742"/>
                    <a:pt x="3698" y="14766"/>
                  </a:cubicBezTo>
                  <a:cubicBezTo>
                    <a:pt x="466" y="19590"/>
                    <a:pt x="1" y="26521"/>
                    <a:pt x="1" y="33353"/>
                  </a:cubicBezTo>
                  <a:cubicBezTo>
                    <a:pt x="1" y="39205"/>
                    <a:pt x="833" y="44838"/>
                    <a:pt x="7004" y="46282"/>
                  </a:cubicBezTo>
                  <a:cubicBezTo>
                    <a:pt x="7029" y="46282"/>
                    <a:pt x="7053" y="46307"/>
                    <a:pt x="7102" y="46307"/>
                  </a:cubicBezTo>
                  <a:cubicBezTo>
                    <a:pt x="8131" y="47262"/>
                    <a:pt x="9429" y="47899"/>
                    <a:pt x="10800" y="48143"/>
                  </a:cubicBezTo>
                  <a:cubicBezTo>
                    <a:pt x="10873" y="48682"/>
                    <a:pt x="10947" y="49196"/>
                    <a:pt x="11069" y="49711"/>
                  </a:cubicBezTo>
                  <a:cubicBezTo>
                    <a:pt x="11339" y="50911"/>
                    <a:pt x="12392" y="51768"/>
                    <a:pt x="13641" y="51768"/>
                  </a:cubicBezTo>
                  <a:cubicBezTo>
                    <a:pt x="13861" y="51768"/>
                    <a:pt x="14057" y="51743"/>
                    <a:pt x="14253" y="51694"/>
                  </a:cubicBezTo>
                  <a:cubicBezTo>
                    <a:pt x="14938" y="51547"/>
                    <a:pt x="15526" y="51131"/>
                    <a:pt x="15893" y="50519"/>
                  </a:cubicBezTo>
                  <a:cubicBezTo>
                    <a:pt x="16285" y="49931"/>
                    <a:pt x="16408" y="49196"/>
                    <a:pt x="16236" y="48511"/>
                  </a:cubicBezTo>
                  <a:cubicBezTo>
                    <a:pt x="16138" y="48094"/>
                    <a:pt x="16089" y="47678"/>
                    <a:pt x="16065" y="47286"/>
                  </a:cubicBezTo>
                  <a:cubicBezTo>
                    <a:pt x="16457" y="47115"/>
                    <a:pt x="16824" y="46919"/>
                    <a:pt x="17167" y="46699"/>
                  </a:cubicBezTo>
                  <a:lnTo>
                    <a:pt x="18146" y="46699"/>
                  </a:lnTo>
                  <a:cubicBezTo>
                    <a:pt x="18146" y="47237"/>
                    <a:pt x="18097" y="47874"/>
                    <a:pt x="17950" y="48511"/>
                  </a:cubicBezTo>
                  <a:cubicBezTo>
                    <a:pt x="17803" y="49196"/>
                    <a:pt x="17926" y="49931"/>
                    <a:pt x="18293" y="50519"/>
                  </a:cubicBezTo>
                  <a:cubicBezTo>
                    <a:pt x="18685" y="51131"/>
                    <a:pt x="19273" y="51547"/>
                    <a:pt x="19934" y="51694"/>
                  </a:cubicBezTo>
                  <a:cubicBezTo>
                    <a:pt x="20130" y="51743"/>
                    <a:pt x="20350" y="51768"/>
                    <a:pt x="20546" y="51768"/>
                  </a:cubicBezTo>
                  <a:cubicBezTo>
                    <a:pt x="21795" y="51768"/>
                    <a:pt x="22848" y="50911"/>
                    <a:pt x="23142" y="49711"/>
                  </a:cubicBezTo>
                  <a:cubicBezTo>
                    <a:pt x="23387" y="48633"/>
                    <a:pt x="23460" y="47605"/>
                    <a:pt x="23436" y="46723"/>
                  </a:cubicBezTo>
                  <a:cubicBezTo>
                    <a:pt x="26080" y="46699"/>
                    <a:pt x="28039" y="46429"/>
                    <a:pt x="29680" y="45572"/>
                  </a:cubicBezTo>
                  <a:cubicBezTo>
                    <a:pt x="30047" y="45523"/>
                    <a:pt x="30439" y="45474"/>
                    <a:pt x="30856" y="45401"/>
                  </a:cubicBezTo>
                  <a:cubicBezTo>
                    <a:pt x="31247" y="45327"/>
                    <a:pt x="31590" y="45180"/>
                    <a:pt x="31909" y="44960"/>
                  </a:cubicBezTo>
                  <a:cubicBezTo>
                    <a:pt x="32031" y="44960"/>
                    <a:pt x="32178" y="44935"/>
                    <a:pt x="32300" y="44911"/>
                  </a:cubicBezTo>
                  <a:lnTo>
                    <a:pt x="34333" y="44911"/>
                  </a:lnTo>
                  <a:cubicBezTo>
                    <a:pt x="35876" y="44911"/>
                    <a:pt x="37100" y="43662"/>
                    <a:pt x="37100" y="42119"/>
                  </a:cubicBezTo>
                  <a:lnTo>
                    <a:pt x="37100" y="39793"/>
                  </a:lnTo>
                  <a:cubicBezTo>
                    <a:pt x="37100" y="38348"/>
                    <a:pt x="35974" y="37124"/>
                    <a:pt x="34529" y="37026"/>
                  </a:cubicBezTo>
                  <a:cubicBezTo>
                    <a:pt x="34406" y="36805"/>
                    <a:pt x="34284" y="36585"/>
                    <a:pt x="34161" y="36389"/>
                  </a:cubicBezTo>
                  <a:cubicBezTo>
                    <a:pt x="34112" y="36291"/>
                    <a:pt x="34064" y="36218"/>
                    <a:pt x="33990" y="36144"/>
                  </a:cubicBezTo>
                  <a:cubicBezTo>
                    <a:pt x="34039" y="35287"/>
                    <a:pt x="34064" y="34381"/>
                    <a:pt x="34064" y="33353"/>
                  </a:cubicBezTo>
                  <a:cubicBezTo>
                    <a:pt x="34064" y="26667"/>
                    <a:pt x="33598" y="20007"/>
                    <a:pt x="30709" y="15256"/>
                  </a:cubicBezTo>
                  <a:cubicBezTo>
                    <a:pt x="30758" y="15134"/>
                    <a:pt x="30831" y="14987"/>
                    <a:pt x="30856" y="14840"/>
                  </a:cubicBezTo>
                  <a:cubicBezTo>
                    <a:pt x="30880" y="14791"/>
                    <a:pt x="30905" y="14742"/>
                    <a:pt x="30929" y="14693"/>
                  </a:cubicBezTo>
                  <a:cubicBezTo>
                    <a:pt x="31027" y="14375"/>
                    <a:pt x="31174" y="13983"/>
                    <a:pt x="31247" y="13542"/>
                  </a:cubicBezTo>
                  <a:cubicBezTo>
                    <a:pt x="32055" y="10897"/>
                    <a:pt x="32496" y="8791"/>
                    <a:pt x="32521" y="7273"/>
                  </a:cubicBezTo>
                  <a:cubicBezTo>
                    <a:pt x="32545" y="5485"/>
                    <a:pt x="32251" y="3012"/>
                    <a:pt x="30684" y="1420"/>
                  </a:cubicBezTo>
                  <a:cubicBezTo>
                    <a:pt x="29778" y="490"/>
                    <a:pt x="28578" y="0"/>
                    <a:pt x="27231" y="0"/>
                  </a:cubicBezTo>
                  <a:cubicBezTo>
                    <a:pt x="26840" y="0"/>
                    <a:pt x="26448" y="49"/>
                    <a:pt x="26056" y="123"/>
                  </a:cubicBezTo>
                  <a:cubicBezTo>
                    <a:pt x="23632" y="563"/>
                    <a:pt x="21844" y="3110"/>
                    <a:pt x="20571" y="7910"/>
                  </a:cubicBezTo>
                  <a:cubicBezTo>
                    <a:pt x="20375" y="8204"/>
                    <a:pt x="20252" y="8497"/>
                    <a:pt x="20203" y="8718"/>
                  </a:cubicBezTo>
                  <a:cubicBezTo>
                    <a:pt x="19175" y="8595"/>
                    <a:pt x="18097" y="8522"/>
                    <a:pt x="16971" y="8522"/>
                  </a:cubicBezTo>
                  <a:cubicBezTo>
                    <a:pt x="16065" y="8522"/>
                    <a:pt x="15208" y="8571"/>
                    <a:pt x="14375" y="8669"/>
                  </a:cubicBezTo>
                  <a:cubicBezTo>
                    <a:pt x="14302" y="8448"/>
                    <a:pt x="14179" y="8179"/>
                    <a:pt x="14008" y="7910"/>
                  </a:cubicBezTo>
                  <a:cubicBezTo>
                    <a:pt x="12734" y="3110"/>
                    <a:pt x="10947" y="563"/>
                    <a:pt x="8523" y="123"/>
                  </a:cubicBezTo>
                  <a:cubicBezTo>
                    <a:pt x="8131" y="49"/>
                    <a:pt x="7739" y="0"/>
                    <a:pt x="7372" y="0"/>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30" name="Google Shape;1430;p37"/>
            <p:cNvSpPr/>
            <p:nvPr/>
          </p:nvSpPr>
          <p:spPr>
            <a:xfrm>
              <a:off x="988987" y="3528348"/>
              <a:ext cx="745075" cy="848325"/>
            </a:xfrm>
            <a:custGeom>
              <a:avLst/>
              <a:gdLst/>
              <a:ahLst/>
              <a:cxnLst/>
              <a:rect l="l" t="t" r="r" b="b"/>
              <a:pathLst>
                <a:path w="29803" h="33933" extrusionOk="0">
                  <a:moveTo>
                    <a:pt x="14840" y="1"/>
                  </a:moveTo>
                  <a:cubicBezTo>
                    <a:pt x="1812" y="1"/>
                    <a:pt x="0" y="10163"/>
                    <a:pt x="0" y="22677"/>
                  </a:cubicBezTo>
                  <a:cubicBezTo>
                    <a:pt x="0" y="33030"/>
                    <a:pt x="3357" y="33932"/>
                    <a:pt x="10470" y="33932"/>
                  </a:cubicBezTo>
                  <a:cubicBezTo>
                    <a:pt x="11971" y="33932"/>
                    <a:pt x="13638" y="33892"/>
                    <a:pt x="15477" y="33892"/>
                  </a:cubicBezTo>
                  <a:cubicBezTo>
                    <a:pt x="17311" y="33892"/>
                    <a:pt x="18941" y="33932"/>
                    <a:pt x="20382" y="33932"/>
                  </a:cubicBezTo>
                  <a:cubicBezTo>
                    <a:pt x="27214" y="33932"/>
                    <a:pt x="29802" y="33030"/>
                    <a:pt x="29802" y="22677"/>
                  </a:cubicBezTo>
                  <a:cubicBezTo>
                    <a:pt x="29802" y="10163"/>
                    <a:pt x="28088" y="1"/>
                    <a:pt x="14840" y="1"/>
                  </a:cubicBezTo>
                  <a:close/>
                </a:path>
              </a:pathLst>
            </a:custGeom>
            <a:solidFill>
              <a:srgbClr val="91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7"/>
            <p:cNvSpPr/>
            <p:nvPr/>
          </p:nvSpPr>
          <p:spPr>
            <a:xfrm>
              <a:off x="976112" y="3515498"/>
              <a:ext cx="770175" cy="874250"/>
            </a:xfrm>
            <a:custGeom>
              <a:avLst/>
              <a:gdLst/>
              <a:ahLst/>
              <a:cxnLst/>
              <a:rect l="l" t="t" r="r" b="b"/>
              <a:pathLst>
                <a:path w="30807" h="34970" extrusionOk="0">
                  <a:moveTo>
                    <a:pt x="15355" y="1029"/>
                  </a:moveTo>
                  <a:cubicBezTo>
                    <a:pt x="21257" y="1029"/>
                    <a:pt x="25175" y="3110"/>
                    <a:pt x="27330" y="7396"/>
                  </a:cubicBezTo>
                  <a:cubicBezTo>
                    <a:pt x="29509" y="11657"/>
                    <a:pt x="29803" y="17779"/>
                    <a:pt x="29803" y="23191"/>
                  </a:cubicBezTo>
                  <a:cubicBezTo>
                    <a:pt x="29803" y="28235"/>
                    <a:pt x="29191" y="30978"/>
                    <a:pt x="27770" y="32374"/>
                  </a:cubicBezTo>
                  <a:cubicBezTo>
                    <a:pt x="26409" y="33735"/>
                    <a:pt x="24154" y="33933"/>
                    <a:pt x="20894" y="33933"/>
                  </a:cubicBezTo>
                  <a:cubicBezTo>
                    <a:pt x="20225" y="33933"/>
                    <a:pt x="19513" y="33925"/>
                    <a:pt x="18759" y="33916"/>
                  </a:cubicBezTo>
                  <a:cubicBezTo>
                    <a:pt x="17902" y="33916"/>
                    <a:pt x="16971" y="33892"/>
                    <a:pt x="15992" y="33892"/>
                  </a:cubicBezTo>
                  <a:cubicBezTo>
                    <a:pt x="15012" y="33892"/>
                    <a:pt x="14106" y="33916"/>
                    <a:pt x="13224" y="33916"/>
                  </a:cubicBezTo>
                  <a:cubicBezTo>
                    <a:pt x="12476" y="33924"/>
                    <a:pt x="11761" y="33932"/>
                    <a:pt x="11080" y="33932"/>
                  </a:cubicBezTo>
                  <a:cubicBezTo>
                    <a:pt x="7478" y="33932"/>
                    <a:pt x="4819" y="33714"/>
                    <a:pt x="3233" y="32129"/>
                  </a:cubicBezTo>
                  <a:cubicBezTo>
                    <a:pt x="1715" y="30635"/>
                    <a:pt x="1029" y="27868"/>
                    <a:pt x="1029" y="23191"/>
                  </a:cubicBezTo>
                  <a:cubicBezTo>
                    <a:pt x="1029" y="9502"/>
                    <a:pt x="3429" y="1029"/>
                    <a:pt x="15355" y="1029"/>
                  </a:cubicBezTo>
                  <a:close/>
                  <a:moveTo>
                    <a:pt x="15355" y="0"/>
                  </a:moveTo>
                  <a:cubicBezTo>
                    <a:pt x="1201" y="0"/>
                    <a:pt x="1" y="11975"/>
                    <a:pt x="1" y="23191"/>
                  </a:cubicBezTo>
                  <a:cubicBezTo>
                    <a:pt x="1" y="28186"/>
                    <a:pt x="785" y="31149"/>
                    <a:pt x="2499" y="32863"/>
                  </a:cubicBezTo>
                  <a:cubicBezTo>
                    <a:pt x="4376" y="34720"/>
                    <a:pt x="7248" y="34959"/>
                    <a:pt x="11115" y="34959"/>
                  </a:cubicBezTo>
                  <a:cubicBezTo>
                    <a:pt x="11788" y="34959"/>
                    <a:pt x="12491" y="34952"/>
                    <a:pt x="13224" y="34945"/>
                  </a:cubicBezTo>
                  <a:cubicBezTo>
                    <a:pt x="14106" y="34920"/>
                    <a:pt x="15012" y="34920"/>
                    <a:pt x="15992" y="34920"/>
                  </a:cubicBezTo>
                  <a:cubicBezTo>
                    <a:pt x="16971" y="34920"/>
                    <a:pt x="17877" y="34920"/>
                    <a:pt x="18734" y="34945"/>
                  </a:cubicBezTo>
                  <a:cubicBezTo>
                    <a:pt x="19518" y="34945"/>
                    <a:pt x="20228" y="34969"/>
                    <a:pt x="20914" y="34969"/>
                  </a:cubicBezTo>
                  <a:cubicBezTo>
                    <a:pt x="24415" y="34969"/>
                    <a:pt x="26840" y="34724"/>
                    <a:pt x="28480" y="33108"/>
                  </a:cubicBezTo>
                  <a:cubicBezTo>
                    <a:pt x="30146" y="31467"/>
                    <a:pt x="30807" y="28602"/>
                    <a:pt x="30807" y="23191"/>
                  </a:cubicBezTo>
                  <a:cubicBezTo>
                    <a:pt x="30807" y="17656"/>
                    <a:pt x="30513" y="11387"/>
                    <a:pt x="28260" y="6931"/>
                  </a:cubicBezTo>
                  <a:cubicBezTo>
                    <a:pt x="25885" y="2253"/>
                    <a:pt x="21673" y="0"/>
                    <a:pt x="15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7"/>
            <p:cNvSpPr/>
            <p:nvPr/>
          </p:nvSpPr>
          <p:spPr>
            <a:xfrm>
              <a:off x="1080812" y="4083948"/>
              <a:ext cx="112675" cy="99325"/>
            </a:xfrm>
            <a:custGeom>
              <a:avLst/>
              <a:gdLst/>
              <a:ahLst/>
              <a:cxnLst/>
              <a:rect l="l" t="t" r="r" b="b"/>
              <a:pathLst>
                <a:path w="4507" h="3973" extrusionOk="0">
                  <a:moveTo>
                    <a:pt x="1769" y="0"/>
                  </a:moveTo>
                  <a:cubicBezTo>
                    <a:pt x="1358" y="0"/>
                    <a:pt x="978" y="112"/>
                    <a:pt x="711" y="379"/>
                  </a:cubicBezTo>
                  <a:cubicBezTo>
                    <a:pt x="0" y="1114"/>
                    <a:pt x="417" y="2705"/>
                    <a:pt x="1151" y="3440"/>
                  </a:cubicBezTo>
                  <a:cubicBezTo>
                    <a:pt x="1506" y="3795"/>
                    <a:pt x="1978" y="3973"/>
                    <a:pt x="2452" y="3973"/>
                  </a:cubicBezTo>
                  <a:cubicBezTo>
                    <a:pt x="2927" y="3973"/>
                    <a:pt x="3404" y="3795"/>
                    <a:pt x="3772" y="3440"/>
                  </a:cubicBezTo>
                  <a:cubicBezTo>
                    <a:pt x="4506" y="2705"/>
                    <a:pt x="4506" y="1530"/>
                    <a:pt x="3772" y="795"/>
                  </a:cubicBezTo>
                  <a:cubicBezTo>
                    <a:pt x="3304" y="343"/>
                    <a:pt x="2489" y="0"/>
                    <a:pt x="1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7"/>
            <p:cNvSpPr/>
            <p:nvPr/>
          </p:nvSpPr>
          <p:spPr>
            <a:xfrm>
              <a:off x="1508112" y="4083948"/>
              <a:ext cx="112075" cy="99325"/>
            </a:xfrm>
            <a:custGeom>
              <a:avLst/>
              <a:gdLst/>
              <a:ahLst/>
              <a:cxnLst/>
              <a:rect l="l" t="t" r="r" b="b"/>
              <a:pathLst>
                <a:path w="4483" h="3973" extrusionOk="0">
                  <a:moveTo>
                    <a:pt x="2714" y="0"/>
                  </a:moveTo>
                  <a:cubicBezTo>
                    <a:pt x="1994" y="0"/>
                    <a:pt x="1179" y="343"/>
                    <a:pt x="711" y="795"/>
                  </a:cubicBezTo>
                  <a:cubicBezTo>
                    <a:pt x="1" y="1530"/>
                    <a:pt x="1" y="2705"/>
                    <a:pt x="711" y="3440"/>
                  </a:cubicBezTo>
                  <a:cubicBezTo>
                    <a:pt x="1078" y="3795"/>
                    <a:pt x="1556" y="3973"/>
                    <a:pt x="2033" y="3973"/>
                  </a:cubicBezTo>
                  <a:cubicBezTo>
                    <a:pt x="2511" y="3973"/>
                    <a:pt x="2989" y="3795"/>
                    <a:pt x="3356" y="3440"/>
                  </a:cubicBezTo>
                  <a:cubicBezTo>
                    <a:pt x="4066" y="2705"/>
                    <a:pt x="4482" y="1114"/>
                    <a:pt x="3772" y="379"/>
                  </a:cubicBezTo>
                  <a:cubicBezTo>
                    <a:pt x="3505" y="112"/>
                    <a:pt x="3125" y="0"/>
                    <a:pt x="27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7"/>
            <p:cNvSpPr/>
            <p:nvPr/>
          </p:nvSpPr>
          <p:spPr>
            <a:xfrm>
              <a:off x="1251012" y="4367473"/>
              <a:ext cx="39800" cy="134925"/>
            </a:xfrm>
            <a:custGeom>
              <a:avLst/>
              <a:gdLst/>
              <a:ahLst/>
              <a:cxnLst/>
              <a:rect l="l" t="t" r="r" b="b"/>
              <a:pathLst>
                <a:path w="1592" h="5397" extrusionOk="0">
                  <a:moveTo>
                    <a:pt x="1010" y="0"/>
                  </a:moveTo>
                  <a:cubicBezTo>
                    <a:pt x="773" y="0"/>
                    <a:pt x="555" y="162"/>
                    <a:pt x="490" y="400"/>
                  </a:cubicBezTo>
                  <a:cubicBezTo>
                    <a:pt x="465" y="498"/>
                    <a:pt x="0" y="2604"/>
                    <a:pt x="539" y="5004"/>
                  </a:cubicBezTo>
                  <a:cubicBezTo>
                    <a:pt x="588" y="5225"/>
                    <a:pt x="808" y="5396"/>
                    <a:pt x="1029" y="5396"/>
                  </a:cubicBezTo>
                  <a:cubicBezTo>
                    <a:pt x="1078" y="5396"/>
                    <a:pt x="1102" y="5396"/>
                    <a:pt x="1151" y="5372"/>
                  </a:cubicBezTo>
                  <a:cubicBezTo>
                    <a:pt x="1420" y="5323"/>
                    <a:pt x="1592" y="5053"/>
                    <a:pt x="1543" y="4759"/>
                  </a:cubicBezTo>
                  <a:cubicBezTo>
                    <a:pt x="1053" y="2629"/>
                    <a:pt x="1494" y="670"/>
                    <a:pt x="1494" y="645"/>
                  </a:cubicBezTo>
                  <a:cubicBezTo>
                    <a:pt x="1543" y="352"/>
                    <a:pt x="1371" y="82"/>
                    <a:pt x="1102" y="9"/>
                  </a:cubicBezTo>
                  <a:cubicBezTo>
                    <a:pt x="1071" y="3"/>
                    <a:pt x="1040"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7"/>
            <p:cNvSpPr/>
            <p:nvPr/>
          </p:nvSpPr>
          <p:spPr>
            <a:xfrm>
              <a:off x="1711987" y="4193773"/>
              <a:ext cx="67975" cy="139025"/>
            </a:xfrm>
            <a:custGeom>
              <a:avLst/>
              <a:gdLst/>
              <a:ahLst/>
              <a:cxnLst/>
              <a:rect l="l" t="t" r="r" b="b"/>
              <a:pathLst>
                <a:path w="2719" h="5561" extrusionOk="0">
                  <a:moveTo>
                    <a:pt x="859" y="0"/>
                  </a:moveTo>
                  <a:cubicBezTo>
                    <a:pt x="767" y="0"/>
                    <a:pt x="673" y="25"/>
                    <a:pt x="588" y="76"/>
                  </a:cubicBezTo>
                  <a:cubicBezTo>
                    <a:pt x="343" y="223"/>
                    <a:pt x="270" y="541"/>
                    <a:pt x="441" y="786"/>
                  </a:cubicBezTo>
                  <a:cubicBezTo>
                    <a:pt x="490" y="884"/>
                    <a:pt x="1862" y="3137"/>
                    <a:pt x="221" y="4679"/>
                  </a:cubicBezTo>
                  <a:cubicBezTo>
                    <a:pt x="25" y="4875"/>
                    <a:pt x="0" y="5194"/>
                    <a:pt x="196" y="5389"/>
                  </a:cubicBezTo>
                  <a:cubicBezTo>
                    <a:pt x="294" y="5512"/>
                    <a:pt x="441" y="5561"/>
                    <a:pt x="564" y="5561"/>
                  </a:cubicBezTo>
                  <a:cubicBezTo>
                    <a:pt x="686" y="5561"/>
                    <a:pt x="833" y="5512"/>
                    <a:pt x="931" y="5414"/>
                  </a:cubicBezTo>
                  <a:cubicBezTo>
                    <a:pt x="2719" y="3724"/>
                    <a:pt x="1960" y="1300"/>
                    <a:pt x="1298" y="247"/>
                  </a:cubicBezTo>
                  <a:cubicBezTo>
                    <a:pt x="1202" y="87"/>
                    <a:pt x="1033" y="0"/>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7"/>
            <p:cNvSpPr/>
            <p:nvPr/>
          </p:nvSpPr>
          <p:spPr>
            <a:xfrm>
              <a:off x="988987" y="4031573"/>
              <a:ext cx="745075" cy="345100"/>
            </a:xfrm>
            <a:custGeom>
              <a:avLst/>
              <a:gdLst/>
              <a:ahLst/>
              <a:cxnLst/>
              <a:rect l="l" t="t" r="r" b="b"/>
              <a:pathLst>
                <a:path w="29803" h="13804" extrusionOk="0">
                  <a:moveTo>
                    <a:pt x="74" y="1"/>
                  </a:moveTo>
                  <a:cubicBezTo>
                    <a:pt x="25" y="858"/>
                    <a:pt x="0" y="1715"/>
                    <a:pt x="0" y="2548"/>
                  </a:cubicBezTo>
                  <a:cubicBezTo>
                    <a:pt x="0" y="12901"/>
                    <a:pt x="3357" y="13803"/>
                    <a:pt x="10470" y="13803"/>
                  </a:cubicBezTo>
                  <a:cubicBezTo>
                    <a:pt x="11971" y="13803"/>
                    <a:pt x="13638" y="13763"/>
                    <a:pt x="15477" y="13763"/>
                  </a:cubicBezTo>
                  <a:cubicBezTo>
                    <a:pt x="17311" y="13763"/>
                    <a:pt x="18941" y="13803"/>
                    <a:pt x="20382" y="13803"/>
                  </a:cubicBezTo>
                  <a:cubicBezTo>
                    <a:pt x="27214" y="13803"/>
                    <a:pt x="29802" y="12901"/>
                    <a:pt x="29802" y="2548"/>
                  </a:cubicBezTo>
                  <a:cubicBezTo>
                    <a:pt x="29802" y="1764"/>
                    <a:pt x="29778" y="956"/>
                    <a:pt x="29729" y="148"/>
                  </a:cubicBezTo>
                  <a:cubicBezTo>
                    <a:pt x="29331" y="8244"/>
                    <a:pt x="26654" y="9004"/>
                    <a:pt x="20399" y="9004"/>
                  </a:cubicBezTo>
                  <a:cubicBezTo>
                    <a:pt x="18955" y="9004"/>
                    <a:pt x="17319" y="8963"/>
                    <a:pt x="15477" y="8963"/>
                  </a:cubicBezTo>
                  <a:cubicBezTo>
                    <a:pt x="13619" y="8963"/>
                    <a:pt x="11936" y="9005"/>
                    <a:pt x="10423" y="9005"/>
                  </a:cubicBezTo>
                  <a:cubicBezTo>
                    <a:pt x="3900" y="9005"/>
                    <a:pt x="551" y="8230"/>
                    <a:pt x="74"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7"/>
            <p:cNvSpPr/>
            <p:nvPr/>
          </p:nvSpPr>
          <p:spPr>
            <a:xfrm>
              <a:off x="1503237" y="3612598"/>
              <a:ext cx="105325" cy="82350"/>
            </a:xfrm>
            <a:custGeom>
              <a:avLst/>
              <a:gdLst/>
              <a:ahLst/>
              <a:cxnLst/>
              <a:rect l="l" t="t" r="r" b="b"/>
              <a:pathLst>
                <a:path w="4213" h="3294" extrusionOk="0">
                  <a:moveTo>
                    <a:pt x="585" y="1"/>
                  </a:moveTo>
                  <a:cubicBezTo>
                    <a:pt x="324" y="1"/>
                    <a:pt x="118" y="82"/>
                    <a:pt x="49" y="304"/>
                  </a:cubicBezTo>
                  <a:cubicBezTo>
                    <a:pt x="0" y="475"/>
                    <a:pt x="123" y="671"/>
                    <a:pt x="245" y="818"/>
                  </a:cubicBezTo>
                  <a:cubicBezTo>
                    <a:pt x="686" y="1259"/>
                    <a:pt x="1298" y="1479"/>
                    <a:pt x="1861" y="1749"/>
                  </a:cubicBezTo>
                  <a:cubicBezTo>
                    <a:pt x="2424" y="1994"/>
                    <a:pt x="3012" y="2287"/>
                    <a:pt x="3330" y="2826"/>
                  </a:cubicBezTo>
                  <a:cubicBezTo>
                    <a:pt x="3471" y="3037"/>
                    <a:pt x="3612" y="3293"/>
                    <a:pt x="3838" y="3293"/>
                  </a:cubicBezTo>
                  <a:cubicBezTo>
                    <a:pt x="3848" y="3293"/>
                    <a:pt x="3859" y="3293"/>
                    <a:pt x="3869" y="3291"/>
                  </a:cubicBezTo>
                  <a:cubicBezTo>
                    <a:pt x="4065" y="3291"/>
                    <a:pt x="4188" y="3120"/>
                    <a:pt x="4212" y="2924"/>
                  </a:cubicBezTo>
                  <a:cubicBezTo>
                    <a:pt x="4212" y="2753"/>
                    <a:pt x="4139" y="2581"/>
                    <a:pt x="4065" y="2434"/>
                  </a:cubicBezTo>
                  <a:cubicBezTo>
                    <a:pt x="3673" y="1626"/>
                    <a:pt x="3037" y="965"/>
                    <a:pt x="2253" y="524"/>
                  </a:cubicBezTo>
                  <a:cubicBezTo>
                    <a:pt x="2001" y="390"/>
                    <a:pt x="1159" y="1"/>
                    <a:pt x="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7"/>
            <p:cNvSpPr/>
            <p:nvPr/>
          </p:nvSpPr>
          <p:spPr>
            <a:xfrm>
              <a:off x="1039912" y="3315298"/>
              <a:ext cx="208675" cy="322050"/>
            </a:xfrm>
            <a:custGeom>
              <a:avLst/>
              <a:gdLst/>
              <a:ahLst/>
              <a:cxnLst/>
              <a:rect l="l" t="t" r="r" b="b"/>
              <a:pathLst>
                <a:path w="8347" h="12882" extrusionOk="0">
                  <a:moveTo>
                    <a:pt x="3201" y="0"/>
                  </a:moveTo>
                  <a:cubicBezTo>
                    <a:pt x="768" y="0"/>
                    <a:pt x="0" y="2507"/>
                    <a:pt x="45" y="5094"/>
                  </a:cubicBezTo>
                  <a:cubicBezTo>
                    <a:pt x="94" y="7935"/>
                    <a:pt x="1906" y="12882"/>
                    <a:pt x="1906" y="12882"/>
                  </a:cubicBezTo>
                  <a:cubicBezTo>
                    <a:pt x="5457" y="9943"/>
                    <a:pt x="8346" y="9012"/>
                    <a:pt x="8346" y="9012"/>
                  </a:cubicBezTo>
                  <a:cubicBezTo>
                    <a:pt x="8346" y="9012"/>
                    <a:pt x="7024" y="638"/>
                    <a:pt x="3963" y="74"/>
                  </a:cubicBezTo>
                  <a:cubicBezTo>
                    <a:pt x="3692" y="24"/>
                    <a:pt x="3439" y="0"/>
                    <a:pt x="3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7"/>
            <p:cNvSpPr/>
            <p:nvPr/>
          </p:nvSpPr>
          <p:spPr>
            <a:xfrm>
              <a:off x="1028762" y="3303973"/>
              <a:ext cx="232675" cy="352350"/>
            </a:xfrm>
            <a:custGeom>
              <a:avLst/>
              <a:gdLst/>
              <a:ahLst/>
              <a:cxnLst/>
              <a:rect l="l" t="t" r="r" b="b"/>
              <a:pathLst>
                <a:path w="9307" h="14094" extrusionOk="0">
                  <a:moveTo>
                    <a:pt x="3650" y="919"/>
                  </a:moveTo>
                  <a:cubicBezTo>
                    <a:pt x="3870" y="919"/>
                    <a:pt x="4090" y="944"/>
                    <a:pt x="4335" y="993"/>
                  </a:cubicBezTo>
                  <a:cubicBezTo>
                    <a:pt x="6441" y="1384"/>
                    <a:pt x="7837" y="6698"/>
                    <a:pt x="8278" y="9172"/>
                  </a:cubicBezTo>
                  <a:cubicBezTo>
                    <a:pt x="7421" y="9490"/>
                    <a:pt x="5217" y="10470"/>
                    <a:pt x="2572" y="12575"/>
                  </a:cubicBezTo>
                  <a:cubicBezTo>
                    <a:pt x="2082" y="11180"/>
                    <a:pt x="980" y="7678"/>
                    <a:pt x="956" y="5523"/>
                  </a:cubicBezTo>
                  <a:cubicBezTo>
                    <a:pt x="907" y="3588"/>
                    <a:pt x="1348" y="2119"/>
                    <a:pt x="2180" y="1409"/>
                  </a:cubicBezTo>
                  <a:cubicBezTo>
                    <a:pt x="2572" y="1091"/>
                    <a:pt x="3062" y="919"/>
                    <a:pt x="3650" y="919"/>
                  </a:cubicBezTo>
                  <a:close/>
                  <a:moveTo>
                    <a:pt x="3628" y="0"/>
                  </a:moveTo>
                  <a:cubicBezTo>
                    <a:pt x="2836" y="0"/>
                    <a:pt x="2154" y="235"/>
                    <a:pt x="1593" y="723"/>
                  </a:cubicBezTo>
                  <a:cubicBezTo>
                    <a:pt x="540" y="1605"/>
                    <a:pt x="1" y="3319"/>
                    <a:pt x="25" y="5547"/>
                  </a:cubicBezTo>
                  <a:cubicBezTo>
                    <a:pt x="74" y="8437"/>
                    <a:pt x="1838" y="13286"/>
                    <a:pt x="1911" y="13482"/>
                  </a:cubicBezTo>
                  <a:lnTo>
                    <a:pt x="2131" y="14094"/>
                  </a:lnTo>
                  <a:lnTo>
                    <a:pt x="2646" y="13677"/>
                  </a:lnTo>
                  <a:cubicBezTo>
                    <a:pt x="6074" y="10837"/>
                    <a:pt x="8915" y="9906"/>
                    <a:pt x="8939" y="9906"/>
                  </a:cubicBezTo>
                  <a:lnTo>
                    <a:pt x="9306" y="9784"/>
                  </a:lnTo>
                  <a:lnTo>
                    <a:pt x="9257" y="9392"/>
                  </a:lnTo>
                  <a:cubicBezTo>
                    <a:pt x="9233" y="9294"/>
                    <a:pt x="8915" y="7237"/>
                    <a:pt x="8180" y="5058"/>
                  </a:cubicBezTo>
                  <a:cubicBezTo>
                    <a:pt x="7176" y="2021"/>
                    <a:pt x="5927" y="356"/>
                    <a:pt x="4507" y="87"/>
                  </a:cubicBezTo>
                  <a:cubicBezTo>
                    <a:pt x="4200" y="29"/>
                    <a:pt x="3907"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7"/>
            <p:cNvSpPr/>
            <p:nvPr/>
          </p:nvSpPr>
          <p:spPr>
            <a:xfrm>
              <a:off x="1109587" y="3405148"/>
              <a:ext cx="74700" cy="177725"/>
            </a:xfrm>
            <a:custGeom>
              <a:avLst/>
              <a:gdLst/>
              <a:ahLst/>
              <a:cxnLst/>
              <a:rect l="l" t="t" r="r" b="b"/>
              <a:pathLst>
                <a:path w="2988" h="7109" extrusionOk="0">
                  <a:moveTo>
                    <a:pt x="523" y="0"/>
                  </a:moveTo>
                  <a:cubicBezTo>
                    <a:pt x="472" y="0"/>
                    <a:pt x="420" y="10"/>
                    <a:pt x="368" y="31"/>
                  </a:cubicBezTo>
                  <a:cubicBezTo>
                    <a:pt x="123" y="105"/>
                    <a:pt x="0" y="350"/>
                    <a:pt x="74" y="594"/>
                  </a:cubicBezTo>
                  <a:lnTo>
                    <a:pt x="2033" y="6790"/>
                  </a:lnTo>
                  <a:cubicBezTo>
                    <a:pt x="2082" y="6986"/>
                    <a:pt x="2278" y="7108"/>
                    <a:pt x="2474" y="7108"/>
                  </a:cubicBezTo>
                  <a:cubicBezTo>
                    <a:pt x="2523" y="7108"/>
                    <a:pt x="2572" y="7108"/>
                    <a:pt x="2596" y="7084"/>
                  </a:cubicBezTo>
                  <a:cubicBezTo>
                    <a:pt x="2841" y="7010"/>
                    <a:pt x="2988" y="6765"/>
                    <a:pt x="2914" y="6520"/>
                  </a:cubicBezTo>
                  <a:lnTo>
                    <a:pt x="955" y="325"/>
                  </a:lnTo>
                  <a:cubicBezTo>
                    <a:pt x="878" y="132"/>
                    <a:pt x="710"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7"/>
            <p:cNvSpPr/>
            <p:nvPr/>
          </p:nvSpPr>
          <p:spPr>
            <a:xfrm>
              <a:off x="1067962" y="3486498"/>
              <a:ext cx="182450" cy="139300"/>
            </a:xfrm>
            <a:custGeom>
              <a:avLst/>
              <a:gdLst/>
              <a:ahLst/>
              <a:cxnLst/>
              <a:rect l="l" t="t" r="r" b="b"/>
              <a:pathLst>
                <a:path w="7298" h="5572" extrusionOk="0">
                  <a:moveTo>
                    <a:pt x="6608" y="0"/>
                  </a:moveTo>
                  <a:cubicBezTo>
                    <a:pt x="6475" y="0"/>
                    <a:pt x="6334" y="44"/>
                    <a:pt x="6220" y="108"/>
                  </a:cubicBezTo>
                  <a:cubicBezTo>
                    <a:pt x="5363" y="548"/>
                    <a:pt x="4824" y="1405"/>
                    <a:pt x="4139" y="2067"/>
                  </a:cubicBezTo>
                  <a:cubicBezTo>
                    <a:pt x="3404" y="2777"/>
                    <a:pt x="2473" y="3266"/>
                    <a:pt x="1469" y="3462"/>
                  </a:cubicBezTo>
                  <a:cubicBezTo>
                    <a:pt x="1102" y="3536"/>
                    <a:pt x="367" y="3438"/>
                    <a:pt x="172" y="3781"/>
                  </a:cubicBezTo>
                  <a:cubicBezTo>
                    <a:pt x="0" y="4099"/>
                    <a:pt x="392" y="4932"/>
                    <a:pt x="490" y="5250"/>
                  </a:cubicBezTo>
                  <a:cubicBezTo>
                    <a:pt x="514" y="5348"/>
                    <a:pt x="539" y="5421"/>
                    <a:pt x="588" y="5495"/>
                  </a:cubicBezTo>
                  <a:cubicBezTo>
                    <a:pt x="656" y="5552"/>
                    <a:pt x="741" y="5572"/>
                    <a:pt x="828" y="5572"/>
                  </a:cubicBezTo>
                  <a:cubicBezTo>
                    <a:pt x="929" y="5572"/>
                    <a:pt x="1035" y="5546"/>
                    <a:pt x="1127" y="5519"/>
                  </a:cubicBezTo>
                  <a:cubicBezTo>
                    <a:pt x="2767" y="4858"/>
                    <a:pt x="3771" y="3169"/>
                    <a:pt x="5363" y="2434"/>
                  </a:cubicBezTo>
                  <a:cubicBezTo>
                    <a:pt x="5853" y="2189"/>
                    <a:pt x="6416" y="2067"/>
                    <a:pt x="6955" y="1920"/>
                  </a:cubicBezTo>
                  <a:cubicBezTo>
                    <a:pt x="7053" y="1895"/>
                    <a:pt x="7200" y="1846"/>
                    <a:pt x="7249" y="1748"/>
                  </a:cubicBezTo>
                  <a:cubicBezTo>
                    <a:pt x="7298" y="1650"/>
                    <a:pt x="7273" y="1552"/>
                    <a:pt x="7249" y="1454"/>
                  </a:cubicBezTo>
                  <a:lnTo>
                    <a:pt x="7053" y="450"/>
                  </a:lnTo>
                  <a:cubicBezTo>
                    <a:pt x="7028" y="328"/>
                    <a:pt x="7004" y="205"/>
                    <a:pt x="6930" y="132"/>
                  </a:cubicBezTo>
                  <a:cubicBezTo>
                    <a:pt x="6848" y="38"/>
                    <a:pt x="6731" y="0"/>
                    <a:pt x="6608"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7"/>
            <p:cNvSpPr/>
            <p:nvPr/>
          </p:nvSpPr>
          <p:spPr>
            <a:xfrm>
              <a:off x="1487312" y="3315298"/>
              <a:ext cx="208675" cy="322050"/>
            </a:xfrm>
            <a:custGeom>
              <a:avLst/>
              <a:gdLst/>
              <a:ahLst/>
              <a:cxnLst/>
              <a:rect l="l" t="t" r="r" b="b"/>
              <a:pathLst>
                <a:path w="8347" h="12882" extrusionOk="0">
                  <a:moveTo>
                    <a:pt x="5145" y="0"/>
                  </a:moveTo>
                  <a:cubicBezTo>
                    <a:pt x="4908" y="0"/>
                    <a:pt x="4654" y="24"/>
                    <a:pt x="4384" y="74"/>
                  </a:cubicBezTo>
                  <a:cubicBezTo>
                    <a:pt x="1347" y="638"/>
                    <a:pt x="0" y="9012"/>
                    <a:pt x="0" y="9012"/>
                  </a:cubicBezTo>
                  <a:cubicBezTo>
                    <a:pt x="0" y="9012"/>
                    <a:pt x="2890" y="9943"/>
                    <a:pt x="6441" y="12882"/>
                  </a:cubicBezTo>
                  <a:cubicBezTo>
                    <a:pt x="6441" y="12882"/>
                    <a:pt x="8253" y="7935"/>
                    <a:pt x="8302" y="5094"/>
                  </a:cubicBezTo>
                  <a:cubicBezTo>
                    <a:pt x="8346" y="2507"/>
                    <a:pt x="7578" y="0"/>
                    <a:pt x="5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7"/>
            <p:cNvSpPr/>
            <p:nvPr/>
          </p:nvSpPr>
          <p:spPr>
            <a:xfrm>
              <a:off x="1474462" y="3303973"/>
              <a:ext cx="233275" cy="352350"/>
            </a:xfrm>
            <a:custGeom>
              <a:avLst/>
              <a:gdLst/>
              <a:ahLst/>
              <a:cxnLst/>
              <a:rect l="l" t="t" r="r" b="b"/>
              <a:pathLst>
                <a:path w="9331" h="14094" extrusionOk="0">
                  <a:moveTo>
                    <a:pt x="5677" y="923"/>
                  </a:moveTo>
                  <a:cubicBezTo>
                    <a:pt x="6251" y="923"/>
                    <a:pt x="6734" y="1088"/>
                    <a:pt x="7126" y="1409"/>
                  </a:cubicBezTo>
                  <a:cubicBezTo>
                    <a:pt x="7959" y="2119"/>
                    <a:pt x="8400" y="3588"/>
                    <a:pt x="8375" y="5523"/>
                  </a:cubicBezTo>
                  <a:cubicBezTo>
                    <a:pt x="8326" y="7678"/>
                    <a:pt x="7224" y="11180"/>
                    <a:pt x="6734" y="12575"/>
                  </a:cubicBezTo>
                  <a:cubicBezTo>
                    <a:pt x="4090" y="10470"/>
                    <a:pt x="1886" y="9490"/>
                    <a:pt x="1029" y="9172"/>
                  </a:cubicBezTo>
                  <a:cubicBezTo>
                    <a:pt x="1469" y="6698"/>
                    <a:pt x="2865" y="1384"/>
                    <a:pt x="4996" y="993"/>
                  </a:cubicBezTo>
                  <a:cubicBezTo>
                    <a:pt x="5236" y="946"/>
                    <a:pt x="5463" y="923"/>
                    <a:pt x="5677" y="923"/>
                  </a:cubicBezTo>
                  <a:close/>
                  <a:moveTo>
                    <a:pt x="5703" y="0"/>
                  </a:moveTo>
                  <a:cubicBezTo>
                    <a:pt x="5424" y="0"/>
                    <a:pt x="5131" y="29"/>
                    <a:pt x="4824" y="87"/>
                  </a:cubicBezTo>
                  <a:cubicBezTo>
                    <a:pt x="3379" y="356"/>
                    <a:pt x="2131" y="2021"/>
                    <a:pt x="1127" y="5058"/>
                  </a:cubicBezTo>
                  <a:cubicBezTo>
                    <a:pt x="416" y="7237"/>
                    <a:pt x="74" y="9294"/>
                    <a:pt x="49" y="9392"/>
                  </a:cubicBezTo>
                  <a:lnTo>
                    <a:pt x="0" y="9784"/>
                  </a:lnTo>
                  <a:lnTo>
                    <a:pt x="367" y="9906"/>
                  </a:lnTo>
                  <a:cubicBezTo>
                    <a:pt x="392" y="9906"/>
                    <a:pt x="3233" y="10837"/>
                    <a:pt x="6661" y="13677"/>
                  </a:cubicBezTo>
                  <a:lnTo>
                    <a:pt x="7175" y="14094"/>
                  </a:lnTo>
                  <a:lnTo>
                    <a:pt x="7396" y="13482"/>
                  </a:lnTo>
                  <a:cubicBezTo>
                    <a:pt x="7469" y="13286"/>
                    <a:pt x="9232" y="8437"/>
                    <a:pt x="9281" y="5547"/>
                  </a:cubicBezTo>
                  <a:cubicBezTo>
                    <a:pt x="9330" y="3319"/>
                    <a:pt x="8767" y="1605"/>
                    <a:pt x="7738" y="723"/>
                  </a:cubicBezTo>
                  <a:cubicBezTo>
                    <a:pt x="7177" y="235"/>
                    <a:pt x="6495" y="0"/>
                    <a:pt x="5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7"/>
            <p:cNvSpPr/>
            <p:nvPr/>
          </p:nvSpPr>
          <p:spPr>
            <a:xfrm>
              <a:off x="1551587" y="3405148"/>
              <a:ext cx="74725" cy="177725"/>
            </a:xfrm>
            <a:custGeom>
              <a:avLst/>
              <a:gdLst/>
              <a:ahLst/>
              <a:cxnLst/>
              <a:rect l="l" t="t" r="r" b="b"/>
              <a:pathLst>
                <a:path w="2989" h="7109" extrusionOk="0">
                  <a:moveTo>
                    <a:pt x="2466" y="0"/>
                  </a:moveTo>
                  <a:cubicBezTo>
                    <a:pt x="2279" y="0"/>
                    <a:pt x="2115" y="132"/>
                    <a:pt x="2058" y="325"/>
                  </a:cubicBezTo>
                  <a:lnTo>
                    <a:pt x="99" y="6520"/>
                  </a:lnTo>
                  <a:cubicBezTo>
                    <a:pt x="1" y="6765"/>
                    <a:pt x="148" y="7010"/>
                    <a:pt x="392" y="7084"/>
                  </a:cubicBezTo>
                  <a:cubicBezTo>
                    <a:pt x="441" y="7108"/>
                    <a:pt x="490" y="7108"/>
                    <a:pt x="515" y="7108"/>
                  </a:cubicBezTo>
                  <a:cubicBezTo>
                    <a:pt x="711" y="7108"/>
                    <a:pt x="907" y="6986"/>
                    <a:pt x="956" y="6790"/>
                  </a:cubicBezTo>
                  <a:lnTo>
                    <a:pt x="2915" y="594"/>
                  </a:lnTo>
                  <a:cubicBezTo>
                    <a:pt x="2988" y="350"/>
                    <a:pt x="2866" y="105"/>
                    <a:pt x="2621" y="31"/>
                  </a:cubicBezTo>
                  <a:cubicBezTo>
                    <a:pt x="2569" y="10"/>
                    <a:pt x="2516" y="0"/>
                    <a:pt x="2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7"/>
            <p:cNvSpPr/>
            <p:nvPr/>
          </p:nvSpPr>
          <p:spPr>
            <a:xfrm>
              <a:off x="1485462" y="3486498"/>
              <a:ext cx="183075" cy="139300"/>
            </a:xfrm>
            <a:custGeom>
              <a:avLst/>
              <a:gdLst/>
              <a:ahLst/>
              <a:cxnLst/>
              <a:rect l="l" t="t" r="r" b="b"/>
              <a:pathLst>
                <a:path w="7323" h="5572" extrusionOk="0">
                  <a:moveTo>
                    <a:pt x="693" y="0"/>
                  </a:moveTo>
                  <a:cubicBezTo>
                    <a:pt x="567" y="0"/>
                    <a:pt x="451" y="38"/>
                    <a:pt x="368" y="132"/>
                  </a:cubicBezTo>
                  <a:cubicBezTo>
                    <a:pt x="295" y="205"/>
                    <a:pt x="270" y="328"/>
                    <a:pt x="246" y="450"/>
                  </a:cubicBezTo>
                  <a:lnTo>
                    <a:pt x="50" y="1454"/>
                  </a:lnTo>
                  <a:cubicBezTo>
                    <a:pt x="25" y="1552"/>
                    <a:pt x="1" y="1650"/>
                    <a:pt x="50" y="1748"/>
                  </a:cubicBezTo>
                  <a:cubicBezTo>
                    <a:pt x="99" y="1846"/>
                    <a:pt x="246" y="1895"/>
                    <a:pt x="368" y="1920"/>
                  </a:cubicBezTo>
                  <a:cubicBezTo>
                    <a:pt x="907" y="2067"/>
                    <a:pt x="1446" y="2189"/>
                    <a:pt x="1935" y="2434"/>
                  </a:cubicBezTo>
                  <a:cubicBezTo>
                    <a:pt x="3527" y="3169"/>
                    <a:pt x="4556" y="4858"/>
                    <a:pt x="6172" y="5519"/>
                  </a:cubicBezTo>
                  <a:cubicBezTo>
                    <a:pt x="6264" y="5546"/>
                    <a:pt x="6369" y="5572"/>
                    <a:pt x="6470" y="5572"/>
                  </a:cubicBezTo>
                  <a:cubicBezTo>
                    <a:pt x="6558" y="5572"/>
                    <a:pt x="6642" y="5552"/>
                    <a:pt x="6711" y="5495"/>
                  </a:cubicBezTo>
                  <a:cubicBezTo>
                    <a:pt x="6760" y="5421"/>
                    <a:pt x="6784" y="5348"/>
                    <a:pt x="6809" y="5250"/>
                  </a:cubicBezTo>
                  <a:cubicBezTo>
                    <a:pt x="6907" y="4932"/>
                    <a:pt x="7323" y="4099"/>
                    <a:pt x="7127" y="3781"/>
                  </a:cubicBezTo>
                  <a:cubicBezTo>
                    <a:pt x="6956" y="3438"/>
                    <a:pt x="6196" y="3536"/>
                    <a:pt x="5854" y="3462"/>
                  </a:cubicBezTo>
                  <a:cubicBezTo>
                    <a:pt x="4850" y="3266"/>
                    <a:pt x="3895" y="2777"/>
                    <a:pt x="3160" y="2067"/>
                  </a:cubicBezTo>
                  <a:cubicBezTo>
                    <a:pt x="2474" y="1405"/>
                    <a:pt x="1935" y="548"/>
                    <a:pt x="1103" y="108"/>
                  </a:cubicBezTo>
                  <a:cubicBezTo>
                    <a:pt x="976" y="44"/>
                    <a:pt x="829" y="0"/>
                    <a:pt x="693"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7"/>
            <p:cNvSpPr/>
            <p:nvPr/>
          </p:nvSpPr>
          <p:spPr>
            <a:xfrm>
              <a:off x="1401612" y="4259323"/>
              <a:ext cx="348350" cy="52675"/>
            </a:xfrm>
            <a:custGeom>
              <a:avLst/>
              <a:gdLst/>
              <a:ahLst/>
              <a:cxnLst/>
              <a:rect l="l" t="t" r="r" b="b"/>
              <a:pathLst>
                <a:path w="13934" h="2107" extrusionOk="0">
                  <a:moveTo>
                    <a:pt x="0" y="0"/>
                  </a:moveTo>
                  <a:lnTo>
                    <a:pt x="0" y="2106"/>
                  </a:lnTo>
                  <a:lnTo>
                    <a:pt x="13934" y="2106"/>
                  </a:lnTo>
                  <a:lnTo>
                    <a:pt x="139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7"/>
            <p:cNvSpPr/>
            <p:nvPr/>
          </p:nvSpPr>
          <p:spPr>
            <a:xfrm>
              <a:off x="1109587" y="4161373"/>
              <a:ext cx="296925" cy="252850"/>
            </a:xfrm>
            <a:custGeom>
              <a:avLst/>
              <a:gdLst/>
              <a:ahLst/>
              <a:cxnLst/>
              <a:rect l="l" t="t" r="r" b="b"/>
              <a:pathLst>
                <a:path w="11877" h="10114" extrusionOk="0">
                  <a:moveTo>
                    <a:pt x="5045" y="0"/>
                  </a:moveTo>
                  <a:cubicBezTo>
                    <a:pt x="2253" y="0"/>
                    <a:pt x="0" y="2253"/>
                    <a:pt x="0" y="5045"/>
                  </a:cubicBezTo>
                  <a:cubicBezTo>
                    <a:pt x="0" y="7861"/>
                    <a:pt x="2253" y="10114"/>
                    <a:pt x="5045" y="10114"/>
                  </a:cubicBezTo>
                  <a:cubicBezTo>
                    <a:pt x="7836" y="10114"/>
                    <a:pt x="11877" y="7861"/>
                    <a:pt x="11877" y="5045"/>
                  </a:cubicBezTo>
                  <a:cubicBezTo>
                    <a:pt x="11877" y="2253"/>
                    <a:pt x="7836" y="0"/>
                    <a:pt x="50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7"/>
            <p:cNvSpPr/>
            <p:nvPr/>
          </p:nvSpPr>
          <p:spPr>
            <a:xfrm>
              <a:off x="1096737" y="4148523"/>
              <a:ext cx="664875" cy="278575"/>
            </a:xfrm>
            <a:custGeom>
              <a:avLst/>
              <a:gdLst/>
              <a:ahLst/>
              <a:cxnLst/>
              <a:rect l="l" t="t" r="r" b="b"/>
              <a:pathLst>
                <a:path w="26595" h="11143" extrusionOk="0">
                  <a:moveTo>
                    <a:pt x="25639" y="4922"/>
                  </a:moveTo>
                  <a:lnTo>
                    <a:pt x="25639" y="6073"/>
                  </a:lnTo>
                  <a:lnTo>
                    <a:pt x="12856" y="6073"/>
                  </a:lnTo>
                  <a:cubicBezTo>
                    <a:pt x="12881" y="5902"/>
                    <a:pt x="12881" y="5730"/>
                    <a:pt x="12881" y="5559"/>
                  </a:cubicBezTo>
                  <a:cubicBezTo>
                    <a:pt x="12881" y="5338"/>
                    <a:pt x="12856" y="5118"/>
                    <a:pt x="12832" y="4922"/>
                  </a:cubicBezTo>
                  <a:close/>
                  <a:moveTo>
                    <a:pt x="5559" y="1028"/>
                  </a:moveTo>
                  <a:cubicBezTo>
                    <a:pt x="6857" y="1028"/>
                    <a:pt x="8473" y="1567"/>
                    <a:pt x="9722" y="2424"/>
                  </a:cubicBezTo>
                  <a:cubicBezTo>
                    <a:pt x="10726" y="3085"/>
                    <a:pt x="11411" y="3894"/>
                    <a:pt x="11705" y="4702"/>
                  </a:cubicBezTo>
                  <a:lnTo>
                    <a:pt x="11705" y="6416"/>
                  </a:lnTo>
                  <a:cubicBezTo>
                    <a:pt x="11411" y="7248"/>
                    <a:pt x="10726" y="8057"/>
                    <a:pt x="9722" y="8718"/>
                  </a:cubicBezTo>
                  <a:cubicBezTo>
                    <a:pt x="8473" y="9575"/>
                    <a:pt x="6857" y="10114"/>
                    <a:pt x="5559" y="10114"/>
                  </a:cubicBezTo>
                  <a:cubicBezTo>
                    <a:pt x="3061" y="10114"/>
                    <a:pt x="1029" y="8081"/>
                    <a:pt x="1029" y="5559"/>
                  </a:cubicBezTo>
                  <a:cubicBezTo>
                    <a:pt x="1029" y="3061"/>
                    <a:pt x="3061" y="1028"/>
                    <a:pt x="5559" y="1028"/>
                  </a:cubicBezTo>
                  <a:close/>
                  <a:moveTo>
                    <a:pt x="5559" y="0"/>
                  </a:moveTo>
                  <a:cubicBezTo>
                    <a:pt x="2498" y="0"/>
                    <a:pt x="0" y="2498"/>
                    <a:pt x="0" y="5559"/>
                  </a:cubicBezTo>
                  <a:cubicBezTo>
                    <a:pt x="0" y="8644"/>
                    <a:pt x="2498" y="11142"/>
                    <a:pt x="5559" y="11142"/>
                  </a:cubicBezTo>
                  <a:cubicBezTo>
                    <a:pt x="7053" y="11142"/>
                    <a:pt x="8865" y="10530"/>
                    <a:pt x="10310" y="9575"/>
                  </a:cubicBezTo>
                  <a:cubicBezTo>
                    <a:pt x="11411" y="8816"/>
                    <a:pt x="12171" y="7959"/>
                    <a:pt x="12587" y="7028"/>
                  </a:cubicBezTo>
                  <a:lnTo>
                    <a:pt x="26594" y="7028"/>
                  </a:lnTo>
                  <a:lnTo>
                    <a:pt x="26594" y="3943"/>
                  </a:lnTo>
                  <a:lnTo>
                    <a:pt x="12513" y="3943"/>
                  </a:lnTo>
                  <a:cubicBezTo>
                    <a:pt x="12097" y="3085"/>
                    <a:pt x="11338" y="2277"/>
                    <a:pt x="10310" y="1567"/>
                  </a:cubicBezTo>
                  <a:cubicBezTo>
                    <a:pt x="8865" y="612"/>
                    <a:pt x="7053" y="0"/>
                    <a:pt x="5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7"/>
            <p:cNvSpPr/>
            <p:nvPr/>
          </p:nvSpPr>
          <p:spPr>
            <a:xfrm>
              <a:off x="1161012" y="4237273"/>
              <a:ext cx="38600" cy="103500"/>
            </a:xfrm>
            <a:custGeom>
              <a:avLst/>
              <a:gdLst/>
              <a:ahLst/>
              <a:cxnLst/>
              <a:rect l="l" t="t" r="r" b="b"/>
              <a:pathLst>
                <a:path w="1544" h="4140" extrusionOk="0">
                  <a:moveTo>
                    <a:pt x="784" y="1"/>
                  </a:moveTo>
                  <a:cubicBezTo>
                    <a:pt x="343" y="1"/>
                    <a:pt x="0" y="344"/>
                    <a:pt x="0" y="784"/>
                  </a:cubicBezTo>
                  <a:lnTo>
                    <a:pt x="0" y="3356"/>
                  </a:lnTo>
                  <a:cubicBezTo>
                    <a:pt x="0" y="3796"/>
                    <a:pt x="343" y="4139"/>
                    <a:pt x="784" y="4139"/>
                  </a:cubicBezTo>
                  <a:cubicBezTo>
                    <a:pt x="1200" y="4139"/>
                    <a:pt x="1543" y="3796"/>
                    <a:pt x="1543" y="3356"/>
                  </a:cubicBezTo>
                  <a:lnTo>
                    <a:pt x="1543" y="784"/>
                  </a:lnTo>
                  <a:cubicBezTo>
                    <a:pt x="1543" y="344"/>
                    <a:pt x="1200" y="1"/>
                    <a:pt x="7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7"/>
            <p:cNvSpPr/>
            <p:nvPr/>
          </p:nvSpPr>
          <p:spPr>
            <a:xfrm>
              <a:off x="1148762" y="4225648"/>
              <a:ext cx="63075" cy="126750"/>
            </a:xfrm>
            <a:custGeom>
              <a:avLst/>
              <a:gdLst/>
              <a:ahLst/>
              <a:cxnLst/>
              <a:rect l="l" t="t" r="r" b="b"/>
              <a:pathLst>
                <a:path w="2523" h="5070" extrusionOk="0">
                  <a:moveTo>
                    <a:pt x="1274" y="956"/>
                  </a:moveTo>
                  <a:cubicBezTo>
                    <a:pt x="1421" y="956"/>
                    <a:pt x="1568" y="1078"/>
                    <a:pt x="1568" y="1249"/>
                  </a:cubicBezTo>
                  <a:lnTo>
                    <a:pt x="1568" y="3821"/>
                  </a:lnTo>
                  <a:cubicBezTo>
                    <a:pt x="1568" y="3992"/>
                    <a:pt x="1421" y="4114"/>
                    <a:pt x="1274" y="4114"/>
                  </a:cubicBezTo>
                  <a:cubicBezTo>
                    <a:pt x="1103" y="4114"/>
                    <a:pt x="980" y="3992"/>
                    <a:pt x="980" y="3821"/>
                  </a:cubicBezTo>
                  <a:lnTo>
                    <a:pt x="980" y="1249"/>
                  </a:lnTo>
                  <a:cubicBezTo>
                    <a:pt x="980" y="1078"/>
                    <a:pt x="1103" y="956"/>
                    <a:pt x="1274" y="956"/>
                  </a:cubicBezTo>
                  <a:close/>
                  <a:moveTo>
                    <a:pt x="1274" y="0"/>
                  </a:moveTo>
                  <a:cubicBezTo>
                    <a:pt x="564" y="0"/>
                    <a:pt x="1" y="564"/>
                    <a:pt x="1" y="1249"/>
                  </a:cubicBezTo>
                  <a:lnTo>
                    <a:pt x="1" y="3821"/>
                  </a:lnTo>
                  <a:cubicBezTo>
                    <a:pt x="1" y="4506"/>
                    <a:pt x="564" y="5069"/>
                    <a:pt x="1274" y="5069"/>
                  </a:cubicBezTo>
                  <a:cubicBezTo>
                    <a:pt x="1960" y="5069"/>
                    <a:pt x="2523" y="4506"/>
                    <a:pt x="2523" y="3821"/>
                  </a:cubicBezTo>
                  <a:lnTo>
                    <a:pt x="2523" y="1249"/>
                  </a:lnTo>
                  <a:cubicBezTo>
                    <a:pt x="2523" y="564"/>
                    <a:pt x="1960"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7"/>
            <p:cNvSpPr/>
            <p:nvPr/>
          </p:nvSpPr>
          <p:spPr>
            <a:xfrm>
              <a:off x="1707087" y="4240948"/>
              <a:ext cx="102875" cy="90025"/>
            </a:xfrm>
            <a:custGeom>
              <a:avLst/>
              <a:gdLst/>
              <a:ahLst/>
              <a:cxnLst/>
              <a:rect l="l" t="t" r="r" b="b"/>
              <a:pathLst>
                <a:path w="4115" h="3601" extrusionOk="0">
                  <a:moveTo>
                    <a:pt x="613" y="1"/>
                  </a:moveTo>
                  <a:cubicBezTo>
                    <a:pt x="270" y="1"/>
                    <a:pt x="1" y="295"/>
                    <a:pt x="1" y="637"/>
                  </a:cubicBezTo>
                  <a:lnTo>
                    <a:pt x="1" y="2964"/>
                  </a:lnTo>
                  <a:cubicBezTo>
                    <a:pt x="1" y="3307"/>
                    <a:pt x="270" y="3600"/>
                    <a:pt x="613" y="3600"/>
                  </a:cubicBezTo>
                  <a:lnTo>
                    <a:pt x="3478" y="3600"/>
                  </a:lnTo>
                  <a:cubicBezTo>
                    <a:pt x="3821" y="3600"/>
                    <a:pt x="4115" y="3307"/>
                    <a:pt x="4115" y="2964"/>
                  </a:cubicBezTo>
                  <a:lnTo>
                    <a:pt x="4115" y="637"/>
                  </a:lnTo>
                  <a:cubicBezTo>
                    <a:pt x="4115" y="295"/>
                    <a:pt x="3821" y="1"/>
                    <a:pt x="3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7"/>
            <p:cNvSpPr/>
            <p:nvPr/>
          </p:nvSpPr>
          <p:spPr>
            <a:xfrm>
              <a:off x="1695462" y="4229923"/>
              <a:ext cx="125525" cy="112075"/>
            </a:xfrm>
            <a:custGeom>
              <a:avLst/>
              <a:gdLst/>
              <a:ahLst/>
              <a:cxnLst/>
              <a:rect l="l" t="t" r="r" b="b"/>
              <a:pathLst>
                <a:path w="5021" h="4483" extrusionOk="0">
                  <a:moveTo>
                    <a:pt x="3943" y="907"/>
                  </a:moveTo>
                  <a:cubicBezTo>
                    <a:pt x="4041" y="907"/>
                    <a:pt x="4114" y="980"/>
                    <a:pt x="4114" y="1078"/>
                  </a:cubicBezTo>
                  <a:lnTo>
                    <a:pt x="4114" y="3405"/>
                  </a:lnTo>
                  <a:cubicBezTo>
                    <a:pt x="4114" y="3503"/>
                    <a:pt x="4041" y="3576"/>
                    <a:pt x="3943" y="3576"/>
                  </a:cubicBezTo>
                  <a:lnTo>
                    <a:pt x="1078" y="3576"/>
                  </a:lnTo>
                  <a:cubicBezTo>
                    <a:pt x="1004" y="3576"/>
                    <a:pt x="906" y="3503"/>
                    <a:pt x="906" y="3405"/>
                  </a:cubicBezTo>
                  <a:lnTo>
                    <a:pt x="906" y="1078"/>
                  </a:lnTo>
                  <a:cubicBezTo>
                    <a:pt x="906" y="980"/>
                    <a:pt x="1004" y="907"/>
                    <a:pt x="1078" y="907"/>
                  </a:cubicBezTo>
                  <a:close/>
                  <a:moveTo>
                    <a:pt x="1078" y="1"/>
                  </a:moveTo>
                  <a:cubicBezTo>
                    <a:pt x="490" y="1"/>
                    <a:pt x="0" y="466"/>
                    <a:pt x="0" y="1078"/>
                  </a:cubicBezTo>
                  <a:lnTo>
                    <a:pt x="0" y="3405"/>
                  </a:lnTo>
                  <a:cubicBezTo>
                    <a:pt x="0" y="3992"/>
                    <a:pt x="490" y="4482"/>
                    <a:pt x="1078" y="4482"/>
                  </a:cubicBezTo>
                  <a:lnTo>
                    <a:pt x="3943" y="4482"/>
                  </a:lnTo>
                  <a:cubicBezTo>
                    <a:pt x="4555" y="4482"/>
                    <a:pt x="5020" y="3992"/>
                    <a:pt x="5020" y="3405"/>
                  </a:cubicBezTo>
                  <a:lnTo>
                    <a:pt x="5020" y="1078"/>
                  </a:lnTo>
                  <a:cubicBezTo>
                    <a:pt x="5020" y="466"/>
                    <a:pt x="4555" y="1"/>
                    <a:pt x="3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7"/>
            <p:cNvSpPr/>
            <p:nvPr/>
          </p:nvSpPr>
          <p:spPr>
            <a:xfrm>
              <a:off x="1569962" y="4269923"/>
              <a:ext cx="139000" cy="78800"/>
            </a:xfrm>
            <a:custGeom>
              <a:avLst/>
              <a:gdLst/>
              <a:ahLst/>
              <a:cxnLst/>
              <a:rect l="l" t="t" r="r" b="b"/>
              <a:pathLst>
                <a:path w="5560" h="3152" extrusionOk="0">
                  <a:moveTo>
                    <a:pt x="707" y="0"/>
                  </a:moveTo>
                  <a:cubicBezTo>
                    <a:pt x="484" y="0"/>
                    <a:pt x="283" y="161"/>
                    <a:pt x="221" y="409"/>
                  </a:cubicBezTo>
                  <a:cubicBezTo>
                    <a:pt x="221" y="433"/>
                    <a:pt x="0" y="1486"/>
                    <a:pt x="784" y="2319"/>
                  </a:cubicBezTo>
                  <a:cubicBezTo>
                    <a:pt x="1323" y="2858"/>
                    <a:pt x="2180" y="3152"/>
                    <a:pt x="3331" y="3152"/>
                  </a:cubicBezTo>
                  <a:cubicBezTo>
                    <a:pt x="3869" y="3152"/>
                    <a:pt x="4457" y="3078"/>
                    <a:pt x="5094" y="2980"/>
                  </a:cubicBezTo>
                  <a:cubicBezTo>
                    <a:pt x="5388" y="2931"/>
                    <a:pt x="5559" y="2662"/>
                    <a:pt x="5510" y="2368"/>
                  </a:cubicBezTo>
                  <a:cubicBezTo>
                    <a:pt x="5467" y="2129"/>
                    <a:pt x="5251" y="1968"/>
                    <a:pt x="5015" y="1968"/>
                  </a:cubicBezTo>
                  <a:cubicBezTo>
                    <a:pt x="4984" y="1968"/>
                    <a:pt x="4953" y="1971"/>
                    <a:pt x="4922" y="1976"/>
                  </a:cubicBezTo>
                  <a:cubicBezTo>
                    <a:pt x="4335" y="2080"/>
                    <a:pt x="3805" y="2132"/>
                    <a:pt x="3342" y="2132"/>
                  </a:cubicBezTo>
                  <a:cubicBezTo>
                    <a:pt x="2493" y="2132"/>
                    <a:pt x="1867" y="1957"/>
                    <a:pt x="1519" y="1609"/>
                  </a:cubicBezTo>
                  <a:cubicBezTo>
                    <a:pt x="1127" y="1193"/>
                    <a:pt x="1225" y="654"/>
                    <a:pt x="1225" y="605"/>
                  </a:cubicBezTo>
                  <a:cubicBezTo>
                    <a:pt x="1298" y="335"/>
                    <a:pt x="1102" y="66"/>
                    <a:pt x="833" y="17"/>
                  </a:cubicBezTo>
                  <a:cubicBezTo>
                    <a:pt x="791" y="6"/>
                    <a:pt x="74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7"/>
            <p:cNvSpPr/>
            <p:nvPr/>
          </p:nvSpPr>
          <p:spPr>
            <a:xfrm>
              <a:off x="1226512" y="4246473"/>
              <a:ext cx="81450" cy="81425"/>
            </a:xfrm>
            <a:custGeom>
              <a:avLst/>
              <a:gdLst/>
              <a:ahLst/>
              <a:cxnLst/>
              <a:rect l="l" t="t" r="r" b="b"/>
              <a:pathLst>
                <a:path w="3258" h="3257" extrusionOk="0">
                  <a:moveTo>
                    <a:pt x="1641" y="0"/>
                  </a:moveTo>
                  <a:cubicBezTo>
                    <a:pt x="735" y="0"/>
                    <a:pt x="1" y="735"/>
                    <a:pt x="1" y="1616"/>
                  </a:cubicBezTo>
                  <a:cubicBezTo>
                    <a:pt x="1" y="2522"/>
                    <a:pt x="735" y="3257"/>
                    <a:pt x="1641" y="3257"/>
                  </a:cubicBezTo>
                  <a:cubicBezTo>
                    <a:pt x="2547" y="3257"/>
                    <a:pt x="3257" y="2522"/>
                    <a:pt x="3257" y="1616"/>
                  </a:cubicBezTo>
                  <a:cubicBezTo>
                    <a:pt x="3257" y="735"/>
                    <a:pt x="2547" y="0"/>
                    <a:pt x="1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7"/>
            <p:cNvSpPr/>
            <p:nvPr/>
          </p:nvSpPr>
          <p:spPr>
            <a:xfrm>
              <a:off x="1280987" y="4018123"/>
              <a:ext cx="151250" cy="97975"/>
            </a:xfrm>
            <a:custGeom>
              <a:avLst/>
              <a:gdLst/>
              <a:ahLst/>
              <a:cxnLst/>
              <a:rect l="l" t="t" r="r" b="b"/>
              <a:pathLst>
                <a:path w="6050" h="3919" extrusionOk="0">
                  <a:moveTo>
                    <a:pt x="417" y="0"/>
                  </a:moveTo>
                  <a:cubicBezTo>
                    <a:pt x="197" y="0"/>
                    <a:pt x="1" y="196"/>
                    <a:pt x="1" y="416"/>
                  </a:cubicBezTo>
                  <a:lnTo>
                    <a:pt x="1" y="906"/>
                  </a:lnTo>
                  <a:cubicBezTo>
                    <a:pt x="1" y="2571"/>
                    <a:pt x="1348" y="3918"/>
                    <a:pt x="3013" y="3918"/>
                  </a:cubicBezTo>
                  <a:cubicBezTo>
                    <a:pt x="4678" y="3918"/>
                    <a:pt x="6049" y="2571"/>
                    <a:pt x="6049" y="906"/>
                  </a:cubicBezTo>
                  <a:lnTo>
                    <a:pt x="6049" y="416"/>
                  </a:lnTo>
                  <a:cubicBezTo>
                    <a:pt x="6049" y="196"/>
                    <a:pt x="5854" y="0"/>
                    <a:pt x="5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7"/>
            <p:cNvSpPr/>
            <p:nvPr/>
          </p:nvSpPr>
          <p:spPr>
            <a:xfrm>
              <a:off x="1089387" y="3996223"/>
              <a:ext cx="120000" cy="108225"/>
            </a:xfrm>
            <a:custGeom>
              <a:avLst/>
              <a:gdLst/>
              <a:ahLst/>
              <a:cxnLst/>
              <a:rect l="l" t="t" r="r" b="b"/>
              <a:pathLst>
                <a:path w="4800" h="4329" extrusionOk="0">
                  <a:moveTo>
                    <a:pt x="804" y="1"/>
                  </a:moveTo>
                  <a:cubicBezTo>
                    <a:pt x="639" y="1"/>
                    <a:pt x="479" y="83"/>
                    <a:pt x="392" y="239"/>
                  </a:cubicBezTo>
                  <a:cubicBezTo>
                    <a:pt x="270" y="460"/>
                    <a:pt x="368" y="754"/>
                    <a:pt x="588" y="876"/>
                  </a:cubicBezTo>
                  <a:lnTo>
                    <a:pt x="3845" y="2590"/>
                  </a:lnTo>
                  <a:cubicBezTo>
                    <a:pt x="3845" y="2615"/>
                    <a:pt x="3894" y="2615"/>
                    <a:pt x="3869" y="2664"/>
                  </a:cubicBezTo>
                  <a:cubicBezTo>
                    <a:pt x="3869" y="2688"/>
                    <a:pt x="3869" y="2713"/>
                    <a:pt x="3869" y="2713"/>
                  </a:cubicBezTo>
                  <a:lnTo>
                    <a:pt x="392" y="3423"/>
                  </a:lnTo>
                  <a:cubicBezTo>
                    <a:pt x="147" y="3472"/>
                    <a:pt x="0" y="3717"/>
                    <a:pt x="49" y="3962"/>
                  </a:cubicBezTo>
                  <a:cubicBezTo>
                    <a:pt x="74" y="4182"/>
                    <a:pt x="270" y="4329"/>
                    <a:pt x="490" y="4329"/>
                  </a:cubicBezTo>
                  <a:lnTo>
                    <a:pt x="588" y="4329"/>
                  </a:lnTo>
                  <a:lnTo>
                    <a:pt x="4114" y="3619"/>
                  </a:lnTo>
                  <a:lnTo>
                    <a:pt x="4212" y="3570"/>
                  </a:lnTo>
                  <a:cubicBezTo>
                    <a:pt x="4555" y="3423"/>
                    <a:pt x="4775" y="3080"/>
                    <a:pt x="4800" y="2713"/>
                  </a:cubicBezTo>
                  <a:cubicBezTo>
                    <a:pt x="4800" y="2321"/>
                    <a:pt x="4604" y="1978"/>
                    <a:pt x="4261" y="1782"/>
                  </a:cubicBezTo>
                  <a:lnTo>
                    <a:pt x="1004" y="43"/>
                  </a:lnTo>
                  <a:cubicBezTo>
                    <a:pt x="940" y="15"/>
                    <a:pt x="871"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7"/>
            <p:cNvSpPr/>
            <p:nvPr/>
          </p:nvSpPr>
          <p:spPr>
            <a:xfrm>
              <a:off x="1493437" y="4001348"/>
              <a:ext cx="120625" cy="108000"/>
            </a:xfrm>
            <a:custGeom>
              <a:avLst/>
              <a:gdLst/>
              <a:ahLst/>
              <a:cxnLst/>
              <a:rect l="l" t="t" r="r" b="b"/>
              <a:pathLst>
                <a:path w="4825" h="4320" extrusionOk="0">
                  <a:moveTo>
                    <a:pt x="4015" y="1"/>
                  </a:moveTo>
                  <a:cubicBezTo>
                    <a:pt x="3941" y="1"/>
                    <a:pt x="3866" y="20"/>
                    <a:pt x="3796" y="59"/>
                  </a:cubicBezTo>
                  <a:lnTo>
                    <a:pt x="539" y="1798"/>
                  </a:lnTo>
                  <a:cubicBezTo>
                    <a:pt x="196" y="1969"/>
                    <a:pt x="0" y="2312"/>
                    <a:pt x="0" y="2704"/>
                  </a:cubicBezTo>
                  <a:cubicBezTo>
                    <a:pt x="25" y="3095"/>
                    <a:pt x="245" y="3414"/>
                    <a:pt x="588" y="3585"/>
                  </a:cubicBezTo>
                  <a:lnTo>
                    <a:pt x="4212" y="4320"/>
                  </a:lnTo>
                  <a:lnTo>
                    <a:pt x="4310" y="4320"/>
                  </a:lnTo>
                  <a:cubicBezTo>
                    <a:pt x="4531" y="4320"/>
                    <a:pt x="4726" y="4173"/>
                    <a:pt x="4775" y="3952"/>
                  </a:cubicBezTo>
                  <a:cubicBezTo>
                    <a:pt x="4824" y="3708"/>
                    <a:pt x="4653" y="3463"/>
                    <a:pt x="4408" y="3414"/>
                  </a:cubicBezTo>
                  <a:lnTo>
                    <a:pt x="955" y="2728"/>
                  </a:lnTo>
                  <a:cubicBezTo>
                    <a:pt x="931" y="2728"/>
                    <a:pt x="931" y="2704"/>
                    <a:pt x="931" y="2679"/>
                  </a:cubicBezTo>
                  <a:cubicBezTo>
                    <a:pt x="931" y="2630"/>
                    <a:pt x="955" y="2606"/>
                    <a:pt x="955" y="2606"/>
                  </a:cubicBezTo>
                  <a:lnTo>
                    <a:pt x="4212" y="867"/>
                  </a:lnTo>
                  <a:cubicBezTo>
                    <a:pt x="4433" y="745"/>
                    <a:pt x="4531" y="475"/>
                    <a:pt x="4408" y="255"/>
                  </a:cubicBezTo>
                  <a:cubicBezTo>
                    <a:pt x="4325" y="88"/>
                    <a:pt x="4173" y="1"/>
                    <a:pt x="4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7"/>
            <p:cNvSpPr/>
            <p:nvPr/>
          </p:nvSpPr>
          <p:spPr>
            <a:xfrm>
              <a:off x="1315887" y="4060348"/>
              <a:ext cx="72275" cy="45950"/>
            </a:xfrm>
            <a:custGeom>
              <a:avLst/>
              <a:gdLst/>
              <a:ahLst/>
              <a:cxnLst/>
              <a:rect l="l" t="t" r="r" b="b"/>
              <a:pathLst>
                <a:path w="2891" h="1838" extrusionOk="0">
                  <a:moveTo>
                    <a:pt x="1446" y="1"/>
                  </a:moveTo>
                  <a:cubicBezTo>
                    <a:pt x="637" y="1"/>
                    <a:pt x="1" y="417"/>
                    <a:pt x="1" y="931"/>
                  </a:cubicBezTo>
                  <a:cubicBezTo>
                    <a:pt x="1" y="1421"/>
                    <a:pt x="637" y="1837"/>
                    <a:pt x="1446" y="1837"/>
                  </a:cubicBezTo>
                  <a:cubicBezTo>
                    <a:pt x="2254" y="1837"/>
                    <a:pt x="2890" y="1421"/>
                    <a:pt x="2890" y="931"/>
                  </a:cubicBezTo>
                  <a:cubicBezTo>
                    <a:pt x="2890" y="417"/>
                    <a:pt x="2254" y="1"/>
                    <a:pt x="1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7"/>
            <p:cNvSpPr/>
            <p:nvPr/>
          </p:nvSpPr>
          <p:spPr>
            <a:xfrm>
              <a:off x="991437" y="4146073"/>
              <a:ext cx="244900" cy="136525"/>
            </a:xfrm>
            <a:custGeom>
              <a:avLst/>
              <a:gdLst/>
              <a:ahLst/>
              <a:cxnLst/>
              <a:rect l="l" t="t" r="r" b="b"/>
              <a:pathLst>
                <a:path w="9796" h="5461" fill="none" extrusionOk="0">
                  <a:moveTo>
                    <a:pt x="0" y="0"/>
                  </a:moveTo>
                  <a:cubicBezTo>
                    <a:pt x="0" y="0"/>
                    <a:pt x="3184" y="5167"/>
                    <a:pt x="9795" y="5461"/>
                  </a:cubicBezTo>
                </a:path>
              </a:pathLst>
            </a:custGeom>
            <a:solidFill>
              <a:schemeClr val="dk1"/>
            </a:solidFill>
            <a:ln w="25700" cap="rnd" cmpd="sng">
              <a:solidFill>
                <a:schemeClr val="dk1"/>
              </a:solidFill>
              <a:prstDash val="solid"/>
              <a:miter lim="244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7"/>
            <p:cNvSpPr/>
            <p:nvPr/>
          </p:nvSpPr>
          <p:spPr>
            <a:xfrm>
              <a:off x="1435262" y="4367473"/>
              <a:ext cx="40450" cy="134925"/>
            </a:xfrm>
            <a:custGeom>
              <a:avLst/>
              <a:gdLst/>
              <a:ahLst/>
              <a:cxnLst/>
              <a:rect l="l" t="t" r="r" b="b"/>
              <a:pathLst>
                <a:path w="1618" h="5397" extrusionOk="0">
                  <a:moveTo>
                    <a:pt x="584" y="0"/>
                  </a:moveTo>
                  <a:cubicBezTo>
                    <a:pt x="553" y="0"/>
                    <a:pt x="522" y="3"/>
                    <a:pt x="491" y="9"/>
                  </a:cubicBezTo>
                  <a:cubicBezTo>
                    <a:pt x="221" y="82"/>
                    <a:pt x="50" y="352"/>
                    <a:pt x="123" y="645"/>
                  </a:cubicBezTo>
                  <a:cubicBezTo>
                    <a:pt x="123" y="645"/>
                    <a:pt x="564" y="2629"/>
                    <a:pt x="74" y="4759"/>
                  </a:cubicBezTo>
                  <a:cubicBezTo>
                    <a:pt x="1" y="5053"/>
                    <a:pt x="172" y="5323"/>
                    <a:pt x="442" y="5372"/>
                  </a:cubicBezTo>
                  <a:cubicBezTo>
                    <a:pt x="491" y="5396"/>
                    <a:pt x="515" y="5396"/>
                    <a:pt x="564" y="5396"/>
                  </a:cubicBezTo>
                  <a:cubicBezTo>
                    <a:pt x="809" y="5396"/>
                    <a:pt x="1005" y="5225"/>
                    <a:pt x="1054" y="5004"/>
                  </a:cubicBezTo>
                  <a:cubicBezTo>
                    <a:pt x="1617" y="2604"/>
                    <a:pt x="1127" y="498"/>
                    <a:pt x="1103" y="400"/>
                  </a:cubicBezTo>
                  <a:cubicBezTo>
                    <a:pt x="1060" y="162"/>
                    <a:pt x="824"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1759784" y="1974638"/>
            <a:ext cx="5624432" cy="1754326"/>
          </a:xfrm>
          <a:prstGeom prst="rect">
            <a:avLst/>
          </a:prstGeom>
          <a:noFill/>
        </p:spPr>
        <p:txBody>
          <a:bodyPr wrap="square" rtlCol="0">
            <a:spAutoFit/>
          </a:bodyPr>
          <a:lstStyle/>
          <a:p>
            <a:pPr algn="ctr"/>
            <a:r>
              <a:rPr lang="vi-VN" sz="5400" b="1" dirty="0" smtClean="0">
                <a:ln w="9525">
                  <a:solidFill>
                    <a:schemeClr val="bg1"/>
                  </a:solidFill>
                  <a:prstDash val="solid"/>
                </a:ln>
                <a:solidFill>
                  <a:schemeClr val="bg2">
                    <a:lumMod val="75000"/>
                  </a:schemeClr>
                </a:solidFill>
                <a:effectLst>
                  <a:outerShdw blurRad="12700" dist="38100" dir="2700000" algn="tl" rotWithShape="0">
                    <a:schemeClr val="accent5">
                      <a:lumMod val="60000"/>
                      <a:lumOff val="40000"/>
                    </a:schemeClr>
                  </a:outerShdw>
                </a:effectLst>
                <a:latin typeface="Great Vibes" pitchFamily="2" charset="0"/>
              </a:rPr>
              <a:t>Luyện tập thay thế từ ngữ để liên kết câu</a:t>
            </a:r>
            <a:endParaRPr lang="en-US" sz="5400" b="1" dirty="0">
              <a:ln w="9525">
                <a:solidFill>
                  <a:schemeClr val="bg1"/>
                </a:solidFill>
                <a:prstDash val="solid"/>
              </a:ln>
              <a:solidFill>
                <a:schemeClr val="bg2">
                  <a:lumMod val="75000"/>
                </a:schemeClr>
              </a:solidFill>
              <a:effectLst>
                <a:outerShdw blurRad="12700" dist="38100" dir="2700000" algn="tl" rotWithShape="0">
                  <a:schemeClr val="accent5">
                    <a:lumMod val="60000"/>
                    <a:lumOff val="40000"/>
                  </a:schemeClr>
                </a:outerShdw>
              </a:effectLst>
              <a:latin typeface="Great Vibes" pitchFamily="2" charset="0"/>
            </a:endParaRPr>
          </a:p>
        </p:txBody>
      </p:sp>
      <p:grpSp>
        <p:nvGrpSpPr>
          <p:cNvPr id="578" name="Google Shape;4132;p60"/>
          <p:cNvGrpSpPr/>
          <p:nvPr/>
        </p:nvGrpSpPr>
        <p:grpSpPr>
          <a:xfrm>
            <a:off x="4295496" y="3969806"/>
            <a:ext cx="553008" cy="489057"/>
            <a:chOff x="5243980" y="1938559"/>
            <a:chExt cx="553008" cy="489057"/>
          </a:xfrm>
        </p:grpSpPr>
        <p:sp>
          <p:nvSpPr>
            <p:cNvPr id="579" name="Google Shape;4133;p60"/>
            <p:cNvSpPr/>
            <p:nvPr/>
          </p:nvSpPr>
          <p:spPr>
            <a:xfrm>
              <a:off x="5243980" y="1938559"/>
              <a:ext cx="553008" cy="489057"/>
            </a:xfrm>
            <a:custGeom>
              <a:avLst/>
              <a:gdLst/>
              <a:ahLst/>
              <a:cxnLst/>
              <a:rect l="l" t="t" r="r" b="b"/>
              <a:pathLst>
                <a:path w="11527" h="10194" extrusionOk="0">
                  <a:moveTo>
                    <a:pt x="3596" y="1"/>
                  </a:moveTo>
                  <a:cubicBezTo>
                    <a:pt x="3287" y="1"/>
                    <a:pt x="3025" y="191"/>
                    <a:pt x="2882" y="453"/>
                  </a:cubicBezTo>
                  <a:cubicBezTo>
                    <a:pt x="2644" y="501"/>
                    <a:pt x="2429" y="644"/>
                    <a:pt x="2286" y="858"/>
                  </a:cubicBezTo>
                  <a:lnTo>
                    <a:pt x="2072" y="858"/>
                  </a:lnTo>
                  <a:cubicBezTo>
                    <a:pt x="1191" y="858"/>
                    <a:pt x="476" y="1572"/>
                    <a:pt x="476" y="2453"/>
                  </a:cubicBezTo>
                  <a:lnTo>
                    <a:pt x="476" y="7645"/>
                  </a:lnTo>
                  <a:cubicBezTo>
                    <a:pt x="191" y="7835"/>
                    <a:pt x="0" y="8169"/>
                    <a:pt x="0" y="8526"/>
                  </a:cubicBezTo>
                  <a:cubicBezTo>
                    <a:pt x="0" y="9431"/>
                    <a:pt x="762" y="10193"/>
                    <a:pt x="1667" y="10193"/>
                  </a:cubicBezTo>
                  <a:lnTo>
                    <a:pt x="8145" y="10193"/>
                  </a:lnTo>
                  <a:cubicBezTo>
                    <a:pt x="8288" y="10193"/>
                    <a:pt x="8407" y="10122"/>
                    <a:pt x="8526" y="10050"/>
                  </a:cubicBezTo>
                  <a:cubicBezTo>
                    <a:pt x="8621" y="10122"/>
                    <a:pt x="8740" y="10193"/>
                    <a:pt x="8883" y="10193"/>
                  </a:cubicBezTo>
                  <a:lnTo>
                    <a:pt x="9859" y="10193"/>
                  </a:lnTo>
                  <a:cubicBezTo>
                    <a:pt x="10764" y="10193"/>
                    <a:pt x="11526" y="9431"/>
                    <a:pt x="11526" y="8526"/>
                  </a:cubicBezTo>
                  <a:cubicBezTo>
                    <a:pt x="11526" y="8169"/>
                    <a:pt x="11336" y="7835"/>
                    <a:pt x="11050" y="7645"/>
                  </a:cubicBezTo>
                  <a:lnTo>
                    <a:pt x="11050" y="2453"/>
                  </a:lnTo>
                  <a:cubicBezTo>
                    <a:pt x="11050" y="1572"/>
                    <a:pt x="10336" y="858"/>
                    <a:pt x="9454" y="858"/>
                  </a:cubicBezTo>
                  <a:lnTo>
                    <a:pt x="9240" y="858"/>
                  </a:lnTo>
                  <a:cubicBezTo>
                    <a:pt x="9097" y="644"/>
                    <a:pt x="8883" y="477"/>
                    <a:pt x="8621" y="429"/>
                  </a:cubicBezTo>
                  <a:cubicBezTo>
                    <a:pt x="8478" y="191"/>
                    <a:pt x="8216" y="1"/>
                    <a:pt x="7907" y="1"/>
                  </a:cubicBezTo>
                  <a:lnTo>
                    <a:pt x="6335" y="1"/>
                  </a:lnTo>
                  <a:cubicBezTo>
                    <a:pt x="6144" y="1"/>
                    <a:pt x="5954" y="72"/>
                    <a:pt x="5763" y="167"/>
                  </a:cubicBezTo>
                  <a:cubicBezTo>
                    <a:pt x="5597" y="72"/>
                    <a:pt x="5406" y="1"/>
                    <a:pt x="521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80" name="Google Shape;4134;p60"/>
            <p:cNvSpPr/>
            <p:nvPr/>
          </p:nvSpPr>
          <p:spPr>
            <a:xfrm>
              <a:off x="5294200" y="2007122"/>
              <a:ext cx="453622" cy="337070"/>
            </a:xfrm>
            <a:custGeom>
              <a:avLst/>
              <a:gdLst/>
              <a:ahLst/>
              <a:cxnLst/>
              <a:rect l="l" t="t" r="r" b="b"/>
              <a:pathLst>
                <a:path w="9146" h="7026" extrusionOk="0">
                  <a:moveTo>
                    <a:pt x="1025" y="0"/>
                  </a:moveTo>
                  <a:cubicBezTo>
                    <a:pt x="453" y="0"/>
                    <a:pt x="1" y="453"/>
                    <a:pt x="1" y="1024"/>
                  </a:cubicBezTo>
                  <a:lnTo>
                    <a:pt x="1" y="6621"/>
                  </a:lnTo>
                  <a:lnTo>
                    <a:pt x="3264" y="7026"/>
                  </a:lnTo>
                  <a:lnTo>
                    <a:pt x="6169" y="7026"/>
                  </a:lnTo>
                  <a:lnTo>
                    <a:pt x="9122" y="6668"/>
                  </a:lnTo>
                  <a:lnTo>
                    <a:pt x="9146" y="1024"/>
                  </a:lnTo>
                  <a:cubicBezTo>
                    <a:pt x="9146" y="453"/>
                    <a:pt x="8407" y="0"/>
                    <a:pt x="8169" y="0"/>
                  </a:cubicBezTo>
                  <a:lnTo>
                    <a:pt x="7764" y="0"/>
                  </a:lnTo>
                  <a:lnTo>
                    <a:pt x="4716" y="620"/>
                  </a:lnTo>
                  <a:lnTo>
                    <a:pt x="1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4135;p60"/>
            <p:cNvSpPr/>
            <p:nvPr/>
          </p:nvSpPr>
          <p:spPr>
            <a:xfrm>
              <a:off x="5657505" y="2007112"/>
              <a:ext cx="89185" cy="337070"/>
            </a:xfrm>
            <a:custGeom>
              <a:avLst/>
              <a:gdLst/>
              <a:ahLst/>
              <a:cxnLst/>
              <a:rect l="l" t="t" r="r" b="b"/>
              <a:pathLst>
                <a:path w="1859" h="7026" extrusionOk="0">
                  <a:moveTo>
                    <a:pt x="1" y="0"/>
                  </a:moveTo>
                  <a:cubicBezTo>
                    <a:pt x="549" y="0"/>
                    <a:pt x="1025" y="453"/>
                    <a:pt x="1025" y="1024"/>
                  </a:cubicBezTo>
                  <a:lnTo>
                    <a:pt x="1025" y="6621"/>
                  </a:lnTo>
                  <a:lnTo>
                    <a:pt x="1620" y="7026"/>
                  </a:lnTo>
                  <a:lnTo>
                    <a:pt x="1858" y="6621"/>
                  </a:lnTo>
                  <a:lnTo>
                    <a:pt x="1858" y="1024"/>
                  </a:lnTo>
                  <a:cubicBezTo>
                    <a:pt x="1858" y="453"/>
                    <a:pt x="1382" y="0"/>
                    <a:pt x="83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4136;p60"/>
            <p:cNvSpPr/>
            <p:nvPr/>
          </p:nvSpPr>
          <p:spPr>
            <a:xfrm>
              <a:off x="5323951" y="2036807"/>
              <a:ext cx="393057" cy="258248"/>
            </a:xfrm>
            <a:custGeom>
              <a:avLst/>
              <a:gdLst/>
              <a:ahLst/>
              <a:cxnLst/>
              <a:rect l="l" t="t" r="r" b="b"/>
              <a:pathLst>
                <a:path w="8193" h="5383" extrusionOk="0">
                  <a:moveTo>
                    <a:pt x="500" y="1"/>
                  </a:moveTo>
                  <a:cubicBezTo>
                    <a:pt x="238" y="1"/>
                    <a:pt x="0" y="215"/>
                    <a:pt x="0" y="477"/>
                  </a:cubicBezTo>
                  <a:lnTo>
                    <a:pt x="0" y="5383"/>
                  </a:lnTo>
                  <a:lnTo>
                    <a:pt x="8192" y="5383"/>
                  </a:lnTo>
                  <a:lnTo>
                    <a:pt x="8192" y="477"/>
                  </a:lnTo>
                  <a:cubicBezTo>
                    <a:pt x="8192" y="215"/>
                    <a:pt x="7954" y="1"/>
                    <a:pt x="7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4137;p60"/>
            <p:cNvSpPr/>
            <p:nvPr/>
          </p:nvSpPr>
          <p:spPr>
            <a:xfrm>
              <a:off x="5374178" y="1986531"/>
              <a:ext cx="292550" cy="180577"/>
            </a:xfrm>
            <a:custGeom>
              <a:avLst/>
              <a:gdLst/>
              <a:ahLst/>
              <a:cxnLst/>
              <a:rect l="l" t="t" r="r" b="b"/>
              <a:pathLst>
                <a:path w="6098" h="3764" extrusionOk="0">
                  <a:moveTo>
                    <a:pt x="334" y="1"/>
                  </a:moveTo>
                  <a:cubicBezTo>
                    <a:pt x="168" y="1"/>
                    <a:pt x="1" y="144"/>
                    <a:pt x="1" y="334"/>
                  </a:cubicBezTo>
                  <a:lnTo>
                    <a:pt x="1" y="2930"/>
                  </a:lnTo>
                  <a:cubicBezTo>
                    <a:pt x="1" y="3406"/>
                    <a:pt x="382" y="3763"/>
                    <a:pt x="834" y="3763"/>
                  </a:cubicBezTo>
                  <a:lnTo>
                    <a:pt x="5264" y="3763"/>
                  </a:lnTo>
                  <a:cubicBezTo>
                    <a:pt x="5716" y="3763"/>
                    <a:pt x="6097" y="3406"/>
                    <a:pt x="6097" y="2930"/>
                  </a:cubicBezTo>
                  <a:lnTo>
                    <a:pt x="6097" y="334"/>
                  </a:lnTo>
                  <a:cubicBezTo>
                    <a:pt x="6097" y="144"/>
                    <a:pt x="5955" y="1"/>
                    <a:pt x="5764" y="1"/>
                  </a:cubicBezTo>
                  <a:lnTo>
                    <a:pt x="5407" y="1"/>
                  </a:lnTo>
                  <a:lnTo>
                    <a:pt x="3049" y="834"/>
                  </a:lnTo>
                  <a:lnTo>
                    <a:pt x="6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4138;p60"/>
            <p:cNvSpPr/>
            <p:nvPr/>
          </p:nvSpPr>
          <p:spPr>
            <a:xfrm>
              <a:off x="5406176" y="1967102"/>
              <a:ext cx="114324" cy="170310"/>
            </a:xfrm>
            <a:custGeom>
              <a:avLst/>
              <a:gdLst/>
              <a:ahLst/>
              <a:cxnLst/>
              <a:rect l="l" t="t" r="r" b="b"/>
              <a:pathLst>
                <a:path w="2383" h="3550" extrusionOk="0">
                  <a:moveTo>
                    <a:pt x="215" y="1"/>
                  </a:moveTo>
                  <a:cubicBezTo>
                    <a:pt x="96" y="1"/>
                    <a:pt x="1" y="72"/>
                    <a:pt x="1" y="191"/>
                  </a:cubicBezTo>
                  <a:lnTo>
                    <a:pt x="1" y="3263"/>
                  </a:lnTo>
                  <a:cubicBezTo>
                    <a:pt x="1" y="3406"/>
                    <a:pt x="120" y="3549"/>
                    <a:pt x="287" y="3549"/>
                  </a:cubicBezTo>
                  <a:lnTo>
                    <a:pt x="2382" y="3549"/>
                  </a:lnTo>
                  <a:lnTo>
                    <a:pt x="2382" y="525"/>
                  </a:lnTo>
                  <a:cubicBezTo>
                    <a:pt x="2382" y="239"/>
                    <a:pt x="2120" y="1"/>
                    <a:pt x="1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4139;p60"/>
            <p:cNvSpPr/>
            <p:nvPr/>
          </p:nvSpPr>
          <p:spPr>
            <a:xfrm>
              <a:off x="5520447" y="1967102"/>
              <a:ext cx="113124" cy="170310"/>
            </a:xfrm>
            <a:custGeom>
              <a:avLst/>
              <a:gdLst/>
              <a:ahLst/>
              <a:cxnLst/>
              <a:rect l="l" t="t" r="r" b="b"/>
              <a:pathLst>
                <a:path w="2358" h="3550" extrusionOk="0">
                  <a:moveTo>
                    <a:pt x="572" y="1"/>
                  </a:moveTo>
                  <a:cubicBezTo>
                    <a:pt x="262" y="1"/>
                    <a:pt x="0" y="263"/>
                    <a:pt x="0" y="572"/>
                  </a:cubicBezTo>
                  <a:lnTo>
                    <a:pt x="0" y="3549"/>
                  </a:lnTo>
                  <a:lnTo>
                    <a:pt x="2048" y="3549"/>
                  </a:lnTo>
                  <a:cubicBezTo>
                    <a:pt x="2239" y="3549"/>
                    <a:pt x="2358" y="3406"/>
                    <a:pt x="2358" y="3240"/>
                  </a:cubicBezTo>
                  <a:lnTo>
                    <a:pt x="2358" y="215"/>
                  </a:lnTo>
                  <a:cubicBezTo>
                    <a:pt x="2358" y="96"/>
                    <a:pt x="2263" y="1"/>
                    <a:pt x="2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4140;p60"/>
            <p:cNvSpPr/>
            <p:nvPr/>
          </p:nvSpPr>
          <p:spPr>
            <a:xfrm>
              <a:off x="5271372" y="2324691"/>
              <a:ext cx="498169" cy="74313"/>
            </a:xfrm>
            <a:custGeom>
              <a:avLst/>
              <a:gdLst/>
              <a:ahLst/>
              <a:cxnLst/>
              <a:rect l="l" t="t" r="r" b="b"/>
              <a:pathLst>
                <a:path w="10384" h="1549" extrusionOk="0">
                  <a:moveTo>
                    <a:pt x="477" y="1"/>
                  </a:moveTo>
                  <a:cubicBezTo>
                    <a:pt x="215" y="1"/>
                    <a:pt x="1" y="215"/>
                    <a:pt x="1" y="477"/>
                  </a:cubicBezTo>
                  <a:cubicBezTo>
                    <a:pt x="1" y="1072"/>
                    <a:pt x="501" y="1549"/>
                    <a:pt x="1096" y="1549"/>
                  </a:cubicBezTo>
                  <a:lnTo>
                    <a:pt x="9288" y="1549"/>
                  </a:lnTo>
                  <a:cubicBezTo>
                    <a:pt x="9884" y="1549"/>
                    <a:pt x="10384" y="1072"/>
                    <a:pt x="10384" y="477"/>
                  </a:cubicBezTo>
                  <a:cubicBezTo>
                    <a:pt x="10384" y="215"/>
                    <a:pt x="10169" y="1"/>
                    <a:pt x="9907" y="1"/>
                  </a:cubicBezTo>
                  <a:lnTo>
                    <a:pt x="6645" y="1"/>
                  </a:lnTo>
                  <a:cubicBezTo>
                    <a:pt x="6645" y="191"/>
                    <a:pt x="6502" y="334"/>
                    <a:pt x="6312" y="334"/>
                  </a:cubicBezTo>
                  <a:lnTo>
                    <a:pt x="4073" y="334"/>
                  </a:lnTo>
                  <a:cubicBezTo>
                    <a:pt x="3882" y="334"/>
                    <a:pt x="3740" y="191"/>
                    <a:pt x="3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4141;p60"/>
            <p:cNvSpPr/>
            <p:nvPr/>
          </p:nvSpPr>
          <p:spPr>
            <a:xfrm>
              <a:off x="5676934" y="2324691"/>
              <a:ext cx="92591" cy="74313"/>
            </a:xfrm>
            <a:custGeom>
              <a:avLst/>
              <a:gdLst/>
              <a:ahLst/>
              <a:cxnLst/>
              <a:rect l="l" t="t" r="r" b="b"/>
              <a:pathLst>
                <a:path w="1930" h="1549" extrusionOk="0">
                  <a:moveTo>
                    <a:pt x="620" y="1"/>
                  </a:moveTo>
                  <a:cubicBezTo>
                    <a:pt x="882" y="1"/>
                    <a:pt x="1096" y="215"/>
                    <a:pt x="1096" y="477"/>
                  </a:cubicBezTo>
                  <a:cubicBezTo>
                    <a:pt x="1096" y="1072"/>
                    <a:pt x="596" y="1549"/>
                    <a:pt x="1" y="1549"/>
                  </a:cubicBezTo>
                  <a:lnTo>
                    <a:pt x="834" y="1549"/>
                  </a:lnTo>
                  <a:cubicBezTo>
                    <a:pt x="1430" y="1549"/>
                    <a:pt x="1930" y="1072"/>
                    <a:pt x="1930" y="477"/>
                  </a:cubicBezTo>
                  <a:cubicBezTo>
                    <a:pt x="1930" y="215"/>
                    <a:pt x="1715" y="1"/>
                    <a:pt x="145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4142;p60"/>
            <p:cNvSpPr/>
            <p:nvPr/>
          </p:nvSpPr>
          <p:spPr>
            <a:xfrm>
              <a:off x="5410781" y="2212723"/>
              <a:ext cx="59441" cy="46919"/>
            </a:xfrm>
            <a:custGeom>
              <a:avLst/>
              <a:gdLst/>
              <a:ahLst/>
              <a:cxnLst/>
              <a:rect l="l" t="t" r="r" b="b"/>
              <a:pathLst>
                <a:path w="1239" h="978" extrusionOk="0">
                  <a:moveTo>
                    <a:pt x="619" y="1"/>
                  </a:moveTo>
                  <a:cubicBezTo>
                    <a:pt x="286" y="1"/>
                    <a:pt x="0" y="239"/>
                    <a:pt x="0" y="501"/>
                  </a:cubicBezTo>
                  <a:cubicBezTo>
                    <a:pt x="0" y="763"/>
                    <a:pt x="286" y="977"/>
                    <a:pt x="619" y="977"/>
                  </a:cubicBezTo>
                  <a:cubicBezTo>
                    <a:pt x="953" y="977"/>
                    <a:pt x="1238" y="763"/>
                    <a:pt x="1238" y="501"/>
                  </a:cubicBezTo>
                  <a:cubicBezTo>
                    <a:pt x="1238" y="239"/>
                    <a:pt x="953" y="1"/>
                    <a:pt x="619"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4143;p60"/>
            <p:cNvSpPr/>
            <p:nvPr/>
          </p:nvSpPr>
          <p:spPr>
            <a:xfrm>
              <a:off x="5570723" y="2212723"/>
              <a:ext cx="58289" cy="46919"/>
            </a:xfrm>
            <a:custGeom>
              <a:avLst/>
              <a:gdLst/>
              <a:ahLst/>
              <a:cxnLst/>
              <a:rect l="l" t="t" r="r" b="b"/>
              <a:pathLst>
                <a:path w="1215" h="978" extrusionOk="0">
                  <a:moveTo>
                    <a:pt x="595" y="1"/>
                  </a:moveTo>
                  <a:cubicBezTo>
                    <a:pt x="262" y="1"/>
                    <a:pt x="0" y="239"/>
                    <a:pt x="0" y="501"/>
                  </a:cubicBezTo>
                  <a:cubicBezTo>
                    <a:pt x="0" y="763"/>
                    <a:pt x="262" y="977"/>
                    <a:pt x="595" y="977"/>
                  </a:cubicBezTo>
                  <a:cubicBezTo>
                    <a:pt x="929" y="977"/>
                    <a:pt x="1215" y="763"/>
                    <a:pt x="1215" y="501"/>
                  </a:cubicBezTo>
                  <a:cubicBezTo>
                    <a:pt x="1215" y="239"/>
                    <a:pt x="929" y="1"/>
                    <a:pt x="595"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4144;p60"/>
            <p:cNvSpPr/>
            <p:nvPr/>
          </p:nvSpPr>
          <p:spPr>
            <a:xfrm>
              <a:off x="5264512" y="1959139"/>
              <a:ext cx="511890" cy="447892"/>
            </a:xfrm>
            <a:custGeom>
              <a:avLst/>
              <a:gdLst/>
              <a:ahLst/>
              <a:cxnLst/>
              <a:rect l="l" t="t" r="r" b="b"/>
              <a:pathLst>
                <a:path w="10670" h="9336" extrusionOk="0">
                  <a:moveTo>
                    <a:pt x="4787" y="310"/>
                  </a:moveTo>
                  <a:cubicBezTo>
                    <a:pt x="5002" y="310"/>
                    <a:pt x="5169" y="476"/>
                    <a:pt x="5169" y="691"/>
                  </a:cubicBezTo>
                  <a:lnTo>
                    <a:pt x="5169" y="3549"/>
                  </a:lnTo>
                  <a:lnTo>
                    <a:pt x="3240" y="3549"/>
                  </a:lnTo>
                  <a:cubicBezTo>
                    <a:pt x="3168" y="3549"/>
                    <a:pt x="3097" y="3501"/>
                    <a:pt x="3097" y="3429"/>
                  </a:cubicBezTo>
                  <a:lnTo>
                    <a:pt x="3097" y="357"/>
                  </a:lnTo>
                  <a:cubicBezTo>
                    <a:pt x="3097" y="334"/>
                    <a:pt x="3120" y="310"/>
                    <a:pt x="3168" y="310"/>
                  </a:cubicBezTo>
                  <a:close/>
                  <a:moveTo>
                    <a:pt x="7479" y="310"/>
                  </a:moveTo>
                  <a:cubicBezTo>
                    <a:pt x="7502" y="310"/>
                    <a:pt x="7550" y="334"/>
                    <a:pt x="7550" y="381"/>
                  </a:cubicBezTo>
                  <a:lnTo>
                    <a:pt x="7550" y="3406"/>
                  </a:lnTo>
                  <a:cubicBezTo>
                    <a:pt x="7550" y="3477"/>
                    <a:pt x="7479" y="3549"/>
                    <a:pt x="7383" y="3549"/>
                  </a:cubicBezTo>
                  <a:lnTo>
                    <a:pt x="5478" y="3549"/>
                  </a:lnTo>
                  <a:lnTo>
                    <a:pt x="5478" y="738"/>
                  </a:lnTo>
                  <a:cubicBezTo>
                    <a:pt x="5478" y="500"/>
                    <a:pt x="5669" y="310"/>
                    <a:pt x="5907" y="310"/>
                  </a:cubicBezTo>
                  <a:close/>
                  <a:moveTo>
                    <a:pt x="8050" y="738"/>
                  </a:moveTo>
                  <a:cubicBezTo>
                    <a:pt x="8145" y="738"/>
                    <a:pt x="8217" y="810"/>
                    <a:pt x="8217" y="905"/>
                  </a:cubicBezTo>
                  <a:lnTo>
                    <a:pt x="8217" y="2786"/>
                  </a:lnTo>
                  <a:cubicBezTo>
                    <a:pt x="8217" y="2858"/>
                    <a:pt x="8288" y="2929"/>
                    <a:pt x="8383" y="2929"/>
                  </a:cubicBezTo>
                  <a:cubicBezTo>
                    <a:pt x="8455" y="2929"/>
                    <a:pt x="8526" y="2858"/>
                    <a:pt x="8526" y="2786"/>
                  </a:cubicBezTo>
                  <a:lnTo>
                    <a:pt x="8526" y="1786"/>
                  </a:lnTo>
                  <a:lnTo>
                    <a:pt x="8931" y="1786"/>
                  </a:lnTo>
                  <a:cubicBezTo>
                    <a:pt x="9122" y="1786"/>
                    <a:pt x="9265" y="1929"/>
                    <a:pt x="9265" y="2096"/>
                  </a:cubicBezTo>
                  <a:lnTo>
                    <a:pt x="9265" y="6835"/>
                  </a:lnTo>
                  <a:lnTo>
                    <a:pt x="1406" y="6835"/>
                  </a:lnTo>
                  <a:lnTo>
                    <a:pt x="1406" y="5549"/>
                  </a:lnTo>
                  <a:cubicBezTo>
                    <a:pt x="1406" y="5454"/>
                    <a:pt x="1334" y="5382"/>
                    <a:pt x="1239" y="5382"/>
                  </a:cubicBezTo>
                  <a:cubicBezTo>
                    <a:pt x="1168" y="5382"/>
                    <a:pt x="1096" y="5454"/>
                    <a:pt x="1096" y="5549"/>
                  </a:cubicBezTo>
                  <a:lnTo>
                    <a:pt x="1096" y="7002"/>
                  </a:lnTo>
                  <a:cubicBezTo>
                    <a:pt x="1096" y="7097"/>
                    <a:pt x="1168" y="7168"/>
                    <a:pt x="1239" y="7168"/>
                  </a:cubicBezTo>
                  <a:lnTo>
                    <a:pt x="9431" y="7168"/>
                  </a:lnTo>
                  <a:cubicBezTo>
                    <a:pt x="9503" y="7168"/>
                    <a:pt x="9574" y="7097"/>
                    <a:pt x="9574" y="7002"/>
                  </a:cubicBezTo>
                  <a:lnTo>
                    <a:pt x="9574" y="2096"/>
                  </a:lnTo>
                  <a:cubicBezTo>
                    <a:pt x="9574" y="1762"/>
                    <a:pt x="9288" y="1453"/>
                    <a:pt x="8931" y="1453"/>
                  </a:cubicBezTo>
                  <a:lnTo>
                    <a:pt x="8526" y="1453"/>
                  </a:lnTo>
                  <a:lnTo>
                    <a:pt x="8526" y="1143"/>
                  </a:lnTo>
                  <a:lnTo>
                    <a:pt x="9026" y="1143"/>
                  </a:lnTo>
                  <a:cubicBezTo>
                    <a:pt x="9503" y="1143"/>
                    <a:pt x="9884" y="1548"/>
                    <a:pt x="9884" y="2024"/>
                  </a:cubicBezTo>
                  <a:lnTo>
                    <a:pt x="9884" y="7454"/>
                  </a:lnTo>
                  <a:lnTo>
                    <a:pt x="6788" y="7454"/>
                  </a:lnTo>
                  <a:cubicBezTo>
                    <a:pt x="6716" y="7454"/>
                    <a:pt x="6645" y="7526"/>
                    <a:pt x="6645" y="7621"/>
                  </a:cubicBezTo>
                  <a:cubicBezTo>
                    <a:pt x="6645" y="7716"/>
                    <a:pt x="6550" y="7787"/>
                    <a:pt x="6455" y="7787"/>
                  </a:cubicBezTo>
                  <a:lnTo>
                    <a:pt x="4216" y="7787"/>
                  </a:lnTo>
                  <a:cubicBezTo>
                    <a:pt x="4121" y="7787"/>
                    <a:pt x="4025" y="7716"/>
                    <a:pt x="4025" y="7621"/>
                  </a:cubicBezTo>
                  <a:cubicBezTo>
                    <a:pt x="4025" y="7526"/>
                    <a:pt x="3954" y="7454"/>
                    <a:pt x="3883" y="7454"/>
                  </a:cubicBezTo>
                  <a:lnTo>
                    <a:pt x="787" y="7454"/>
                  </a:lnTo>
                  <a:lnTo>
                    <a:pt x="787" y="2024"/>
                  </a:lnTo>
                  <a:cubicBezTo>
                    <a:pt x="787" y="1548"/>
                    <a:pt x="1168" y="1143"/>
                    <a:pt x="1644" y="1143"/>
                  </a:cubicBezTo>
                  <a:lnTo>
                    <a:pt x="2144" y="1143"/>
                  </a:lnTo>
                  <a:lnTo>
                    <a:pt x="2144" y="1453"/>
                  </a:lnTo>
                  <a:lnTo>
                    <a:pt x="1739" y="1453"/>
                  </a:lnTo>
                  <a:cubicBezTo>
                    <a:pt x="1382" y="1453"/>
                    <a:pt x="1096" y="1762"/>
                    <a:pt x="1096" y="2096"/>
                  </a:cubicBezTo>
                  <a:lnTo>
                    <a:pt x="1096" y="4811"/>
                  </a:lnTo>
                  <a:cubicBezTo>
                    <a:pt x="1096" y="4906"/>
                    <a:pt x="1168" y="4977"/>
                    <a:pt x="1239" y="4977"/>
                  </a:cubicBezTo>
                  <a:cubicBezTo>
                    <a:pt x="1334" y="4977"/>
                    <a:pt x="1406" y="4906"/>
                    <a:pt x="1406" y="4811"/>
                  </a:cubicBezTo>
                  <a:lnTo>
                    <a:pt x="1406" y="2096"/>
                  </a:lnTo>
                  <a:cubicBezTo>
                    <a:pt x="1406" y="1929"/>
                    <a:pt x="1549" y="1786"/>
                    <a:pt x="1739" y="1786"/>
                  </a:cubicBezTo>
                  <a:lnTo>
                    <a:pt x="2144" y="1786"/>
                  </a:lnTo>
                  <a:lnTo>
                    <a:pt x="2144" y="3501"/>
                  </a:lnTo>
                  <a:cubicBezTo>
                    <a:pt x="2144" y="4049"/>
                    <a:pt x="2573" y="4477"/>
                    <a:pt x="3120" y="4477"/>
                  </a:cubicBezTo>
                  <a:lnTo>
                    <a:pt x="7550" y="4477"/>
                  </a:lnTo>
                  <a:cubicBezTo>
                    <a:pt x="8098" y="4477"/>
                    <a:pt x="8526" y="4049"/>
                    <a:pt x="8526" y="3501"/>
                  </a:cubicBezTo>
                  <a:cubicBezTo>
                    <a:pt x="8526" y="3429"/>
                    <a:pt x="8455" y="3358"/>
                    <a:pt x="8383" y="3358"/>
                  </a:cubicBezTo>
                  <a:cubicBezTo>
                    <a:pt x="8288" y="3358"/>
                    <a:pt x="8217" y="3429"/>
                    <a:pt x="8217" y="3501"/>
                  </a:cubicBezTo>
                  <a:cubicBezTo>
                    <a:pt x="8217" y="3882"/>
                    <a:pt x="7931" y="4168"/>
                    <a:pt x="7550" y="4168"/>
                  </a:cubicBezTo>
                  <a:lnTo>
                    <a:pt x="3120" y="4168"/>
                  </a:lnTo>
                  <a:cubicBezTo>
                    <a:pt x="2763" y="4168"/>
                    <a:pt x="2454" y="3882"/>
                    <a:pt x="2454" y="3501"/>
                  </a:cubicBezTo>
                  <a:lnTo>
                    <a:pt x="2454" y="905"/>
                  </a:lnTo>
                  <a:cubicBezTo>
                    <a:pt x="2454" y="810"/>
                    <a:pt x="2525" y="738"/>
                    <a:pt x="2620" y="738"/>
                  </a:cubicBezTo>
                  <a:lnTo>
                    <a:pt x="2787" y="738"/>
                  </a:lnTo>
                  <a:lnTo>
                    <a:pt x="2787" y="3429"/>
                  </a:lnTo>
                  <a:cubicBezTo>
                    <a:pt x="2787" y="3668"/>
                    <a:pt x="3001" y="3858"/>
                    <a:pt x="3240" y="3858"/>
                  </a:cubicBezTo>
                  <a:lnTo>
                    <a:pt x="7383" y="3858"/>
                  </a:lnTo>
                  <a:cubicBezTo>
                    <a:pt x="7645" y="3858"/>
                    <a:pt x="7860" y="3644"/>
                    <a:pt x="7860" y="3406"/>
                  </a:cubicBezTo>
                  <a:lnTo>
                    <a:pt x="7860" y="738"/>
                  </a:lnTo>
                  <a:close/>
                  <a:moveTo>
                    <a:pt x="3168" y="0"/>
                  </a:moveTo>
                  <a:cubicBezTo>
                    <a:pt x="2954" y="0"/>
                    <a:pt x="2787" y="167"/>
                    <a:pt x="2787" y="357"/>
                  </a:cubicBezTo>
                  <a:lnTo>
                    <a:pt x="2787" y="429"/>
                  </a:lnTo>
                  <a:lnTo>
                    <a:pt x="2620" y="429"/>
                  </a:lnTo>
                  <a:cubicBezTo>
                    <a:pt x="2382" y="429"/>
                    <a:pt x="2168" y="596"/>
                    <a:pt x="2144" y="834"/>
                  </a:cubicBezTo>
                  <a:lnTo>
                    <a:pt x="1644" y="834"/>
                  </a:lnTo>
                  <a:cubicBezTo>
                    <a:pt x="1001" y="834"/>
                    <a:pt x="477" y="1381"/>
                    <a:pt x="477" y="2024"/>
                  </a:cubicBezTo>
                  <a:lnTo>
                    <a:pt x="477" y="7478"/>
                  </a:lnTo>
                  <a:cubicBezTo>
                    <a:pt x="191" y="7549"/>
                    <a:pt x="1" y="7787"/>
                    <a:pt x="1" y="8097"/>
                  </a:cubicBezTo>
                  <a:cubicBezTo>
                    <a:pt x="1" y="8788"/>
                    <a:pt x="549" y="9335"/>
                    <a:pt x="1239" y="9335"/>
                  </a:cubicBezTo>
                  <a:lnTo>
                    <a:pt x="7717" y="9335"/>
                  </a:lnTo>
                  <a:cubicBezTo>
                    <a:pt x="7812" y="9335"/>
                    <a:pt x="7883" y="9264"/>
                    <a:pt x="7883" y="9193"/>
                  </a:cubicBezTo>
                  <a:cubicBezTo>
                    <a:pt x="7883" y="9097"/>
                    <a:pt x="7812" y="9026"/>
                    <a:pt x="7717" y="9026"/>
                  </a:cubicBezTo>
                  <a:lnTo>
                    <a:pt x="1239" y="9026"/>
                  </a:lnTo>
                  <a:cubicBezTo>
                    <a:pt x="739" y="9026"/>
                    <a:pt x="310" y="8597"/>
                    <a:pt x="310" y="8097"/>
                  </a:cubicBezTo>
                  <a:cubicBezTo>
                    <a:pt x="310" y="7907"/>
                    <a:pt x="453" y="7764"/>
                    <a:pt x="620" y="7764"/>
                  </a:cubicBezTo>
                  <a:lnTo>
                    <a:pt x="3740" y="7764"/>
                  </a:lnTo>
                  <a:cubicBezTo>
                    <a:pt x="3811" y="7978"/>
                    <a:pt x="4002" y="8121"/>
                    <a:pt x="4216" y="8121"/>
                  </a:cubicBezTo>
                  <a:lnTo>
                    <a:pt x="6455" y="8121"/>
                  </a:lnTo>
                  <a:cubicBezTo>
                    <a:pt x="6669" y="8121"/>
                    <a:pt x="6859" y="7978"/>
                    <a:pt x="6931" y="7764"/>
                  </a:cubicBezTo>
                  <a:lnTo>
                    <a:pt x="10050" y="7764"/>
                  </a:lnTo>
                  <a:cubicBezTo>
                    <a:pt x="10217" y="7764"/>
                    <a:pt x="10360" y="7907"/>
                    <a:pt x="10360" y="8097"/>
                  </a:cubicBezTo>
                  <a:cubicBezTo>
                    <a:pt x="10360" y="8597"/>
                    <a:pt x="9931" y="9026"/>
                    <a:pt x="9431" y="9026"/>
                  </a:cubicBezTo>
                  <a:lnTo>
                    <a:pt x="8455" y="9026"/>
                  </a:lnTo>
                  <a:cubicBezTo>
                    <a:pt x="8360" y="9026"/>
                    <a:pt x="8288" y="9097"/>
                    <a:pt x="8288" y="9193"/>
                  </a:cubicBezTo>
                  <a:cubicBezTo>
                    <a:pt x="8288" y="9264"/>
                    <a:pt x="8360" y="9335"/>
                    <a:pt x="8455" y="9335"/>
                  </a:cubicBezTo>
                  <a:lnTo>
                    <a:pt x="9431" y="9335"/>
                  </a:lnTo>
                  <a:cubicBezTo>
                    <a:pt x="10122" y="9335"/>
                    <a:pt x="10670" y="8788"/>
                    <a:pt x="10670" y="8097"/>
                  </a:cubicBezTo>
                  <a:cubicBezTo>
                    <a:pt x="10670" y="7787"/>
                    <a:pt x="10479" y="7549"/>
                    <a:pt x="10193" y="7478"/>
                  </a:cubicBezTo>
                  <a:lnTo>
                    <a:pt x="10193" y="2024"/>
                  </a:lnTo>
                  <a:cubicBezTo>
                    <a:pt x="10193" y="1381"/>
                    <a:pt x="9669" y="834"/>
                    <a:pt x="9026" y="834"/>
                  </a:cubicBezTo>
                  <a:lnTo>
                    <a:pt x="8526" y="834"/>
                  </a:lnTo>
                  <a:cubicBezTo>
                    <a:pt x="8503" y="596"/>
                    <a:pt x="8288" y="429"/>
                    <a:pt x="8050" y="429"/>
                  </a:cubicBezTo>
                  <a:lnTo>
                    <a:pt x="7860" y="429"/>
                  </a:lnTo>
                  <a:lnTo>
                    <a:pt x="7860" y="381"/>
                  </a:lnTo>
                  <a:cubicBezTo>
                    <a:pt x="7860" y="167"/>
                    <a:pt x="7693" y="0"/>
                    <a:pt x="7479" y="0"/>
                  </a:cubicBezTo>
                  <a:lnTo>
                    <a:pt x="5907" y="0"/>
                  </a:lnTo>
                  <a:cubicBezTo>
                    <a:pt x="5692" y="0"/>
                    <a:pt x="5478" y="95"/>
                    <a:pt x="5335" y="262"/>
                  </a:cubicBezTo>
                  <a:cubicBezTo>
                    <a:pt x="5216" y="95"/>
                    <a:pt x="5002"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4145;p60"/>
            <p:cNvSpPr/>
            <p:nvPr/>
          </p:nvSpPr>
          <p:spPr>
            <a:xfrm>
              <a:off x="5449591" y="2194445"/>
              <a:ext cx="14920" cy="27490"/>
            </a:xfrm>
            <a:custGeom>
              <a:avLst/>
              <a:gdLst/>
              <a:ahLst/>
              <a:cxnLst/>
              <a:rect l="l" t="t" r="r" b="b"/>
              <a:pathLst>
                <a:path w="311" h="573" extrusionOk="0">
                  <a:moveTo>
                    <a:pt x="167" y="1"/>
                  </a:moveTo>
                  <a:cubicBezTo>
                    <a:pt x="72" y="1"/>
                    <a:pt x="1" y="72"/>
                    <a:pt x="1" y="168"/>
                  </a:cubicBezTo>
                  <a:lnTo>
                    <a:pt x="1" y="406"/>
                  </a:lnTo>
                  <a:cubicBezTo>
                    <a:pt x="1" y="501"/>
                    <a:pt x="72" y="572"/>
                    <a:pt x="167" y="572"/>
                  </a:cubicBezTo>
                  <a:cubicBezTo>
                    <a:pt x="263" y="572"/>
                    <a:pt x="310" y="501"/>
                    <a:pt x="310" y="406"/>
                  </a:cubicBezTo>
                  <a:lnTo>
                    <a:pt x="310" y="168"/>
                  </a:lnTo>
                  <a:cubicBezTo>
                    <a:pt x="310" y="72"/>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4146;p60"/>
            <p:cNvSpPr/>
            <p:nvPr/>
          </p:nvSpPr>
          <p:spPr>
            <a:xfrm>
              <a:off x="5575280" y="2194445"/>
              <a:ext cx="14872" cy="27490"/>
            </a:xfrm>
            <a:custGeom>
              <a:avLst/>
              <a:gdLst/>
              <a:ahLst/>
              <a:cxnLst/>
              <a:rect l="l" t="t" r="r" b="b"/>
              <a:pathLst>
                <a:path w="310" h="573" extrusionOk="0">
                  <a:moveTo>
                    <a:pt x="143" y="1"/>
                  </a:moveTo>
                  <a:cubicBezTo>
                    <a:pt x="72" y="1"/>
                    <a:pt x="0" y="72"/>
                    <a:pt x="0" y="168"/>
                  </a:cubicBezTo>
                  <a:lnTo>
                    <a:pt x="0" y="406"/>
                  </a:lnTo>
                  <a:cubicBezTo>
                    <a:pt x="0" y="501"/>
                    <a:pt x="72" y="572"/>
                    <a:pt x="143" y="572"/>
                  </a:cubicBezTo>
                  <a:cubicBezTo>
                    <a:pt x="238" y="572"/>
                    <a:pt x="310" y="501"/>
                    <a:pt x="310" y="406"/>
                  </a:cubicBezTo>
                  <a:lnTo>
                    <a:pt x="310" y="168"/>
                  </a:lnTo>
                  <a:cubicBezTo>
                    <a:pt x="310" y="72"/>
                    <a:pt x="238"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4147;p60"/>
            <p:cNvSpPr/>
            <p:nvPr/>
          </p:nvSpPr>
          <p:spPr>
            <a:xfrm>
              <a:off x="5495309" y="2206103"/>
              <a:ext cx="49174" cy="22692"/>
            </a:xfrm>
            <a:custGeom>
              <a:avLst/>
              <a:gdLst/>
              <a:ahLst/>
              <a:cxnLst/>
              <a:rect l="l" t="t" r="r" b="b"/>
              <a:pathLst>
                <a:path w="1025" h="473" extrusionOk="0">
                  <a:moveTo>
                    <a:pt x="169" y="1"/>
                  </a:moveTo>
                  <a:cubicBezTo>
                    <a:pt x="136" y="1"/>
                    <a:pt x="102" y="14"/>
                    <a:pt x="72" y="44"/>
                  </a:cubicBezTo>
                  <a:cubicBezTo>
                    <a:pt x="0" y="91"/>
                    <a:pt x="0" y="187"/>
                    <a:pt x="48" y="258"/>
                  </a:cubicBezTo>
                  <a:cubicBezTo>
                    <a:pt x="167" y="401"/>
                    <a:pt x="334" y="472"/>
                    <a:pt x="524" y="472"/>
                  </a:cubicBezTo>
                  <a:cubicBezTo>
                    <a:pt x="691" y="472"/>
                    <a:pt x="858" y="401"/>
                    <a:pt x="977" y="258"/>
                  </a:cubicBezTo>
                  <a:cubicBezTo>
                    <a:pt x="1024" y="187"/>
                    <a:pt x="1024" y="91"/>
                    <a:pt x="953" y="44"/>
                  </a:cubicBezTo>
                  <a:cubicBezTo>
                    <a:pt x="933" y="14"/>
                    <a:pt x="900" y="1"/>
                    <a:pt x="866" y="1"/>
                  </a:cubicBezTo>
                  <a:cubicBezTo>
                    <a:pt x="818" y="1"/>
                    <a:pt x="766" y="26"/>
                    <a:pt x="739" y="68"/>
                  </a:cubicBezTo>
                  <a:cubicBezTo>
                    <a:pt x="691" y="115"/>
                    <a:pt x="596" y="163"/>
                    <a:pt x="524" y="163"/>
                  </a:cubicBezTo>
                  <a:cubicBezTo>
                    <a:pt x="429" y="163"/>
                    <a:pt x="358" y="115"/>
                    <a:pt x="286" y="68"/>
                  </a:cubicBezTo>
                  <a:cubicBezTo>
                    <a:pt x="258"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28"/>
                                        </p:tgtEl>
                                        <p:attrNameLst>
                                          <p:attrName>style.visibility</p:attrName>
                                        </p:attrNameLst>
                                      </p:cBhvr>
                                      <p:to>
                                        <p:strVal val="visible"/>
                                      </p:to>
                                    </p:set>
                                    <p:anim calcmode="lin" valueType="num">
                                      <p:cBhvr additive="base">
                                        <p:cTn id="7" dur="500" fill="hold"/>
                                        <p:tgtEl>
                                          <p:spTgt spid="1428"/>
                                        </p:tgtEl>
                                        <p:attrNameLst>
                                          <p:attrName>ppt_x</p:attrName>
                                        </p:attrNameLst>
                                      </p:cBhvr>
                                      <p:tavLst>
                                        <p:tav tm="0">
                                          <p:val>
                                            <p:strVal val="0-#ppt_w/2"/>
                                          </p:val>
                                        </p:tav>
                                        <p:tav tm="100000">
                                          <p:val>
                                            <p:strVal val="#ppt_x"/>
                                          </p:val>
                                        </p:tav>
                                      </p:tavLst>
                                    </p:anim>
                                    <p:anim calcmode="lin" valueType="num">
                                      <p:cBhvr additive="base">
                                        <p:cTn id="8" dur="500" fill="hold"/>
                                        <p:tgtEl>
                                          <p:spTgt spid="142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11"/>
                                        </p:tgtEl>
                                        <p:attrNameLst>
                                          <p:attrName>style.visibility</p:attrName>
                                        </p:attrNameLst>
                                      </p:cBhvr>
                                      <p:to>
                                        <p:strVal val="visible"/>
                                      </p:to>
                                    </p:set>
                                    <p:anim calcmode="lin" valueType="num">
                                      <p:cBhvr additive="base">
                                        <p:cTn id="11" dur="500" fill="hold"/>
                                        <p:tgtEl>
                                          <p:spTgt spid="1311"/>
                                        </p:tgtEl>
                                        <p:attrNameLst>
                                          <p:attrName>ppt_x</p:attrName>
                                        </p:attrNameLst>
                                      </p:cBhvr>
                                      <p:tavLst>
                                        <p:tav tm="0">
                                          <p:val>
                                            <p:strVal val="1+#ppt_w/2"/>
                                          </p:val>
                                        </p:tav>
                                        <p:tav tm="100000">
                                          <p:val>
                                            <p:strVal val="#ppt_x"/>
                                          </p:val>
                                        </p:tav>
                                      </p:tavLst>
                                    </p:anim>
                                    <p:anim calcmode="lin" valueType="num">
                                      <p:cBhvr additive="base">
                                        <p:cTn id="12" dur="500" fill="hold"/>
                                        <p:tgtEl>
                                          <p:spTgt spid="1311"/>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78"/>
                                        </p:tgtEl>
                                        <p:attrNameLst>
                                          <p:attrName>style.visibility</p:attrName>
                                        </p:attrNameLst>
                                      </p:cBhvr>
                                      <p:to>
                                        <p:strVal val="visible"/>
                                      </p:to>
                                    </p:set>
                                    <p:animEffect transition="in" filter="fade">
                                      <p:cBhvr>
                                        <p:cTn id="15" dur="1000"/>
                                        <p:tgtEl>
                                          <p:spTgt spid="578"/>
                                        </p:tgtEl>
                                      </p:cBhvr>
                                    </p:animEffect>
                                    <p:anim calcmode="lin" valueType="num">
                                      <p:cBhvr>
                                        <p:cTn id="16" dur="1000" fill="hold"/>
                                        <p:tgtEl>
                                          <p:spTgt spid="578"/>
                                        </p:tgtEl>
                                        <p:attrNameLst>
                                          <p:attrName>ppt_x</p:attrName>
                                        </p:attrNameLst>
                                      </p:cBhvr>
                                      <p:tavLst>
                                        <p:tav tm="0">
                                          <p:val>
                                            <p:strVal val="#ppt_x"/>
                                          </p:val>
                                        </p:tav>
                                        <p:tav tm="100000">
                                          <p:val>
                                            <p:strVal val="#ppt_x"/>
                                          </p:val>
                                        </p:tav>
                                      </p:tavLst>
                                    </p:anim>
                                    <p:anim calcmode="lin" valueType="num">
                                      <p:cBhvr>
                                        <p:cTn id="17" dur="1000" fill="hold"/>
                                        <p:tgtEl>
                                          <p:spTgt spid="578"/>
                                        </p:tgtEl>
                                        <p:attrNameLst>
                                          <p:attrName>ppt_y</p:attrName>
                                        </p:attrNameLst>
                                      </p:cBhvr>
                                      <p:tavLst>
                                        <p:tav tm="0">
                                          <p:val>
                                            <p:strVal val="#ppt_y+.1"/>
                                          </p:val>
                                        </p:tav>
                                        <p:tav tm="100000">
                                          <p:val>
                                            <p:strVal val="#ppt_y"/>
                                          </p:val>
                                        </p:tav>
                                      </p:tavLst>
                                    </p:anim>
                                  </p:childTnLst>
                                </p:cTn>
                              </p:par>
                              <p:par>
                                <p:cTn id="18" presetID="16" presetClass="entr" presetSubtype="21" fill="hold" grpId="0" nodeType="withEffect">
                                  <p:stCondLst>
                                    <p:cond delay="0"/>
                                  </p:stCondLst>
                                  <p:childTnLst>
                                    <p:set>
                                      <p:cBhvr>
                                        <p:cTn id="19" dur="1" fill="hold">
                                          <p:stCondLst>
                                            <p:cond delay="0"/>
                                          </p:stCondLst>
                                        </p:cTn>
                                        <p:tgtEl>
                                          <p:spTgt spid="1310"/>
                                        </p:tgtEl>
                                        <p:attrNameLst>
                                          <p:attrName>style.visibility</p:attrName>
                                        </p:attrNameLst>
                                      </p:cBhvr>
                                      <p:to>
                                        <p:strVal val="visible"/>
                                      </p:to>
                                    </p:set>
                                    <p:animEffect transition="in" filter="barn(inVertical)">
                                      <p:cBhvr>
                                        <p:cTn id="20" dur="500"/>
                                        <p:tgtEl>
                                          <p:spTgt spid="131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32" presetClass="emph" presetSubtype="0" fill="hold" grpId="1" nodeType="afterEffect">
                                  <p:stCondLst>
                                    <p:cond delay="0"/>
                                  </p:stCondLst>
                                  <p:childTnLst>
                                    <p:animRot by="120000">
                                      <p:cBhvr>
                                        <p:cTn id="30" dur="100" fill="hold">
                                          <p:stCondLst>
                                            <p:cond delay="0"/>
                                          </p:stCondLst>
                                        </p:cTn>
                                        <p:tgtEl>
                                          <p:spTgt spid="3"/>
                                        </p:tgtEl>
                                        <p:attrNameLst>
                                          <p:attrName>r</p:attrName>
                                        </p:attrNameLst>
                                      </p:cBhvr>
                                    </p:animRot>
                                    <p:animRot by="-240000">
                                      <p:cBhvr>
                                        <p:cTn id="31" dur="200" fill="hold">
                                          <p:stCondLst>
                                            <p:cond delay="200"/>
                                          </p:stCondLst>
                                        </p:cTn>
                                        <p:tgtEl>
                                          <p:spTgt spid="3"/>
                                        </p:tgtEl>
                                        <p:attrNameLst>
                                          <p:attrName>r</p:attrName>
                                        </p:attrNameLst>
                                      </p:cBhvr>
                                    </p:animRot>
                                    <p:animRot by="240000">
                                      <p:cBhvr>
                                        <p:cTn id="32" dur="200" fill="hold">
                                          <p:stCondLst>
                                            <p:cond delay="400"/>
                                          </p:stCondLst>
                                        </p:cTn>
                                        <p:tgtEl>
                                          <p:spTgt spid="3"/>
                                        </p:tgtEl>
                                        <p:attrNameLst>
                                          <p:attrName>r</p:attrName>
                                        </p:attrNameLst>
                                      </p:cBhvr>
                                    </p:animRot>
                                    <p:animRot by="-240000">
                                      <p:cBhvr>
                                        <p:cTn id="33" dur="200" fill="hold">
                                          <p:stCondLst>
                                            <p:cond delay="600"/>
                                          </p:stCondLst>
                                        </p:cTn>
                                        <p:tgtEl>
                                          <p:spTgt spid="3"/>
                                        </p:tgtEl>
                                        <p:attrNameLst>
                                          <p:attrName>r</p:attrName>
                                        </p:attrNameLst>
                                      </p:cBhvr>
                                    </p:animRot>
                                    <p:animRot by="120000">
                                      <p:cBhvr>
                                        <p:cTn id="3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 grpId="0"/>
      <p:bldP spid="3" grpId="0"/>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Google Shape;1477;p39"/>
          <p:cNvSpPr/>
          <p:nvPr/>
        </p:nvSpPr>
        <p:spPr>
          <a:xfrm>
            <a:off x="2902114" y="2248407"/>
            <a:ext cx="3339773" cy="646687"/>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9"/>
          <p:cNvSpPr txBox="1">
            <a:spLocks noGrp="1"/>
          </p:cNvSpPr>
          <p:nvPr>
            <p:ph type="subTitle" idx="1"/>
          </p:nvPr>
        </p:nvSpPr>
        <p:spPr>
          <a:xfrm>
            <a:off x="1691888" y="2253550"/>
            <a:ext cx="5760224" cy="63640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800" dirty="0" smtClean="0">
                <a:solidFill>
                  <a:schemeClr val="accent3">
                    <a:lumMod val="25000"/>
                  </a:schemeClr>
                </a:solidFill>
                <a:latin typeface="Pattaya" panose="00000500000000000000" pitchFamily="2" charset="-34"/>
                <a:cs typeface="Pattaya" panose="00000500000000000000" pitchFamily="2" charset="-34"/>
              </a:rPr>
              <a:t>Luyện tập</a:t>
            </a:r>
            <a:endParaRPr sz="4800" dirty="0">
              <a:solidFill>
                <a:schemeClr val="accent3">
                  <a:lumMod val="25000"/>
                </a:schemeClr>
              </a:solidFill>
              <a:latin typeface="Pattaya" panose="00000500000000000000" pitchFamily="2" charset="-34"/>
              <a:cs typeface="Pattaya" panose="00000500000000000000" pitchFamily="2" charset="-34"/>
            </a:endParaRPr>
          </a:p>
        </p:txBody>
      </p:sp>
      <p:grpSp>
        <p:nvGrpSpPr>
          <p:cNvPr id="1480" name="Google Shape;1480;p39"/>
          <p:cNvGrpSpPr/>
          <p:nvPr/>
        </p:nvGrpSpPr>
        <p:grpSpPr>
          <a:xfrm>
            <a:off x="6998925" y="2989273"/>
            <a:ext cx="835078" cy="1182850"/>
            <a:chOff x="6922725" y="3166725"/>
            <a:chExt cx="835078" cy="1182850"/>
          </a:xfrm>
        </p:grpSpPr>
        <p:sp>
          <p:nvSpPr>
            <p:cNvPr id="1481" name="Google Shape;1481;p39"/>
            <p:cNvSpPr/>
            <p:nvPr/>
          </p:nvSpPr>
          <p:spPr>
            <a:xfrm>
              <a:off x="6922725" y="3166725"/>
              <a:ext cx="835078" cy="1182850"/>
            </a:xfrm>
            <a:custGeom>
              <a:avLst/>
              <a:gdLst/>
              <a:ahLst/>
              <a:cxnLst/>
              <a:rect l="l" t="t" r="r" b="b"/>
              <a:pathLst>
                <a:path w="12805" h="18137" extrusionOk="0">
                  <a:moveTo>
                    <a:pt x="5935" y="1"/>
                  </a:moveTo>
                  <a:cubicBezTo>
                    <a:pt x="5782" y="1"/>
                    <a:pt x="5629" y="11"/>
                    <a:pt x="5486" y="49"/>
                  </a:cubicBezTo>
                  <a:cubicBezTo>
                    <a:pt x="4903" y="163"/>
                    <a:pt x="4415" y="498"/>
                    <a:pt x="4090" y="995"/>
                  </a:cubicBezTo>
                  <a:cubicBezTo>
                    <a:pt x="3766" y="1492"/>
                    <a:pt x="3651" y="2074"/>
                    <a:pt x="3775" y="2657"/>
                  </a:cubicBezTo>
                  <a:cubicBezTo>
                    <a:pt x="3813" y="2858"/>
                    <a:pt x="3880" y="3049"/>
                    <a:pt x="3976" y="3221"/>
                  </a:cubicBezTo>
                  <a:cubicBezTo>
                    <a:pt x="1921" y="3737"/>
                    <a:pt x="431" y="5572"/>
                    <a:pt x="383" y="7731"/>
                  </a:cubicBezTo>
                  <a:cubicBezTo>
                    <a:pt x="135" y="8037"/>
                    <a:pt x="1" y="8419"/>
                    <a:pt x="1" y="8820"/>
                  </a:cubicBezTo>
                  <a:cubicBezTo>
                    <a:pt x="1" y="9203"/>
                    <a:pt x="135" y="9575"/>
                    <a:pt x="364" y="9881"/>
                  </a:cubicBezTo>
                  <a:lnTo>
                    <a:pt x="364" y="16407"/>
                  </a:lnTo>
                  <a:cubicBezTo>
                    <a:pt x="364" y="17363"/>
                    <a:pt x="1138" y="18137"/>
                    <a:pt x="2093" y="18137"/>
                  </a:cubicBezTo>
                  <a:lnTo>
                    <a:pt x="10273" y="18137"/>
                  </a:lnTo>
                  <a:cubicBezTo>
                    <a:pt x="11219" y="18137"/>
                    <a:pt x="12002" y="17363"/>
                    <a:pt x="12002" y="16407"/>
                  </a:cubicBezTo>
                  <a:lnTo>
                    <a:pt x="12002" y="9881"/>
                  </a:lnTo>
                  <a:cubicBezTo>
                    <a:pt x="12232" y="9575"/>
                    <a:pt x="12365" y="9203"/>
                    <a:pt x="12365" y="8811"/>
                  </a:cubicBezTo>
                  <a:cubicBezTo>
                    <a:pt x="12365" y="8591"/>
                    <a:pt x="12327" y="8381"/>
                    <a:pt x="12241" y="8180"/>
                  </a:cubicBezTo>
                  <a:cubicBezTo>
                    <a:pt x="12614" y="7502"/>
                    <a:pt x="12805" y="6737"/>
                    <a:pt x="12805" y="5954"/>
                  </a:cubicBezTo>
                  <a:cubicBezTo>
                    <a:pt x="12805" y="3326"/>
                    <a:pt x="10664" y="1195"/>
                    <a:pt x="8046" y="1195"/>
                  </a:cubicBezTo>
                  <a:lnTo>
                    <a:pt x="7893" y="1195"/>
                  </a:lnTo>
                  <a:cubicBezTo>
                    <a:pt x="7721" y="861"/>
                    <a:pt x="7463" y="574"/>
                    <a:pt x="7139" y="355"/>
                  </a:cubicBezTo>
                  <a:cubicBezTo>
                    <a:pt x="6785" y="125"/>
                    <a:pt x="6365" y="1"/>
                    <a:pt x="593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82" name="Google Shape;1482;p39"/>
            <p:cNvSpPr/>
            <p:nvPr/>
          </p:nvSpPr>
          <p:spPr>
            <a:xfrm>
              <a:off x="7204385" y="3311965"/>
              <a:ext cx="485526" cy="486131"/>
            </a:xfrm>
            <a:custGeom>
              <a:avLst/>
              <a:gdLst/>
              <a:ahLst/>
              <a:cxnLst/>
              <a:rect l="l" t="t" r="r" b="b"/>
              <a:pathLst>
                <a:path w="7445" h="7454" extrusionOk="0">
                  <a:moveTo>
                    <a:pt x="3727" y="0"/>
                  </a:moveTo>
                  <a:cubicBezTo>
                    <a:pt x="1663" y="0"/>
                    <a:pt x="1" y="1673"/>
                    <a:pt x="1" y="3727"/>
                  </a:cubicBezTo>
                  <a:cubicBezTo>
                    <a:pt x="1" y="5781"/>
                    <a:pt x="1663" y="7453"/>
                    <a:pt x="3727" y="7453"/>
                  </a:cubicBezTo>
                  <a:cubicBezTo>
                    <a:pt x="5782" y="7453"/>
                    <a:pt x="7444" y="5781"/>
                    <a:pt x="7444" y="3727"/>
                  </a:cubicBezTo>
                  <a:cubicBezTo>
                    <a:pt x="7444" y="1673"/>
                    <a:pt x="5782" y="0"/>
                    <a:pt x="3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9"/>
            <p:cNvSpPr/>
            <p:nvPr/>
          </p:nvSpPr>
          <p:spPr>
            <a:xfrm>
              <a:off x="7191342" y="3298856"/>
              <a:ext cx="511612" cy="512349"/>
            </a:xfrm>
            <a:custGeom>
              <a:avLst/>
              <a:gdLst/>
              <a:ahLst/>
              <a:cxnLst/>
              <a:rect l="l" t="t" r="r" b="b"/>
              <a:pathLst>
                <a:path w="7845" h="7856" extrusionOk="0">
                  <a:moveTo>
                    <a:pt x="3927" y="402"/>
                  </a:moveTo>
                  <a:cubicBezTo>
                    <a:pt x="5867" y="402"/>
                    <a:pt x="7444" y="1988"/>
                    <a:pt x="7444" y="3928"/>
                  </a:cubicBezTo>
                  <a:cubicBezTo>
                    <a:pt x="7444" y="5868"/>
                    <a:pt x="5867" y="7454"/>
                    <a:pt x="3927" y="7454"/>
                  </a:cubicBezTo>
                  <a:cubicBezTo>
                    <a:pt x="1978" y="7454"/>
                    <a:pt x="401" y="5868"/>
                    <a:pt x="401" y="3928"/>
                  </a:cubicBezTo>
                  <a:cubicBezTo>
                    <a:pt x="401" y="1988"/>
                    <a:pt x="1978" y="402"/>
                    <a:pt x="3927" y="402"/>
                  </a:cubicBezTo>
                  <a:close/>
                  <a:moveTo>
                    <a:pt x="3927" y="1"/>
                  </a:moveTo>
                  <a:cubicBezTo>
                    <a:pt x="1758" y="1"/>
                    <a:pt x="0" y="1768"/>
                    <a:pt x="0" y="3928"/>
                  </a:cubicBezTo>
                  <a:cubicBezTo>
                    <a:pt x="0" y="6087"/>
                    <a:pt x="1758" y="7855"/>
                    <a:pt x="3927" y="7855"/>
                  </a:cubicBezTo>
                  <a:cubicBezTo>
                    <a:pt x="6087" y="7855"/>
                    <a:pt x="7845" y="6087"/>
                    <a:pt x="7845" y="3928"/>
                  </a:cubicBezTo>
                  <a:cubicBezTo>
                    <a:pt x="7845" y="1768"/>
                    <a:pt x="6087" y="1"/>
                    <a:pt x="3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9"/>
            <p:cNvSpPr/>
            <p:nvPr/>
          </p:nvSpPr>
          <p:spPr>
            <a:xfrm>
              <a:off x="7251143" y="3548771"/>
              <a:ext cx="162711" cy="115957"/>
            </a:xfrm>
            <a:custGeom>
              <a:avLst/>
              <a:gdLst/>
              <a:ahLst/>
              <a:cxnLst/>
              <a:rect l="l" t="t" r="r" b="b"/>
              <a:pathLst>
                <a:path w="2495" h="1778" extrusionOk="0">
                  <a:moveTo>
                    <a:pt x="2494" y="0"/>
                  </a:moveTo>
                  <a:lnTo>
                    <a:pt x="0" y="115"/>
                  </a:lnTo>
                  <a:lnTo>
                    <a:pt x="0" y="564"/>
                  </a:lnTo>
                  <a:cubicBezTo>
                    <a:pt x="0" y="717"/>
                    <a:pt x="125" y="841"/>
                    <a:pt x="278" y="841"/>
                  </a:cubicBezTo>
                  <a:lnTo>
                    <a:pt x="650" y="841"/>
                  </a:lnTo>
                  <a:lnTo>
                    <a:pt x="650" y="1137"/>
                  </a:lnTo>
                  <a:cubicBezTo>
                    <a:pt x="650" y="1491"/>
                    <a:pt x="937" y="1778"/>
                    <a:pt x="1290" y="1778"/>
                  </a:cubicBezTo>
                  <a:cubicBezTo>
                    <a:pt x="1634" y="1778"/>
                    <a:pt x="1921" y="1491"/>
                    <a:pt x="1921" y="1137"/>
                  </a:cubicBezTo>
                  <a:lnTo>
                    <a:pt x="1921" y="832"/>
                  </a:lnTo>
                  <a:lnTo>
                    <a:pt x="2217" y="832"/>
                  </a:lnTo>
                  <a:cubicBezTo>
                    <a:pt x="2370" y="832"/>
                    <a:pt x="2494" y="698"/>
                    <a:pt x="2494" y="545"/>
                  </a:cubicBezTo>
                  <a:lnTo>
                    <a:pt x="2494" y="0"/>
                  </a:lnTo>
                  <a:close/>
                </a:path>
              </a:pathLst>
            </a:custGeom>
            <a:solidFill>
              <a:srgbClr val="DF6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9"/>
            <p:cNvSpPr/>
            <p:nvPr/>
          </p:nvSpPr>
          <p:spPr>
            <a:xfrm>
              <a:off x="7238035" y="3536314"/>
              <a:ext cx="188928" cy="141522"/>
            </a:xfrm>
            <a:custGeom>
              <a:avLst/>
              <a:gdLst/>
              <a:ahLst/>
              <a:cxnLst/>
              <a:rect l="l" t="t" r="r" b="b"/>
              <a:pathLst>
                <a:path w="2897" h="2170" extrusionOk="0">
                  <a:moveTo>
                    <a:pt x="2695" y="0"/>
                  </a:moveTo>
                  <a:cubicBezTo>
                    <a:pt x="2590" y="0"/>
                    <a:pt x="2504" y="86"/>
                    <a:pt x="2504" y="191"/>
                  </a:cubicBezTo>
                  <a:lnTo>
                    <a:pt x="2504" y="736"/>
                  </a:lnTo>
                  <a:cubicBezTo>
                    <a:pt x="2504" y="784"/>
                    <a:pt x="2466" y="822"/>
                    <a:pt x="2418" y="822"/>
                  </a:cubicBezTo>
                  <a:cubicBezTo>
                    <a:pt x="2141" y="822"/>
                    <a:pt x="1921" y="1042"/>
                    <a:pt x="1921" y="1319"/>
                  </a:cubicBezTo>
                  <a:lnTo>
                    <a:pt x="1921" y="1328"/>
                  </a:lnTo>
                  <a:cubicBezTo>
                    <a:pt x="1921" y="1567"/>
                    <a:pt x="1730" y="1768"/>
                    <a:pt x="1491" y="1768"/>
                  </a:cubicBezTo>
                  <a:cubicBezTo>
                    <a:pt x="1243" y="1768"/>
                    <a:pt x="1052" y="1567"/>
                    <a:pt x="1052" y="1328"/>
                  </a:cubicBezTo>
                  <a:cubicBezTo>
                    <a:pt x="1052" y="1061"/>
                    <a:pt x="832" y="832"/>
                    <a:pt x="555" y="832"/>
                  </a:cubicBezTo>
                  <a:lnTo>
                    <a:pt x="479" y="832"/>
                  </a:lnTo>
                  <a:cubicBezTo>
                    <a:pt x="431" y="832"/>
                    <a:pt x="393" y="793"/>
                    <a:pt x="393" y="755"/>
                  </a:cubicBezTo>
                  <a:lnTo>
                    <a:pt x="393" y="306"/>
                  </a:lnTo>
                  <a:cubicBezTo>
                    <a:pt x="393" y="191"/>
                    <a:pt x="307" y="105"/>
                    <a:pt x="201" y="105"/>
                  </a:cubicBezTo>
                  <a:cubicBezTo>
                    <a:pt x="87" y="105"/>
                    <a:pt x="1" y="191"/>
                    <a:pt x="1" y="306"/>
                  </a:cubicBezTo>
                  <a:lnTo>
                    <a:pt x="1" y="755"/>
                  </a:lnTo>
                  <a:cubicBezTo>
                    <a:pt x="1" y="1023"/>
                    <a:pt x="211" y="1233"/>
                    <a:pt x="479" y="1233"/>
                  </a:cubicBezTo>
                  <a:lnTo>
                    <a:pt x="555" y="1233"/>
                  </a:lnTo>
                  <a:cubicBezTo>
                    <a:pt x="612" y="1233"/>
                    <a:pt x="651" y="1281"/>
                    <a:pt x="651" y="1328"/>
                  </a:cubicBezTo>
                  <a:cubicBezTo>
                    <a:pt x="651" y="1787"/>
                    <a:pt x="1023" y="2169"/>
                    <a:pt x="1491" y="2169"/>
                  </a:cubicBezTo>
                  <a:cubicBezTo>
                    <a:pt x="1950" y="2169"/>
                    <a:pt x="2323" y="1787"/>
                    <a:pt x="2323" y="1328"/>
                  </a:cubicBezTo>
                  <a:lnTo>
                    <a:pt x="2323" y="1319"/>
                  </a:lnTo>
                  <a:cubicBezTo>
                    <a:pt x="2323" y="1262"/>
                    <a:pt x="2361" y="1223"/>
                    <a:pt x="2418" y="1223"/>
                  </a:cubicBezTo>
                  <a:cubicBezTo>
                    <a:pt x="2686" y="1223"/>
                    <a:pt x="2896" y="1004"/>
                    <a:pt x="2896" y="736"/>
                  </a:cubicBezTo>
                  <a:lnTo>
                    <a:pt x="2896" y="191"/>
                  </a:lnTo>
                  <a:cubicBezTo>
                    <a:pt x="2896" y="86"/>
                    <a:pt x="2810" y="0"/>
                    <a:pt x="2695" y="0"/>
                  </a:cubicBezTo>
                  <a:close/>
                </a:path>
              </a:pathLst>
            </a:custGeom>
            <a:solidFill>
              <a:srgbClr val="2F3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9"/>
            <p:cNvSpPr/>
            <p:nvPr/>
          </p:nvSpPr>
          <p:spPr>
            <a:xfrm>
              <a:off x="7362073" y="3680902"/>
              <a:ext cx="287924" cy="18130"/>
            </a:xfrm>
            <a:custGeom>
              <a:avLst/>
              <a:gdLst/>
              <a:ahLst/>
              <a:cxnLst/>
              <a:rect l="l" t="t" r="r" b="b"/>
              <a:pathLst>
                <a:path w="4415" h="278" extrusionOk="0">
                  <a:moveTo>
                    <a:pt x="0" y="0"/>
                  </a:moveTo>
                  <a:lnTo>
                    <a:pt x="0" y="277"/>
                  </a:lnTo>
                  <a:lnTo>
                    <a:pt x="4415" y="277"/>
                  </a:lnTo>
                  <a:lnTo>
                    <a:pt x="4415"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9"/>
            <p:cNvSpPr/>
            <p:nvPr/>
          </p:nvSpPr>
          <p:spPr>
            <a:xfrm>
              <a:off x="7365790" y="3496466"/>
              <a:ext cx="71737" cy="46696"/>
            </a:xfrm>
            <a:custGeom>
              <a:avLst/>
              <a:gdLst/>
              <a:ahLst/>
              <a:cxnLst/>
              <a:rect l="l" t="t" r="r" b="b"/>
              <a:pathLst>
                <a:path w="1100" h="716" extrusionOk="0">
                  <a:moveTo>
                    <a:pt x="440" y="0"/>
                  </a:moveTo>
                  <a:cubicBezTo>
                    <a:pt x="245" y="0"/>
                    <a:pt x="84" y="83"/>
                    <a:pt x="48" y="219"/>
                  </a:cubicBezTo>
                  <a:cubicBezTo>
                    <a:pt x="1" y="401"/>
                    <a:pt x="182" y="611"/>
                    <a:pt x="459" y="688"/>
                  </a:cubicBezTo>
                  <a:cubicBezTo>
                    <a:pt x="528" y="707"/>
                    <a:pt x="596" y="716"/>
                    <a:pt x="660" y="716"/>
                  </a:cubicBezTo>
                  <a:cubicBezTo>
                    <a:pt x="856" y="716"/>
                    <a:pt x="1016" y="633"/>
                    <a:pt x="1052" y="497"/>
                  </a:cubicBezTo>
                  <a:cubicBezTo>
                    <a:pt x="1099" y="315"/>
                    <a:pt x="918" y="105"/>
                    <a:pt x="641" y="28"/>
                  </a:cubicBezTo>
                  <a:cubicBezTo>
                    <a:pt x="572" y="9"/>
                    <a:pt x="504" y="0"/>
                    <a:pt x="440" y="0"/>
                  </a:cubicBezTo>
                  <a:close/>
                </a:path>
              </a:pathLst>
            </a:custGeom>
            <a:solidFill>
              <a:srgbClr val="EAA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9"/>
            <p:cNvSpPr/>
            <p:nvPr/>
          </p:nvSpPr>
          <p:spPr>
            <a:xfrm>
              <a:off x="6991265" y="3435357"/>
              <a:ext cx="532872" cy="485479"/>
            </a:xfrm>
            <a:custGeom>
              <a:avLst/>
              <a:gdLst/>
              <a:ahLst/>
              <a:cxnLst/>
              <a:rect l="l" t="t" r="r" b="b"/>
              <a:pathLst>
                <a:path w="8171" h="7444" extrusionOk="0">
                  <a:moveTo>
                    <a:pt x="4086" y="0"/>
                  </a:moveTo>
                  <a:cubicBezTo>
                    <a:pt x="3133" y="0"/>
                    <a:pt x="2179" y="363"/>
                    <a:pt x="1453" y="1090"/>
                  </a:cubicBezTo>
                  <a:cubicBezTo>
                    <a:pt x="1" y="2542"/>
                    <a:pt x="1" y="4902"/>
                    <a:pt x="1453" y="6354"/>
                  </a:cubicBezTo>
                  <a:cubicBezTo>
                    <a:pt x="2179" y="7081"/>
                    <a:pt x="3133" y="7444"/>
                    <a:pt x="4086" y="7444"/>
                  </a:cubicBezTo>
                  <a:cubicBezTo>
                    <a:pt x="5039" y="7444"/>
                    <a:pt x="5992" y="7081"/>
                    <a:pt x="6718" y="6354"/>
                  </a:cubicBezTo>
                  <a:cubicBezTo>
                    <a:pt x="8171" y="4902"/>
                    <a:pt x="8171" y="2542"/>
                    <a:pt x="6718" y="1090"/>
                  </a:cubicBezTo>
                  <a:cubicBezTo>
                    <a:pt x="5992" y="363"/>
                    <a:pt x="5039" y="0"/>
                    <a:pt x="40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9"/>
            <p:cNvSpPr/>
            <p:nvPr/>
          </p:nvSpPr>
          <p:spPr>
            <a:xfrm>
              <a:off x="7001895" y="3422248"/>
              <a:ext cx="511677" cy="511697"/>
            </a:xfrm>
            <a:custGeom>
              <a:avLst/>
              <a:gdLst/>
              <a:ahLst/>
              <a:cxnLst/>
              <a:rect l="l" t="t" r="r" b="b"/>
              <a:pathLst>
                <a:path w="7846" h="7846" extrusionOk="0">
                  <a:moveTo>
                    <a:pt x="3928" y="392"/>
                  </a:moveTo>
                  <a:cubicBezTo>
                    <a:pt x="5867" y="392"/>
                    <a:pt x="7453" y="1979"/>
                    <a:pt x="7453" y="3918"/>
                  </a:cubicBezTo>
                  <a:cubicBezTo>
                    <a:pt x="7453" y="5858"/>
                    <a:pt x="5867" y="7444"/>
                    <a:pt x="3928" y="7444"/>
                  </a:cubicBezTo>
                  <a:cubicBezTo>
                    <a:pt x="1988" y="7444"/>
                    <a:pt x="402" y="5858"/>
                    <a:pt x="402" y="3918"/>
                  </a:cubicBezTo>
                  <a:cubicBezTo>
                    <a:pt x="402" y="1979"/>
                    <a:pt x="1988" y="392"/>
                    <a:pt x="3928" y="392"/>
                  </a:cubicBezTo>
                  <a:close/>
                  <a:moveTo>
                    <a:pt x="3928" y="1"/>
                  </a:moveTo>
                  <a:cubicBezTo>
                    <a:pt x="1768" y="1"/>
                    <a:pt x="0" y="1759"/>
                    <a:pt x="0" y="3918"/>
                  </a:cubicBezTo>
                  <a:cubicBezTo>
                    <a:pt x="0" y="6078"/>
                    <a:pt x="1768" y="7845"/>
                    <a:pt x="3928" y="7845"/>
                  </a:cubicBezTo>
                  <a:cubicBezTo>
                    <a:pt x="6087" y="7845"/>
                    <a:pt x="7845" y="6078"/>
                    <a:pt x="7845" y="3918"/>
                  </a:cubicBezTo>
                  <a:cubicBezTo>
                    <a:pt x="7845" y="1759"/>
                    <a:pt x="6087" y="1"/>
                    <a:pt x="39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9"/>
            <p:cNvSpPr/>
            <p:nvPr/>
          </p:nvSpPr>
          <p:spPr>
            <a:xfrm>
              <a:off x="7016242" y="3794315"/>
              <a:ext cx="623195" cy="496696"/>
            </a:xfrm>
            <a:custGeom>
              <a:avLst/>
              <a:gdLst/>
              <a:ahLst/>
              <a:cxnLst/>
              <a:rect l="l" t="t" r="r" b="b"/>
              <a:pathLst>
                <a:path w="9556" h="7616" extrusionOk="0">
                  <a:moveTo>
                    <a:pt x="191" y="0"/>
                  </a:moveTo>
                  <a:cubicBezTo>
                    <a:pt x="86" y="0"/>
                    <a:pt x="0" y="86"/>
                    <a:pt x="0" y="191"/>
                  </a:cubicBezTo>
                  <a:lnTo>
                    <a:pt x="0" y="6918"/>
                  </a:lnTo>
                  <a:cubicBezTo>
                    <a:pt x="0" y="7310"/>
                    <a:pt x="306" y="7616"/>
                    <a:pt x="688" y="7616"/>
                  </a:cubicBezTo>
                  <a:lnTo>
                    <a:pt x="8858" y="7616"/>
                  </a:lnTo>
                  <a:cubicBezTo>
                    <a:pt x="9250" y="7616"/>
                    <a:pt x="9555" y="7310"/>
                    <a:pt x="9555" y="6918"/>
                  </a:cubicBezTo>
                  <a:lnTo>
                    <a:pt x="9555" y="191"/>
                  </a:lnTo>
                  <a:cubicBezTo>
                    <a:pt x="9555" y="86"/>
                    <a:pt x="9469" y="0"/>
                    <a:pt x="9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9"/>
            <p:cNvSpPr/>
            <p:nvPr/>
          </p:nvSpPr>
          <p:spPr>
            <a:xfrm>
              <a:off x="7503522" y="3794315"/>
              <a:ext cx="57389" cy="496696"/>
            </a:xfrm>
            <a:custGeom>
              <a:avLst/>
              <a:gdLst/>
              <a:ahLst/>
              <a:cxnLst/>
              <a:rect l="l" t="t" r="r" b="b"/>
              <a:pathLst>
                <a:path w="880" h="7616" extrusionOk="0">
                  <a:moveTo>
                    <a:pt x="0" y="0"/>
                  </a:moveTo>
                  <a:lnTo>
                    <a:pt x="0" y="7616"/>
                  </a:lnTo>
                  <a:lnTo>
                    <a:pt x="879" y="7616"/>
                  </a:lnTo>
                  <a:lnTo>
                    <a:pt x="8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9"/>
            <p:cNvSpPr/>
            <p:nvPr/>
          </p:nvSpPr>
          <p:spPr>
            <a:xfrm>
              <a:off x="7370811" y="3794315"/>
              <a:ext cx="57389" cy="496696"/>
            </a:xfrm>
            <a:custGeom>
              <a:avLst/>
              <a:gdLst/>
              <a:ahLst/>
              <a:cxnLst/>
              <a:rect l="l" t="t" r="r" b="b"/>
              <a:pathLst>
                <a:path w="880" h="7616" extrusionOk="0">
                  <a:moveTo>
                    <a:pt x="0" y="0"/>
                  </a:moveTo>
                  <a:lnTo>
                    <a:pt x="0" y="7616"/>
                  </a:lnTo>
                  <a:lnTo>
                    <a:pt x="879" y="7616"/>
                  </a:lnTo>
                  <a:lnTo>
                    <a:pt x="8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9"/>
            <p:cNvSpPr/>
            <p:nvPr/>
          </p:nvSpPr>
          <p:spPr>
            <a:xfrm>
              <a:off x="7238035" y="3794315"/>
              <a:ext cx="57389" cy="496696"/>
            </a:xfrm>
            <a:custGeom>
              <a:avLst/>
              <a:gdLst/>
              <a:ahLst/>
              <a:cxnLst/>
              <a:rect l="l" t="t" r="r" b="b"/>
              <a:pathLst>
                <a:path w="880" h="7616" extrusionOk="0">
                  <a:moveTo>
                    <a:pt x="1" y="0"/>
                  </a:moveTo>
                  <a:lnTo>
                    <a:pt x="1" y="7616"/>
                  </a:lnTo>
                  <a:lnTo>
                    <a:pt x="880" y="7616"/>
                  </a:lnTo>
                  <a:lnTo>
                    <a:pt x="8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9"/>
            <p:cNvSpPr/>
            <p:nvPr/>
          </p:nvSpPr>
          <p:spPr>
            <a:xfrm>
              <a:off x="7105325" y="3794315"/>
              <a:ext cx="56802" cy="496696"/>
            </a:xfrm>
            <a:custGeom>
              <a:avLst/>
              <a:gdLst/>
              <a:ahLst/>
              <a:cxnLst/>
              <a:rect l="l" t="t" r="r" b="b"/>
              <a:pathLst>
                <a:path w="871" h="7616" extrusionOk="0">
                  <a:moveTo>
                    <a:pt x="1" y="0"/>
                  </a:moveTo>
                  <a:lnTo>
                    <a:pt x="1" y="7616"/>
                  </a:lnTo>
                  <a:lnTo>
                    <a:pt x="870" y="7616"/>
                  </a:lnTo>
                  <a:lnTo>
                    <a:pt x="8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9"/>
            <p:cNvSpPr/>
            <p:nvPr/>
          </p:nvSpPr>
          <p:spPr>
            <a:xfrm>
              <a:off x="7016242" y="4177535"/>
              <a:ext cx="623195" cy="113478"/>
            </a:xfrm>
            <a:custGeom>
              <a:avLst/>
              <a:gdLst/>
              <a:ahLst/>
              <a:cxnLst/>
              <a:rect l="l" t="t" r="r" b="b"/>
              <a:pathLst>
                <a:path w="9556" h="1740" extrusionOk="0">
                  <a:moveTo>
                    <a:pt x="0" y="1"/>
                  </a:moveTo>
                  <a:lnTo>
                    <a:pt x="0" y="889"/>
                  </a:lnTo>
                  <a:cubicBezTo>
                    <a:pt x="0" y="1357"/>
                    <a:pt x="382" y="1740"/>
                    <a:pt x="851" y="1740"/>
                  </a:cubicBezTo>
                  <a:lnTo>
                    <a:pt x="8705" y="1740"/>
                  </a:lnTo>
                  <a:cubicBezTo>
                    <a:pt x="9173" y="1740"/>
                    <a:pt x="9555" y="1357"/>
                    <a:pt x="9555" y="889"/>
                  </a:cubicBezTo>
                  <a:lnTo>
                    <a:pt x="9555" y="1"/>
                  </a:lnTo>
                  <a:cubicBezTo>
                    <a:pt x="9555" y="459"/>
                    <a:pt x="9192" y="822"/>
                    <a:pt x="8734" y="822"/>
                  </a:cubicBezTo>
                  <a:lnTo>
                    <a:pt x="812" y="822"/>
                  </a:lnTo>
                  <a:cubicBezTo>
                    <a:pt x="363" y="822"/>
                    <a:pt x="0" y="459"/>
                    <a:pt x="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9"/>
            <p:cNvSpPr/>
            <p:nvPr/>
          </p:nvSpPr>
          <p:spPr>
            <a:xfrm>
              <a:off x="7001243" y="3775598"/>
              <a:ext cx="649411" cy="519131"/>
            </a:xfrm>
            <a:custGeom>
              <a:avLst/>
              <a:gdLst/>
              <a:ahLst/>
              <a:cxnLst/>
              <a:rect l="l" t="t" r="r" b="b"/>
              <a:pathLst>
                <a:path w="9958" h="7960" extrusionOk="0">
                  <a:moveTo>
                    <a:pt x="9556" y="392"/>
                  </a:moveTo>
                  <a:lnTo>
                    <a:pt x="9556" y="7071"/>
                  </a:lnTo>
                  <a:cubicBezTo>
                    <a:pt x="9556" y="7339"/>
                    <a:pt x="9336" y="7568"/>
                    <a:pt x="9069" y="7568"/>
                  </a:cubicBezTo>
                  <a:lnTo>
                    <a:pt x="889" y="7568"/>
                  </a:lnTo>
                  <a:cubicBezTo>
                    <a:pt x="622" y="7568"/>
                    <a:pt x="402" y="7339"/>
                    <a:pt x="402" y="7071"/>
                  </a:cubicBezTo>
                  <a:lnTo>
                    <a:pt x="393" y="402"/>
                  </a:lnTo>
                  <a:lnTo>
                    <a:pt x="9556" y="392"/>
                  </a:lnTo>
                  <a:close/>
                  <a:moveTo>
                    <a:pt x="393" y="0"/>
                  </a:moveTo>
                  <a:cubicBezTo>
                    <a:pt x="173" y="0"/>
                    <a:pt x="1" y="172"/>
                    <a:pt x="1" y="392"/>
                  </a:cubicBezTo>
                  <a:lnTo>
                    <a:pt x="1" y="7071"/>
                  </a:lnTo>
                  <a:cubicBezTo>
                    <a:pt x="1" y="7559"/>
                    <a:pt x="402" y="7960"/>
                    <a:pt x="889" y="7960"/>
                  </a:cubicBezTo>
                  <a:lnTo>
                    <a:pt x="9069" y="7960"/>
                  </a:lnTo>
                  <a:cubicBezTo>
                    <a:pt x="9556" y="7960"/>
                    <a:pt x="9957" y="7559"/>
                    <a:pt x="9957" y="7071"/>
                  </a:cubicBezTo>
                  <a:lnTo>
                    <a:pt x="9957" y="392"/>
                  </a:lnTo>
                  <a:cubicBezTo>
                    <a:pt x="9957" y="172"/>
                    <a:pt x="9785" y="0"/>
                    <a:pt x="9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9"/>
            <p:cNvSpPr/>
            <p:nvPr/>
          </p:nvSpPr>
          <p:spPr>
            <a:xfrm>
              <a:off x="6990026" y="3696424"/>
              <a:ext cx="671193" cy="90457"/>
            </a:xfrm>
            <a:custGeom>
              <a:avLst/>
              <a:gdLst/>
              <a:ahLst/>
              <a:cxnLst/>
              <a:rect l="l" t="t" r="r" b="b"/>
              <a:pathLst>
                <a:path w="10292" h="1387" extrusionOk="0">
                  <a:moveTo>
                    <a:pt x="698" y="1"/>
                  </a:moveTo>
                  <a:cubicBezTo>
                    <a:pt x="316" y="1"/>
                    <a:pt x="1" y="307"/>
                    <a:pt x="1" y="698"/>
                  </a:cubicBezTo>
                  <a:cubicBezTo>
                    <a:pt x="1" y="1081"/>
                    <a:pt x="316" y="1386"/>
                    <a:pt x="698" y="1386"/>
                  </a:cubicBezTo>
                  <a:lnTo>
                    <a:pt x="9604" y="1386"/>
                  </a:lnTo>
                  <a:cubicBezTo>
                    <a:pt x="9986" y="1386"/>
                    <a:pt x="10292" y="1081"/>
                    <a:pt x="10292" y="698"/>
                  </a:cubicBezTo>
                  <a:cubicBezTo>
                    <a:pt x="10292" y="307"/>
                    <a:pt x="9986" y="1"/>
                    <a:pt x="9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9"/>
            <p:cNvSpPr/>
            <p:nvPr/>
          </p:nvSpPr>
          <p:spPr>
            <a:xfrm>
              <a:off x="6977570" y="3683380"/>
              <a:ext cx="696757" cy="116609"/>
            </a:xfrm>
            <a:custGeom>
              <a:avLst/>
              <a:gdLst/>
              <a:ahLst/>
              <a:cxnLst/>
              <a:rect l="l" t="t" r="r" b="b"/>
              <a:pathLst>
                <a:path w="10684" h="1788" extrusionOk="0">
                  <a:moveTo>
                    <a:pt x="9795" y="402"/>
                  </a:moveTo>
                  <a:cubicBezTo>
                    <a:pt x="10062" y="402"/>
                    <a:pt x="10292" y="621"/>
                    <a:pt x="10292" y="898"/>
                  </a:cubicBezTo>
                  <a:cubicBezTo>
                    <a:pt x="10292" y="1166"/>
                    <a:pt x="10062" y="1386"/>
                    <a:pt x="9795" y="1386"/>
                  </a:cubicBezTo>
                  <a:lnTo>
                    <a:pt x="889" y="1386"/>
                  </a:lnTo>
                  <a:cubicBezTo>
                    <a:pt x="622" y="1386"/>
                    <a:pt x="392" y="1166"/>
                    <a:pt x="392" y="898"/>
                  </a:cubicBezTo>
                  <a:cubicBezTo>
                    <a:pt x="392" y="621"/>
                    <a:pt x="622" y="402"/>
                    <a:pt x="889" y="402"/>
                  </a:cubicBezTo>
                  <a:close/>
                  <a:moveTo>
                    <a:pt x="889" y="0"/>
                  </a:moveTo>
                  <a:cubicBezTo>
                    <a:pt x="392" y="0"/>
                    <a:pt x="1" y="402"/>
                    <a:pt x="1" y="889"/>
                  </a:cubicBezTo>
                  <a:cubicBezTo>
                    <a:pt x="1" y="1386"/>
                    <a:pt x="402" y="1787"/>
                    <a:pt x="889" y="1787"/>
                  </a:cubicBezTo>
                  <a:lnTo>
                    <a:pt x="9795" y="1787"/>
                  </a:lnTo>
                  <a:cubicBezTo>
                    <a:pt x="10282" y="1787"/>
                    <a:pt x="10683" y="1386"/>
                    <a:pt x="10683" y="889"/>
                  </a:cubicBezTo>
                  <a:cubicBezTo>
                    <a:pt x="10683" y="402"/>
                    <a:pt x="10282" y="0"/>
                    <a:pt x="9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9"/>
            <p:cNvSpPr/>
            <p:nvPr/>
          </p:nvSpPr>
          <p:spPr>
            <a:xfrm>
              <a:off x="7015590" y="3786815"/>
              <a:ext cx="617586" cy="46826"/>
            </a:xfrm>
            <a:custGeom>
              <a:avLst/>
              <a:gdLst/>
              <a:ahLst/>
              <a:cxnLst/>
              <a:rect l="l" t="t" r="r" b="b"/>
              <a:pathLst>
                <a:path w="9470" h="718" extrusionOk="0">
                  <a:moveTo>
                    <a:pt x="1" y="0"/>
                  </a:moveTo>
                  <a:lnTo>
                    <a:pt x="1" y="717"/>
                  </a:lnTo>
                  <a:lnTo>
                    <a:pt x="9470" y="717"/>
                  </a:lnTo>
                  <a:lnTo>
                    <a:pt x="9470"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9"/>
            <p:cNvSpPr/>
            <p:nvPr/>
          </p:nvSpPr>
          <p:spPr>
            <a:xfrm>
              <a:off x="7061696" y="3672163"/>
              <a:ext cx="163364" cy="115305"/>
            </a:xfrm>
            <a:custGeom>
              <a:avLst/>
              <a:gdLst/>
              <a:ahLst/>
              <a:cxnLst/>
              <a:rect l="l" t="t" r="r" b="b"/>
              <a:pathLst>
                <a:path w="2505" h="1768" extrusionOk="0">
                  <a:moveTo>
                    <a:pt x="2504" y="0"/>
                  </a:moveTo>
                  <a:lnTo>
                    <a:pt x="1" y="105"/>
                  </a:lnTo>
                  <a:lnTo>
                    <a:pt x="1" y="554"/>
                  </a:lnTo>
                  <a:cubicBezTo>
                    <a:pt x="1" y="707"/>
                    <a:pt x="125" y="832"/>
                    <a:pt x="278" y="832"/>
                  </a:cubicBezTo>
                  <a:lnTo>
                    <a:pt x="660" y="832"/>
                  </a:lnTo>
                  <a:lnTo>
                    <a:pt x="660" y="1128"/>
                  </a:lnTo>
                  <a:cubicBezTo>
                    <a:pt x="660" y="1481"/>
                    <a:pt x="937" y="1768"/>
                    <a:pt x="1291" y="1768"/>
                  </a:cubicBezTo>
                  <a:cubicBezTo>
                    <a:pt x="1635" y="1768"/>
                    <a:pt x="1921" y="1481"/>
                    <a:pt x="1921" y="1128"/>
                  </a:cubicBezTo>
                  <a:lnTo>
                    <a:pt x="1921" y="822"/>
                  </a:lnTo>
                  <a:lnTo>
                    <a:pt x="2217" y="822"/>
                  </a:lnTo>
                  <a:cubicBezTo>
                    <a:pt x="2380" y="822"/>
                    <a:pt x="2504" y="698"/>
                    <a:pt x="2504" y="535"/>
                  </a:cubicBezTo>
                  <a:lnTo>
                    <a:pt x="250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9"/>
            <p:cNvSpPr/>
            <p:nvPr/>
          </p:nvSpPr>
          <p:spPr>
            <a:xfrm>
              <a:off x="7048588" y="3659054"/>
              <a:ext cx="189515" cy="141522"/>
            </a:xfrm>
            <a:custGeom>
              <a:avLst/>
              <a:gdLst/>
              <a:ahLst/>
              <a:cxnLst/>
              <a:rect l="l" t="t" r="r" b="b"/>
              <a:pathLst>
                <a:path w="2906" h="2170" extrusionOk="0">
                  <a:moveTo>
                    <a:pt x="2705" y="1"/>
                  </a:moveTo>
                  <a:cubicBezTo>
                    <a:pt x="2590" y="1"/>
                    <a:pt x="2504" y="87"/>
                    <a:pt x="2504" y="201"/>
                  </a:cubicBezTo>
                  <a:lnTo>
                    <a:pt x="2504" y="736"/>
                  </a:lnTo>
                  <a:cubicBezTo>
                    <a:pt x="2504" y="784"/>
                    <a:pt x="2466" y="822"/>
                    <a:pt x="2418" y="822"/>
                  </a:cubicBezTo>
                  <a:cubicBezTo>
                    <a:pt x="2151" y="822"/>
                    <a:pt x="1922" y="1042"/>
                    <a:pt x="1922" y="1319"/>
                  </a:cubicBezTo>
                  <a:lnTo>
                    <a:pt x="1922" y="1329"/>
                  </a:lnTo>
                  <a:cubicBezTo>
                    <a:pt x="1922" y="1577"/>
                    <a:pt x="1730" y="1768"/>
                    <a:pt x="1492" y="1768"/>
                  </a:cubicBezTo>
                  <a:cubicBezTo>
                    <a:pt x="1253" y="1768"/>
                    <a:pt x="1052" y="1577"/>
                    <a:pt x="1052" y="1329"/>
                  </a:cubicBezTo>
                  <a:cubicBezTo>
                    <a:pt x="1052" y="1061"/>
                    <a:pt x="832" y="832"/>
                    <a:pt x="555" y="832"/>
                  </a:cubicBezTo>
                  <a:lnTo>
                    <a:pt x="479" y="832"/>
                  </a:lnTo>
                  <a:cubicBezTo>
                    <a:pt x="441" y="832"/>
                    <a:pt x="402" y="803"/>
                    <a:pt x="402" y="755"/>
                  </a:cubicBezTo>
                  <a:lnTo>
                    <a:pt x="402" y="306"/>
                  </a:lnTo>
                  <a:cubicBezTo>
                    <a:pt x="402" y="192"/>
                    <a:pt x="307" y="106"/>
                    <a:pt x="202" y="106"/>
                  </a:cubicBezTo>
                  <a:cubicBezTo>
                    <a:pt x="87" y="106"/>
                    <a:pt x="1" y="192"/>
                    <a:pt x="1" y="306"/>
                  </a:cubicBezTo>
                  <a:lnTo>
                    <a:pt x="1" y="755"/>
                  </a:lnTo>
                  <a:cubicBezTo>
                    <a:pt x="1" y="1023"/>
                    <a:pt x="221" y="1233"/>
                    <a:pt x="479" y="1233"/>
                  </a:cubicBezTo>
                  <a:lnTo>
                    <a:pt x="555" y="1233"/>
                  </a:lnTo>
                  <a:cubicBezTo>
                    <a:pt x="613" y="1233"/>
                    <a:pt x="660" y="1281"/>
                    <a:pt x="660" y="1329"/>
                  </a:cubicBezTo>
                  <a:cubicBezTo>
                    <a:pt x="660" y="1797"/>
                    <a:pt x="1033" y="2170"/>
                    <a:pt x="1492" y="2170"/>
                  </a:cubicBezTo>
                  <a:cubicBezTo>
                    <a:pt x="1950" y="2170"/>
                    <a:pt x="2323" y="1797"/>
                    <a:pt x="2323" y="1329"/>
                  </a:cubicBezTo>
                  <a:lnTo>
                    <a:pt x="2323" y="1319"/>
                  </a:lnTo>
                  <a:cubicBezTo>
                    <a:pt x="2323" y="1262"/>
                    <a:pt x="2371" y="1224"/>
                    <a:pt x="2418" y="1224"/>
                  </a:cubicBezTo>
                  <a:cubicBezTo>
                    <a:pt x="2686" y="1224"/>
                    <a:pt x="2906" y="1004"/>
                    <a:pt x="2906" y="736"/>
                  </a:cubicBezTo>
                  <a:lnTo>
                    <a:pt x="2906" y="201"/>
                  </a:lnTo>
                  <a:cubicBezTo>
                    <a:pt x="2906" y="87"/>
                    <a:pt x="2810" y="1"/>
                    <a:pt x="2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9"/>
            <p:cNvSpPr/>
            <p:nvPr/>
          </p:nvSpPr>
          <p:spPr>
            <a:xfrm>
              <a:off x="7219384" y="3672163"/>
              <a:ext cx="287337" cy="18130"/>
            </a:xfrm>
            <a:custGeom>
              <a:avLst/>
              <a:gdLst/>
              <a:ahLst/>
              <a:cxnLst/>
              <a:rect l="l" t="t" r="r" b="b"/>
              <a:pathLst>
                <a:path w="4406" h="278" extrusionOk="0">
                  <a:moveTo>
                    <a:pt x="0" y="0"/>
                  </a:moveTo>
                  <a:lnTo>
                    <a:pt x="0" y="277"/>
                  </a:lnTo>
                  <a:lnTo>
                    <a:pt x="4405" y="277"/>
                  </a:lnTo>
                  <a:lnTo>
                    <a:pt x="4405"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9"/>
            <p:cNvSpPr/>
            <p:nvPr/>
          </p:nvSpPr>
          <p:spPr>
            <a:xfrm>
              <a:off x="7273577" y="3338378"/>
              <a:ext cx="134017" cy="76239"/>
            </a:xfrm>
            <a:custGeom>
              <a:avLst/>
              <a:gdLst/>
              <a:ahLst/>
              <a:cxnLst/>
              <a:rect l="l" t="t" r="r" b="b"/>
              <a:pathLst>
                <a:path w="2055" h="1169" extrusionOk="0">
                  <a:moveTo>
                    <a:pt x="1842" y="0"/>
                  </a:moveTo>
                  <a:cubicBezTo>
                    <a:pt x="1643" y="0"/>
                    <a:pt x="1279" y="125"/>
                    <a:pt x="889" y="341"/>
                  </a:cubicBezTo>
                  <a:cubicBezTo>
                    <a:pt x="364" y="637"/>
                    <a:pt x="0" y="981"/>
                    <a:pt x="67" y="1115"/>
                  </a:cubicBezTo>
                  <a:cubicBezTo>
                    <a:pt x="88" y="1151"/>
                    <a:pt x="139" y="1168"/>
                    <a:pt x="213" y="1168"/>
                  </a:cubicBezTo>
                  <a:cubicBezTo>
                    <a:pt x="412" y="1168"/>
                    <a:pt x="776" y="1044"/>
                    <a:pt x="1166" y="828"/>
                  </a:cubicBezTo>
                  <a:cubicBezTo>
                    <a:pt x="1692" y="532"/>
                    <a:pt x="2055" y="188"/>
                    <a:pt x="1988" y="54"/>
                  </a:cubicBezTo>
                  <a:cubicBezTo>
                    <a:pt x="1967" y="18"/>
                    <a:pt x="1916" y="0"/>
                    <a:pt x="184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9"/>
            <p:cNvSpPr/>
            <p:nvPr/>
          </p:nvSpPr>
          <p:spPr>
            <a:xfrm>
              <a:off x="7226232" y="3234225"/>
              <a:ext cx="167081" cy="152413"/>
            </a:xfrm>
            <a:custGeom>
              <a:avLst/>
              <a:gdLst/>
              <a:ahLst/>
              <a:cxnLst/>
              <a:rect l="l" t="t" r="r" b="b"/>
              <a:pathLst>
                <a:path w="2562" h="2337" extrusionOk="0">
                  <a:moveTo>
                    <a:pt x="1286" y="1"/>
                  </a:moveTo>
                  <a:cubicBezTo>
                    <a:pt x="1205" y="1"/>
                    <a:pt x="1124" y="9"/>
                    <a:pt x="1042" y="27"/>
                  </a:cubicBezTo>
                  <a:cubicBezTo>
                    <a:pt x="411" y="151"/>
                    <a:pt x="0" y="772"/>
                    <a:pt x="134" y="1412"/>
                  </a:cubicBezTo>
                  <a:cubicBezTo>
                    <a:pt x="250" y="1961"/>
                    <a:pt x="736" y="2336"/>
                    <a:pt x="1275" y="2336"/>
                  </a:cubicBezTo>
                  <a:cubicBezTo>
                    <a:pt x="1356" y="2336"/>
                    <a:pt x="1438" y="2328"/>
                    <a:pt x="1520" y="2310"/>
                  </a:cubicBezTo>
                  <a:cubicBezTo>
                    <a:pt x="2150" y="2186"/>
                    <a:pt x="2561" y="1565"/>
                    <a:pt x="2427" y="934"/>
                  </a:cubicBezTo>
                  <a:cubicBezTo>
                    <a:pt x="2311" y="377"/>
                    <a:pt x="1825" y="1"/>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9"/>
            <p:cNvSpPr/>
            <p:nvPr/>
          </p:nvSpPr>
          <p:spPr>
            <a:xfrm>
              <a:off x="7211884" y="3220921"/>
              <a:ext cx="190102" cy="178957"/>
            </a:xfrm>
            <a:custGeom>
              <a:avLst/>
              <a:gdLst/>
              <a:ahLst/>
              <a:cxnLst/>
              <a:rect l="l" t="t" r="r" b="b"/>
              <a:pathLst>
                <a:path w="2915" h="2744" extrusionOk="0">
                  <a:moveTo>
                    <a:pt x="1493" y="404"/>
                  </a:moveTo>
                  <a:cubicBezTo>
                    <a:pt x="1685" y="404"/>
                    <a:pt x="1871" y="458"/>
                    <a:pt x="2036" y="565"/>
                  </a:cubicBezTo>
                  <a:cubicBezTo>
                    <a:pt x="2246" y="699"/>
                    <a:pt x="2399" y="919"/>
                    <a:pt x="2447" y="1177"/>
                  </a:cubicBezTo>
                  <a:cubicBezTo>
                    <a:pt x="2504" y="1425"/>
                    <a:pt x="2456" y="1693"/>
                    <a:pt x="2313" y="1903"/>
                  </a:cubicBezTo>
                  <a:cubicBezTo>
                    <a:pt x="2170" y="2123"/>
                    <a:pt x="1950" y="2266"/>
                    <a:pt x="1701" y="2323"/>
                  </a:cubicBezTo>
                  <a:cubicBezTo>
                    <a:pt x="1633" y="2338"/>
                    <a:pt x="1565" y="2345"/>
                    <a:pt x="1498" y="2345"/>
                  </a:cubicBezTo>
                  <a:cubicBezTo>
                    <a:pt x="1048" y="2345"/>
                    <a:pt x="645" y="2025"/>
                    <a:pt x="545" y="1568"/>
                  </a:cubicBezTo>
                  <a:cubicBezTo>
                    <a:pt x="440" y="1043"/>
                    <a:pt x="774" y="536"/>
                    <a:pt x="1300" y="422"/>
                  </a:cubicBezTo>
                  <a:cubicBezTo>
                    <a:pt x="1364" y="410"/>
                    <a:pt x="1429" y="404"/>
                    <a:pt x="1493" y="404"/>
                  </a:cubicBezTo>
                  <a:close/>
                  <a:moveTo>
                    <a:pt x="1496" y="1"/>
                  </a:moveTo>
                  <a:cubicBezTo>
                    <a:pt x="1405" y="1"/>
                    <a:pt x="1314" y="10"/>
                    <a:pt x="1224" y="30"/>
                  </a:cubicBezTo>
                  <a:cubicBezTo>
                    <a:pt x="478" y="183"/>
                    <a:pt x="0" y="909"/>
                    <a:pt x="163" y="1654"/>
                  </a:cubicBezTo>
                  <a:cubicBezTo>
                    <a:pt x="297" y="2295"/>
                    <a:pt x="860" y="2744"/>
                    <a:pt x="1501" y="2744"/>
                  </a:cubicBezTo>
                  <a:cubicBezTo>
                    <a:pt x="1596" y="2744"/>
                    <a:pt x="1682" y="2734"/>
                    <a:pt x="1778" y="2715"/>
                  </a:cubicBezTo>
                  <a:cubicBezTo>
                    <a:pt x="2141" y="2639"/>
                    <a:pt x="2447" y="2428"/>
                    <a:pt x="2647" y="2123"/>
                  </a:cubicBezTo>
                  <a:cubicBezTo>
                    <a:pt x="2848" y="1817"/>
                    <a:pt x="2915" y="1454"/>
                    <a:pt x="2838" y="1091"/>
                  </a:cubicBezTo>
                  <a:cubicBezTo>
                    <a:pt x="2762" y="737"/>
                    <a:pt x="2552" y="431"/>
                    <a:pt x="2246" y="231"/>
                  </a:cubicBezTo>
                  <a:cubicBezTo>
                    <a:pt x="2018" y="81"/>
                    <a:pt x="1759" y="1"/>
                    <a:pt x="1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9"/>
            <p:cNvSpPr/>
            <p:nvPr/>
          </p:nvSpPr>
          <p:spPr>
            <a:xfrm>
              <a:off x="7287924" y="3259073"/>
              <a:ext cx="75454" cy="81848"/>
            </a:xfrm>
            <a:custGeom>
              <a:avLst/>
              <a:gdLst/>
              <a:ahLst/>
              <a:cxnLst/>
              <a:rect l="l" t="t" r="r" b="b"/>
              <a:pathLst>
                <a:path w="1157" h="1255" extrusionOk="0">
                  <a:moveTo>
                    <a:pt x="402" y="0"/>
                  </a:moveTo>
                  <a:cubicBezTo>
                    <a:pt x="340" y="0"/>
                    <a:pt x="282" y="15"/>
                    <a:pt x="230" y="47"/>
                  </a:cubicBezTo>
                  <a:cubicBezTo>
                    <a:pt x="0" y="171"/>
                    <a:pt x="411" y="286"/>
                    <a:pt x="602" y="611"/>
                  </a:cubicBezTo>
                  <a:cubicBezTo>
                    <a:pt x="761" y="903"/>
                    <a:pt x="693" y="1254"/>
                    <a:pt x="827" y="1254"/>
                  </a:cubicBezTo>
                  <a:cubicBezTo>
                    <a:pt x="846" y="1254"/>
                    <a:pt x="870" y="1247"/>
                    <a:pt x="898" y="1232"/>
                  </a:cubicBezTo>
                  <a:cubicBezTo>
                    <a:pt x="1128" y="1098"/>
                    <a:pt x="1156" y="735"/>
                    <a:pt x="965" y="410"/>
                  </a:cubicBezTo>
                  <a:cubicBezTo>
                    <a:pt x="827" y="155"/>
                    <a:pt x="600"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9"/>
            <p:cNvSpPr/>
            <p:nvPr/>
          </p:nvSpPr>
          <p:spPr>
            <a:xfrm>
              <a:off x="7049240" y="4056621"/>
              <a:ext cx="152734" cy="121631"/>
            </a:xfrm>
            <a:custGeom>
              <a:avLst/>
              <a:gdLst/>
              <a:ahLst/>
              <a:cxnLst/>
              <a:rect l="l" t="t" r="r" b="b"/>
              <a:pathLst>
                <a:path w="2342" h="1865" extrusionOk="0">
                  <a:moveTo>
                    <a:pt x="1154" y="1"/>
                  </a:moveTo>
                  <a:cubicBezTo>
                    <a:pt x="514" y="1"/>
                    <a:pt x="1" y="417"/>
                    <a:pt x="1" y="928"/>
                  </a:cubicBezTo>
                  <a:cubicBezTo>
                    <a:pt x="1" y="1444"/>
                    <a:pt x="517" y="1864"/>
                    <a:pt x="1166" y="1864"/>
                  </a:cubicBezTo>
                  <a:cubicBezTo>
                    <a:pt x="1816" y="1864"/>
                    <a:pt x="2342" y="1444"/>
                    <a:pt x="2342" y="928"/>
                  </a:cubicBezTo>
                  <a:cubicBezTo>
                    <a:pt x="2342" y="421"/>
                    <a:pt x="1816" y="1"/>
                    <a:pt x="1176" y="1"/>
                  </a:cubicBezTo>
                  <a:cubicBezTo>
                    <a:pt x="1169" y="1"/>
                    <a:pt x="1161" y="1"/>
                    <a:pt x="1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9"/>
            <p:cNvSpPr/>
            <p:nvPr/>
          </p:nvSpPr>
          <p:spPr>
            <a:xfrm>
              <a:off x="7463024" y="4057273"/>
              <a:ext cx="153320" cy="121565"/>
            </a:xfrm>
            <a:custGeom>
              <a:avLst/>
              <a:gdLst/>
              <a:ahLst/>
              <a:cxnLst/>
              <a:rect l="l" t="t" r="r" b="b"/>
              <a:pathLst>
                <a:path w="2351" h="1864" extrusionOk="0">
                  <a:moveTo>
                    <a:pt x="1176" y="0"/>
                  </a:moveTo>
                  <a:cubicBezTo>
                    <a:pt x="535" y="0"/>
                    <a:pt x="10" y="411"/>
                    <a:pt x="10" y="927"/>
                  </a:cubicBezTo>
                  <a:cubicBezTo>
                    <a:pt x="0" y="1443"/>
                    <a:pt x="526" y="1864"/>
                    <a:pt x="1176" y="1864"/>
                  </a:cubicBezTo>
                  <a:cubicBezTo>
                    <a:pt x="1825" y="1864"/>
                    <a:pt x="2351" y="1453"/>
                    <a:pt x="2351" y="937"/>
                  </a:cubicBezTo>
                  <a:cubicBezTo>
                    <a:pt x="2351" y="421"/>
                    <a:pt x="1825" y="0"/>
                    <a:pt x="1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9"/>
            <p:cNvSpPr/>
            <p:nvPr/>
          </p:nvSpPr>
          <p:spPr>
            <a:xfrm>
              <a:off x="7292293" y="4011751"/>
              <a:ext cx="89149" cy="132196"/>
            </a:xfrm>
            <a:custGeom>
              <a:avLst/>
              <a:gdLst/>
              <a:ahLst/>
              <a:cxnLst/>
              <a:rect l="l" t="t" r="r" b="b"/>
              <a:pathLst>
                <a:path w="1367" h="2027" extrusionOk="0">
                  <a:moveTo>
                    <a:pt x="774" y="0"/>
                  </a:moveTo>
                  <a:cubicBezTo>
                    <a:pt x="727" y="0"/>
                    <a:pt x="679" y="7"/>
                    <a:pt x="631" y="20"/>
                  </a:cubicBezTo>
                  <a:lnTo>
                    <a:pt x="172" y="144"/>
                  </a:lnTo>
                  <a:cubicBezTo>
                    <a:pt x="67" y="173"/>
                    <a:pt x="10" y="278"/>
                    <a:pt x="38" y="393"/>
                  </a:cubicBezTo>
                  <a:cubicBezTo>
                    <a:pt x="62" y="479"/>
                    <a:pt x="138" y="534"/>
                    <a:pt x="223" y="534"/>
                  </a:cubicBezTo>
                  <a:cubicBezTo>
                    <a:pt x="241" y="534"/>
                    <a:pt x="259" y="531"/>
                    <a:pt x="277" y="526"/>
                  </a:cubicBezTo>
                  <a:lnTo>
                    <a:pt x="736" y="402"/>
                  </a:lnTo>
                  <a:cubicBezTo>
                    <a:pt x="747" y="400"/>
                    <a:pt x="758" y="399"/>
                    <a:pt x="769" y="399"/>
                  </a:cubicBezTo>
                  <a:cubicBezTo>
                    <a:pt x="843" y="399"/>
                    <a:pt x="881" y="453"/>
                    <a:pt x="898" y="479"/>
                  </a:cubicBezTo>
                  <a:cubicBezTo>
                    <a:pt x="908" y="498"/>
                    <a:pt x="946" y="584"/>
                    <a:pt x="870" y="651"/>
                  </a:cubicBezTo>
                  <a:cubicBezTo>
                    <a:pt x="765" y="746"/>
                    <a:pt x="707" y="870"/>
                    <a:pt x="707" y="1014"/>
                  </a:cubicBezTo>
                  <a:cubicBezTo>
                    <a:pt x="707" y="1147"/>
                    <a:pt x="765" y="1281"/>
                    <a:pt x="860" y="1377"/>
                  </a:cubicBezTo>
                  <a:cubicBezTo>
                    <a:pt x="946" y="1444"/>
                    <a:pt x="908" y="1530"/>
                    <a:pt x="889" y="1549"/>
                  </a:cubicBezTo>
                  <a:cubicBezTo>
                    <a:pt x="881" y="1565"/>
                    <a:pt x="845" y="1622"/>
                    <a:pt x="771" y="1622"/>
                  </a:cubicBezTo>
                  <a:cubicBezTo>
                    <a:pt x="757" y="1622"/>
                    <a:pt x="743" y="1620"/>
                    <a:pt x="726" y="1616"/>
                  </a:cubicBezTo>
                  <a:lnTo>
                    <a:pt x="277" y="1491"/>
                  </a:lnTo>
                  <a:cubicBezTo>
                    <a:pt x="261" y="1487"/>
                    <a:pt x="244" y="1485"/>
                    <a:pt x="227" y="1485"/>
                  </a:cubicBezTo>
                  <a:cubicBezTo>
                    <a:pt x="138" y="1485"/>
                    <a:pt x="53" y="1546"/>
                    <a:pt x="29" y="1635"/>
                  </a:cubicBezTo>
                  <a:cubicBezTo>
                    <a:pt x="0" y="1740"/>
                    <a:pt x="67" y="1845"/>
                    <a:pt x="172" y="1874"/>
                  </a:cubicBezTo>
                  <a:lnTo>
                    <a:pt x="621" y="1998"/>
                  </a:lnTo>
                  <a:cubicBezTo>
                    <a:pt x="669" y="2017"/>
                    <a:pt x="726" y="2027"/>
                    <a:pt x="774" y="2027"/>
                  </a:cubicBezTo>
                  <a:cubicBezTo>
                    <a:pt x="965" y="2027"/>
                    <a:pt x="1147" y="1921"/>
                    <a:pt x="1242" y="1740"/>
                  </a:cubicBezTo>
                  <a:cubicBezTo>
                    <a:pt x="1366" y="1520"/>
                    <a:pt x="1319" y="1253"/>
                    <a:pt x="1137" y="1081"/>
                  </a:cubicBezTo>
                  <a:cubicBezTo>
                    <a:pt x="1108" y="1052"/>
                    <a:pt x="1108" y="1023"/>
                    <a:pt x="1108" y="1014"/>
                  </a:cubicBezTo>
                  <a:cubicBezTo>
                    <a:pt x="1108" y="995"/>
                    <a:pt x="1108" y="966"/>
                    <a:pt x="1137" y="947"/>
                  </a:cubicBezTo>
                  <a:cubicBezTo>
                    <a:pt x="1328" y="775"/>
                    <a:pt x="1366" y="507"/>
                    <a:pt x="1242" y="288"/>
                  </a:cubicBezTo>
                  <a:cubicBezTo>
                    <a:pt x="1143" y="104"/>
                    <a:pt x="964" y="0"/>
                    <a:pt x="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9"/>
            <p:cNvSpPr/>
            <p:nvPr/>
          </p:nvSpPr>
          <p:spPr>
            <a:xfrm>
              <a:off x="7117194" y="4008034"/>
              <a:ext cx="97236" cy="61761"/>
            </a:xfrm>
            <a:custGeom>
              <a:avLst/>
              <a:gdLst/>
              <a:ahLst/>
              <a:cxnLst/>
              <a:rect l="l" t="t" r="r" b="b"/>
              <a:pathLst>
                <a:path w="1491" h="947" extrusionOk="0">
                  <a:moveTo>
                    <a:pt x="745" y="1"/>
                  </a:moveTo>
                  <a:cubicBezTo>
                    <a:pt x="334" y="1"/>
                    <a:pt x="0" y="335"/>
                    <a:pt x="0" y="746"/>
                  </a:cubicBezTo>
                  <a:cubicBezTo>
                    <a:pt x="0" y="860"/>
                    <a:pt x="96" y="946"/>
                    <a:pt x="201" y="946"/>
                  </a:cubicBezTo>
                  <a:cubicBezTo>
                    <a:pt x="315" y="946"/>
                    <a:pt x="401" y="860"/>
                    <a:pt x="401" y="746"/>
                  </a:cubicBezTo>
                  <a:cubicBezTo>
                    <a:pt x="401" y="555"/>
                    <a:pt x="554" y="402"/>
                    <a:pt x="745" y="402"/>
                  </a:cubicBezTo>
                  <a:cubicBezTo>
                    <a:pt x="936" y="402"/>
                    <a:pt x="1099" y="555"/>
                    <a:pt x="1099" y="746"/>
                  </a:cubicBezTo>
                  <a:cubicBezTo>
                    <a:pt x="1099" y="860"/>
                    <a:pt x="1185" y="946"/>
                    <a:pt x="1290" y="946"/>
                  </a:cubicBezTo>
                  <a:cubicBezTo>
                    <a:pt x="1405" y="946"/>
                    <a:pt x="1491" y="860"/>
                    <a:pt x="1491" y="746"/>
                  </a:cubicBezTo>
                  <a:cubicBezTo>
                    <a:pt x="1491" y="335"/>
                    <a:pt x="1156" y="1"/>
                    <a:pt x="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9"/>
            <p:cNvSpPr/>
            <p:nvPr/>
          </p:nvSpPr>
          <p:spPr>
            <a:xfrm>
              <a:off x="7435569" y="4008034"/>
              <a:ext cx="97301" cy="61761"/>
            </a:xfrm>
            <a:custGeom>
              <a:avLst/>
              <a:gdLst/>
              <a:ahLst/>
              <a:cxnLst/>
              <a:rect l="l" t="t" r="r" b="b"/>
              <a:pathLst>
                <a:path w="1492" h="947" extrusionOk="0">
                  <a:moveTo>
                    <a:pt x="746" y="1"/>
                  </a:moveTo>
                  <a:cubicBezTo>
                    <a:pt x="335" y="1"/>
                    <a:pt x="1" y="335"/>
                    <a:pt x="1" y="746"/>
                  </a:cubicBezTo>
                  <a:cubicBezTo>
                    <a:pt x="1" y="860"/>
                    <a:pt x="96" y="946"/>
                    <a:pt x="201" y="946"/>
                  </a:cubicBezTo>
                  <a:cubicBezTo>
                    <a:pt x="316" y="946"/>
                    <a:pt x="402" y="860"/>
                    <a:pt x="402" y="746"/>
                  </a:cubicBezTo>
                  <a:cubicBezTo>
                    <a:pt x="402" y="555"/>
                    <a:pt x="555" y="402"/>
                    <a:pt x="746" y="402"/>
                  </a:cubicBezTo>
                  <a:cubicBezTo>
                    <a:pt x="937" y="402"/>
                    <a:pt x="1100" y="555"/>
                    <a:pt x="1100" y="746"/>
                  </a:cubicBezTo>
                  <a:cubicBezTo>
                    <a:pt x="1100" y="860"/>
                    <a:pt x="1186" y="946"/>
                    <a:pt x="1291" y="946"/>
                  </a:cubicBezTo>
                  <a:cubicBezTo>
                    <a:pt x="1405" y="946"/>
                    <a:pt x="1491" y="860"/>
                    <a:pt x="1491" y="746"/>
                  </a:cubicBezTo>
                  <a:cubicBezTo>
                    <a:pt x="1491" y="335"/>
                    <a:pt x="1157" y="1"/>
                    <a:pt x="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39"/>
          <p:cNvGrpSpPr/>
          <p:nvPr/>
        </p:nvGrpSpPr>
        <p:grpSpPr>
          <a:xfrm>
            <a:off x="1659338" y="1008225"/>
            <a:ext cx="1018796" cy="704336"/>
            <a:chOff x="2211816" y="1362083"/>
            <a:chExt cx="835078" cy="577324"/>
          </a:xfrm>
        </p:grpSpPr>
        <p:sp>
          <p:nvSpPr>
            <p:cNvPr id="1513" name="Google Shape;1513;p39"/>
            <p:cNvSpPr/>
            <p:nvPr/>
          </p:nvSpPr>
          <p:spPr>
            <a:xfrm>
              <a:off x="2211816" y="1362083"/>
              <a:ext cx="835078" cy="577324"/>
            </a:xfrm>
            <a:custGeom>
              <a:avLst/>
              <a:gdLst/>
              <a:ahLst/>
              <a:cxnLst/>
              <a:rect l="l" t="t" r="r" b="b"/>
              <a:pathLst>
                <a:path w="11575" h="8002" extrusionOk="0">
                  <a:moveTo>
                    <a:pt x="4787" y="0"/>
                  </a:moveTo>
                  <a:cubicBezTo>
                    <a:pt x="3477" y="0"/>
                    <a:pt x="2263" y="595"/>
                    <a:pt x="1453" y="1619"/>
                  </a:cubicBezTo>
                  <a:cubicBezTo>
                    <a:pt x="810" y="2477"/>
                    <a:pt x="500" y="3525"/>
                    <a:pt x="620" y="4572"/>
                  </a:cubicBezTo>
                  <a:cubicBezTo>
                    <a:pt x="262" y="4668"/>
                    <a:pt x="0" y="5001"/>
                    <a:pt x="0" y="5406"/>
                  </a:cubicBezTo>
                  <a:lnTo>
                    <a:pt x="0" y="5620"/>
                  </a:lnTo>
                  <a:cubicBezTo>
                    <a:pt x="0" y="5882"/>
                    <a:pt x="119" y="6097"/>
                    <a:pt x="286" y="6263"/>
                  </a:cubicBezTo>
                  <a:cubicBezTo>
                    <a:pt x="119" y="6430"/>
                    <a:pt x="0" y="6668"/>
                    <a:pt x="0" y="6906"/>
                  </a:cubicBezTo>
                  <a:lnTo>
                    <a:pt x="0" y="7121"/>
                  </a:lnTo>
                  <a:cubicBezTo>
                    <a:pt x="0" y="7621"/>
                    <a:pt x="381" y="8002"/>
                    <a:pt x="882" y="8002"/>
                  </a:cubicBezTo>
                  <a:lnTo>
                    <a:pt x="10693" y="8002"/>
                  </a:lnTo>
                  <a:cubicBezTo>
                    <a:pt x="11193" y="8002"/>
                    <a:pt x="11574" y="7621"/>
                    <a:pt x="11574" y="7121"/>
                  </a:cubicBezTo>
                  <a:lnTo>
                    <a:pt x="11574" y="6906"/>
                  </a:lnTo>
                  <a:cubicBezTo>
                    <a:pt x="11574" y="6668"/>
                    <a:pt x="11455" y="6430"/>
                    <a:pt x="11288" y="6263"/>
                  </a:cubicBezTo>
                  <a:cubicBezTo>
                    <a:pt x="11455" y="6097"/>
                    <a:pt x="11574" y="5882"/>
                    <a:pt x="11574" y="5620"/>
                  </a:cubicBezTo>
                  <a:lnTo>
                    <a:pt x="11574" y="5406"/>
                  </a:lnTo>
                  <a:cubicBezTo>
                    <a:pt x="11574" y="5001"/>
                    <a:pt x="11312" y="4668"/>
                    <a:pt x="10955" y="4572"/>
                  </a:cubicBezTo>
                  <a:cubicBezTo>
                    <a:pt x="11074" y="3525"/>
                    <a:pt x="10765" y="2477"/>
                    <a:pt x="10122" y="1619"/>
                  </a:cubicBezTo>
                  <a:cubicBezTo>
                    <a:pt x="9312" y="595"/>
                    <a:pt x="8097" y="0"/>
                    <a:pt x="6811"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14" name="Google Shape;1514;p39"/>
            <p:cNvSpPr/>
            <p:nvPr/>
          </p:nvSpPr>
          <p:spPr>
            <a:xfrm>
              <a:off x="2261596" y="1403279"/>
              <a:ext cx="735446" cy="326540"/>
            </a:xfrm>
            <a:custGeom>
              <a:avLst/>
              <a:gdLst/>
              <a:ahLst/>
              <a:cxnLst/>
              <a:rect l="l" t="t" r="r" b="b"/>
              <a:pathLst>
                <a:path w="10194" h="4526" extrusionOk="0">
                  <a:moveTo>
                    <a:pt x="4097" y="1"/>
                  </a:moveTo>
                  <a:cubicBezTo>
                    <a:pt x="1716" y="1"/>
                    <a:pt x="1" y="2239"/>
                    <a:pt x="596" y="4525"/>
                  </a:cubicBezTo>
                  <a:lnTo>
                    <a:pt x="9598" y="4525"/>
                  </a:lnTo>
                  <a:cubicBezTo>
                    <a:pt x="10194" y="2239"/>
                    <a:pt x="8479" y="1"/>
                    <a:pt x="6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9"/>
            <p:cNvSpPr/>
            <p:nvPr/>
          </p:nvSpPr>
          <p:spPr>
            <a:xfrm>
              <a:off x="2299400" y="1700527"/>
              <a:ext cx="659838" cy="29292"/>
            </a:xfrm>
            <a:custGeom>
              <a:avLst/>
              <a:gdLst/>
              <a:ahLst/>
              <a:cxnLst/>
              <a:rect l="l" t="t" r="r" b="b"/>
              <a:pathLst>
                <a:path w="9146" h="406" extrusionOk="0">
                  <a:moveTo>
                    <a:pt x="1" y="1"/>
                  </a:moveTo>
                  <a:cubicBezTo>
                    <a:pt x="1" y="143"/>
                    <a:pt x="49" y="262"/>
                    <a:pt x="72" y="405"/>
                  </a:cubicBezTo>
                  <a:lnTo>
                    <a:pt x="9074" y="405"/>
                  </a:lnTo>
                  <a:cubicBezTo>
                    <a:pt x="9098" y="262"/>
                    <a:pt x="9146" y="143"/>
                    <a:pt x="91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9"/>
            <p:cNvSpPr/>
            <p:nvPr/>
          </p:nvSpPr>
          <p:spPr>
            <a:xfrm>
              <a:off x="2484957" y="1635233"/>
              <a:ext cx="55047" cy="24097"/>
            </a:xfrm>
            <a:custGeom>
              <a:avLst/>
              <a:gdLst/>
              <a:ahLst/>
              <a:cxnLst/>
              <a:rect l="l" t="t" r="r" b="b"/>
              <a:pathLst>
                <a:path w="763" h="334" extrusionOk="0">
                  <a:moveTo>
                    <a:pt x="168" y="1"/>
                  </a:moveTo>
                  <a:cubicBezTo>
                    <a:pt x="72" y="1"/>
                    <a:pt x="1" y="72"/>
                    <a:pt x="1" y="167"/>
                  </a:cubicBezTo>
                  <a:cubicBezTo>
                    <a:pt x="1" y="263"/>
                    <a:pt x="72" y="334"/>
                    <a:pt x="168" y="334"/>
                  </a:cubicBezTo>
                  <a:lnTo>
                    <a:pt x="620" y="334"/>
                  </a:lnTo>
                  <a:cubicBezTo>
                    <a:pt x="691" y="334"/>
                    <a:pt x="763" y="263"/>
                    <a:pt x="763" y="167"/>
                  </a:cubicBezTo>
                  <a:cubicBezTo>
                    <a:pt x="763" y="72"/>
                    <a:pt x="691"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9"/>
            <p:cNvSpPr/>
            <p:nvPr/>
          </p:nvSpPr>
          <p:spPr>
            <a:xfrm>
              <a:off x="2718635" y="1635233"/>
              <a:ext cx="55047" cy="24097"/>
            </a:xfrm>
            <a:custGeom>
              <a:avLst/>
              <a:gdLst/>
              <a:ahLst/>
              <a:cxnLst/>
              <a:rect l="l" t="t" r="r" b="b"/>
              <a:pathLst>
                <a:path w="763" h="334" extrusionOk="0">
                  <a:moveTo>
                    <a:pt x="144" y="1"/>
                  </a:moveTo>
                  <a:cubicBezTo>
                    <a:pt x="72" y="1"/>
                    <a:pt x="1" y="72"/>
                    <a:pt x="1" y="167"/>
                  </a:cubicBezTo>
                  <a:cubicBezTo>
                    <a:pt x="1" y="263"/>
                    <a:pt x="72" y="334"/>
                    <a:pt x="144" y="334"/>
                  </a:cubicBezTo>
                  <a:lnTo>
                    <a:pt x="596" y="334"/>
                  </a:lnTo>
                  <a:cubicBezTo>
                    <a:pt x="691" y="334"/>
                    <a:pt x="763" y="263"/>
                    <a:pt x="763" y="167"/>
                  </a:cubicBezTo>
                  <a:cubicBezTo>
                    <a:pt x="763" y="72"/>
                    <a:pt x="691"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9"/>
            <p:cNvSpPr/>
            <p:nvPr/>
          </p:nvSpPr>
          <p:spPr>
            <a:xfrm>
              <a:off x="2253011" y="1729746"/>
              <a:ext cx="752617" cy="58512"/>
            </a:xfrm>
            <a:custGeom>
              <a:avLst/>
              <a:gdLst/>
              <a:ahLst/>
              <a:cxnLst/>
              <a:rect l="l" t="t" r="r" b="b"/>
              <a:pathLst>
                <a:path w="10432" h="811" extrusionOk="0">
                  <a:moveTo>
                    <a:pt x="311" y="0"/>
                  </a:moveTo>
                  <a:cubicBezTo>
                    <a:pt x="144" y="0"/>
                    <a:pt x="1" y="143"/>
                    <a:pt x="1" y="310"/>
                  </a:cubicBezTo>
                  <a:lnTo>
                    <a:pt x="1" y="524"/>
                  </a:lnTo>
                  <a:cubicBezTo>
                    <a:pt x="1" y="691"/>
                    <a:pt x="144" y="810"/>
                    <a:pt x="311" y="810"/>
                  </a:cubicBezTo>
                  <a:lnTo>
                    <a:pt x="10122" y="810"/>
                  </a:lnTo>
                  <a:cubicBezTo>
                    <a:pt x="10289" y="810"/>
                    <a:pt x="10432" y="691"/>
                    <a:pt x="10432" y="524"/>
                  </a:cubicBezTo>
                  <a:lnTo>
                    <a:pt x="10432" y="310"/>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9"/>
            <p:cNvSpPr/>
            <p:nvPr/>
          </p:nvSpPr>
          <p:spPr>
            <a:xfrm>
              <a:off x="2253011" y="1733137"/>
              <a:ext cx="750885" cy="55121"/>
            </a:xfrm>
            <a:custGeom>
              <a:avLst/>
              <a:gdLst/>
              <a:ahLst/>
              <a:cxnLst/>
              <a:rect l="l" t="t" r="r" b="b"/>
              <a:pathLst>
                <a:path w="10408" h="764" extrusionOk="0">
                  <a:moveTo>
                    <a:pt x="144" y="1"/>
                  </a:moveTo>
                  <a:lnTo>
                    <a:pt x="144" y="1"/>
                  </a:lnTo>
                  <a:cubicBezTo>
                    <a:pt x="72" y="49"/>
                    <a:pt x="1" y="144"/>
                    <a:pt x="1" y="263"/>
                  </a:cubicBezTo>
                  <a:lnTo>
                    <a:pt x="1" y="477"/>
                  </a:lnTo>
                  <a:cubicBezTo>
                    <a:pt x="1" y="644"/>
                    <a:pt x="144" y="763"/>
                    <a:pt x="311" y="763"/>
                  </a:cubicBezTo>
                  <a:lnTo>
                    <a:pt x="10122" y="763"/>
                  </a:lnTo>
                  <a:cubicBezTo>
                    <a:pt x="10265" y="763"/>
                    <a:pt x="10384" y="692"/>
                    <a:pt x="10408" y="573"/>
                  </a:cubicBezTo>
                  <a:lnTo>
                    <a:pt x="10408" y="573"/>
                  </a:lnTo>
                  <a:cubicBezTo>
                    <a:pt x="10360" y="596"/>
                    <a:pt x="10313" y="620"/>
                    <a:pt x="10241" y="620"/>
                  </a:cubicBezTo>
                  <a:lnTo>
                    <a:pt x="430" y="620"/>
                  </a:lnTo>
                  <a:cubicBezTo>
                    <a:pt x="263" y="620"/>
                    <a:pt x="120" y="477"/>
                    <a:pt x="120" y="311"/>
                  </a:cubicBezTo>
                  <a:lnTo>
                    <a:pt x="120" y="96"/>
                  </a:lnTo>
                  <a:cubicBezTo>
                    <a:pt x="120" y="72"/>
                    <a:pt x="144" y="25"/>
                    <a:pt x="14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9"/>
            <p:cNvSpPr/>
            <p:nvPr/>
          </p:nvSpPr>
          <p:spPr>
            <a:xfrm>
              <a:off x="2253011" y="1839699"/>
              <a:ext cx="752617" cy="58512"/>
            </a:xfrm>
            <a:custGeom>
              <a:avLst/>
              <a:gdLst/>
              <a:ahLst/>
              <a:cxnLst/>
              <a:rect l="l" t="t" r="r" b="b"/>
              <a:pathLst>
                <a:path w="10432" h="811" extrusionOk="0">
                  <a:moveTo>
                    <a:pt x="311" y="0"/>
                  </a:moveTo>
                  <a:cubicBezTo>
                    <a:pt x="144" y="0"/>
                    <a:pt x="1" y="143"/>
                    <a:pt x="1" y="286"/>
                  </a:cubicBezTo>
                  <a:lnTo>
                    <a:pt x="1" y="501"/>
                  </a:lnTo>
                  <a:cubicBezTo>
                    <a:pt x="1" y="667"/>
                    <a:pt x="144" y="810"/>
                    <a:pt x="311" y="810"/>
                  </a:cubicBezTo>
                  <a:lnTo>
                    <a:pt x="10122" y="810"/>
                  </a:lnTo>
                  <a:cubicBezTo>
                    <a:pt x="10289" y="810"/>
                    <a:pt x="10432" y="667"/>
                    <a:pt x="10432" y="501"/>
                  </a:cubicBezTo>
                  <a:lnTo>
                    <a:pt x="10432" y="286"/>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9"/>
            <p:cNvSpPr/>
            <p:nvPr/>
          </p:nvSpPr>
          <p:spPr>
            <a:xfrm>
              <a:off x="2253011" y="1843162"/>
              <a:ext cx="750885" cy="55049"/>
            </a:xfrm>
            <a:custGeom>
              <a:avLst/>
              <a:gdLst/>
              <a:ahLst/>
              <a:cxnLst/>
              <a:rect l="l" t="t" r="r" b="b"/>
              <a:pathLst>
                <a:path w="10408" h="763" extrusionOk="0">
                  <a:moveTo>
                    <a:pt x="144" y="0"/>
                  </a:moveTo>
                  <a:lnTo>
                    <a:pt x="144" y="0"/>
                  </a:lnTo>
                  <a:cubicBezTo>
                    <a:pt x="72" y="48"/>
                    <a:pt x="1" y="143"/>
                    <a:pt x="1" y="238"/>
                  </a:cubicBezTo>
                  <a:lnTo>
                    <a:pt x="1" y="453"/>
                  </a:lnTo>
                  <a:cubicBezTo>
                    <a:pt x="1" y="619"/>
                    <a:pt x="144" y="762"/>
                    <a:pt x="311" y="762"/>
                  </a:cubicBezTo>
                  <a:lnTo>
                    <a:pt x="10122" y="762"/>
                  </a:lnTo>
                  <a:cubicBezTo>
                    <a:pt x="10265" y="762"/>
                    <a:pt x="10384" y="667"/>
                    <a:pt x="10408" y="548"/>
                  </a:cubicBezTo>
                  <a:lnTo>
                    <a:pt x="10408" y="548"/>
                  </a:lnTo>
                  <a:cubicBezTo>
                    <a:pt x="10360" y="595"/>
                    <a:pt x="10313" y="595"/>
                    <a:pt x="10241" y="595"/>
                  </a:cubicBezTo>
                  <a:lnTo>
                    <a:pt x="430" y="595"/>
                  </a:lnTo>
                  <a:cubicBezTo>
                    <a:pt x="263" y="595"/>
                    <a:pt x="120" y="476"/>
                    <a:pt x="120" y="310"/>
                  </a:cubicBezTo>
                  <a:lnTo>
                    <a:pt x="120" y="95"/>
                  </a:lnTo>
                  <a:cubicBezTo>
                    <a:pt x="120" y="48"/>
                    <a:pt x="144" y="24"/>
                    <a:pt x="14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9"/>
            <p:cNvSpPr/>
            <p:nvPr/>
          </p:nvSpPr>
          <p:spPr>
            <a:xfrm>
              <a:off x="2440300" y="1461285"/>
              <a:ext cx="53315" cy="52018"/>
            </a:xfrm>
            <a:custGeom>
              <a:avLst/>
              <a:gdLst/>
              <a:ahLst/>
              <a:cxnLst/>
              <a:rect l="l" t="t" r="r" b="b"/>
              <a:pathLst>
                <a:path w="739" h="721" extrusionOk="0">
                  <a:moveTo>
                    <a:pt x="179" y="0"/>
                  </a:moveTo>
                  <a:cubicBezTo>
                    <a:pt x="138" y="0"/>
                    <a:pt x="96" y="18"/>
                    <a:pt x="72" y="54"/>
                  </a:cubicBezTo>
                  <a:cubicBezTo>
                    <a:pt x="1" y="125"/>
                    <a:pt x="1" y="221"/>
                    <a:pt x="72" y="268"/>
                  </a:cubicBezTo>
                  <a:lnTo>
                    <a:pt x="453" y="673"/>
                  </a:lnTo>
                  <a:cubicBezTo>
                    <a:pt x="501" y="697"/>
                    <a:pt x="525" y="721"/>
                    <a:pt x="572" y="721"/>
                  </a:cubicBezTo>
                  <a:cubicBezTo>
                    <a:pt x="620" y="721"/>
                    <a:pt x="644" y="697"/>
                    <a:pt x="691" y="673"/>
                  </a:cubicBezTo>
                  <a:cubicBezTo>
                    <a:pt x="739" y="602"/>
                    <a:pt x="739" y="506"/>
                    <a:pt x="691" y="459"/>
                  </a:cubicBezTo>
                  <a:lnTo>
                    <a:pt x="286" y="54"/>
                  </a:lnTo>
                  <a:cubicBezTo>
                    <a:pt x="263" y="18"/>
                    <a:pt x="221"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9"/>
            <p:cNvSpPr/>
            <p:nvPr/>
          </p:nvSpPr>
          <p:spPr>
            <a:xfrm>
              <a:off x="2715244" y="1431633"/>
              <a:ext cx="53315" cy="50792"/>
            </a:xfrm>
            <a:custGeom>
              <a:avLst/>
              <a:gdLst/>
              <a:ahLst/>
              <a:cxnLst/>
              <a:rect l="l" t="t" r="r" b="b"/>
              <a:pathLst>
                <a:path w="739" h="704" extrusionOk="0">
                  <a:moveTo>
                    <a:pt x="170" y="1"/>
                  </a:moveTo>
                  <a:cubicBezTo>
                    <a:pt x="131" y="1"/>
                    <a:pt x="95" y="12"/>
                    <a:pt x="71" y="36"/>
                  </a:cubicBezTo>
                  <a:cubicBezTo>
                    <a:pt x="0" y="108"/>
                    <a:pt x="0" y="203"/>
                    <a:pt x="71" y="274"/>
                  </a:cubicBezTo>
                  <a:lnTo>
                    <a:pt x="452" y="655"/>
                  </a:lnTo>
                  <a:cubicBezTo>
                    <a:pt x="476" y="679"/>
                    <a:pt x="524" y="703"/>
                    <a:pt x="572" y="703"/>
                  </a:cubicBezTo>
                  <a:cubicBezTo>
                    <a:pt x="619" y="703"/>
                    <a:pt x="643" y="703"/>
                    <a:pt x="691" y="655"/>
                  </a:cubicBezTo>
                  <a:cubicBezTo>
                    <a:pt x="738" y="608"/>
                    <a:pt x="738" y="489"/>
                    <a:pt x="691" y="441"/>
                  </a:cubicBezTo>
                  <a:lnTo>
                    <a:pt x="286" y="36"/>
                  </a:lnTo>
                  <a:cubicBezTo>
                    <a:pt x="250" y="12"/>
                    <a:pt x="208" y="1"/>
                    <a:pt x="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9"/>
            <p:cNvSpPr/>
            <p:nvPr/>
          </p:nvSpPr>
          <p:spPr>
            <a:xfrm>
              <a:off x="2649953" y="1478889"/>
              <a:ext cx="58437" cy="22438"/>
            </a:xfrm>
            <a:custGeom>
              <a:avLst/>
              <a:gdLst/>
              <a:ahLst/>
              <a:cxnLst/>
              <a:rect l="l" t="t" r="r" b="b"/>
              <a:pathLst>
                <a:path w="810" h="311" extrusionOk="0">
                  <a:moveTo>
                    <a:pt x="167" y="0"/>
                  </a:moveTo>
                  <a:cubicBezTo>
                    <a:pt x="72" y="0"/>
                    <a:pt x="0" y="72"/>
                    <a:pt x="0" y="143"/>
                  </a:cubicBezTo>
                  <a:cubicBezTo>
                    <a:pt x="0" y="239"/>
                    <a:pt x="72" y="310"/>
                    <a:pt x="167" y="310"/>
                  </a:cubicBezTo>
                  <a:lnTo>
                    <a:pt x="643" y="310"/>
                  </a:lnTo>
                  <a:cubicBezTo>
                    <a:pt x="738" y="310"/>
                    <a:pt x="810" y="239"/>
                    <a:pt x="810" y="143"/>
                  </a:cubicBezTo>
                  <a:cubicBezTo>
                    <a:pt x="810" y="72"/>
                    <a:pt x="738" y="0"/>
                    <a:pt x="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9"/>
            <p:cNvSpPr/>
            <p:nvPr/>
          </p:nvSpPr>
          <p:spPr>
            <a:xfrm>
              <a:off x="2498737" y="1446207"/>
              <a:ext cx="56778" cy="22438"/>
            </a:xfrm>
            <a:custGeom>
              <a:avLst/>
              <a:gdLst/>
              <a:ahLst/>
              <a:cxnLst/>
              <a:rect l="l" t="t" r="r" b="b"/>
              <a:pathLst>
                <a:path w="787" h="311" extrusionOk="0">
                  <a:moveTo>
                    <a:pt x="143" y="1"/>
                  </a:moveTo>
                  <a:cubicBezTo>
                    <a:pt x="72" y="1"/>
                    <a:pt x="0" y="72"/>
                    <a:pt x="0" y="144"/>
                  </a:cubicBezTo>
                  <a:cubicBezTo>
                    <a:pt x="0" y="239"/>
                    <a:pt x="72" y="311"/>
                    <a:pt x="143" y="311"/>
                  </a:cubicBezTo>
                  <a:lnTo>
                    <a:pt x="643" y="311"/>
                  </a:lnTo>
                  <a:cubicBezTo>
                    <a:pt x="715" y="311"/>
                    <a:pt x="786" y="239"/>
                    <a:pt x="786" y="144"/>
                  </a:cubicBezTo>
                  <a:cubicBezTo>
                    <a:pt x="786" y="72"/>
                    <a:pt x="715" y="1"/>
                    <a:pt x="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9"/>
            <p:cNvSpPr/>
            <p:nvPr/>
          </p:nvSpPr>
          <p:spPr>
            <a:xfrm>
              <a:off x="2847486" y="1600891"/>
              <a:ext cx="58510" cy="22366"/>
            </a:xfrm>
            <a:custGeom>
              <a:avLst/>
              <a:gdLst/>
              <a:ahLst/>
              <a:cxnLst/>
              <a:rect l="l" t="t" r="r" b="b"/>
              <a:pathLst>
                <a:path w="811" h="310" extrusionOk="0">
                  <a:moveTo>
                    <a:pt x="167" y="0"/>
                  </a:moveTo>
                  <a:cubicBezTo>
                    <a:pt x="72" y="0"/>
                    <a:pt x="1" y="72"/>
                    <a:pt x="1" y="143"/>
                  </a:cubicBezTo>
                  <a:cubicBezTo>
                    <a:pt x="1" y="238"/>
                    <a:pt x="72" y="310"/>
                    <a:pt x="167" y="310"/>
                  </a:cubicBezTo>
                  <a:lnTo>
                    <a:pt x="644" y="310"/>
                  </a:lnTo>
                  <a:cubicBezTo>
                    <a:pt x="739" y="310"/>
                    <a:pt x="810" y="238"/>
                    <a:pt x="810" y="143"/>
                  </a:cubicBezTo>
                  <a:cubicBezTo>
                    <a:pt x="810" y="72"/>
                    <a:pt x="739"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9"/>
            <p:cNvSpPr/>
            <p:nvPr/>
          </p:nvSpPr>
          <p:spPr>
            <a:xfrm>
              <a:off x="2594978" y="1432066"/>
              <a:ext cx="51584" cy="50359"/>
            </a:xfrm>
            <a:custGeom>
              <a:avLst/>
              <a:gdLst/>
              <a:ahLst/>
              <a:cxnLst/>
              <a:rect l="l" t="t" r="r" b="b"/>
              <a:pathLst>
                <a:path w="715" h="698" extrusionOk="0">
                  <a:moveTo>
                    <a:pt x="545" y="1"/>
                  </a:moveTo>
                  <a:cubicBezTo>
                    <a:pt x="506" y="1"/>
                    <a:pt x="464" y="18"/>
                    <a:pt x="429" y="54"/>
                  </a:cubicBezTo>
                  <a:lnTo>
                    <a:pt x="71" y="411"/>
                  </a:lnTo>
                  <a:cubicBezTo>
                    <a:pt x="0" y="483"/>
                    <a:pt x="0" y="578"/>
                    <a:pt x="71" y="649"/>
                  </a:cubicBezTo>
                  <a:cubicBezTo>
                    <a:pt x="95" y="673"/>
                    <a:pt x="143" y="697"/>
                    <a:pt x="167" y="697"/>
                  </a:cubicBezTo>
                  <a:cubicBezTo>
                    <a:pt x="214" y="697"/>
                    <a:pt x="262" y="673"/>
                    <a:pt x="286" y="649"/>
                  </a:cubicBezTo>
                  <a:lnTo>
                    <a:pt x="643" y="268"/>
                  </a:lnTo>
                  <a:cubicBezTo>
                    <a:pt x="714" y="221"/>
                    <a:pt x="714" y="126"/>
                    <a:pt x="643" y="54"/>
                  </a:cubicBezTo>
                  <a:cubicBezTo>
                    <a:pt x="619" y="18"/>
                    <a:pt x="583" y="1"/>
                    <a:pt x="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9"/>
            <p:cNvSpPr/>
            <p:nvPr/>
          </p:nvSpPr>
          <p:spPr>
            <a:xfrm>
              <a:off x="2380203" y="1514097"/>
              <a:ext cx="51584" cy="49060"/>
            </a:xfrm>
            <a:custGeom>
              <a:avLst/>
              <a:gdLst/>
              <a:ahLst/>
              <a:cxnLst/>
              <a:rect l="l" t="t" r="r" b="b"/>
              <a:pathLst>
                <a:path w="715" h="680" extrusionOk="0">
                  <a:moveTo>
                    <a:pt x="536" y="1"/>
                  </a:moveTo>
                  <a:cubicBezTo>
                    <a:pt x="494" y="1"/>
                    <a:pt x="453" y="13"/>
                    <a:pt x="429" y="36"/>
                  </a:cubicBezTo>
                  <a:lnTo>
                    <a:pt x="72" y="417"/>
                  </a:lnTo>
                  <a:cubicBezTo>
                    <a:pt x="0" y="465"/>
                    <a:pt x="0" y="560"/>
                    <a:pt x="72" y="632"/>
                  </a:cubicBezTo>
                  <a:cubicBezTo>
                    <a:pt x="95" y="656"/>
                    <a:pt x="119" y="679"/>
                    <a:pt x="167" y="679"/>
                  </a:cubicBezTo>
                  <a:cubicBezTo>
                    <a:pt x="215" y="679"/>
                    <a:pt x="262" y="656"/>
                    <a:pt x="286" y="632"/>
                  </a:cubicBezTo>
                  <a:lnTo>
                    <a:pt x="643" y="275"/>
                  </a:lnTo>
                  <a:cubicBezTo>
                    <a:pt x="715" y="203"/>
                    <a:pt x="715" y="108"/>
                    <a:pt x="643" y="36"/>
                  </a:cubicBezTo>
                  <a:cubicBezTo>
                    <a:pt x="619" y="13"/>
                    <a:pt x="578" y="1"/>
                    <a:pt x="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9"/>
            <p:cNvSpPr/>
            <p:nvPr/>
          </p:nvSpPr>
          <p:spPr>
            <a:xfrm>
              <a:off x="2838901" y="1523116"/>
              <a:ext cx="51656" cy="50359"/>
            </a:xfrm>
            <a:custGeom>
              <a:avLst/>
              <a:gdLst/>
              <a:ahLst/>
              <a:cxnLst/>
              <a:rect l="l" t="t" r="r" b="b"/>
              <a:pathLst>
                <a:path w="716" h="698" extrusionOk="0">
                  <a:moveTo>
                    <a:pt x="548" y="1"/>
                  </a:moveTo>
                  <a:cubicBezTo>
                    <a:pt x="507" y="1"/>
                    <a:pt x="465" y="19"/>
                    <a:pt x="429" y="54"/>
                  </a:cubicBezTo>
                  <a:lnTo>
                    <a:pt x="72" y="411"/>
                  </a:lnTo>
                  <a:cubicBezTo>
                    <a:pt x="1" y="483"/>
                    <a:pt x="1" y="578"/>
                    <a:pt x="72" y="650"/>
                  </a:cubicBezTo>
                  <a:cubicBezTo>
                    <a:pt x="96" y="673"/>
                    <a:pt x="144" y="697"/>
                    <a:pt x="191" y="697"/>
                  </a:cubicBezTo>
                  <a:cubicBezTo>
                    <a:pt x="215" y="697"/>
                    <a:pt x="263" y="673"/>
                    <a:pt x="286" y="650"/>
                  </a:cubicBezTo>
                  <a:lnTo>
                    <a:pt x="667" y="269"/>
                  </a:lnTo>
                  <a:cubicBezTo>
                    <a:pt x="715" y="221"/>
                    <a:pt x="715" y="126"/>
                    <a:pt x="667" y="54"/>
                  </a:cubicBezTo>
                  <a:cubicBezTo>
                    <a:pt x="632" y="19"/>
                    <a:pt x="590"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9"/>
            <p:cNvSpPr/>
            <p:nvPr/>
          </p:nvSpPr>
          <p:spPr>
            <a:xfrm>
              <a:off x="2794243" y="1473334"/>
              <a:ext cx="46461" cy="43433"/>
            </a:xfrm>
            <a:custGeom>
              <a:avLst/>
              <a:gdLst/>
              <a:ahLst/>
              <a:cxnLst/>
              <a:rect l="l" t="t" r="r" b="b"/>
              <a:pathLst>
                <a:path w="644" h="602" extrusionOk="0">
                  <a:moveTo>
                    <a:pt x="179" y="0"/>
                  </a:moveTo>
                  <a:cubicBezTo>
                    <a:pt x="137" y="0"/>
                    <a:pt x="96" y="18"/>
                    <a:pt x="72" y="54"/>
                  </a:cubicBezTo>
                  <a:cubicBezTo>
                    <a:pt x="0" y="101"/>
                    <a:pt x="0" y="197"/>
                    <a:pt x="72" y="268"/>
                  </a:cubicBezTo>
                  <a:lnTo>
                    <a:pt x="358" y="554"/>
                  </a:lnTo>
                  <a:cubicBezTo>
                    <a:pt x="382" y="578"/>
                    <a:pt x="429" y="601"/>
                    <a:pt x="453" y="601"/>
                  </a:cubicBezTo>
                  <a:cubicBezTo>
                    <a:pt x="501" y="601"/>
                    <a:pt x="548" y="578"/>
                    <a:pt x="572" y="554"/>
                  </a:cubicBezTo>
                  <a:cubicBezTo>
                    <a:pt x="643" y="482"/>
                    <a:pt x="643" y="387"/>
                    <a:pt x="572" y="316"/>
                  </a:cubicBezTo>
                  <a:lnTo>
                    <a:pt x="286" y="54"/>
                  </a:lnTo>
                  <a:cubicBezTo>
                    <a:pt x="262" y="18"/>
                    <a:pt x="221"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9"/>
            <p:cNvSpPr/>
            <p:nvPr/>
          </p:nvSpPr>
          <p:spPr>
            <a:xfrm>
              <a:off x="2338936" y="1569507"/>
              <a:ext cx="46461" cy="43433"/>
            </a:xfrm>
            <a:custGeom>
              <a:avLst/>
              <a:gdLst/>
              <a:ahLst/>
              <a:cxnLst/>
              <a:rect l="l" t="t" r="r" b="b"/>
              <a:pathLst>
                <a:path w="644" h="602" extrusionOk="0">
                  <a:moveTo>
                    <a:pt x="188" y="1"/>
                  </a:moveTo>
                  <a:cubicBezTo>
                    <a:pt x="149" y="1"/>
                    <a:pt x="108" y="19"/>
                    <a:pt x="72" y="54"/>
                  </a:cubicBezTo>
                  <a:cubicBezTo>
                    <a:pt x="1" y="102"/>
                    <a:pt x="1" y="221"/>
                    <a:pt x="72" y="269"/>
                  </a:cubicBezTo>
                  <a:lnTo>
                    <a:pt x="358" y="554"/>
                  </a:lnTo>
                  <a:cubicBezTo>
                    <a:pt x="382" y="578"/>
                    <a:pt x="429" y="602"/>
                    <a:pt x="477" y="602"/>
                  </a:cubicBezTo>
                  <a:cubicBezTo>
                    <a:pt x="501" y="602"/>
                    <a:pt x="548" y="578"/>
                    <a:pt x="572" y="554"/>
                  </a:cubicBezTo>
                  <a:cubicBezTo>
                    <a:pt x="644" y="507"/>
                    <a:pt x="644" y="388"/>
                    <a:pt x="572" y="340"/>
                  </a:cubicBezTo>
                  <a:lnTo>
                    <a:pt x="286" y="54"/>
                  </a:lnTo>
                  <a:cubicBezTo>
                    <a:pt x="263" y="19"/>
                    <a:pt x="227" y="1"/>
                    <a:pt x="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9"/>
            <p:cNvSpPr/>
            <p:nvPr/>
          </p:nvSpPr>
          <p:spPr>
            <a:xfrm>
              <a:off x="2299400" y="1788186"/>
              <a:ext cx="659838" cy="51585"/>
            </a:xfrm>
            <a:custGeom>
              <a:avLst/>
              <a:gdLst/>
              <a:ahLst/>
              <a:cxnLst/>
              <a:rect l="l" t="t" r="r" b="b"/>
              <a:pathLst>
                <a:path w="9146" h="715" extrusionOk="0">
                  <a:moveTo>
                    <a:pt x="1" y="0"/>
                  </a:moveTo>
                  <a:lnTo>
                    <a:pt x="1" y="714"/>
                  </a:lnTo>
                  <a:lnTo>
                    <a:pt x="9146" y="714"/>
                  </a:lnTo>
                  <a:lnTo>
                    <a:pt x="91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9"/>
            <p:cNvSpPr/>
            <p:nvPr/>
          </p:nvSpPr>
          <p:spPr>
            <a:xfrm>
              <a:off x="2299400" y="1788186"/>
              <a:ext cx="659838" cy="17243"/>
            </a:xfrm>
            <a:custGeom>
              <a:avLst/>
              <a:gdLst/>
              <a:ahLst/>
              <a:cxnLst/>
              <a:rect l="l" t="t" r="r" b="b"/>
              <a:pathLst>
                <a:path w="9146" h="239" extrusionOk="0">
                  <a:moveTo>
                    <a:pt x="1" y="0"/>
                  </a:moveTo>
                  <a:lnTo>
                    <a:pt x="1" y="238"/>
                  </a:lnTo>
                  <a:lnTo>
                    <a:pt x="9146" y="238"/>
                  </a:lnTo>
                  <a:lnTo>
                    <a:pt x="9146"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9"/>
            <p:cNvSpPr/>
            <p:nvPr/>
          </p:nvSpPr>
          <p:spPr>
            <a:xfrm>
              <a:off x="2242767" y="1392962"/>
              <a:ext cx="773178" cy="515566"/>
            </a:xfrm>
            <a:custGeom>
              <a:avLst/>
              <a:gdLst/>
              <a:ahLst/>
              <a:cxnLst/>
              <a:rect l="l" t="t" r="r" b="b"/>
              <a:pathLst>
                <a:path w="10717" h="7146" extrusionOk="0">
                  <a:moveTo>
                    <a:pt x="3739" y="2573"/>
                  </a:moveTo>
                  <a:cubicBezTo>
                    <a:pt x="3667" y="2573"/>
                    <a:pt x="3596" y="2644"/>
                    <a:pt x="3596" y="2716"/>
                  </a:cubicBezTo>
                  <a:lnTo>
                    <a:pt x="3596" y="3001"/>
                  </a:lnTo>
                  <a:cubicBezTo>
                    <a:pt x="3596" y="3097"/>
                    <a:pt x="3667" y="3168"/>
                    <a:pt x="3739" y="3168"/>
                  </a:cubicBezTo>
                  <a:cubicBezTo>
                    <a:pt x="3834" y="3168"/>
                    <a:pt x="3906" y="3097"/>
                    <a:pt x="3906" y="3001"/>
                  </a:cubicBezTo>
                  <a:lnTo>
                    <a:pt x="3906" y="2716"/>
                  </a:lnTo>
                  <a:cubicBezTo>
                    <a:pt x="3906" y="2644"/>
                    <a:pt x="3834" y="2573"/>
                    <a:pt x="3739" y="2573"/>
                  </a:cubicBezTo>
                  <a:close/>
                  <a:moveTo>
                    <a:pt x="6978" y="2573"/>
                  </a:moveTo>
                  <a:cubicBezTo>
                    <a:pt x="6882" y="2573"/>
                    <a:pt x="6811" y="2644"/>
                    <a:pt x="6811" y="2716"/>
                  </a:cubicBezTo>
                  <a:lnTo>
                    <a:pt x="6811" y="3001"/>
                  </a:lnTo>
                  <a:cubicBezTo>
                    <a:pt x="6811" y="3097"/>
                    <a:pt x="6882" y="3168"/>
                    <a:pt x="6978" y="3168"/>
                  </a:cubicBezTo>
                  <a:cubicBezTo>
                    <a:pt x="7049" y="3168"/>
                    <a:pt x="7121" y="3097"/>
                    <a:pt x="7121" y="3001"/>
                  </a:cubicBezTo>
                  <a:lnTo>
                    <a:pt x="7121" y="2716"/>
                  </a:lnTo>
                  <a:cubicBezTo>
                    <a:pt x="7121" y="2644"/>
                    <a:pt x="7049" y="2573"/>
                    <a:pt x="6978" y="2573"/>
                  </a:cubicBezTo>
                  <a:close/>
                  <a:moveTo>
                    <a:pt x="4834" y="2858"/>
                  </a:moveTo>
                  <a:cubicBezTo>
                    <a:pt x="4763" y="2858"/>
                    <a:pt x="4691" y="2930"/>
                    <a:pt x="4691" y="3001"/>
                  </a:cubicBezTo>
                  <a:cubicBezTo>
                    <a:pt x="4691" y="3240"/>
                    <a:pt x="4858" y="3430"/>
                    <a:pt x="5096" y="3430"/>
                  </a:cubicBezTo>
                  <a:cubicBezTo>
                    <a:pt x="5192" y="3430"/>
                    <a:pt x="5287" y="3382"/>
                    <a:pt x="5358" y="3335"/>
                  </a:cubicBezTo>
                  <a:cubicBezTo>
                    <a:pt x="5430" y="3382"/>
                    <a:pt x="5525" y="3430"/>
                    <a:pt x="5620" y="3430"/>
                  </a:cubicBezTo>
                  <a:cubicBezTo>
                    <a:pt x="5858" y="3430"/>
                    <a:pt x="6025" y="3240"/>
                    <a:pt x="6025" y="3001"/>
                  </a:cubicBezTo>
                  <a:cubicBezTo>
                    <a:pt x="6025" y="2930"/>
                    <a:pt x="5954" y="2858"/>
                    <a:pt x="5882" y="2858"/>
                  </a:cubicBezTo>
                  <a:cubicBezTo>
                    <a:pt x="5787" y="2858"/>
                    <a:pt x="5716" y="2930"/>
                    <a:pt x="5716" y="3001"/>
                  </a:cubicBezTo>
                  <a:cubicBezTo>
                    <a:pt x="5716" y="3073"/>
                    <a:pt x="5668" y="3120"/>
                    <a:pt x="5620" y="3120"/>
                  </a:cubicBezTo>
                  <a:cubicBezTo>
                    <a:pt x="5573" y="3120"/>
                    <a:pt x="5525" y="3073"/>
                    <a:pt x="5525" y="3001"/>
                  </a:cubicBezTo>
                  <a:cubicBezTo>
                    <a:pt x="5525" y="2930"/>
                    <a:pt x="5454" y="2858"/>
                    <a:pt x="5358" y="2858"/>
                  </a:cubicBezTo>
                  <a:cubicBezTo>
                    <a:pt x="5263" y="2858"/>
                    <a:pt x="5192" y="2930"/>
                    <a:pt x="5192" y="3001"/>
                  </a:cubicBezTo>
                  <a:cubicBezTo>
                    <a:pt x="5192" y="3073"/>
                    <a:pt x="5144" y="3120"/>
                    <a:pt x="5096" y="3120"/>
                  </a:cubicBezTo>
                  <a:cubicBezTo>
                    <a:pt x="5049" y="3120"/>
                    <a:pt x="5001" y="3073"/>
                    <a:pt x="5001" y="3001"/>
                  </a:cubicBezTo>
                  <a:cubicBezTo>
                    <a:pt x="5001" y="2930"/>
                    <a:pt x="4930" y="2858"/>
                    <a:pt x="4834" y="2858"/>
                  </a:cubicBezTo>
                  <a:close/>
                  <a:moveTo>
                    <a:pt x="6382" y="310"/>
                  </a:moveTo>
                  <a:cubicBezTo>
                    <a:pt x="7454" y="310"/>
                    <a:pt x="8454" y="787"/>
                    <a:pt x="9097" y="1644"/>
                  </a:cubicBezTo>
                  <a:cubicBezTo>
                    <a:pt x="9740" y="2477"/>
                    <a:pt x="9954" y="3501"/>
                    <a:pt x="9740" y="4525"/>
                  </a:cubicBezTo>
                  <a:lnTo>
                    <a:pt x="976" y="4525"/>
                  </a:lnTo>
                  <a:cubicBezTo>
                    <a:pt x="762" y="3501"/>
                    <a:pt x="976" y="2477"/>
                    <a:pt x="1619" y="1644"/>
                  </a:cubicBezTo>
                  <a:cubicBezTo>
                    <a:pt x="2262" y="787"/>
                    <a:pt x="3263" y="310"/>
                    <a:pt x="4358" y="310"/>
                  </a:cubicBezTo>
                  <a:close/>
                  <a:moveTo>
                    <a:pt x="10264" y="4835"/>
                  </a:moveTo>
                  <a:cubicBezTo>
                    <a:pt x="10359" y="4835"/>
                    <a:pt x="10407" y="4907"/>
                    <a:pt x="10407" y="4978"/>
                  </a:cubicBezTo>
                  <a:lnTo>
                    <a:pt x="10407" y="5192"/>
                  </a:lnTo>
                  <a:cubicBezTo>
                    <a:pt x="10407" y="5264"/>
                    <a:pt x="10359" y="5335"/>
                    <a:pt x="10264" y="5335"/>
                  </a:cubicBezTo>
                  <a:lnTo>
                    <a:pt x="453" y="5335"/>
                  </a:lnTo>
                  <a:cubicBezTo>
                    <a:pt x="357" y="5335"/>
                    <a:pt x="310" y="5264"/>
                    <a:pt x="310" y="5192"/>
                  </a:cubicBezTo>
                  <a:lnTo>
                    <a:pt x="310" y="4978"/>
                  </a:lnTo>
                  <a:cubicBezTo>
                    <a:pt x="310" y="4907"/>
                    <a:pt x="357" y="4835"/>
                    <a:pt x="453" y="4835"/>
                  </a:cubicBezTo>
                  <a:close/>
                  <a:moveTo>
                    <a:pt x="9788" y="5645"/>
                  </a:moveTo>
                  <a:lnTo>
                    <a:pt x="9788" y="6026"/>
                  </a:lnTo>
                  <a:lnTo>
                    <a:pt x="929" y="6026"/>
                  </a:lnTo>
                  <a:lnTo>
                    <a:pt x="929" y="5645"/>
                  </a:lnTo>
                  <a:close/>
                  <a:moveTo>
                    <a:pt x="10264" y="6359"/>
                  </a:moveTo>
                  <a:cubicBezTo>
                    <a:pt x="10359" y="6359"/>
                    <a:pt x="10407" y="6407"/>
                    <a:pt x="10407" y="6478"/>
                  </a:cubicBezTo>
                  <a:lnTo>
                    <a:pt x="10407" y="6693"/>
                  </a:lnTo>
                  <a:cubicBezTo>
                    <a:pt x="10407" y="6788"/>
                    <a:pt x="10359" y="6835"/>
                    <a:pt x="10264" y="6835"/>
                  </a:cubicBezTo>
                  <a:lnTo>
                    <a:pt x="453" y="6835"/>
                  </a:lnTo>
                  <a:cubicBezTo>
                    <a:pt x="357" y="6835"/>
                    <a:pt x="310" y="6788"/>
                    <a:pt x="310" y="6693"/>
                  </a:cubicBezTo>
                  <a:lnTo>
                    <a:pt x="310" y="6478"/>
                  </a:lnTo>
                  <a:cubicBezTo>
                    <a:pt x="310" y="6407"/>
                    <a:pt x="357" y="6359"/>
                    <a:pt x="453" y="6359"/>
                  </a:cubicBezTo>
                  <a:close/>
                  <a:moveTo>
                    <a:pt x="4358" y="1"/>
                  </a:moveTo>
                  <a:cubicBezTo>
                    <a:pt x="3167" y="1"/>
                    <a:pt x="2072" y="525"/>
                    <a:pt x="1357" y="1453"/>
                  </a:cubicBezTo>
                  <a:cubicBezTo>
                    <a:pt x="691" y="2335"/>
                    <a:pt x="429" y="3430"/>
                    <a:pt x="667" y="4525"/>
                  </a:cubicBezTo>
                  <a:lnTo>
                    <a:pt x="453" y="4525"/>
                  </a:lnTo>
                  <a:cubicBezTo>
                    <a:pt x="191" y="4525"/>
                    <a:pt x="0" y="4716"/>
                    <a:pt x="0" y="4978"/>
                  </a:cubicBezTo>
                  <a:lnTo>
                    <a:pt x="0" y="5192"/>
                  </a:lnTo>
                  <a:cubicBezTo>
                    <a:pt x="0" y="5430"/>
                    <a:pt x="191" y="5645"/>
                    <a:pt x="453" y="5645"/>
                  </a:cubicBezTo>
                  <a:lnTo>
                    <a:pt x="619" y="5645"/>
                  </a:lnTo>
                  <a:lnTo>
                    <a:pt x="619" y="6026"/>
                  </a:lnTo>
                  <a:lnTo>
                    <a:pt x="453" y="6026"/>
                  </a:lnTo>
                  <a:cubicBezTo>
                    <a:pt x="191" y="6026"/>
                    <a:pt x="0" y="6240"/>
                    <a:pt x="0" y="6478"/>
                  </a:cubicBezTo>
                  <a:lnTo>
                    <a:pt x="0" y="6693"/>
                  </a:lnTo>
                  <a:cubicBezTo>
                    <a:pt x="0" y="6955"/>
                    <a:pt x="191" y="7145"/>
                    <a:pt x="453" y="7145"/>
                  </a:cubicBezTo>
                  <a:lnTo>
                    <a:pt x="10264" y="7145"/>
                  </a:lnTo>
                  <a:cubicBezTo>
                    <a:pt x="10526" y="7145"/>
                    <a:pt x="10717" y="6955"/>
                    <a:pt x="10717" y="6693"/>
                  </a:cubicBezTo>
                  <a:lnTo>
                    <a:pt x="10717" y="6478"/>
                  </a:lnTo>
                  <a:cubicBezTo>
                    <a:pt x="10717" y="6240"/>
                    <a:pt x="10526" y="6026"/>
                    <a:pt x="10264" y="6026"/>
                  </a:cubicBezTo>
                  <a:lnTo>
                    <a:pt x="10097" y="6026"/>
                  </a:lnTo>
                  <a:lnTo>
                    <a:pt x="10097" y="5645"/>
                  </a:lnTo>
                  <a:lnTo>
                    <a:pt x="10264" y="5645"/>
                  </a:lnTo>
                  <a:cubicBezTo>
                    <a:pt x="10526" y="5645"/>
                    <a:pt x="10717" y="5430"/>
                    <a:pt x="10717" y="5192"/>
                  </a:cubicBezTo>
                  <a:lnTo>
                    <a:pt x="10717" y="4978"/>
                  </a:lnTo>
                  <a:cubicBezTo>
                    <a:pt x="10717" y="4716"/>
                    <a:pt x="10526" y="4525"/>
                    <a:pt x="10264" y="4525"/>
                  </a:cubicBezTo>
                  <a:lnTo>
                    <a:pt x="10050" y="4525"/>
                  </a:lnTo>
                  <a:cubicBezTo>
                    <a:pt x="10288" y="3430"/>
                    <a:pt x="10026" y="2335"/>
                    <a:pt x="9359" y="1453"/>
                  </a:cubicBezTo>
                  <a:cubicBezTo>
                    <a:pt x="8645" y="525"/>
                    <a:pt x="7549" y="1"/>
                    <a:pt x="6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39"/>
          <p:cNvGrpSpPr/>
          <p:nvPr/>
        </p:nvGrpSpPr>
        <p:grpSpPr>
          <a:xfrm flipH="1">
            <a:off x="1074306" y="3056436"/>
            <a:ext cx="450609" cy="494091"/>
            <a:chOff x="1584644" y="2497374"/>
            <a:chExt cx="450609" cy="494091"/>
          </a:xfrm>
        </p:grpSpPr>
        <p:sp>
          <p:nvSpPr>
            <p:cNvPr id="1600" name="Google Shape;1600;p3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39"/>
          <p:cNvGrpSpPr/>
          <p:nvPr/>
        </p:nvGrpSpPr>
        <p:grpSpPr>
          <a:xfrm>
            <a:off x="6086487" y="2173279"/>
            <a:ext cx="155400" cy="155400"/>
            <a:chOff x="1666623" y="2623621"/>
            <a:chExt cx="155400" cy="155400"/>
          </a:xfrm>
        </p:grpSpPr>
        <p:sp>
          <p:nvSpPr>
            <p:cNvPr id="1603" name="Google Shape;1603;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4" name="Google Shape;1604;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605" name="Google Shape;1605;p39"/>
          <p:cNvGrpSpPr/>
          <p:nvPr/>
        </p:nvGrpSpPr>
        <p:grpSpPr>
          <a:xfrm>
            <a:off x="2844826" y="2810516"/>
            <a:ext cx="155400" cy="155400"/>
            <a:chOff x="1666623" y="2623621"/>
            <a:chExt cx="155400" cy="155400"/>
          </a:xfrm>
        </p:grpSpPr>
        <p:sp>
          <p:nvSpPr>
            <p:cNvPr id="1606" name="Google Shape;1606;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7" name="Google Shape;1607;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33" name="Google Shape;5987;p42"/>
          <p:cNvGrpSpPr/>
          <p:nvPr/>
        </p:nvGrpSpPr>
        <p:grpSpPr>
          <a:xfrm>
            <a:off x="545389" y="2648101"/>
            <a:ext cx="1482092" cy="2016175"/>
            <a:chOff x="5208300" y="2031000"/>
            <a:chExt cx="1903650" cy="2548400"/>
          </a:xfrm>
        </p:grpSpPr>
        <p:sp>
          <p:nvSpPr>
            <p:cNvPr id="134" name="Google Shape;5988;p42"/>
            <p:cNvSpPr/>
            <p:nvPr/>
          </p:nvSpPr>
          <p:spPr>
            <a:xfrm>
              <a:off x="5345825" y="3499175"/>
              <a:ext cx="1627475" cy="1080225"/>
            </a:xfrm>
            <a:custGeom>
              <a:avLst/>
              <a:gdLst/>
              <a:ahLst/>
              <a:cxnLst/>
              <a:rect l="l" t="t" r="r" b="b"/>
              <a:pathLst>
                <a:path w="65099" h="43209" extrusionOk="0">
                  <a:moveTo>
                    <a:pt x="23876" y="0"/>
                  </a:moveTo>
                  <a:cubicBezTo>
                    <a:pt x="23876" y="0"/>
                    <a:pt x="7396" y="639"/>
                    <a:pt x="0" y="19561"/>
                  </a:cubicBezTo>
                  <a:lnTo>
                    <a:pt x="8332" y="24628"/>
                  </a:lnTo>
                  <a:lnTo>
                    <a:pt x="8332" y="43208"/>
                  </a:lnTo>
                  <a:lnTo>
                    <a:pt x="56767" y="43208"/>
                  </a:lnTo>
                  <a:lnTo>
                    <a:pt x="56767" y="24628"/>
                  </a:lnTo>
                  <a:lnTo>
                    <a:pt x="65098" y="19561"/>
                  </a:lnTo>
                  <a:cubicBezTo>
                    <a:pt x="57703" y="639"/>
                    <a:pt x="41223" y="0"/>
                    <a:pt x="41223" y="0"/>
                  </a:cubicBezTo>
                  <a:close/>
                </a:path>
              </a:pathLst>
            </a:custGeom>
            <a:solidFill>
              <a:srgbClr val="58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5" name="Google Shape;5989;p42"/>
            <p:cNvSpPr/>
            <p:nvPr/>
          </p:nvSpPr>
          <p:spPr>
            <a:xfrm>
              <a:off x="5554100" y="4151975"/>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6" name="Google Shape;5990;p42"/>
            <p:cNvSpPr/>
            <p:nvPr/>
          </p:nvSpPr>
          <p:spPr>
            <a:xfrm>
              <a:off x="5554100" y="4252975"/>
              <a:ext cx="1210900" cy="22850"/>
            </a:xfrm>
            <a:custGeom>
              <a:avLst/>
              <a:gdLst/>
              <a:ahLst/>
              <a:cxnLst/>
              <a:rect l="l" t="t" r="r" b="b"/>
              <a:pathLst>
                <a:path w="48436" h="914" extrusionOk="0">
                  <a:moveTo>
                    <a:pt x="1" y="0"/>
                  </a:moveTo>
                  <a:lnTo>
                    <a:pt x="1" y="913"/>
                  </a:lnTo>
                  <a:lnTo>
                    <a:pt x="48436" y="913"/>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7" name="Google Shape;5991;p42"/>
            <p:cNvSpPr/>
            <p:nvPr/>
          </p:nvSpPr>
          <p:spPr>
            <a:xfrm>
              <a:off x="5554100" y="4557125"/>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8" name="Google Shape;5992;p42"/>
            <p:cNvSpPr/>
            <p:nvPr/>
          </p:nvSpPr>
          <p:spPr>
            <a:xfrm>
              <a:off x="5554100" y="4354550"/>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9" name="Google Shape;5993;p42"/>
            <p:cNvSpPr/>
            <p:nvPr/>
          </p:nvSpPr>
          <p:spPr>
            <a:xfrm>
              <a:off x="5447975" y="4050400"/>
              <a:ext cx="1423175" cy="22275"/>
            </a:xfrm>
            <a:custGeom>
              <a:avLst/>
              <a:gdLst/>
              <a:ahLst/>
              <a:cxnLst/>
              <a:rect l="l" t="t" r="r" b="b"/>
              <a:pathLst>
                <a:path w="56927" h="891" extrusionOk="0">
                  <a:moveTo>
                    <a:pt x="0" y="0"/>
                  </a:moveTo>
                  <a:lnTo>
                    <a:pt x="1484" y="890"/>
                  </a:lnTo>
                  <a:lnTo>
                    <a:pt x="55443" y="890"/>
                  </a:lnTo>
                  <a:lnTo>
                    <a:pt x="5692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0" name="Google Shape;5994;p42"/>
            <p:cNvSpPr/>
            <p:nvPr/>
          </p:nvSpPr>
          <p:spPr>
            <a:xfrm>
              <a:off x="5554100" y="4456100"/>
              <a:ext cx="1210900" cy="22300"/>
            </a:xfrm>
            <a:custGeom>
              <a:avLst/>
              <a:gdLst/>
              <a:ahLst/>
              <a:cxnLst/>
              <a:rect l="l" t="t" r="r" b="b"/>
              <a:pathLst>
                <a:path w="48436" h="892" extrusionOk="0">
                  <a:moveTo>
                    <a:pt x="1" y="1"/>
                  </a:moveTo>
                  <a:lnTo>
                    <a:pt x="1" y="891"/>
                  </a:lnTo>
                  <a:lnTo>
                    <a:pt x="48436" y="891"/>
                  </a:lnTo>
                  <a:lnTo>
                    <a:pt x="48436"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1" name="Google Shape;5995;p42"/>
            <p:cNvSpPr/>
            <p:nvPr/>
          </p:nvSpPr>
          <p:spPr>
            <a:xfrm>
              <a:off x="5714450" y="3543675"/>
              <a:ext cx="890225" cy="22275"/>
            </a:xfrm>
            <a:custGeom>
              <a:avLst/>
              <a:gdLst/>
              <a:ahLst/>
              <a:cxnLst/>
              <a:rect l="l" t="t" r="r" b="b"/>
              <a:pathLst>
                <a:path w="35609" h="891" extrusionOk="0">
                  <a:moveTo>
                    <a:pt x="1986" y="0"/>
                  </a:moveTo>
                  <a:cubicBezTo>
                    <a:pt x="1347" y="251"/>
                    <a:pt x="685" y="548"/>
                    <a:pt x="1" y="891"/>
                  </a:cubicBezTo>
                  <a:lnTo>
                    <a:pt x="35608" y="891"/>
                  </a:lnTo>
                  <a:cubicBezTo>
                    <a:pt x="34923" y="548"/>
                    <a:pt x="34261" y="251"/>
                    <a:pt x="336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2" name="Google Shape;5996;p42"/>
            <p:cNvSpPr/>
            <p:nvPr/>
          </p:nvSpPr>
          <p:spPr>
            <a:xfrm>
              <a:off x="5563800" y="3644675"/>
              <a:ext cx="1191500" cy="22850"/>
            </a:xfrm>
            <a:custGeom>
              <a:avLst/>
              <a:gdLst/>
              <a:ahLst/>
              <a:cxnLst/>
              <a:rect l="l" t="t" r="r" b="b"/>
              <a:pathLst>
                <a:path w="47660" h="914" extrusionOk="0">
                  <a:moveTo>
                    <a:pt x="1073" y="0"/>
                  </a:moveTo>
                  <a:cubicBezTo>
                    <a:pt x="708" y="297"/>
                    <a:pt x="366" y="594"/>
                    <a:pt x="1" y="913"/>
                  </a:cubicBezTo>
                  <a:lnTo>
                    <a:pt x="47660" y="913"/>
                  </a:lnTo>
                  <a:cubicBezTo>
                    <a:pt x="47295" y="594"/>
                    <a:pt x="46952" y="297"/>
                    <a:pt x="465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3" name="Google Shape;5997;p42"/>
            <p:cNvSpPr/>
            <p:nvPr/>
          </p:nvSpPr>
          <p:spPr>
            <a:xfrm>
              <a:off x="5353250" y="3948825"/>
              <a:ext cx="1612625" cy="22850"/>
            </a:xfrm>
            <a:custGeom>
              <a:avLst/>
              <a:gdLst/>
              <a:ahLst/>
              <a:cxnLst/>
              <a:rect l="l" t="t" r="r" b="b"/>
              <a:pathLst>
                <a:path w="64505" h="914" extrusionOk="0">
                  <a:moveTo>
                    <a:pt x="365" y="0"/>
                  </a:moveTo>
                  <a:cubicBezTo>
                    <a:pt x="228" y="297"/>
                    <a:pt x="114" y="594"/>
                    <a:pt x="0" y="913"/>
                  </a:cubicBezTo>
                  <a:lnTo>
                    <a:pt x="64504" y="913"/>
                  </a:lnTo>
                  <a:cubicBezTo>
                    <a:pt x="64390" y="594"/>
                    <a:pt x="64276" y="297"/>
                    <a:pt x="6413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4" name="Google Shape;5998;p42"/>
            <p:cNvSpPr/>
            <p:nvPr/>
          </p:nvSpPr>
          <p:spPr>
            <a:xfrm>
              <a:off x="5401750" y="3847825"/>
              <a:ext cx="1515625" cy="22275"/>
            </a:xfrm>
            <a:custGeom>
              <a:avLst/>
              <a:gdLst/>
              <a:ahLst/>
              <a:cxnLst/>
              <a:rect l="l" t="t" r="r" b="b"/>
              <a:pathLst>
                <a:path w="60625" h="891" extrusionOk="0">
                  <a:moveTo>
                    <a:pt x="525" y="0"/>
                  </a:moveTo>
                  <a:cubicBezTo>
                    <a:pt x="343" y="297"/>
                    <a:pt x="183" y="594"/>
                    <a:pt x="0" y="890"/>
                  </a:cubicBezTo>
                  <a:lnTo>
                    <a:pt x="60624" y="890"/>
                  </a:lnTo>
                  <a:cubicBezTo>
                    <a:pt x="60442" y="594"/>
                    <a:pt x="60282" y="297"/>
                    <a:pt x="6009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5" name="Google Shape;5999;p42"/>
            <p:cNvSpPr/>
            <p:nvPr/>
          </p:nvSpPr>
          <p:spPr>
            <a:xfrm>
              <a:off x="5468500" y="3746250"/>
              <a:ext cx="1382100" cy="22275"/>
            </a:xfrm>
            <a:custGeom>
              <a:avLst/>
              <a:gdLst/>
              <a:ahLst/>
              <a:cxnLst/>
              <a:rect l="l" t="t" r="r" b="b"/>
              <a:pathLst>
                <a:path w="55284" h="891" extrusionOk="0">
                  <a:moveTo>
                    <a:pt x="731" y="0"/>
                  </a:moveTo>
                  <a:cubicBezTo>
                    <a:pt x="503" y="297"/>
                    <a:pt x="252" y="594"/>
                    <a:pt x="1" y="891"/>
                  </a:cubicBezTo>
                  <a:lnTo>
                    <a:pt x="55284" y="891"/>
                  </a:lnTo>
                  <a:cubicBezTo>
                    <a:pt x="55033" y="594"/>
                    <a:pt x="54782" y="297"/>
                    <a:pt x="5455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6" name="Google Shape;6000;p42"/>
            <p:cNvSpPr/>
            <p:nvPr/>
          </p:nvSpPr>
          <p:spPr>
            <a:xfrm>
              <a:off x="5542125" y="3568775"/>
              <a:ext cx="1232575" cy="980950"/>
            </a:xfrm>
            <a:custGeom>
              <a:avLst/>
              <a:gdLst/>
              <a:ahLst/>
              <a:cxnLst/>
              <a:rect l="l" t="t" r="r" b="b"/>
              <a:pathLst>
                <a:path w="49303" h="39238" extrusionOk="0">
                  <a:moveTo>
                    <a:pt x="42706" y="1"/>
                  </a:moveTo>
                  <a:cubicBezTo>
                    <a:pt x="34170" y="2991"/>
                    <a:pt x="28715" y="8104"/>
                    <a:pt x="28715" y="8104"/>
                  </a:cubicBezTo>
                  <a:cubicBezTo>
                    <a:pt x="27254" y="7571"/>
                    <a:pt x="25861" y="7394"/>
                    <a:pt x="24654" y="7394"/>
                  </a:cubicBezTo>
                  <a:cubicBezTo>
                    <a:pt x="22240" y="7394"/>
                    <a:pt x="20566" y="8104"/>
                    <a:pt x="20566" y="8104"/>
                  </a:cubicBezTo>
                  <a:cubicBezTo>
                    <a:pt x="20566" y="8104"/>
                    <a:pt x="15156" y="3014"/>
                    <a:pt x="6642" y="24"/>
                  </a:cubicBezTo>
                  <a:cubicBezTo>
                    <a:pt x="4497" y="1119"/>
                    <a:pt x="2214" y="2626"/>
                    <a:pt x="0" y="4726"/>
                  </a:cubicBezTo>
                  <a:lnTo>
                    <a:pt x="4839" y="24583"/>
                  </a:lnTo>
                  <a:lnTo>
                    <a:pt x="6574" y="25542"/>
                  </a:lnTo>
                  <a:cubicBezTo>
                    <a:pt x="6186" y="26295"/>
                    <a:pt x="5798" y="27300"/>
                    <a:pt x="5684" y="28121"/>
                  </a:cubicBezTo>
                  <a:cubicBezTo>
                    <a:pt x="5684" y="28121"/>
                    <a:pt x="4223" y="28555"/>
                    <a:pt x="480" y="29559"/>
                  </a:cubicBezTo>
                  <a:lnTo>
                    <a:pt x="480" y="39237"/>
                  </a:lnTo>
                  <a:cubicBezTo>
                    <a:pt x="3059" y="38073"/>
                    <a:pt x="6003" y="36247"/>
                    <a:pt x="9313" y="33554"/>
                  </a:cubicBezTo>
                  <a:cubicBezTo>
                    <a:pt x="9313" y="33554"/>
                    <a:pt x="10101" y="33721"/>
                    <a:pt x="10776" y="33721"/>
                  </a:cubicBezTo>
                  <a:cubicBezTo>
                    <a:pt x="10929" y="33721"/>
                    <a:pt x="11077" y="33712"/>
                    <a:pt x="11208" y="33691"/>
                  </a:cubicBezTo>
                  <a:cubicBezTo>
                    <a:pt x="13559" y="33303"/>
                    <a:pt x="16047" y="32047"/>
                    <a:pt x="16708" y="31751"/>
                  </a:cubicBezTo>
                  <a:cubicBezTo>
                    <a:pt x="16891" y="31659"/>
                    <a:pt x="17051" y="31545"/>
                    <a:pt x="17188" y="31431"/>
                  </a:cubicBezTo>
                  <a:lnTo>
                    <a:pt x="20566" y="33303"/>
                  </a:lnTo>
                  <a:cubicBezTo>
                    <a:pt x="20566" y="33303"/>
                    <a:pt x="22148" y="32542"/>
                    <a:pt x="24563" y="32542"/>
                  </a:cubicBezTo>
                  <a:cubicBezTo>
                    <a:pt x="25770" y="32542"/>
                    <a:pt x="27185" y="32732"/>
                    <a:pt x="28715" y="33303"/>
                  </a:cubicBezTo>
                  <a:lnTo>
                    <a:pt x="32161" y="31408"/>
                  </a:lnTo>
                  <a:cubicBezTo>
                    <a:pt x="32298" y="31522"/>
                    <a:pt x="32481" y="31659"/>
                    <a:pt x="32686" y="31751"/>
                  </a:cubicBezTo>
                  <a:cubicBezTo>
                    <a:pt x="33348" y="32047"/>
                    <a:pt x="35813" y="33303"/>
                    <a:pt x="38164" y="33691"/>
                  </a:cubicBezTo>
                  <a:cubicBezTo>
                    <a:pt x="38299" y="33712"/>
                    <a:pt x="38450" y="33721"/>
                    <a:pt x="38607" y="33721"/>
                  </a:cubicBezTo>
                  <a:cubicBezTo>
                    <a:pt x="39294" y="33721"/>
                    <a:pt x="40082" y="33554"/>
                    <a:pt x="40082" y="33554"/>
                  </a:cubicBezTo>
                  <a:cubicBezTo>
                    <a:pt x="43391" y="36247"/>
                    <a:pt x="46336" y="38073"/>
                    <a:pt x="48915" y="39237"/>
                  </a:cubicBezTo>
                  <a:lnTo>
                    <a:pt x="48915" y="29559"/>
                  </a:lnTo>
                  <a:cubicBezTo>
                    <a:pt x="45149" y="28555"/>
                    <a:pt x="43688" y="28121"/>
                    <a:pt x="43688" y="28121"/>
                  </a:cubicBezTo>
                  <a:cubicBezTo>
                    <a:pt x="43597" y="27300"/>
                    <a:pt x="43186" y="26295"/>
                    <a:pt x="42798" y="25542"/>
                  </a:cubicBezTo>
                  <a:cubicBezTo>
                    <a:pt x="42798" y="25542"/>
                    <a:pt x="42729" y="25565"/>
                    <a:pt x="42592" y="25611"/>
                  </a:cubicBezTo>
                  <a:lnTo>
                    <a:pt x="44441" y="24583"/>
                  </a:lnTo>
                  <a:lnTo>
                    <a:pt x="49303" y="4657"/>
                  </a:lnTo>
                  <a:cubicBezTo>
                    <a:pt x="47112" y="2580"/>
                    <a:pt x="44829" y="1073"/>
                    <a:pt x="42706" y="1"/>
                  </a:cubicBezTo>
                  <a:close/>
                </a:path>
              </a:pathLst>
            </a:custGeom>
            <a:solidFill>
              <a:srgbClr val="0C0044">
                <a:alpha val="4375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7" name="Google Shape;6001;p42"/>
            <p:cNvSpPr/>
            <p:nvPr/>
          </p:nvSpPr>
          <p:spPr>
            <a:xfrm>
              <a:off x="5345825" y="3933975"/>
              <a:ext cx="299025" cy="219150"/>
            </a:xfrm>
            <a:custGeom>
              <a:avLst/>
              <a:gdLst/>
              <a:ahLst/>
              <a:cxnLst/>
              <a:rect l="l" t="t" r="r" b="b"/>
              <a:pathLst>
                <a:path w="11961" h="8766" extrusionOk="0">
                  <a:moveTo>
                    <a:pt x="936" y="1"/>
                  </a:moveTo>
                  <a:cubicBezTo>
                    <a:pt x="617" y="708"/>
                    <a:pt x="297" y="1416"/>
                    <a:pt x="0" y="2169"/>
                  </a:cubicBezTo>
                  <a:lnTo>
                    <a:pt x="10957" y="8766"/>
                  </a:lnTo>
                  <a:lnTo>
                    <a:pt x="11961" y="6917"/>
                  </a:lnTo>
                  <a:lnTo>
                    <a:pt x="936" y="1"/>
                  </a:ln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8" name="Google Shape;6002;p42"/>
            <p:cNvSpPr/>
            <p:nvPr/>
          </p:nvSpPr>
          <p:spPr>
            <a:xfrm>
              <a:off x="6056250" y="3787925"/>
              <a:ext cx="203750" cy="57625"/>
            </a:xfrm>
            <a:custGeom>
              <a:avLst/>
              <a:gdLst/>
              <a:ahLst/>
              <a:cxnLst/>
              <a:rect l="l" t="t" r="r" b="b"/>
              <a:pathLst>
                <a:path w="8150" h="2305" extrusionOk="0">
                  <a:moveTo>
                    <a:pt x="4158" y="0"/>
                  </a:moveTo>
                  <a:cubicBezTo>
                    <a:pt x="2275" y="0"/>
                    <a:pt x="847" y="366"/>
                    <a:pt x="1" y="662"/>
                  </a:cubicBezTo>
                  <a:lnTo>
                    <a:pt x="1" y="2282"/>
                  </a:lnTo>
                  <a:cubicBezTo>
                    <a:pt x="1364" y="1980"/>
                    <a:pt x="2704" y="1873"/>
                    <a:pt x="3917" y="1873"/>
                  </a:cubicBezTo>
                  <a:cubicBezTo>
                    <a:pt x="5732" y="1873"/>
                    <a:pt x="7260" y="2113"/>
                    <a:pt x="8150" y="2305"/>
                  </a:cubicBezTo>
                  <a:lnTo>
                    <a:pt x="8150" y="525"/>
                  </a:lnTo>
                  <a:cubicBezTo>
                    <a:pt x="6665" y="140"/>
                    <a:pt x="5324" y="0"/>
                    <a:pt x="415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9" name="Google Shape;6003;p42"/>
            <p:cNvSpPr/>
            <p:nvPr/>
          </p:nvSpPr>
          <p:spPr>
            <a:xfrm>
              <a:off x="6056250" y="4243400"/>
              <a:ext cx="203750" cy="57525"/>
            </a:xfrm>
            <a:custGeom>
              <a:avLst/>
              <a:gdLst/>
              <a:ahLst/>
              <a:cxnLst/>
              <a:rect l="l" t="t" r="r" b="b"/>
              <a:pathLst>
                <a:path w="8150" h="2301" extrusionOk="0">
                  <a:moveTo>
                    <a:pt x="4117" y="1"/>
                  </a:moveTo>
                  <a:cubicBezTo>
                    <a:pt x="2254" y="1"/>
                    <a:pt x="840" y="363"/>
                    <a:pt x="1" y="657"/>
                  </a:cubicBezTo>
                  <a:lnTo>
                    <a:pt x="1" y="2301"/>
                  </a:lnTo>
                  <a:cubicBezTo>
                    <a:pt x="1366" y="1989"/>
                    <a:pt x="2709" y="1880"/>
                    <a:pt x="3923" y="1880"/>
                  </a:cubicBezTo>
                  <a:cubicBezTo>
                    <a:pt x="5735" y="1880"/>
                    <a:pt x="7261" y="2123"/>
                    <a:pt x="8150" y="2301"/>
                  </a:cubicBezTo>
                  <a:lnTo>
                    <a:pt x="8150" y="543"/>
                  </a:lnTo>
                  <a:cubicBezTo>
                    <a:pt x="6648" y="145"/>
                    <a:pt x="5293" y="1"/>
                    <a:pt x="411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0" name="Google Shape;6004;p42"/>
            <p:cNvSpPr/>
            <p:nvPr/>
          </p:nvSpPr>
          <p:spPr>
            <a:xfrm>
              <a:off x="6675400" y="3933975"/>
              <a:ext cx="298450" cy="219150"/>
            </a:xfrm>
            <a:custGeom>
              <a:avLst/>
              <a:gdLst/>
              <a:ahLst/>
              <a:cxnLst/>
              <a:rect l="l" t="t" r="r" b="b"/>
              <a:pathLst>
                <a:path w="11938" h="8766" extrusionOk="0">
                  <a:moveTo>
                    <a:pt x="11002" y="1"/>
                  </a:moveTo>
                  <a:lnTo>
                    <a:pt x="0" y="6917"/>
                  </a:lnTo>
                  <a:lnTo>
                    <a:pt x="982" y="8766"/>
                  </a:lnTo>
                  <a:lnTo>
                    <a:pt x="11938" y="2169"/>
                  </a:lnTo>
                  <a:cubicBezTo>
                    <a:pt x="11641" y="1416"/>
                    <a:pt x="11322" y="708"/>
                    <a:pt x="11002"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1" name="Google Shape;6005;p42"/>
            <p:cNvSpPr/>
            <p:nvPr/>
          </p:nvSpPr>
          <p:spPr>
            <a:xfrm>
              <a:off x="5893000" y="3438100"/>
              <a:ext cx="266575" cy="209125"/>
            </a:xfrm>
            <a:custGeom>
              <a:avLst/>
              <a:gdLst/>
              <a:ahLst/>
              <a:cxnLst/>
              <a:rect l="l" t="t" r="r" b="b"/>
              <a:pathLst>
                <a:path w="10663" h="8365" extrusionOk="0">
                  <a:moveTo>
                    <a:pt x="3838" y="1"/>
                  </a:moveTo>
                  <a:cubicBezTo>
                    <a:pt x="3838" y="1"/>
                    <a:pt x="1669" y="594"/>
                    <a:pt x="802" y="1484"/>
                  </a:cubicBezTo>
                  <a:cubicBezTo>
                    <a:pt x="1" y="2307"/>
                    <a:pt x="4230" y="8365"/>
                    <a:pt x="6362" y="8365"/>
                  </a:cubicBezTo>
                  <a:cubicBezTo>
                    <a:pt x="6478" y="8365"/>
                    <a:pt x="6588" y="8347"/>
                    <a:pt x="6691" y="8309"/>
                  </a:cubicBezTo>
                  <a:cubicBezTo>
                    <a:pt x="8676" y="7602"/>
                    <a:pt x="10662" y="5524"/>
                    <a:pt x="10662" y="5524"/>
                  </a:cubicBezTo>
                  <a:lnTo>
                    <a:pt x="10662" y="5524"/>
                  </a:lnTo>
                  <a:cubicBezTo>
                    <a:pt x="10662" y="5524"/>
                    <a:pt x="10599" y="5527"/>
                    <a:pt x="10483" y="5527"/>
                  </a:cubicBezTo>
                  <a:cubicBezTo>
                    <a:pt x="9814" y="5527"/>
                    <a:pt x="7384" y="5428"/>
                    <a:pt x="5070" y="4086"/>
                  </a:cubicBezTo>
                  <a:cubicBezTo>
                    <a:pt x="3860" y="3356"/>
                    <a:pt x="3838" y="1"/>
                    <a:pt x="3838"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2" name="Google Shape;6006;p42"/>
            <p:cNvSpPr/>
            <p:nvPr/>
          </p:nvSpPr>
          <p:spPr>
            <a:xfrm>
              <a:off x="6159550" y="3438100"/>
              <a:ext cx="266550" cy="209125"/>
            </a:xfrm>
            <a:custGeom>
              <a:avLst/>
              <a:gdLst/>
              <a:ahLst/>
              <a:cxnLst/>
              <a:rect l="l" t="t" r="r" b="b"/>
              <a:pathLst>
                <a:path w="10662" h="8365" extrusionOk="0">
                  <a:moveTo>
                    <a:pt x="6802" y="1"/>
                  </a:moveTo>
                  <a:cubicBezTo>
                    <a:pt x="6802" y="1"/>
                    <a:pt x="6802" y="3356"/>
                    <a:pt x="5570" y="4086"/>
                  </a:cubicBezTo>
                  <a:cubicBezTo>
                    <a:pt x="3275" y="5428"/>
                    <a:pt x="848" y="5527"/>
                    <a:pt x="180" y="5527"/>
                  </a:cubicBezTo>
                  <a:cubicBezTo>
                    <a:pt x="63" y="5527"/>
                    <a:pt x="0" y="5524"/>
                    <a:pt x="0" y="5524"/>
                  </a:cubicBezTo>
                  <a:lnTo>
                    <a:pt x="0" y="5524"/>
                  </a:lnTo>
                  <a:cubicBezTo>
                    <a:pt x="0" y="5524"/>
                    <a:pt x="1986" y="7602"/>
                    <a:pt x="3972" y="8309"/>
                  </a:cubicBezTo>
                  <a:cubicBezTo>
                    <a:pt x="4074" y="8347"/>
                    <a:pt x="4184" y="8365"/>
                    <a:pt x="4300" y="8365"/>
                  </a:cubicBezTo>
                  <a:cubicBezTo>
                    <a:pt x="6433" y="8365"/>
                    <a:pt x="10662" y="2307"/>
                    <a:pt x="9861" y="1484"/>
                  </a:cubicBezTo>
                  <a:cubicBezTo>
                    <a:pt x="8993" y="594"/>
                    <a:pt x="6802" y="1"/>
                    <a:pt x="6802"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3" name="Google Shape;6007;p42"/>
            <p:cNvSpPr/>
            <p:nvPr/>
          </p:nvSpPr>
          <p:spPr>
            <a:xfrm>
              <a:off x="5988925" y="3356500"/>
              <a:ext cx="342400" cy="219725"/>
            </a:xfrm>
            <a:custGeom>
              <a:avLst/>
              <a:gdLst/>
              <a:ahLst/>
              <a:cxnLst/>
              <a:rect l="l" t="t" r="r" b="b"/>
              <a:pathLst>
                <a:path w="13696" h="8789" extrusionOk="0">
                  <a:moveTo>
                    <a:pt x="1" y="1"/>
                  </a:moveTo>
                  <a:lnTo>
                    <a:pt x="1" y="7054"/>
                  </a:lnTo>
                  <a:cubicBezTo>
                    <a:pt x="1" y="7054"/>
                    <a:pt x="2496" y="8788"/>
                    <a:pt x="6554" y="8788"/>
                  </a:cubicBezTo>
                  <a:cubicBezTo>
                    <a:pt x="8583" y="8788"/>
                    <a:pt x="11002" y="8355"/>
                    <a:pt x="13696" y="7054"/>
                  </a:cubicBezTo>
                  <a:lnTo>
                    <a:pt x="13696" y="1"/>
                  </a:ln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4" name="Google Shape;6008;p42"/>
            <p:cNvSpPr/>
            <p:nvPr/>
          </p:nvSpPr>
          <p:spPr>
            <a:xfrm>
              <a:off x="5605450" y="2326375"/>
              <a:ext cx="1109350" cy="1149975"/>
            </a:xfrm>
            <a:custGeom>
              <a:avLst/>
              <a:gdLst/>
              <a:ahLst/>
              <a:cxnLst/>
              <a:rect l="l" t="t" r="r" b="b"/>
              <a:pathLst>
                <a:path w="44374" h="45999" extrusionOk="0">
                  <a:moveTo>
                    <a:pt x="22187" y="0"/>
                  </a:moveTo>
                  <a:cubicBezTo>
                    <a:pt x="11094" y="0"/>
                    <a:pt x="1" y="3282"/>
                    <a:pt x="1" y="9844"/>
                  </a:cubicBezTo>
                  <a:lnTo>
                    <a:pt x="1" y="28560"/>
                  </a:lnTo>
                  <a:cubicBezTo>
                    <a:pt x="1" y="34723"/>
                    <a:pt x="7807" y="45999"/>
                    <a:pt x="22187" y="45999"/>
                  </a:cubicBezTo>
                  <a:cubicBezTo>
                    <a:pt x="36567" y="45999"/>
                    <a:pt x="44373" y="34723"/>
                    <a:pt x="44373" y="28560"/>
                  </a:cubicBezTo>
                  <a:lnTo>
                    <a:pt x="44373" y="9844"/>
                  </a:lnTo>
                  <a:cubicBezTo>
                    <a:pt x="44373" y="3282"/>
                    <a:pt x="33280" y="0"/>
                    <a:pt x="22187"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5" name="Google Shape;6009;p42"/>
            <p:cNvSpPr/>
            <p:nvPr/>
          </p:nvSpPr>
          <p:spPr>
            <a:xfrm>
              <a:off x="5605450" y="2999300"/>
              <a:ext cx="1109350" cy="477050"/>
            </a:xfrm>
            <a:custGeom>
              <a:avLst/>
              <a:gdLst/>
              <a:ahLst/>
              <a:cxnLst/>
              <a:rect l="l" t="t" r="r" b="b"/>
              <a:pathLst>
                <a:path w="44374" h="19082" extrusionOk="0">
                  <a:moveTo>
                    <a:pt x="1" y="0"/>
                  </a:moveTo>
                  <a:lnTo>
                    <a:pt x="1" y="1643"/>
                  </a:lnTo>
                  <a:cubicBezTo>
                    <a:pt x="1" y="7806"/>
                    <a:pt x="7807" y="19082"/>
                    <a:pt x="22187" y="19082"/>
                  </a:cubicBezTo>
                  <a:cubicBezTo>
                    <a:pt x="36567" y="19082"/>
                    <a:pt x="44373" y="7806"/>
                    <a:pt x="44373" y="1643"/>
                  </a:cubicBezTo>
                  <a:lnTo>
                    <a:pt x="44373" y="0"/>
                  </a:lnTo>
                  <a:cubicBezTo>
                    <a:pt x="44373" y="6140"/>
                    <a:pt x="36567" y="17439"/>
                    <a:pt x="22187" y="17439"/>
                  </a:cubicBezTo>
                  <a:cubicBezTo>
                    <a:pt x="7807" y="17439"/>
                    <a:pt x="1" y="6140"/>
                    <a:pt x="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6" name="Google Shape;6010;p42"/>
            <p:cNvSpPr/>
            <p:nvPr/>
          </p:nvSpPr>
          <p:spPr>
            <a:xfrm>
              <a:off x="5605450" y="2326375"/>
              <a:ext cx="1109350" cy="450725"/>
            </a:xfrm>
            <a:custGeom>
              <a:avLst/>
              <a:gdLst/>
              <a:ahLst/>
              <a:cxnLst/>
              <a:rect l="l" t="t" r="r" b="b"/>
              <a:pathLst>
                <a:path w="44374" h="18029" extrusionOk="0">
                  <a:moveTo>
                    <a:pt x="22187" y="0"/>
                  </a:moveTo>
                  <a:cubicBezTo>
                    <a:pt x="11094" y="0"/>
                    <a:pt x="1" y="3282"/>
                    <a:pt x="1" y="9844"/>
                  </a:cubicBezTo>
                  <a:lnTo>
                    <a:pt x="1" y="17810"/>
                  </a:lnTo>
                  <a:cubicBezTo>
                    <a:pt x="1" y="17810"/>
                    <a:pt x="338" y="17838"/>
                    <a:pt x="905" y="17838"/>
                  </a:cubicBezTo>
                  <a:cubicBezTo>
                    <a:pt x="3699" y="17838"/>
                    <a:pt x="12087" y="17145"/>
                    <a:pt x="13491" y="8931"/>
                  </a:cubicBezTo>
                  <a:cubicBezTo>
                    <a:pt x="13491" y="8931"/>
                    <a:pt x="17221" y="12935"/>
                    <a:pt x="22096" y="12935"/>
                  </a:cubicBezTo>
                  <a:cubicBezTo>
                    <a:pt x="23189" y="12935"/>
                    <a:pt x="24340" y="12734"/>
                    <a:pt x="25520" y="12240"/>
                  </a:cubicBezTo>
                  <a:cubicBezTo>
                    <a:pt x="25520" y="12240"/>
                    <a:pt x="23990" y="11784"/>
                    <a:pt x="23579" y="8360"/>
                  </a:cubicBezTo>
                  <a:lnTo>
                    <a:pt x="23579" y="8360"/>
                  </a:lnTo>
                  <a:cubicBezTo>
                    <a:pt x="23580" y="8360"/>
                    <a:pt x="24564" y="9905"/>
                    <a:pt x="27083" y="9905"/>
                  </a:cubicBezTo>
                  <a:cubicBezTo>
                    <a:pt x="27819" y="9905"/>
                    <a:pt x="28685" y="9773"/>
                    <a:pt x="29697" y="9433"/>
                  </a:cubicBezTo>
                  <a:cubicBezTo>
                    <a:pt x="29697" y="9433"/>
                    <a:pt x="33696" y="18029"/>
                    <a:pt x="42031" y="18029"/>
                  </a:cubicBezTo>
                  <a:cubicBezTo>
                    <a:pt x="42777" y="18029"/>
                    <a:pt x="43558" y="17960"/>
                    <a:pt x="44373" y="17810"/>
                  </a:cubicBezTo>
                  <a:lnTo>
                    <a:pt x="44373" y="9844"/>
                  </a:lnTo>
                  <a:cubicBezTo>
                    <a:pt x="44373" y="3282"/>
                    <a:pt x="33280" y="0"/>
                    <a:pt x="22187"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7" name="Google Shape;6011;p42"/>
            <p:cNvSpPr/>
            <p:nvPr/>
          </p:nvSpPr>
          <p:spPr>
            <a:xfrm>
              <a:off x="5325850" y="2031000"/>
              <a:ext cx="1730750" cy="1050475"/>
            </a:xfrm>
            <a:custGeom>
              <a:avLst/>
              <a:gdLst/>
              <a:ahLst/>
              <a:cxnLst/>
              <a:rect l="l" t="t" r="r" b="b"/>
              <a:pathLst>
                <a:path w="69230" h="42019" extrusionOk="0">
                  <a:moveTo>
                    <a:pt x="31393" y="0"/>
                  </a:moveTo>
                  <a:cubicBezTo>
                    <a:pt x="28218" y="0"/>
                    <a:pt x="25849" y="742"/>
                    <a:pt x="24675" y="1892"/>
                  </a:cubicBezTo>
                  <a:cubicBezTo>
                    <a:pt x="21365" y="5133"/>
                    <a:pt x="20269" y="8352"/>
                    <a:pt x="20269" y="8352"/>
                  </a:cubicBezTo>
                  <a:cubicBezTo>
                    <a:pt x="20269" y="8352"/>
                    <a:pt x="17324" y="6615"/>
                    <a:pt x="14291" y="6615"/>
                  </a:cubicBezTo>
                  <a:cubicBezTo>
                    <a:pt x="13391" y="6615"/>
                    <a:pt x="12483" y="6768"/>
                    <a:pt x="11641" y="7165"/>
                  </a:cubicBezTo>
                  <a:cubicBezTo>
                    <a:pt x="7944" y="8899"/>
                    <a:pt x="1" y="22549"/>
                    <a:pt x="868" y="28461"/>
                  </a:cubicBezTo>
                  <a:cubicBezTo>
                    <a:pt x="1735" y="34350"/>
                    <a:pt x="5091" y="39440"/>
                    <a:pt x="11345" y="42019"/>
                  </a:cubicBezTo>
                  <a:lnTo>
                    <a:pt x="10843" y="29716"/>
                  </a:lnTo>
                  <a:cubicBezTo>
                    <a:pt x="10843" y="29716"/>
                    <a:pt x="22095" y="29031"/>
                    <a:pt x="23648" y="17527"/>
                  </a:cubicBezTo>
                  <a:cubicBezTo>
                    <a:pt x="23648" y="17527"/>
                    <a:pt x="29000" y="22989"/>
                    <a:pt x="34221" y="22989"/>
                  </a:cubicBezTo>
                  <a:cubicBezTo>
                    <a:pt x="34326" y="22989"/>
                    <a:pt x="34431" y="22987"/>
                    <a:pt x="34535" y="22983"/>
                  </a:cubicBezTo>
                  <a:cubicBezTo>
                    <a:pt x="34535" y="22983"/>
                    <a:pt x="32504" y="20586"/>
                    <a:pt x="32641" y="16523"/>
                  </a:cubicBezTo>
                  <a:lnTo>
                    <a:pt x="32641" y="16523"/>
                  </a:lnTo>
                  <a:cubicBezTo>
                    <a:pt x="32641" y="16523"/>
                    <a:pt x="34695" y="20107"/>
                    <a:pt x="38438" y="20266"/>
                  </a:cubicBezTo>
                  <a:cubicBezTo>
                    <a:pt x="38438" y="20266"/>
                    <a:pt x="37183" y="17527"/>
                    <a:pt x="37662" y="15039"/>
                  </a:cubicBezTo>
                  <a:lnTo>
                    <a:pt x="37662" y="15039"/>
                  </a:lnTo>
                  <a:cubicBezTo>
                    <a:pt x="37663" y="15040"/>
                    <a:pt x="46154" y="28917"/>
                    <a:pt x="55557" y="29625"/>
                  </a:cubicBezTo>
                  <a:lnTo>
                    <a:pt x="55443" y="41745"/>
                  </a:lnTo>
                  <a:cubicBezTo>
                    <a:pt x="55443" y="41745"/>
                    <a:pt x="59734" y="40809"/>
                    <a:pt x="63637" y="34372"/>
                  </a:cubicBezTo>
                  <a:cubicBezTo>
                    <a:pt x="66377" y="29853"/>
                    <a:pt x="69230" y="20906"/>
                    <a:pt x="54119" y="9151"/>
                  </a:cubicBezTo>
                  <a:cubicBezTo>
                    <a:pt x="45434" y="2402"/>
                    <a:pt x="37107" y="0"/>
                    <a:pt x="31393" y="0"/>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8" name="Google Shape;6012;p42"/>
            <p:cNvSpPr/>
            <p:nvPr/>
          </p:nvSpPr>
          <p:spPr>
            <a:xfrm>
              <a:off x="5423425" y="2410975"/>
              <a:ext cx="427425" cy="285800"/>
            </a:xfrm>
            <a:custGeom>
              <a:avLst/>
              <a:gdLst/>
              <a:ahLst/>
              <a:cxnLst/>
              <a:rect l="l" t="t" r="r" b="b"/>
              <a:pathLst>
                <a:path w="17097" h="11432" extrusionOk="0">
                  <a:moveTo>
                    <a:pt x="17097" y="0"/>
                  </a:moveTo>
                  <a:lnTo>
                    <a:pt x="17097" y="0"/>
                  </a:lnTo>
                  <a:cubicBezTo>
                    <a:pt x="16754" y="868"/>
                    <a:pt x="16435" y="1712"/>
                    <a:pt x="15978" y="2511"/>
                  </a:cubicBezTo>
                  <a:cubicBezTo>
                    <a:pt x="15568" y="3333"/>
                    <a:pt x="15043" y="4086"/>
                    <a:pt x="14472" y="4794"/>
                  </a:cubicBezTo>
                  <a:cubicBezTo>
                    <a:pt x="13353" y="6209"/>
                    <a:pt x="11961" y="7441"/>
                    <a:pt x="10409" y="8377"/>
                  </a:cubicBezTo>
                  <a:cubicBezTo>
                    <a:pt x="8880" y="9359"/>
                    <a:pt x="7168" y="10021"/>
                    <a:pt x="5410" y="10523"/>
                  </a:cubicBezTo>
                  <a:cubicBezTo>
                    <a:pt x="4543" y="10774"/>
                    <a:pt x="3630" y="10979"/>
                    <a:pt x="2740" y="11139"/>
                  </a:cubicBezTo>
                  <a:cubicBezTo>
                    <a:pt x="1827" y="11276"/>
                    <a:pt x="914" y="11390"/>
                    <a:pt x="1" y="11413"/>
                  </a:cubicBezTo>
                  <a:cubicBezTo>
                    <a:pt x="255" y="11425"/>
                    <a:pt x="510" y="11432"/>
                    <a:pt x="765" y="11432"/>
                  </a:cubicBezTo>
                  <a:cubicBezTo>
                    <a:pt x="2358" y="11432"/>
                    <a:pt x="3944" y="11193"/>
                    <a:pt x="5479" y="10819"/>
                  </a:cubicBezTo>
                  <a:cubicBezTo>
                    <a:pt x="7282" y="10363"/>
                    <a:pt x="9017" y="9655"/>
                    <a:pt x="10614" y="8697"/>
                  </a:cubicBezTo>
                  <a:cubicBezTo>
                    <a:pt x="12189" y="7715"/>
                    <a:pt x="13605" y="6460"/>
                    <a:pt x="14723" y="4976"/>
                  </a:cubicBezTo>
                  <a:cubicBezTo>
                    <a:pt x="15819" y="3493"/>
                    <a:pt x="16617" y="1781"/>
                    <a:pt x="17097"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9" name="Google Shape;6013;p42"/>
            <p:cNvSpPr/>
            <p:nvPr/>
          </p:nvSpPr>
          <p:spPr>
            <a:xfrm>
              <a:off x="5463950" y="2334500"/>
              <a:ext cx="335550" cy="218650"/>
            </a:xfrm>
            <a:custGeom>
              <a:avLst/>
              <a:gdLst/>
              <a:ahLst/>
              <a:cxnLst/>
              <a:rect l="l" t="t" r="r" b="b"/>
              <a:pathLst>
                <a:path w="13422" h="8746" extrusionOk="0">
                  <a:moveTo>
                    <a:pt x="13422" y="1"/>
                  </a:moveTo>
                  <a:cubicBezTo>
                    <a:pt x="13262" y="320"/>
                    <a:pt x="13079" y="617"/>
                    <a:pt x="12897" y="936"/>
                  </a:cubicBezTo>
                  <a:lnTo>
                    <a:pt x="12645" y="1393"/>
                  </a:lnTo>
                  <a:lnTo>
                    <a:pt x="12531" y="1621"/>
                  </a:lnTo>
                  <a:lnTo>
                    <a:pt x="12372" y="1849"/>
                  </a:lnTo>
                  <a:cubicBezTo>
                    <a:pt x="11961" y="2420"/>
                    <a:pt x="11596" y="3036"/>
                    <a:pt x="11116" y="3539"/>
                  </a:cubicBezTo>
                  <a:cubicBezTo>
                    <a:pt x="10226" y="4634"/>
                    <a:pt x="9153" y="5547"/>
                    <a:pt x="7989" y="6300"/>
                  </a:cubicBezTo>
                  <a:cubicBezTo>
                    <a:pt x="6825" y="7076"/>
                    <a:pt x="5524" y="7647"/>
                    <a:pt x="4177" y="8058"/>
                  </a:cubicBezTo>
                  <a:cubicBezTo>
                    <a:pt x="3835" y="8149"/>
                    <a:pt x="3493" y="8241"/>
                    <a:pt x="3150" y="8332"/>
                  </a:cubicBezTo>
                  <a:cubicBezTo>
                    <a:pt x="2808" y="8378"/>
                    <a:pt x="2465" y="8469"/>
                    <a:pt x="2123" y="8514"/>
                  </a:cubicBezTo>
                  <a:cubicBezTo>
                    <a:pt x="1415" y="8629"/>
                    <a:pt x="708" y="8697"/>
                    <a:pt x="0" y="8697"/>
                  </a:cubicBezTo>
                  <a:cubicBezTo>
                    <a:pt x="343" y="8730"/>
                    <a:pt x="687" y="8746"/>
                    <a:pt x="1031" y="8746"/>
                  </a:cubicBezTo>
                  <a:cubicBezTo>
                    <a:pt x="2109" y="8746"/>
                    <a:pt x="3190" y="8591"/>
                    <a:pt x="4246" y="8332"/>
                  </a:cubicBezTo>
                  <a:cubicBezTo>
                    <a:pt x="4588" y="8241"/>
                    <a:pt x="4953" y="8149"/>
                    <a:pt x="5273" y="8035"/>
                  </a:cubicBezTo>
                  <a:lnTo>
                    <a:pt x="6300" y="7647"/>
                  </a:lnTo>
                  <a:cubicBezTo>
                    <a:pt x="6620" y="7510"/>
                    <a:pt x="6939" y="7328"/>
                    <a:pt x="7259" y="7168"/>
                  </a:cubicBezTo>
                  <a:cubicBezTo>
                    <a:pt x="7578" y="7031"/>
                    <a:pt x="7875" y="6803"/>
                    <a:pt x="8195" y="6620"/>
                  </a:cubicBezTo>
                  <a:cubicBezTo>
                    <a:pt x="9381" y="5844"/>
                    <a:pt x="10500" y="4885"/>
                    <a:pt x="11344" y="3721"/>
                  </a:cubicBezTo>
                  <a:cubicBezTo>
                    <a:pt x="11801" y="3173"/>
                    <a:pt x="12143" y="2534"/>
                    <a:pt x="12531" y="1941"/>
                  </a:cubicBezTo>
                  <a:lnTo>
                    <a:pt x="12668" y="1713"/>
                  </a:lnTo>
                  <a:lnTo>
                    <a:pt x="12782" y="1461"/>
                  </a:lnTo>
                  <a:lnTo>
                    <a:pt x="12988" y="982"/>
                  </a:lnTo>
                  <a:cubicBezTo>
                    <a:pt x="13148" y="663"/>
                    <a:pt x="13285" y="320"/>
                    <a:pt x="13422" y="1"/>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0" name="Google Shape;6014;p42"/>
            <p:cNvSpPr/>
            <p:nvPr/>
          </p:nvSpPr>
          <p:spPr>
            <a:xfrm>
              <a:off x="5511875" y="2271175"/>
              <a:ext cx="231125" cy="139825"/>
            </a:xfrm>
            <a:custGeom>
              <a:avLst/>
              <a:gdLst/>
              <a:ahLst/>
              <a:cxnLst/>
              <a:rect l="l" t="t" r="r" b="b"/>
              <a:pathLst>
                <a:path w="9245" h="5593" extrusionOk="0">
                  <a:moveTo>
                    <a:pt x="9245" y="0"/>
                  </a:moveTo>
                  <a:lnTo>
                    <a:pt x="9245" y="0"/>
                  </a:lnTo>
                  <a:cubicBezTo>
                    <a:pt x="9108" y="183"/>
                    <a:pt x="8971" y="388"/>
                    <a:pt x="8857" y="594"/>
                  </a:cubicBezTo>
                  <a:cubicBezTo>
                    <a:pt x="8788" y="685"/>
                    <a:pt x="8743" y="799"/>
                    <a:pt x="8674" y="890"/>
                  </a:cubicBezTo>
                  <a:lnTo>
                    <a:pt x="8446" y="1141"/>
                  </a:lnTo>
                  <a:cubicBezTo>
                    <a:pt x="8286" y="1324"/>
                    <a:pt x="8172" y="1529"/>
                    <a:pt x="8012" y="1689"/>
                  </a:cubicBezTo>
                  <a:lnTo>
                    <a:pt x="7510" y="2168"/>
                  </a:lnTo>
                  <a:cubicBezTo>
                    <a:pt x="6825" y="2785"/>
                    <a:pt x="6072" y="3355"/>
                    <a:pt x="5250" y="3789"/>
                  </a:cubicBezTo>
                  <a:cubicBezTo>
                    <a:pt x="4452" y="4223"/>
                    <a:pt x="3584" y="4588"/>
                    <a:pt x="2717" y="4885"/>
                  </a:cubicBezTo>
                  <a:cubicBezTo>
                    <a:pt x="2260" y="5044"/>
                    <a:pt x="1827" y="5181"/>
                    <a:pt x="1370" y="5296"/>
                  </a:cubicBezTo>
                  <a:cubicBezTo>
                    <a:pt x="914" y="5410"/>
                    <a:pt x="457" y="5501"/>
                    <a:pt x="1" y="5592"/>
                  </a:cubicBezTo>
                  <a:cubicBezTo>
                    <a:pt x="936" y="5569"/>
                    <a:pt x="1872" y="5410"/>
                    <a:pt x="2785" y="5159"/>
                  </a:cubicBezTo>
                  <a:cubicBezTo>
                    <a:pt x="3698" y="4930"/>
                    <a:pt x="4588" y="4565"/>
                    <a:pt x="5433" y="4109"/>
                  </a:cubicBezTo>
                  <a:cubicBezTo>
                    <a:pt x="6278" y="3652"/>
                    <a:pt x="7054" y="3081"/>
                    <a:pt x="7716" y="2397"/>
                  </a:cubicBezTo>
                  <a:cubicBezTo>
                    <a:pt x="8377" y="1689"/>
                    <a:pt x="8880" y="867"/>
                    <a:pt x="9245"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1" name="Google Shape;6015;p42"/>
            <p:cNvSpPr/>
            <p:nvPr/>
          </p:nvSpPr>
          <p:spPr>
            <a:xfrm>
              <a:off x="5889625" y="2198700"/>
              <a:ext cx="180350" cy="309875"/>
            </a:xfrm>
            <a:custGeom>
              <a:avLst/>
              <a:gdLst/>
              <a:ahLst/>
              <a:cxnLst/>
              <a:rect l="l" t="t" r="r" b="b"/>
              <a:pathLst>
                <a:path w="7214" h="12395" extrusionOk="0">
                  <a:moveTo>
                    <a:pt x="69" y="0"/>
                  </a:moveTo>
                  <a:cubicBezTo>
                    <a:pt x="1" y="1233"/>
                    <a:pt x="229" y="2465"/>
                    <a:pt x="594" y="3652"/>
                  </a:cubicBezTo>
                  <a:cubicBezTo>
                    <a:pt x="937" y="4862"/>
                    <a:pt x="1462" y="5980"/>
                    <a:pt x="2101" y="7053"/>
                  </a:cubicBezTo>
                  <a:cubicBezTo>
                    <a:pt x="2443" y="7578"/>
                    <a:pt x="2763" y="8126"/>
                    <a:pt x="3174" y="8605"/>
                  </a:cubicBezTo>
                  <a:cubicBezTo>
                    <a:pt x="3356" y="8834"/>
                    <a:pt x="3539" y="9085"/>
                    <a:pt x="3744" y="9313"/>
                  </a:cubicBezTo>
                  <a:lnTo>
                    <a:pt x="4383" y="9998"/>
                  </a:lnTo>
                  <a:cubicBezTo>
                    <a:pt x="4498" y="10112"/>
                    <a:pt x="4589" y="10226"/>
                    <a:pt x="4703" y="10340"/>
                  </a:cubicBezTo>
                  <a:lnTo>
                    <a:pt x="5045" y="10660"/>
                  </a:lnTo>
                  <a:lnTo>
                    <a:pt x="5730" y="11276"/>
                  </a:lnTo>
                  <a:cubicBezTo>
                    <a:pt x="6209" y="11664"/>
                    <a:pt x="6712" y="12029"/>
                    <a:pt x="7214" y="12394"/>
                  </a:cubicBezTo>
                  <a:cubicBezTo>
                    <a:pt x="6757" y="11961"/>
                    <a:pt x="6301" y="11573"/>
                    <a:pt x="5867" y="11139"/>
                  </a:cubicBezTo>
                  <a:lnTo>
                    <a:pt x="5228" y="10477"/>
                  </a:lnTo>
                  <a:lnTo>
                    <a:pt x="4908" y="10157"/>
                  </a:lnTo>
                  <a:cubicBezTo>
                    <a:pt x="4794" y="10043"/>
                    <a:pt x="4703" y="9929"/>
                    <a:pt x="4612" y="9815"/>
                  </a:cubicBezTo>
                  <a:cubicBezTo>
                    <a:pt x="4406" y="9564"/>
                    <a:pt x="4201" y="9336"/>
                    <a:pt x="4018" y="9108"/>
                  </a:cubicBezTo>
                  <a:cubicBezTo>
                    <a:pt x="3813" y="8879"/>
                    <a:pt x="3630" y="8628"/>
                    <a:pt x="3448" y="8377"/>
                  </a:cubicBezTo>
                  <a:cubicBezTo>
                    <a:pt x="3082" y="7898"/>
                    <a:pt x="2763" y="7373"/>
                    <a:pt x="2420" y="6871"/>
                  </a:cubicBezTo>
                  <a:cubicBezTo>
                    <a:pt x="1804" y="5821"/>
                    <a:pt x="1279" y="4725"/>
                    <a:pt x="868" y="3561"/>
                  </a:cubicBezTo>
                  <a:lnTo>
                    <a:pt x="709" y="3150"/>
                  </a:lnTo>
                  <a:lnTo>
                    <a:pt x="572" y="2694"/>
                  </a:lnTo>
                  <a:cubicBezTo>
                    <a:pt x="480" y="2420"/>
                    <a:pt x="435" y="2100"/>
                    <a:pt x="343" y="1803"/>
                  </a:cubicBezTo>
                  <a:cubicBezTo>
                    <a:pt x="206" y="1210"/>
                    <a:pt x="115" y="617"/>
                    <a:pt x="69"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2" name="Google Shape;6016;p42"/>
            <p:cNvSpPr/>
            <p:nvPr/>
          </p:nvSpPr>
          <p:spPr>
            <a:xfrm>
              <a:off x="5980925" y="2089700"/>
              <a:ext cx="226575" cy="334425"/>
            </a:xfrm>
            <a:custGeom>
              <a:avLst/>
              <a:gdLst/>
              <a:ahLst/>
              <a:cxnLst/>
              <a:rect l="l" t="t" r="r" b="b"/>
              <a:pathLst>
                <a:path w="9063" h="13377" extrusionOk="0">
                  <a:moveTo>
                    <a:pt x="1" y="1"/>
                  </a:moveTo>
                  <a:lnTo>
                    <a:pt x="1" y="1"/>
                  </a:lnTo>
                  <a:cubicBezTo>
                    <a:pt x="229" y="1370"/>
                    <a:pt x="663" y="2694"/>
                    <a:pt x="1188" y="3972"/>
                  </a:cubicBezTo>
                  <a:cubicBezTo>
                    <a:pt x="1713" y="5250"/>
                    <a:pt x="2375" y="6483"/>
                    <a:pt x="3128" y="7647"/>
                  </a:cubicBezTo>
                  <a:cubicBezTo>
                    <a:pt x="3516" y="8241"/>
                    <a:pt x="3927" y="8788"/>
                    <a:pt x="4361" y="9336"/>
                  </a:cubicBezTo>
                  <a:cubicBezTo>
                    <a:pt x="4589" y="9610"/>
                    <a:pt x="4817" y="9861"/>
                    <a:pt x="5045" y="10112"/>
                  </a:cubicBezTo>
                  <a:lnTo>
                    <a:pt x="5388" y="10500"/>
                  </a:lnTo>
                  <a:lnTo>
                    <a:pt x="5776" y="10865"/>
                  </a:lnTo>
                  <a:cubicBezTo>
                    <a:pt x="6757" y="11870"/>
                    <a:pt x="7899" y="12669"/>
                    <a:pt x="9063" y="13376"/>
                  </a:cubicBezTo>
                  <a:cubicBezTo>
                    <a:pt x="8789" y="13171"/>
                    <a:pt x="8538" y="12965"/>
                    <a:pt x="8264" y="12737"/>
                  </a:cubicBezTo>
                  <a:lnTo>
                    <a:pt x="7853" y="12440"/>
                  </a:lnTo>
                  <a:cubicBezTo>
                    <a:pt x="7716" y="12326"/>
                    <a:pt x="7602" y="12189"/>
                    <a:pt x="7465" y="12075"/>
                  </a:cubicBezTo>
                  <a:lnTo>
                    <a:pt x="6689" y="11390"/>
                  </a:lnTo>
                  <a:cubicBezTo>
                    <a:pt x="6461" y="11162"/>
                    <a:pt x="6232" y="10911"/>
                    <a:pt x="5981" y="10660"/>
                  </a:cubicBezTo>
                  <a:lnTo>
                    <a:pt x="5639" y="10295"/>
                  </a:lnTo>
                  <a:lnTo>
                    <a:pt x="5296" y="9884"/>
                  </a:lnTo>
                  <a:cubicBezTo>
                    <a:pt x="5091" y="9633"/>
                    <a:pt x="4863" y="9382"/>
                    <a:pt x="4635" y="9108"/>
                  </a:cubicBezTo>
                  <a:cubicBezTo>
                    <a:pt x="4246" y="8560"/>
                    <a:pt x="3813" y="8012"/>
                    <a:pt x="3448" y="7442"/>
                  </a:cubicBezTo>
                  <a:cubicBezTo>
                    <a:pt x="2694" y="6300"/>
                    <a:pt x="2032" y="5091"/>
                    <a:pt x="1462" y="3858"/>
                  </a:cubicBezTo>
                  <a:lnTo>
                    <a:pt x="1028" y="2899"/>
                  </a:lnTo>
                  <a:cubicBezTo>
                    <a:pt x="914" y="2580"/>
                    <a:pt x="777" y="2283"/>
                    <a:pt x="663" y="1964"/>
                  </a:cubicBezTo>
                  <a:cubicBezTo>
                    <a:pt x="412" y="1302"/>
                    <a:pt x="184" y="663"/>
                    <a:pt x="1" y="1"/>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3" name="Google Shape;6017;p42"/>
            <p:cNvSpPr/>
            <p:nvPr/>
          </p:nvSpPr>
          <p:spPr>
            <a:xfrm>
              <a:off x="6103625" y="2048625"/>
              <a:ext cx="640850" cy="660250"/>
            </a:xfrm>
            <a:custGeom>
              <a:avLst/>
              <a:gdLst/>
              <a:ahLst/>
              <a:cxnLst/>
              <a:rect l="l" t="t" r="r" b="b"/>
              <a:pathLst>
                <a:path w="25634" h="26410" extrusionOk="0">
                  <a:moveTo>
                    <a:pt x="0" y="0"/>
                  </a:moveTo>
                  <a:lnTo>
                    <a:pt x="0" y="0"/>
                  </a:lnTo>
                  <a:cubicBezTo>
                    <a:pt x="1438" y="2762"/>
                    <a:pt x="3127" y="5410"/>
                    <a:pt x="4931" y="7943"/>
                  </a:cubicBezTo>
                  <a:cubicBezTo>
                    <a:pt x="6734" y="10477"/>
                    <a:pt x="8720" y="12874"/>
                    <a:pt x="10842" y="15179"/>
                  </a:cubicBezTo>
                  <a:lnTo>
                    <a:pt x="12463" y="16845"/>
                  </a:lnTo>
                  <a:lnTo>
                    <a:pt x="14152" y="18466"/>
                  </a:lnTo>
                  <a:cubicBezTo>
                    <a:pt x="14723" y="19014"/>
                    <a:pt x="15316" y="19516"/>
                    <a:pt x="15910" y="20018"/>
                  </a:cubicBezTo>
                  <a:lnTo>
                    <a:pt x="16800" y="20771"/>
                  </a:lnTo>
                  <a:lnTo>
                    <a:pt x="17256" y="21136"/>
                  </a:lnTo>
                  <a:lnTo>
                    <a:pt x="17713" y="21479"/>
                  </a:lnTo>
                  <a:cubicBezTo>
                    <a:pt x="20178" y="23419"/>
                    <a:pt x="22849" y="25040"/>
                    <a:pt x="25633" y="26409"/>
                  </a:cubicBezTo>
                  <a:lnTo>
                    <a:pt x="23625" y="25245"/>
                  </a:lnTo>
                  <a:cubicBezTo>
                    <a:pt x="23282" y="25040"/>
                    <a:pt x="22940" y="24880"/>
                    <a:pt x="22620" y="24651"/>
                  </a:cubicBezTo>
                  <a:lnTo>
                    <a:pt x="21662" y="23990"/>
                  </a:lnTo>
                  <a:lnTo>
                    <a:pt x="20703" y="23350"/>
                  </a:lnTo>
                  <a:cubicBezTo>
                    <a:pt x="20383" y="23122"/>
                    <a:pt x="20041" y="22940"/>
                    <a:pt x="19744" y="22689"/>
                  </a:cubicBezTo>
                  <a:lnTo>
                    <a:pt x="17895" y="21251"/>
                  </a:lnTo>
                  <a:cubicBezTo>
                    <a:pt x="15522" y="19288"/>
                    <a:pt x="13193" y="17210"/>
                    <a:pt x="11116" y="14905"/>
                  </a:cubicBezTo>
                  <a:cubicBezTo>
                    <a:pt x="8994" y="12645"/>
                    <a:pt x="7031" y="10249"/>
                    <a:pt x="5159" y="7761"/>
                  </a:cubicBezTo>
                  <a:cubicBezTo>
                    <a:pt x="4246" y="6528"/>
                    <a:pt x="3333" y="5250"/>
                    <a:pt x="2488" y="3949"/>
                  </a:cubicBezTo>
                  <a:cubicBezTo>
                    <a:pt x="1598" y="2671"/>
                    <a:pt x="776" y="1347"/>
                    <a:pt x="0"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4" name="Google Shape;6018;p42"/>
            <p:cNvSpPr/>
            <p:nvPr/>
          </p:nvSpPr>
          <p:spPr>
            <a:xfrm>
              <a:off x="6295925" y="2107975"/>
              <a:ext cx="610600" cy="497600"/>
            </a:xfrm>
            <a:custGeom>
              <a:avLst/>
              <a:gdLst/>
              <a:ahLst/>
              <a:cxnLst/>
              <a:rect l="l" t="t" r="r" b="b"/>
              <a:pathLst>
                <a:path w="24424" h="19904" extrusionOk="0">
                  <a:moveTo>
                    <a:pt x="1" y="0"/>
                  </a:moveTo>
                  <a:lnTo>
                    <a:pt x="1" y="0"/>
                  </a:lnTo>
                  <a:cubicBezTo>
                    <a:pt x="1416" y="2283"/>
                    <a:pt x="3059" y="4405"/>
                    <a:pt x="4817" y="6437"/>
                  </a:cubicBezTo>
                  <a:cubicBezTo>
                    <a:pt x="6574" y="8445"/>
                    <a:pt x="8469" y="10340"/>
                    <a:pt x="10523" y="12097"/>
                  </a:cubicBezTo>
                  <a:cubicBezTo>
                    <a:pt x="11527" y="12965"/>
                    <a:pt x="12600" y="13786"/>
                    <a:pt x="13696" y="14563"/>
                  </a:cubicBezTo>
                  <a:cubicBezTo>
                    <a:pt x="14769" y="15339"/>
                    <a:pt x="15887" y="16092"/>
                    <a:pt x="17074" y="16731"/>
                  </a:cubicBezTo>
                  <a:cubicBezTo>
                    <a:pt x="18215" y="17416"/>
                    <a:pt x="19425" y="18009"/>
                    <a:pt x="20657" y="18557"/>
                  </a:cubicBezTo>
                  <a:cubicBezTo>
                    <a:pt x="21890" y="19082"/>
                    <a:pt x="23145" y="19538"/>
                    <a:pt x="24424" y="19904"/>
                  </a:cubicBezTo>
                  <a:cubicBezTo>
                    <a:pt x="21913" y="19013"/>
                    <a:pt x="19493" y="17872"/>
                    <a:pt x="17211" y="16480"/>
                  </a:cubicBezTo>
                  <a:cubicBezTo>
                    <a:pt x="16640" y="16160"/>
                    <a:pt x="16092" y="15772"/>
                    <a:pt x="15522" y="15430"/>
                  </a:cubicBezTo>
                  <a:cubicBezTo>
                    <a:pt x="14974" y="15042"/>
                    <a:pt x="14426" y="14677"/>
                    <a:pt x="13878" y="14289"/>
                  </a:cubicBezTo>
                  <a:cubicBezTo>
                    <a:pt x="12806" y="13490"/>
                    <a:pt x="11778" y="12668"/>
                    <a:pt x="10751" y="11801"/>
                  </a:cubicBezTo>
                  <a:cubicBezTo>
                    <a:pt x="8720" y="10089"/>
                    <a:pt x="6825" y="8194"/>
                    <a:pt x="5022" y="6231"/>
                  </a:cubicBezTo>
                  <a:cubicBezTo>
                    <a:pt x="4132" y="5250"/>
                    <a:pt x="3265" y="4246"/>
                    <a:pt x="2420" y="3196"/>
                  </a:cubicBezTo>
                  <a:cubicBezTo>
                    <a:pt x="1575" y="2168"/>
                    <a:pt x="777" y="1096"/>
                    <a:pt x="1"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5" name="Google Shape;6019;p42"/>
            <p:cNvSpPr/>
            <p:nvPr/>
          </p:nvSpPr>
          <p:spPr>
            <a:xfrm>
              <a:off x="5605450" y="2368175"/>
              <a:ext cx="1109350" cy="403450"/>
            </a:xfrm>
            <a:custGeom>
              <a:avLst/>
              <a:gdLst/>
              <a:ahLst/>
              <a:cxnLst/>
              <a:rect l="l" t="t" r="r" b="b"/>
              <a:pathLst>
                <a:path w="44374" h="16138" extrusionOk="0">
                  <a:moveTo>
                    <a:pt x="26250" y="0"/>
                  </a:moveTo>
                  <a:cubicBezTo>
                    <a:pt x="25109" y="2032"/>
                    <a:pt x="25109" y="4794"/>
                    <a:pt x="25109" y="4794"/>
                  </a:cubicBezTo>
                  <a:cubicBezTo>
                    <a:pt x="23374" y="3926"/>
                    <a:pt x="21206" y="1438"/>
                    <a:pt x="21206" y="1438"/>
                  </a:cubicBezTo>
                  <a:cubicBezTo>
                    <a:pt x="19060" y="4725"/>
                    <a:pt x="20247" y="7350"/>
                    <a:pt x="20247" y="7350"/>
                  </a:cubicBezTo>
                  <a:cubicBezTo>
                    <a:pt x="16253" y="6483"/>
                    <a:pt x="12076" y="2968"/>
                    <a:pt x="12076" y="2968"/>
                  </a:cubicBezTo>
                  <a:cubicBezTo>
                    <a:pt x="9725" y="13125"/>
                    <a:pt x="1" y="16138"/>
                    <a:pt x="1" y="16138"/>
                  </a:cubicBezTo>
                  <a:cubicBezTo>
                    <a:pt x="1" y="16138"/>
                    <a:pt x="10911" y="15544"/>
                    <a:pt x="12464" y="4040"/>
                  </a:cubicBezTo>
                  <a:cubicBezTo>
                    <a:pt x="12464" y="4040"/>
                    <a:pt x="17816" y="9502"/>
                    <a:pt x="23037" y="9502"/>
                  </a:cubicBezTo>
                  <a:cubicBezTo>
                    <a:pt x="23142" y="9502"/>
                    <a:pt x="23247" y="9500"/>
                    <a:pt x="23351" y="9496"/>
                  </a:cubicBezTo>
                  <a:cubicBezTo>
                    <a:pt x="23351" y="9496"/>
                    <a:pt x="21320" y="7099"/>
                    <a:pt x="21457" y="3036"/>
                  </a:cubicBezTo>
                  <a:lnTo>
                    <a:pt x="21457" y="3036"/>
                  </a:lnTo>
                  <a:cubicBezTo>
                    <a:pt x="21457" y="3036"/>
                    <a:pt x="23511" y="6620"/>
                    <a:pt x="27254" y="6779"/>
                  </a:cubicBezTo>
                  <a:cubicBezTo>
                    <a:pt x="27254" y="6779"/>
                    <a:pt x="25999" y="4040"/>
                    <a:pt x="26478" y="1552"/>
                  </a:cubicBezTo>
                  <a:lnTo>
                    <a:pt x="26478" y="1552"/>
                  </a:lnTo>
                  <a:cubicBezTo>
                    <a:pt x="26479" y="1553"/>
                    <a:pt x="34970" y="15430"/>
                    <a:pt x="44373" y="16138"/>
                  </a:cubicBezTo>
                  <a:cubicBezTo>
                    <a:pt x="37389" y="15042"/>
                    <a:pt x="26250" y="0"/>
                    <a:pt x="26250" y="0"/>
                  </a:cubicBezTo>
                  <a:close/>
                </a:path>
              </a:pathLst>
            </a:custGeom>
            <a:solidFill>
              <a:srgbClr val="0C0044">
                <a:alpha val="227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6" name="Google Shape;6020;p42"/>
            <p:cNvSpPr/>
            <p:nvPr/>
          </p:nvSpPr>
          <p:spPr>
            <a:xfrm>
              <a:off x="5428575" y="2060600"/>
              <a:ext cx="1095625" cy="461100"/>
            </a:xfrm>
            <a:custGeom>
              <a:avLst/>
              <a:gdLst/>
              <a:ahLst/>
              <a:cxnLst/>
              <a:rect l="l" t="t" r="r" b="b"/>
              <a:pathLst>
                <a:path w="43825" h="18444" extrusionOk="0">
                  <a:moveTo>
                    <a:pt x="26492" y="0"/>
                  </a:moveTo>
                  <a:cubicBezTo>
                    <a:pt x="25299" y="0"/>
                    <a:pt x="24258" y="130"/>
                    <a:pt x="23442" y="411"/>
                  </a:cubicBezTo>
                  <a:cubicBezTo>
                    <a:pt x="19287" y="1849"/>
                    <a:pt x="16640" y="8423"/>
                    <a:pt x="16640" y="8423"/>
                  </a:cubicBezTo>
                  <a:cubicBezTo>
                    <a:pt x="16640" y="8423"/>
                    <a:pt x="13989" y="6697"/>
                    <a:pt x="10944" y="6697"/>
                  </a:cubicBezTo>
                  <a:cubicBezTo>
                    <a:pt x="9846" y="6697"/>
                    <a:pt x="8696" y="6922"/>
                    <a:pt x="7601" y="7533"/>
                  </a:cubicBezTo>
                  <a:cubicBezTo>
                    <a:pt x="4314" y="9382"/>
                    <a:pt x="0" y="18443"/>
                    <a:pt x="0" y="18443"/>
                  </a:cubicBezTo>
                  <a:cubicBezTo>
                    <a:pt x="0" y="18443"/>
                    <a:pt x="5478" y="11664"/>
                    <a:pt x="8582" y="10934"/>
                  </a:cubicBezTo>
                  <a:cubicBezTo>
                    <a:pt x="9147" y="10801"/>
                    <a:pt x="9834" y="10747"/>
                    <a:pt x="10581" y="10747"/>
                  </a:cubicBezTo>
                  <a:cubicBezTo>
                    <a:pt x="13943" y="10747"/>
                    <a:pt x="18511" y="11847"/>
                    <a:pt x="18511" y="11847"/>
                  </a:cubicBezTo>
                  <a:cubicBezTo>
                    <a:pt x="18511" y="11847"/>
                    <a:pt x="21638" y="5935"/>
                    <a:pt x="24811" y="3356"/>
                  </a:cubicBezTo>
                  <a:cubicBezTo>
                    <a:pt x="25522" y="2779"/>
                    <a:pt x="26882" y="2555"/>
                    <a:pt x="28561" y="2555"/>
                  </a:cubicBezTo>
                  <a:cubicBezTo>
                    <a:pt x="34316" y="2555"/>
                    <a:pt x="43825" y="5182"/>
                    <a:pt x="43825" y="5182"/>
                  </a:cubicBezTo>
                  <a:cubicBezTo>
                    <a:pt x="38885" y="2207"/>
                    <a:pt x="31403" y="0"/>
                    <a:pt x="26492" y="0"/>
                  </a:cubicBezTo>
                  <a:close/>
                </a:path>
              </a:pathLst>
            </a:custGeom>
            <a:solidFill>
              <a:srgbClr val="FFFFFF">
                <a:alpha val="227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7" name="Google Shape;6021;p42"/>
            <p:cNvSpPr/>
            <p:nvPr/>
          </p:nvSpPr>
          <p:spPr>
            <a:xfrm>
              <a:off x="5410300" y="2755250"/>
              <a:ext cx="208300" cy="270325"/>
            </a:xfrm>
            <a:custGeom>
              <a:avLst/>
              <a:gdLst/>
              <a:ahLst/>
              <a:cxnLst/>
              <a:rect l="l" t="t" r="r" b="b"/>
              <a:pathLst>
                <a:path w="8332" h="10813" extrusionOk="0">
                  <a:moveTo>
                    <a:pt x="5680" y="0"/>
                  </a:moveTo>
                  <a:cubicBezTo>
                    <a:pt x="5082" y="0"/>
                    <a:pt x="4423" y="156"/>
                    <a:pt x="3721" y="564"/>
                  </a:cubicBezTo>
                  <a:cubicBezTo>
                    <a:pt x="1" y="2755"/>
                    <a:pt x="3424" y="10424"/>
                    <a:pt x="8332" y="10812"/>
                  </a:cubicBezTo>
                  <a:cubicBezTo>
                    <a:pt x="8332" y="7662"/>
                    <a:pt x="7807" y="3805"/>
                    <a:pt x="7807" y="655"/>
                  </a:cubicBezTo>
                  <a:cubicBezTo>
                    <a:pt x="7247" y="308"/>
                    <a:pt x="6523" y="0"/>
                    <a:pt x="5680"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8" name="Google Shape;6022;p42"/>
            <p:cNvSpPr/>
            <p:nvPr/>
          </p:nvSpPr>
          <p:spPr>
            <a:xfrm>
              <a:off x="5500475" y="2786225"/>
              <a:ext cx="105000" cy="71575"/>
            </a:xfrm>
            <a:custGeom>
              <a:avLst/>
              <a:gdLst/>
              <a:ahLst/>
              <a:cxnLst/>
              <a:rect l="l" t="t" r="r" b="b"/>
              <a:pathLst>
                <a:path w="4200" h="2863" extrusionOk="0">
                  <a:moveTo>
                    <a:pt x="2255" y="1"/>
                  </a:moveTo>
                  <a:cubicBezTo>
                    <a:pt x="1980" y="1"/>
                    <a:pt x="1704" y="46"/>
                    <a:pt x="1438" y="123"/>
                  </a:cubicBezTo>
                  <a:cubicBezTo>
                    <a:pt x="913" y="306"/>
                    <a:pt x="457" y="762"/>
                    <a:pt x="251" y="1265"/>
                  </a:cubicBezTo>
                  <a:cubicBezTo>
                    <a:pt x="23" y="1790"/>
                    <a:pt x="0" y="2337"/>
                    <a:pt x="91" y="2862"/>
                  </a:cubicBezTo>
                  <a:cubicBezTo>
                    <a:pt x="160" y="2337"/>
                    <a:pt x="274" y="1835"/>
                    <a:pt x="525" y="1402"/>
                  </a:cubicBezTo>
                  <a:cubicBezTo>
                    <a:pt x="753" y="968"/>
                    <a:pt x="1119" y="648"/>
                    <a:pt x="1575" y="489"/>
                  </a:cubicBezTo>
                  <a:cubicBezTo>
                    <a:pt x="1835" y="398"/>
                    <a:pt x="2110" y="344"/>
                    <a:pt x="2383" y="344"/>
                  </a:cubicBezTo>
                  <a:cubicBezTo>
                    <a:pt x="2589" y="344"/>
                    <a:pt x="2794" y="374"/>
                    <a:pt x="2990" y="443"/>
                  </a:cubicBezTo>
                  <a:cubicBezTo>
                    <a:pt x="3447" y="603"/>
                    <a:pt x="3880" y="922"/>
                    <a:pt x="4200" y="1333"/>
                  </a:cubicBezTo>
                  <a:cubicBezTo>
                    <a:pt x="4017" y="831"/>
                    <a:pt x="3629" y="397"/>
                    <a:pt x="3104" y="169"/>
                  </a:cubicBezTo>
                  <a:cubicBezTo>
                    <a:pt x="2834" y="52"/>
                    <a:pt x="2546" y="1"/>
                    <a:pt x="2255"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9" name="Google Shape;6023;p42"/>
            <p:cNvSpPr/>
            <p:nvPr/>
          </p:nvSpPr>
          <p:spPr>
            <a:xfrm>
              <a:off x="6702225" y="2755250"/>
              <a:ext cx="207725" cy="270325"/>
            </a:xfrm>
            <a:custGeom>
              <a:avLst/>
              <a:gdLst/>
              <a:ahLst/>
              <a:cxnLst/>
              <a:rect l="l" t="t" r="r" b="b"/>
              <a:pathLst>
                <a:path w="8309" h="10813" extrusionOk="0">
                  <a:moveTo>
                    <a:pt x="2643" y="0"/>
                  </a:moveTo>
                  <a:cubicBezTo>
                    <a:pt x="1794" y="0"/>
                    <a:pt x="1063" y="308"/>
                    <a:pt x="502" y="655"/>
                  </a:cubicBezTo>
                  <a:cubicBezTo>
                    <a:pt x="502" y="3805"/>
                    <a:pt x="0" y="7662"/>
                    <a:pt x="0" y="10812"/>
                  </a:cubicBezTo>
                  <a:cubicBezTo>
                    <a:pt x="4908" y="10424"/>
                    <a:pt x="8309" y="2755"/>
                    <a:pt x="4611" y="564"/>
                  </a:cubicBezTo>
                  <a:cubicBezTo>
                    <a:pt x="3909" y="156"/>
                    <a:pt x="3247" y="0"/>
                    <a:pt x="2643"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0" name="Google Shape;6024;p42"/>
            <p:cNvSpPr/>
            <p:nvPr/>
          </p:nvSpPr>
          <p:spPr>
            <a:xfrm>
              <a:off x="6714775" y="2786225"/>
              <a:ext cx="105025" cy="71575"/>
            </a:xfrm>
            <a:custGeom>
              <a:avLst/>
              <a:gdLst/>
              <a:ahLst/>
              <a:cxnLst/>
              <a:rect l="l" t="t" r="r" b="b"/>
              <a:pathLst>
                <a:path w="4201" h="2863" extrusionOk="0">
                  <a:moveTo>
                    <a:pt x="1954" y="1"/>
                  </a:moveTo>
                  <a:cubicBezTo>
                    <a:pt x="1661" y="1"/>
                    <a:pt x="1366" y="52"/>
                    <a:pt x="1096" y="169"/>
                  </a:cubicBezTo>
                  <a:cubicBezTo>
                    <a:pt x="594" y="397"/>
                    <a:pt x="206" y="831"/>
                    <a:pt x="0" y="1333"/>
                  </a:cubicBezTo>
                  <a:cubicBezTo>
                    <a:pt x="320" y="922"/>
                    <a:pt x="754" y="603"/>
                    <a:pt x="1210" y="443"/>
                  </a:cubicBezTo>
                  <a:cubicBezTo>
                    <a:pt x="1406" y="374"/>
                    <a:pt x="1611" y="344"/>
                    <a:pt x="1817" y="344"/>
                  </a:cubicBezTo>
                  <a:cubicBezTo>
                    <a:pt x="2090" y="344"/>
                    <a:pt x="2365" y="398"/>
                    <a:pt x="2625" y="489"/>
                  </a:cubicBezTo>
                  <a:cubicBezTo>
                    <a:pt x="3082" y="648"/>
                    <a:pt x="3470" y="968"/>
                    <a:pt x="3698" y="1402"/>
                  </a:cubicBezTo>
                  <a:cubicBezTo>
                    <a:pt x="3926" y="1835"/>
                    <a:pt x="4063" y="2337"/>
                    <a:pt x="4109" y="2862"/>
                  </a:cubicBezTo>
                  <a:cubicBezTo>
                    <a:pt x="4200" y="2337"/>
                    <a:pt x="4177" y="1790"/>
                    <a:pt x="3949" y="1265"/>
                  </a:cubicBezTo>
                  <a:cubicBezTo>
                    <a:pt x="3766" y="762"/>
                    <a:pt x="3287" y="306"/>
                    <a:pt x="2762" y="123"/>
                  </a:cubicBezTo>
                  <a:cubicBezTo>
                    <a:pt x="2507" y="46"/>
                    <a:pt x="2231" y="1"/>
                    <a:pt x="1954"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1" name="Google Shape;6025;p42"/>
            <p:cNvSpPr/>
            <p:nvPr/>
          </p:nvSpPr>
          <p:spPr>
            <a:xfrm>
              <a:off x="5825725" y="2905050"/>
              <a:ext cx="195750" cy="109200"/>
            </a:xfrm>
            <a:custGeom>
              <a:avLst/>
              <a:gdLst/>
              <a:ahLst/>
              <a:cxnLst/>
              <a:rect l="l" t="t" r="r" b="b"/>
              <a:pathLst>
                <a:path w="7830" h="4368" extrusionOk="0">
                  <a:moveTo>
                    <a:pt x="2566" y="0"/>
                  </a:moveTo>
                  <a:cubicBezTo>
                    <a:pt x="1432" y="0"/>
                    <a:pt x="553" y="379"/>
                    <a:pt x="343" y="1054"/>
                  </a:cubicBezTo>
                  <a:cubicBezTo>
                    <a:pt x="0" y="2081"/>
                    <a:pt x="1347" y="3428"/>
                    <a:pt x="3333" y="4044"/>
                  </a:cubicBezTo>
                  <a:cubicBezTo>
                    <a:pt x="4007" y="4263"/>
                    <a:pt x="4670" y="4367"/>
                    <a:pt x="5264" y="4367"/>
                  </a:cubicBezTo>
                  <a:cubicBezTo>
                    <a:pt x="6398" y="4367"/>
                    <a:pt x="7277" y="3988"/>
                    <a:pt x="7487" y="3314"/>
                  </a:cubicBezTo>
                  <a:cubicBezTo>
                    <a:pt x="7830" y="2286"/>
                    <a:pt x="6483" y="940"/>
                    <a:pt x="4497" y="323"/>
                  </a:cubicBezTo>
                  <a:cubicBezTo>
                    <a:pt x="3823" y="104"/>
                    <a:pt x="3160" y="0"/>
                    <a:pt x="2566" y="0"/>
                  </a:cubicBezTo>
                  <a:close/>
                </a:path>
              </a:pathLst>
            </a:custGeom>
            <a:solidFill>
              <a:srgbClr val="FFB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2" name="Google Shape;6026;p42"/>
            <p:cNvSpPr/>
            <p:nvPr/>
          </p:nvSpPr>
          <p:spPr>
            <a:xfrm>
              <a:off x="6309625" y="2905050"/>
              <a:ext cx="195175" cy="109200"/>
            </a:xfrm>
            <a:custGeom>
              <a:avLst/>
              <a:gdLst/>
              <a:ahLst/>
              <a:cxnLst/>
              <a:rect l="l" t="t" r="r" b="b"/>
              <a:pathLst>
                <a:path w="7807" h="4368" extrusionOk="0">
                  <a:moveTo>
                    <a:pt x="5257" y="0"/>
                  </a:moveTo>
                  <a:cubicBezTo>
                    <a:pt x="4660" y="0"/>
                    <a:pt x="3992" y="104"/>
                    <a:pt x="3310" y="323"/>
                  </a:cubicBezTo>
                  <a:cubicBezTo>
                    <a:pt x="1347" y="940"/>
                    <a:pt x="0" y="2286"/>
                    <a:pt x="320" y="3314"/>
                  </a:cubicBezTo>
                  <a:cubicBezTo>
                    <a:pt x="530" y="3988"/>
                    <a:pt x="1409" y="4367"/>
                    <a:pt x="2550" y="4367"/>
                  </a:cubicBezTo>
                  <a:cubicBezTo>
                    <a:pt x="3147" y="4367"/>
                    <a:pt x="3815" y="4263"/>
                    <a:pt x="4497" y="4044"/>
                  </a:cubicBezTo>
                  <a:cubicBezTo>
                    <a:pt x="6483" y="3428"/>
                    <a:pt x="7807" y="2081"/>
                    <a:pt x="7487" y="1054"/>
                  </a:cubicBezTo>
                  <a:cubicBezTo>
                    <a:pt x="7277" y="379"/>
                    <a:pt x="6398" y="0"/>
                    <a:pt x="5257" y="0"/>
                  </a:cubicBezTo>
                  <a:close/>
                </a:path>
              </a:pathLst>
            </a:custGeom>
            <a:solidFill>
              <a:srgbClr val="FFB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3" name="Google Shape;6027;p42"/>
            <p:cNvSpPr/>
            <p:nvPr/>
          </p:nvSpPr>
          <p:spPr>
            <a:xfrm>
              <a:off x="5942700" y="2817250"/>
              <a:ext cx="52525" cy="82775"/>
            </a:xfrm>
            <a:custGeom>
              <a:avLst/>
              <a:gdLst/>
              <a:ahLst/>
              <a:cxnLst/>
              <a:rect l="l" t="t" r="r" b="b"/>
              <a:pathLst>
                <a:path w="2101" h="3311" extrusionOk="0">
                  <a:moveTo>
                    <a:pt x="1051" y="1"/>
                  </a:moveTo>
                  <a:cubicBezTo>
                    <a:pt x="457" y="1"/>
                    <a:pt x="1" y="731"/>
                    <a:pt x="1" y="1667"/>
                  </a:cubicBezTo>
                  <a:cubicBezTo>
                    <a:pt x="1" y="2580"/>
                    <a:pt x="457" y="3310"/>
                    <a:pt x="1051" y="3310"/>
                  </a:cubicBezTo>
                  <a:cubicBezTo>
                    <a:pt x="1644" y="3310"/>
                    <a:pt x="2101" y="2580"/>
                    <a:pt x="2101" y="1667"/>
                  </a:cubicBezTo>
                  <a:cubicBezTo>
                    <a:pt x="2101" y="731"/>
                    <a:pt x="1644" y="1"/>
                    <a:pt x="1051" y="1"/>
                  </a:cubicBezTo>
                  <a:close/>
                </a:path>
              </a:pathLst>
            </a:custGeom>
            <a:solidFill>
              <a:srgbClr val="0C00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4" name="Google Shape;6028;p42"/>
            <p:cNvSpPr/>
            <p:nvPr/>
          </p:nvSpPr>
          <p:spPr>
            <a:xfrm>
              <a:off x="6364400" y="2817250"/>
              <a:ext cx="52525" cy="82775"/>
            </a:xfrm>
            <a:custGeom>
              <a:avLst/>
              <a:gdLst/>
              <a:ahLst/>
              <a:cxnLst/>
              <a:rect l="l" t="t" r="r" b="b"/>
              <a:pathLst>
                <a:path w="2101" h="3311" extrusionOk="0">
                  <a:moveTo>
                    <a:pt x="1051" y="1"/>
                  </a:moveTo>
                  <a:cubicBezTo>
                    <a:pt x="457" y="1"/>
                    <a:pt x="1" y="731"/>
                    <a:pt x="1" y="1667"/>
                  </a:cubicBezTo>
                  <a:cubicBezTo>
                    <a:pt x="1" y="2580"/>
                    <a:pt x="457" y="3310"/>
                    <a:pt x="1051" y="3310"/>
                  </a:cubicBezTo>
                  <a:cubicBezTo>
                    <a:pt x="1621" y="3310"/>
                    <a:pt x="2101" y="2580"/>
                    <a:pt x="2101" y="1667"/>
                  </a:cubicBezTo>
                  <a:cubicBezTo>
                    <a:pt x="2101" y="731"/>
                    <a:pt x="1621" y="1"/>
                    <a:pt x="1051" y="1"/>
                  </a:cubicBezTo>
                  <a:close/>
                </a:path>
              </a:pathLst>
            </a:custGeom>
            <a:solidFill>
              <a:srgbClr val="0C00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5" name="Google Shape;6029;p42"/>
            <p:cNvSpPr/>
            <p:nvPr/>
          </p:nvSpPr>
          <p:spPr>
            <a:xfrm>
              <a:off x="6063675" y="2937125"/>
              <a:ext cx="125575" cy="107150"/>
            </a:xfrm>
            <a:custGeom>
              <a:avLst/>
              <a:gdLst/>
              <a:ahLst/>
              <a:cxnLst/>
              <a:rect l="l" t="t" r="r" b="b"/>
              <a:pathLst>
                <a:path w="5023" h="4286" extrusionOk="0">
                  <a:moveTo>
                    <a:pt x="1721" y="1"/>
                  </a:moveTo>
                  <a:cubicBezTo>
                    <a:pt x="1552" y="1"/>
                    <a:pt x="1381" y="21"/>
                    <a:pt x="1210" y="68"/>
                  </a:cubicBezTo>
                  <a:cubicBezTo>
                    <a:pt x="708" y="182"/>
                    <a:pt x="343" y="615"/>
                    <a:pt x="183" y="1095"/>
                  </a:cubicBezTo>
                  <a:cubicBezTo>
                    <a:pt x="1" y="1574"/>
                    <a:pt x="46" y="2099"/>
                    <a:pt x="206" y="2578"/>
                  </a:cubicBezTo>
                  <a:cubicBezTo>
                    <a:pt x="366" y="3035"/>
                    <a:pt x="663" y="3446"/>
                    <a:pt x="1051" y="3765"/>
                  </a:cubicBezTo>
                  <a:cubicBezTo>
                    <a:pt x="1439" y="4062"/>
                    <a:pt x="1918" y="4245"/>
                    <a:pt x="2420" y="4267"/>
                  </a:cubicBezTo>
                  <a:cubicBezTo>
                    <a:pt x="2508" y="4280"/>
                    <a:pt x="2596" y="4286"/>
                    <a:pt x="2684" y="4286"/>
                  </a:cubicBezTo>
                  <a:cubicBezTo>
                    <a:pt x="3074" y="4286"/>
                    <a:pt x="3458" y="4174"/>
                    <a:pt x="3812" y="4062"/>
                  </a:cubicBezTo>
                  <a:cubicBezTo>
                    <a:pt x="4018" y="3948"/>
                    <a:pt x="4246" y="3857"/>
                    <a:pt x="4452" y="3742"/>
                  </a:cubicBezTo>
                  <a:cubicBezTo>
                    <a:pt x="4634" y="3628"/>
                    <a:pt x="4817" y="3491"/>
                    <a:pt x="5022" y="3354"/>
                  </a:cubicBezTo>
                  <a:lnTo>
                    <a:pt x="5022" y="3354"/>
                  </a:lnTo>
                  <a:cubicBezTo>
                    <a:pt x="4314" y="3728"/>
                    <a:pt x="3556" y="4017"/>
                    <a:pt x="2805" y="4017"/>
                  </a:cubicBezTo>
                  <a:cubicBezTo>
                    <a:pt x="2684" y="4017"/>
                    <a:pt x="2563" y="4009"/>
                    <a:pt x="2443" y="3994"/>
                  </a:cubicBezTo>
                  <a:cubicBezTo>
                    <a:pt x="1576" y="3879"/>
                    <a:pt x="845" y="3240"/>
                    <a:pt x="571" y="2441"/>
                  </a:cubicBezTo>
                  <a:cubicBezTo>
                    <a:pt x="412" y="2053"/>
                    <a:pt x="389" y="1597"/>
                    <a:pt x="503" y="1209"/>
                  </a:cubicBezTo>
                  <a:cubicBezTo>
                    <a:pt x="640" y="821"/>
                    <a:pt x="914" y="478"/>
                    <a:pt x="1302" y="342"/>
                  </a:cubicBezTo>
                  <a:cubicBezTo>
                    <a:pt x="1470" y="282"/>
                    <a:pt x="1656" y="257"/>
                    <a:pt x="1845" y="257"/>
                  </a:cubicBezTo>
                  <a:cubicBezTo>
                    <a:pt x="2093" y="257"/>
                    <a:pt x="2347" y="300"/>
                    <a:pt x="2580" y="364"/>
                  </a:cubicBezTo>
                  <a:cubicBezTo>
                    <a:pt x="3036" y="456"/>
                    <a:pt x="3447" y="638"/>
                    <a:pt x="3858" y="844"/>
                  </a:cubicBezTo>
                  <a:cubicBezTo>
                    <a:pt x="3493" y="570"/>
                    <a:pt x="3082" y="342"/>
                    <a:pt x="2648" y="182"/>
                  </a:cubicBezTo>
                  <a:cubicBezTo>
                    <a:pt x="2362" y="76"/>
                    <a:pt x="2047" y="1"/>
                    <a:pt x="1721"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6" name="Google Shape;6030;p42"/>
            <p:cNvSpPr/>
            <p:nvPr/>
          </p:nvSpPr>
          <p:spPr>
            <a:xfrm>
              <a:off x="5684775" y="2605550"/>
              <a:ext cx="422875" cy="423425"/>
            </a:xfrm>
            <a:custGeom>
              <a:avLst/>
              <a:gdLst/>
              <a:ahLst/>
              <a:cxnLst/>
              <a:rect l="l" t="t" r="r" b="b"/>
              <a:pathLst>
                <a:path w="16915" h="16937" fill="none" extrusionOk="0">
                  <a:moveTo>
                    <a:pt x="16914" y="8469"/>
                  </a:moveTo>
                  <a:cubicBezTo>
                    <a:pt x="16914" y="13148"/>
                    <a:pt x="13125" y="16937"/>
                    <a:pt x="8469" y="16937"/>
                  </a:cubicBezTo>
                  <a:cubicBezTo>
                    <a:pt x="3790" y="16937"/>
                    <a:pt x="1" y="13148"/>
                    <a:pt x="1" y="8469"/>
                  </a:cubicBezTo>
                  <a:cubicBezTo>
                    <a:pt x="1" y="3790"/>
                    <a:pt x="3790" y="1"/>
                    <a:pt x="8469" y="1"/>
                  </a:cubicBezTo>
                  <a:cubicBezTo>
                    <a:pt x="13125" y="1"/>
                    <a:pt x="16914" y="3790"/>
                    <a:pt x="16914" y="8469"/>
                  </a:cubicBezTo>
                  <a:close/>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7" name="Google Shape;6031;p42"/>
            <p:cNvSpPr/>
            <p:nvPr/>
          </p:nvSpPr>
          <p:spPr>
            <a:xfrm>
              <a:off x="6205775" y="2605550"/>
              <a:ext cx="422850" cy="423425"/>
            </a:xfrm>
            <a:custGeom>
              <a:avLst/>
              <a:gdLst/>
              <a:ahLst/>
              <a:cxnLst/>
              <a:rect l="l" t="t" r="r" b="b"/>
              <a:pathLst>
                <a:path w="16914" h="16937" fill="none" extrusionOk="0">
                  <a:moveTo>
                    <a:pt x="16914" y="8469"/>
                  </a:moveTo>
                  <a:cubicBezTo>
                    <a:pt x="16914" y="13148"/>
                    <a:pt x="13125" y="16937"/>
                    <a:pt x="8446" y="16937"/>
                  </a:cubicBezTo>
                  <a:cubicBezTo>
                    <a:pt x="3766" y="16937"/>
                    <a:pt x="0" y="13148"/>
                    <a:pt x="0" y="8469"/>
                  </a:cubicBezTo>
                  <a:cubicBezTo>
                    <a:pt x="0" y="3790"/>
                    <a:pt x="3766" y="1"/>
                    <a:pt x="8446" y="1"/>
                  </a:cubicBezTo>
                  <a:cubicBezTo>
                    <a:pt x="13125" y="1"/>
                    <a:pt x="16914" y="3790"/>
                    <a:pt x="16914" y="8469"/>
                  </a:cubicBezTo>
                  <a:close/>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8" name="Google Shape;6032;p42"/>
            <p:cNvSpPr/>
            <p:nvPr/>
          </p:nvSpPr>
          <p:spPr>
            <a:xfrm>
              <a:off x="6105325" y="2849775"/>
              <a:ext cx="102175" cy="25"/>
            </a:xfrm>
            <a:custGeom>
              <a:avLst/>
              <a:gdLst/>
              <a:ahLst/>
              <a:cxnLst/>
              <a:rect l="l" t="t" r="r" b="b"/>
              <a:pathLst>
                <a:path w="4087" h="1" fill="none" extrusionOk="0">
                  <a:moveTo>
                    <a:pt x="1" y="1"/>
                  </a:moveTo>
                  <a:lnTo>
                    <a:pt x="4087" y="1"/>
                  </a:lnTo>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9" name="Google Shape;6033;p42"/>
            <p:cNvSpPr/>
            <p:nvPr/>
          </p:nvSpPr>
          <p:spPr>
            <a:xfrm>
              <a:off x="6048850" y="3086025"/>
              <a:ext cx="221425" cy="101200"/>
            </a:xfrm>
            <a:custGeom>
              <a:avLst/>
              <a:gdLst/>
              <a:ahLst/>
              <a:cxnLst/>
              <a:rect l="l" t="t" r="r" b="b"/>
              <a:pathLst>
                <a:path w="8857" h="4048" extrusionOk="0">
                  <a:moveTo>
                    <a:pt x="8856" y="1"/>
                  </a:moveTo>
                  <a:lnTo>
                    <a:pt x="8856" y="1"/>
                  </a:lnTo>
                  <a:cubicBezTo>
                    <a:pt x="8742" y="434"/>
                    <a:pt x="8537" y="868"/>
                    <a:pt x="8286" y="1256"/>
                  </a:cubicBezTo>
                  <a:cubicBezTo>
                    <a:pt x="8035" y="1644"/>
                    <a:pt x="7761" y="1986"/>
                    <a:pt x="7418" y="2283"/>
                  </a:cubicBezTo>
                  <a:cubicBezTo>
                    <a:pt x="6734" y="2877"/>
                    <a:pt x="5912" y="3287"/>
                    <a:pt x="5022" y="3516"/>
                  </a:cubicBezTo>
                  <a:cubicBezTo>
                    <a:pt x="4588" y="3630"/>
                    <a:pt x="4154" y="3698"/>
                    <a:pt x="3698" y="3698"/>
                  </a:cubicBezTo>
                  <a:cubicBezTo>
                    <a:pt x="3470" y="3698"/>
                    <a:pt x="3241" y="3653"/>
                    <a:pt x="3036" y="3630"/>
                  </a:cubicBezTo>
                  <a:cubicBezTo>
                    <a:pt x="2808" y="3584"/>
                    <a:pt x="2579" y="3538"/>
                    <a:pt x="2374" y="3470"/>
                  </a:cubicBezTo>
                  <a:cubicBezTo>
                    <a:pt x="1940" y="3333"/>
                    <a:pt x="1507" y="3150"/>
                    <a:pt x="1119" y="2922"/>
                  </a:cubicBezTo>
                  <a:cubicBezTo>
                    <a:pt x="708" y="2694"/>
                    <a:pt x="343" y="2420"/>
                    <a:pt x="0" y="2123"/>
                  </a:cubicBezTo>
                  <a:lnTo>
                    <a:pt x="0" y="2123"/>
                  </a:lnTo>
                  <a:cubicBezTo>
                    <a:pt x="594" y="2831"/>
                    <a:pt x="1370" y="3401"/>
                    <a:pt x="2283" y="3744"/>
                  </a:cubicBezTo>
                  <a:cubicBezTo>
                    <a:pt x="2786" y="3950"/>
                    <a:pt x="3333" y="4047"/>
                    <a:pt x="3882" y="4047"/>
                  </a:cubicBezTo>
                  <a:cubicBezTo>
                    <a:pt x="4305" y="4047"/>
                    <a:pt x="4729" y="3990"/>
                    <a:pt x="5136" y="3881"/>
                  </a:cubicBezTo>
                  <a:cubicBezTo>
                    <a:pt x="6049" y="3630"/>
                    <a:pt x="6939" y="3196"/>
                    <a:pt x="7601" y="2488"/>
                  </a:cubicBezTo>
                  <a:cubicBezTo>
                    <a:pt x="8286" y="1827"/>
                    <a:pt x="8765" y="936"/>
                    <a:pt x="8856"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0" name="Google Shape;6034;p42"/>
            <p:cNvSpPr/>
            <p:nvPr/>
          </p:nvSpPr>
          <p:spPr>
            <a:xfrm>
              <a:off x="6243425" y="3062050"/>
              <a:ext cx="70225" cy="41125"/>
            </a:xfrm>
            <a:custGeom>
              <a:avLst/>
              <a:gdLst/>
              <a:ahLst/>
              <a:cxnLst/>
              <a:rect l="l" t="t" r="r" b="b"/>
              <a:pathLst>
                <a:path w="2809" h="1645" extrusionOk="0">
                  <a:moveTo>
                    <a:pt x="1" y="1"/>
                  </a:moveTo>
                  <a:lnTo>
                    <a:pt x="1" y="1"/>
                  </a:lnTo>
                  <a:cubicBezTo>
                    <a:pt x="46" y="298"/>
                    <a:pt x="183" y="594"/>
                    <a:pt x="366" y="823"/>
                  </a:cubicBezTo>
                  <a:cubicBezTo>
                    <a:pt x="548" y="1074"/>
                    <a:pt x="777" y="1279"/>
                    <a:pt x="1051" y="1416"/>
                  </a:cubicBezTo>
                  <a:cubicBezTo>
                    <a:pt x="1324" y="1530"/>
                    <a:pt x="1644" y="1621"/>
                    <a:pt x="1941" y="1644"/>
                  </a:cubicBezTo>
                  <a:cubicBezTo>
                    <a:pt x="2078" y="1644"/>
                    <a:pt x="2237" y="1621"/>
                    <a:pt x="2374" y="1621"/>
                  </a:cubicBezTo>
                  <a:cubicBezTo>
                    <a:pt x="2534" y="1599"/>
                    <a:pt x="2671" y="1553"/>
                    <a:pt x="2808" y="1507"/>
                  </a:cubicBezTo>
                  <a:cubicBezTo>
                    <a:pt x="2671" y="1462"/>
                    <a:pt x="2534" y="1462"/>
                    <a:pt x="2374" y="1439"/>
                  </a:cubicBezTo>
                  <a:cubicBezTo>
                    <a:pt x="2237" y="1393"/>
                    <a:pt x="2101" y="1393"/>
                    <a:pt x="1986" y="1348"/>
                  </a:cubicBezTo>
                  <a:cubicBezTo>
                    <a:pt x="1713" y="1279"/>
                    <a:pt x="1461" y="1188"/>
                    <a:pt x="1233" y="1074"/>
                  </a:cubicBezTo>
                  <a:cubicBezTo>
                    <a:pt x="982" y="960"/>
                    <a:pt x="777" y="800"/>
                    <a:pt x="571" y="617"/>
                  </a:cubicBezTo>
                  <a:cubicBezTo>
                    <a:pt x="366" y="457"/>
                    <a:pt x="183" y="252"/>
                    <a:pt x="1"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1" name="Google Shape;6035;p42"/>
            <p:cNvSpPr/>
            <p:nvPr/>
          </p:nvSpPr>
          <p:spPr>
            <a:xfrm>
              <a:off x="6156700" y="3203575"/>
              <a:ext cx="76475" cy="25175"/>
            </a:xfrm>
            <a:custGeom>
              <a:avLst/>
              <a:gdLst/>
              <a:ahLst/>
              <a:cxnLst/>
              <a:rect l="l" t="t" r="r" b="b"/>
              <a:pathLst>
                <a:path w="3059" h="1007" extrusionOk="0">
                  <a:moveTo>
                    <a:pt x="3059" y="1"/>
                  </a:moveTo>
                  <a:lnTo>
                    <a:pt x="3059" y="1"/>
                  </a:lnTo>
                  <a:cubicBezTo>
                    <a:pt x="2808" y="160"/>
                    <a:pt x="2602" y="297"/>
                    <a:pt x="2351" y="389"/>
                  </a:cubicBezTo>
                  <a:cubicBezTo>
                    <a:pt x="2100" y="480"/>
                    <a:pt x="1849" y="571"/>
                    <a:pt x="1598" y="594"/>
                  </a:cubicBezTo>
                  <a:cubicBezTo>
                    <a:pt x="1320" y="644"/>
                    <a:pt x="1036" y="660"/>
                    <a:pt x="740" y="660"/>
                  </a:cubicBezTo>
                  <a:cubicBezTo>
                    <a:pt x="501" y="660"/>
                    <a:pt x="255" y="650"/>
                    <a:pt x="0" y="640"/>
                  </a:cubicBezTo>
                  <a:lnTo>
                    <a:pt x="0" y="640"/>
                  </a:lnTo>
                  <a:cubicBezTo>
                    <a:pt x="228" y="799"/>
                    <a:pt x="502" y="891"/>
                    <a:pt x="799" y="959"/>
                  </a:cubicBezTo>
                  <a:cubicBezTo>
                    <a:pt x="968" y="987"/>
                    <a:pt x="1146" y="1007"/>
                    <a:pt x="1328" y="1007"/>
                  </a:cubicBezTo>
                  <a:cubicBezTo>
                    <a:pt x="1440" y="1007"/>
                    <a:pt x="1553" y="999"/>
                    <a:pt x="1666" y="982"/>
                  </a:cubicBezTo>
                  <a:cubicBezTo>
                    <a:pt x="1963" y="936"/>
                    <a:pt x="2237" y="822"/>
                    <a:pt x="2488" y="662"/>
                  </a:cubicBezTo>
                  <a:cubicBezTo>
                    <a:pt x="2739" y="503"/>
                    <a:pt x="2922" y="252"/>
                    <a:pt x="3059"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2" name="Google Shape;6036;p42"/>
            <p:cNvSpPr/>
            <p:nvPr/>
          </p:nvSpPr>
          <p:spPr>
            <a:xfrm>
              <a:off x="5907325" y="2757175"/>
              <a:ext cx="123275" cy="51550"/>
            </a:xfrm>
            <a:custGeom>
              <a:avLst/>
              <a:gdLst/>
              <a:ahLst/>
              <a:cxnLst/>
              <a:rect l="l" t="t" r="r" b="b"/>
              <a:pathLst>
                <a:path w="4931" h="2062" extrusionOk="0">
                  <a:moveTo>
                    <a:pt x="2632" y="1"/>
                  </a:moveTo>
                  <a:cubicBezTo>
                    <a:pt x="764" y="1"/>
                    <a:pt x="1" y="2061"/>
                    <a:pt x="1" y="2061"/>
                  </a:cubicBezTo>
                  <a:lnTo>
                    <a:pt x="4931" y="875"/>
                  </a:lnTo>
                  <a:cubicBezTo>
                    <a:pt x="4028" y="238"/>
                    <a:pt x="3267" y="1"/>
                    <a:pt x="2632" y="1"/>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3" name="Google Shape;6037;p42"/>
            <p:cNvSpPr/>
            <p:nvPr/>
          </p:nvSpPr>
          <p:spPr>
            <a:xfrm>
              <a:off x="6329025" y="2758075"/>
              <a:ext cx="123275" cy="51800"/>
            </a:xfrm>
            <a:custGeom>
              <a:avLst/>
              <a:gdLst/>
              <a:ahLst/>
              <a:cxnLst/>
              <a:rect l="l" t="t" r="r" b="b"/>
              <a:pathLst>
                <a:path w="4931" h="2072" extrusionOk="0">
                  <a:moveTo>
                    <a:pt x="2303" y="1"/>
                  </a:moveTo>
                  <a:cubicBezTo>
                    <a:pt x="1668" y="1"/>
                    <a:pt x="905" y="241"/>
                    <a:pt x="0" y="884"/>
                  </a:cubicBezTo>
                  <a:lnTo>
                    <a:pt x="4931" y="2071"/>
                  </a:lnTo>
                  <a:cubicBezTo>
                    <a:pt x="4931" y="2071"/>
                    <a:pt x="4169" y="1"/>
                    <a:pt x="2303" y="1"/>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4" name="Google Shape;6038;p42"/>
            <p:cNvSpPr/>
            <p:nvPr/>
          </p:nvSpPr>
          <p:spPr>
            <a:xfrm>
              <a:off x="6153275" y="3453400"/>
              <a:ext cx="632850" cy="333375"/>
            </a:xfrm>
            <a:custGeom>
              <a:avLst/>
              <a:gdLst/>
              <a:ahLst/>
              <a:cxnLst/>
              <a:rect l="l" t="t" r="r" b="b"/>
              <a:pathLst>
                <a:path w="25314" h="13335" extrusionOk="0">
                  <a:moveTo>
                    <a:pt x="17605" y="0"/>
                  </a:moveTo>
                  <a:cubicBezTo>
                    <a:pt x="16311" y="0"/>
                    <a:pt x="14927" y="97"/>
                    <a:pt x="13513" y="347"/>
                  </a:cubicBezTo>
                  <a:cubicBezTo>
                    <a:pt x="13513" y="347"/>
                    <a:pt x="3561" y="3132"/>
                    <a:pt x="0" y="10299"/>
                  </a:cubicBezTo>
                  <a:lnTo>
                    <a:pt x="2260" y="13335"/>
                  </a:lnTo>
                  <a:lnTo>
                    <a:pt x="19698" y="13335"/>
                  </a:lnTo>
                  <a:lnTo>
                    <a:pt x="25313" y="1101"/>
                  </a:lnTo>
                  <a:cubicBezTo>
                    <a:pt x="25313" y="1101"/>
                    <a:pt x="21972" y="0"/>
                    <a:pt x="176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5" name="Google Shape;6039;p42"/>
            <p:cNvSpPr/>
            <p:nvPr/>
          </p:nvSpPr>
          <p:spPr>
            <a:xfrm>
              <a:off x="6172100" y="3453500"/>
              <a:ext cx="433125" cy="257950"/>
            </a:xfrm>
            <a:custGeom>
              <a:avLst/>
              <a:gdLst/>
              <a:ahLst/>
              <a:cxnLst/>
              <a:rect l="l" t="t" r="r" b="b"/>
              <a:pathLst>
                <a:path w="17325" h="10318" extrusionOk="0">
                  <a:moveTo>
                    <a:pt x="17325" y="1"/>
                  </a:moveTo>
                  <a:lnTo>
                    <a:pt x="17325" y="1"/>
                  </a:lnTo>
                  <a:cubicBezTo>
                    <a:pt x="16457" y="24"/>
                    <a:pt x="15613" y="184"/>
                    <a:pt x="14746" y="343"/>
                  </a:cubicBezTo>
                  <a:cubicBezTo>
                    <a:pt x="13901" y="526"/>
                    <a:pt x="13079" y="754"/>
                    <a:pt x="12258" y="1028"/>
                  </a:cubicBezTo>
                  <a:cubicBezTo>
                    <a:pt x="11413" y="1302"/>
                    <a:pt x="10614" y="1644"/>
                    <a:pt x="9838" y="2010"/>
                  </a:cubicBezTo>
                  <a:lnTo>
                    <a:pt x="8651" y="2580"/>
                  </a:lnTo>
                  <a:lnTo>
                    <a:pt x="7533" y="3219"/>
                  </a:lnTo>
                  <a:cubicBezTo>
                    <a:pt x="7145" y="3448"/>
                    <a:pt x="6802" y="3699"/>
                    <a:pt x="6437" y="3950"/>
                  </a:cubicBezTo>
                  <a:cubicBezTo>
                    <a:pt x="6072" y="4201"/>
                    <a:pt x="5707" y="4429"/>
                    <a:pt x="5387" y="4703"/>
                  </a:cubicBezTo>
                  <a:lnTo>
                    <a:pt x="4360" y="5525"/>
                  </a:lnTo>
                  <a:cubicBezTo>
                    <a:pt x="4018" y="5799"/>
                    <a:pt x="3721" y="6095"/>
                    <a:pt x="3401" y="6392"/>
                  </a:cubicBezTo>
                  <a:cubicBezTo>
                    <a:pt x="2739" y="6963"/>
                    <a:pt x="2192" y="7647"/>
                    <a:pt x="1598" y="8264"/>
                  </a:cubicBezTo>
                  <a:cubicBezTo>
                    <a:pt x="1301" y="8583"/>
                    <a:pt x="1050" y="8948"/>
                    <a:pt x="799" y="9291"/>
                  </a:cubicBezTo>
                  <a:cubicBezTo>
                    <a:pt x="525" y="9633"/>
                    <a:pt x="274" y="9976"/>
                    <a:pt x="0" y="10318"/>
                  </a:cubicBezTo>
                  <a:cubicBezTo>
                    <a:pt x="594" y="9702"/>
                    <a:pt x="1119" y="9017"/>
                    <a:pt x="1735" y="8401"/>
                  </a:cubicBezTo>
                  <a:cubicBezTo>
                    <a:pt x="2351" y="7784"/>
                    <a:pt x="2922" y="7145"/>
                    <a:pt x="3607" y="6620"/>
                  </a:cubicBezTo>
                  <a:cubicBezTo>
                    <a:pt x="4862" y="5456"/>
                    <a:pt x="6277" y="4452"/>
                    <a:pt x="7715" y="3562"/>
                  </a:cubicBezTo>
                  <a:cubicBezTo>
                    <a:pt x="9176" y="2626"/>
                    <a:pt x="10751" y="1918"/>
                    <a:pt x="12349" y="1302"/>
                  </a:cubicBezTo>
                  <a:cubicBezTo>
                    <a:pt x="13947" y="709"/>
                    <a:pt x="15613" y="229"/>
                    <a:pt x="17325"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6" name="Google Shape;6040;p42"/>
            <p:cNvSpPr/>
            <p:nvPr/>
          </p:nvSpPr>
          <p:spPr>
            <a:xfrm>
              <a:off x="6205200" y="3460925"/>
              <a:ext cx="489625" cy="250525"/>
            </a:xfrm>
            <a:custGeom>
              <a:avLst/>
              <a:gdLst/>
              <a:ahLst/>
              <a:cxnLst/>
              <a:rect l="l" t="t" r="r" b="b"/>
              <a:pathLst>
                <a:path w="19585" h="10021" extrusionOk="0">
                  <a:moveTo>
                    <a:pt x="19584" y="1"/>
                  </a:moveTo>
                  <a:cubicBezTo>
                    <a:pt x="17690" y="69"/>
                    <a:pt x="15818" y="412"/>
                    <a:pt x="13992" y="891"/>
                  </a:cubicBezTo>
                  <a:cubicBezTo>
                    <a:pt x="12166" y="1370"/>
                    <a:pt x="10409" y="2078"/>
                    <a:pt x="8697" y="2900"/>
                  </a:cubicBezTo>
                  <a:cubicBezTo>
                    <a:pt x="7852" y="3310"/>
                    <a:pt x="7031" y="3813"/>
                    <a:pt x="6232" y="4292"/>
                  </a:cubicBezTo>
                  <a:lnTo>
                    <a:pt x="5045" y="5091"/>
                  </a:lnTo>
                  <a:cubicBezTo>
                    <a:pt x="4862" y="5251"/>
                    <a:pt x="4657" y="5365"/>
                    <a:pt x="4474" y="5502"/>
                  </a:cubicBezTo>
                  <a:lnTo>
                    <a:pt x="3926" y="5958"/>
                  </a:lnTo>
                  <a:cubicBezTo>
                    <a:pt x="2420" y="7122"/>
                    <a:pt x="1164" y="8560"/>
                    <a:pt x="0" y="10021"/>
                  </a:cubicBezTo>
                  <a:lnTo>
                    <a:pt x="959" y="8994"/>
                  </a:lnTo>
                  <a:lnTo>
                    <a:pt x="1461" y="8492"/>
                  </a:lnTo>
                  <a:cubicBezTo>
                    <a:pt x="1621" y="8309"/>
                    <a:pt x="1804" y="8172"/>
                    <a:pt x="1963" y="8012"/>
                  </a:cubicBezTo>
                  <a:lnTo>
                    <a:pt x="3013" y="7077"/>
                  </a:lnTo>
                  <a:cubicBezTo>
                    <a:pt x="3356" y="6757"/>
                    <a:pt x="3744" y="6483"/>
                    <a:pt x="4109" y="6186"/>
                  </a:cubicBezTo>
                  <a:lnTo>
                    <a:pt x="4657" y="5776"/>
                  </a:lnTo>
                  <a:cubicBezTo>
                    <a:pt x="4862" y="5639"/>
                    <a:pt x="5045" y="5502"/>
                    <a:pt x="5250" y="5365"/>
                  </a:cubicBezTo>
                  <a:lnTo>
                    <a:pt x="6414" y="4589"/>
                  </a:lnTo>
                  <a:cubicBezTo>
                    <a:pt x="7213" y="4132"/>
                    <a:pt x="8012" y="3630"/>
                    <a:pt x="8879" y="3242"/>
                  </a:cubicBezTo>
                  <a:cubicBezTo>
                    <a:pt x="10546" y="2397"/>
                    <a:pt x="12280" y="1713"/>
                    <a:pt x="14084" y="1165"/>
                  </a:cubicBezTo>
                  <a:lnTo>
                    <a:pt x="15430" y="800"/>
                  </a:lnTo>
                  <a:cubicBezTo>
                    <a:pt x="15887" y="685"/>
                    <a:pt x="16343" y="571"/>
                    <a:pt x="16800" y="480"/>
                  </a:cubicBezTo>
                  <a:cubicBezTo>
                    <a:pt x="17713" y="275"/>
                    <a:pt x="18649" y="115"/>
                    <a:pt x="19584"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7" name="Google Shape;6041;p42"/>
            <p:cNvSpPr/>
            <p:nvPr/>
          </p:nvSpPr>
          <p:spPr>
            <a:xfrm>
              <a:off x="6237725" y="3472350"/>
              <a:ext cx="517025" cy="251675"/>
            </a:xfrm>
            <a:custGeom>
              <a:avLst/>
              <a:gdLst/>
              <a:ahLst/>
              <a:cxnLst/>
              <a:rect l="l" t="t" r="r" b="b"/>
              <a:pathLst>
                <a:path w="20681" h="10067" extrusionOk="0">
                  <a:moveTo>
                    <a:pt x="20680" y="0"/>
                  </a:moveTo>
                  <a:lnTo>
                    <a:pt x="20680" y="0"/>
                  </a:lnTo>
                  <a:cubicBezTo>
                    <a:pt x="18717" y="137"/>
                    <a:pt x="16800" y="525"/>
                    <a:pt x="14905" y="1027"/>
                  </a:cubicBezTo>
                  <a:cubicBezTo>
                    <a:pt x="12988" y="1530"/>
                    <a:pt x="11162" y="2237"/>
                    <a:pt x="9359" y="3036"/>
                  </a:cubicBezTo>
                  <a:cubicBezTo>
                    <a:pt x="7578" y="3881"/>
                    <a:pt x="5866" y="4885"/>
                    <a:pt x="4292" y="6049"/>
                  </a:cubicBezTo>
                  <a:cubicBezTo>
                    <a:pt x="2694" y="7167"/>
                    <a:pt x="1301" y="8583"/>
                    <a:pt x="0" y="10066"/>
                  </a:cubicBezTo>
                  <a:lnTo>
                    <a:pt x="1073" y="9039"/>
                  </a:lnTo>
                  <a:lnTo>
                    <a:pt x="1598" y="8537"/>
                  </a:lnTo>
                  <a:lnTo>
                    <a:pt x="2146" y="8058"/>
                  </a:lnTo>
                  <a:lnTo>
                    <a:pt x="3264" y="7122"/>
                  </a:lnTo>
                  <a:lnTo>
                    <a:pt x="4474" y="6277"/>
                  </a:lnTo>
                  <a:cubicBezTo>
                    <a:pt x="4862" y="5980"/>
                    <a:pt x="5273" y="5729"/>
                    <a:pt x="5684" y="5478"/>
                  </a:cubicBezTo>
                  <a:cubicBezTo>
                    <a:pt x="6095" y="5227"/>
                    <a:pt x="6506" y="4953"/>
                    <a:pt x="6916" y="4725"/>
                  </a:cubicBezTo>
                  <a:lnTo>
                    <a:pt x="8217" y="4017"/>
                  </a:lnTo>
                  <a:cubicBezTo>
                    <a:pt x="8628" y="3789"/>
                    <a:pt x="9085" y="3607"/>
                    <a:pt x="9519" y="3378"/>
                  </a:cubicBezTo>
                  <a:cubicBezTo>
                    <a:pt x="11276" y="2557"/>
                    <a:pt x="13102" y="1872"/>
                    <a:pt x="14974" y="1301"/>
                  </a:cubicBezTo>
                  <a:lnTo>
                    <a:pt x="16389" y="913"/>
                  </a:lnTo>
                  <a:cubicBezTo>
                    <a:pt x="16845" y="799"/>
                    <a:pt x="17325" y="662"/>
                    <a:pt x="17804" y="548"/>
                  </a:cubicBezTo>
                  <a:cubicBezTo>
                    <a:pt x="18740" y="320"/>
                    <a:pt x="19721" y="137"/>
                    <a:pt x="20680"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8" name="Google Shape;6042;p42"/>
            <p:cNvSpPr/>
            <p:nvPr/>
          </p:nvSpPr>
          <p:spPr>
            <a:xfrm>
              <a:off x="5523300" y="3453400"/>
              <a:ext cx="632275" cy="333375"/>
            </a:xfrm>
            <a:custGeom>
              <a:avLst/>
              <a:gdLst/>
              <a:ahLst/>
              <a:cxnLst/>
              <a:rect l="l" t="t" r="r" b="b"/>
              <a:pathLst>
                <a:path w="25291" h="13335" extrusionOk="0">
                  <a:moveTo>
                    <a:pt x="7689" y="0"/>
                  </a:moveTo>
                  <a:cubicBezTo>
                    <a:pt x="3328" y="0"/>
                    <a:pt x="0" y="1101"/>
                    <a:pt x="0" y="1101"/>
                  </a:cubicBezTo>
                  <a:lnTo>
                    <a:pt x="5592" y="13335"/>
                  </a:lnTo>
                  <a:lnTo>
                    <a:pt x="23031" y="13335"/>
                  </a:lnTo>
                  <a:lnTo>
                    <a:pt x="25291" y="10299"/>
                  </a:lnTo>
                  <a:cubicBezTo>
                    <a:pt x="21730" y="3132"/>
                    <a:pt x="11778" y="347"/>
                    <a:pt x="11778" y="347"/>
                  </a:cubicBezTo>
                  <a:cubicBezTo>
                    <a:pt x="10364" y="97"/>
                    <a:pt x="8981" y="0"/>
                    <a:pt x="76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9" name="Google Shape;6043;p42"/>
            <p:cNvSpPr/>
            <p:nvPr/>
          </p:nvSpPr>
          <p:spPr>
            <a:xfrm>
              <a:off x="5703600" y="3453500"/>
              <a:ext cx="433150" cy="257950"/>
            </a:xfrm>
            <a:custGeom>
              <a:avLst/>
              <a:gdLst/>
              <a:ahLst/>
              <a:cxnLst/>
              <a:rect l="l" t="t" r="r" b="b"/>
              <a:pathLst>
                <a:path w="17326" h="10318" extrusionOk="0">
                  <a:moveTo>
                    <a:pt x="1" y="1"/>
                  </a:moveTo>
                  <a:cubicBezTo>
                    <a:pt x="1713" y="229"/>
                    <a:pt x="3379" y="709"/>
                    <a:pt x="4977" y="1302"/>
                  </a:cubicBezTo>
                  <a:cubicBezTo>
                    <a:pt x="6575" y="1918"/>
                    <a:pt x="8150" y="2626"/>
                    <a:pt x="9610" y="3562"/>
                  </a:cubicBezTo>
                  <a:cubicBezTo>
                    <a:pt x="11071" y="4452"/>
                    <a:pt x="12463" y="5456"/>
                    <a:pt x="13742" y="6620"/>
                  </a:cubicBezTo>
                  <a:cubicBezTo>
                    <a:pt x="14404" y="7145"/>
                    <a:pt x="14974" y="7784"/>
                    <a:pt x="15591" y="8401"/>
                  </a:cubicBezTo>
                  <a:cubicBezTo>
                    <a:pt x="16207" y="9017"/>
                    <a:pt x="16732" y="9702"/>
                    <a:pt x="17325" y="10318"/>
                  </a:cubicBezTo>
                  <a:cubicBezTo>
                    <a:pt x="17051" y="9976"/>
                    <a:pt x="16800" y="9633"/>
                    <a:pt x="16549" y="9291"/>
                  </a:cubicBezTo>
                  <a:cubicBezTo>
                    <a:pt x="16275" y="8948"/>
                    <a:pt x="16024" y="8583"/>
                    <a:pt x="15728" y="8264"/>
                  </a:cubicBezTo>
                  <a:cubicBezTo>
                    <a:pt x="15134" y="7647"/>
                    <a:pt x="14586" y="6963"/>
                    <a:pt x="13924" y="6392"/>
                  </a:cubicBezTo>
                  <a:cubicBezTo>
                    <a:pt x="13605" y="6095"/>
                    <a:pt x="13308" y="5799"/>
                    <a:pt x="12966" y="5525"/>
                  </a:cubicBezTo>
                  <a:lnTo>
                    <a:pt x="11939" y="4703"/>
                  </a:lnTo>
                  <a:cubicBezTo>
                    <a:pt x="11619" y="4429"/>
                    <a:pt x="11254" y="4201"/>
                    <a:pt x="10889" y="3950"/>
                  </a:cubicBezTo>
                  <a:cubicBezTo>
                    <a:pt x="10523" y="3699"/>
                    <a:pt x="10181" y="3448"/>
                    <a:pt x="9793" y="3219"/>
                  </a:cubicBezTo>
                  <a:lnTo>
                    <a:pt x="8674" y="2580"/>
                  </a:lnTo>
                  <a:lnTo>
                    <a:pt x="7488" y="2010"/>
                  </a:lnTo>
                  <a:cubicBezTo>
                    <a:pt x="6712" y="1644"/>
                    <a:pt x="5913" y="1302"/>
                    <a:pt x="5091" y="1028"/>
                  </a:cubicBezTo>
                  <a:cubicBezTo>
                    <a:pt x="4269" y="754"/>
                    <a:pt x="3425" y="526"/>
                    <a:pt x="2580" y="343"/>
                  </a:cubicBezTo>
                  <a:cubicBezTo>
                    <a:pt x="1713" y="184"/>
                    <a:pt x="868" y="24"/>
                    <a:pt x="1"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0" name="Google Shape;6044;p42"/>
            <p:cNvSpPr/>
            <p:nvPr/>
          </p:nvSpPr>
          <p:spPr>
            <a:xfrm>
              <a:off x="5614025" y="3460925"/>
              <a:ext cx="489625" cy="250525"/>
            </a:xfrm>
            <a:custGeom>
              <a:avLst/>
              <a:gdLst/>
              <a:ahLst/>
              <a:cxnLst/>
              <a:rect l="l" t="t" r="r" b="b"/>
              <a:pathLst>
                <a:path w="19585" h="10021" extrusionOk="0">
                  <a:moveTo>
                    <a:pt x="0" y="1"/>
                  </a:moveTo>
                  <a:cubicBezTo>
                    <a:pt x="936" y="115"/>
                    <a:pt x="1872" y="275"/>
                    <a:pt x="2785" y="480"/>
                  </a:cubicBezTo>
                  <a:cubicBezTo>
                    <a:pt x="3241" y="571"/>
                    <a:pt x="3698" y="685"/>
                    <a:pt x="4155" y="800"/>
                  </a:cubicBezTo>
                  <a:lnTo>
                    <a:pt x="5501" y="1165"/>
                  </a:lnTo>
                  <a:cubicBezTo>
                    <a:pt x="7304" y="1713"/>
                    <a:pt x="9062" y="2397"/>
                    <a:pt x="10728" y="3242"/>
                  </a:cubicBezTo>
                  <a:cubicBezTo>
                    <a:pt x="11573" y="3630"/>
                    <a:pt x="12372" y="4132"/>
                    <a:pt x="13171" y="4589"/>
                  </a:cubicBezTo>
                  <a:lnTo>
                    <a:pt x="14335" y="5365"/>
                  </a:lnTo>
                  <a:cubicBezTo>
                    <a:pt x="14540" y="5502"/>
                    <a:pt x="14745" y="5639"/>
                    <a:pt x="14928" y="5776"/>
                  </a:cubicBezTo>
                  <a:lnTo>
                    <a:pt x="15476" y="6186"/>
                  </a:lnTo>
                  <a:cubicBezTo>
                    <a:pt x="15841" y="6483"/>
                    <a:pt x="16229" y="6757"/>
                    <a:pt x="16571" y="7077"/>
                  </a:cubicBezTo>
                  <a:lnTo>
                    <a:pt x="17621" y="8012"/>
                  </a:lnTo>
                  <a:cubicBezTo>
                    <a:pt x="17781" y="8172"/>
                    <a:pt x="17964" y="8309"/>
                    <a:pt x="18146" y="8492"/>
                  </a:cubicBezTo>
                  <a:lnTo>
                    <a:pt x="18626" y="8994"/>
                  </a:lnTo>
                  <a:lnTo>
                    <a:pt x="19584" y="10021"/>
                  </a:lnTo>
                  <a:cubicBezTo>
                    <a:pt x="18420" y="8560"/>
                    <a:pt x="17165" y="7122"/>
                    <a:pt x="15658" y="5958"/>
                  </a:cubicBezTo>
                  <a:lnTo>
                    <a:pt x="15111" y="5502"/>
                  </a:lnTo>
                  <a:cubicBezTo>
                    <a:pt x="14928" y="5365"/>
                    <a:pt x="14723" y="5251"/>
                    <a:pt x="14540" y="5091"/>
                  </a:cubicBezTo>
                  <a:lnTo>
                    <a:pt x="13353" y="4292"/>
                  </a:lnTo>
                  <a:cubicBezTo>
                    <a:pt x="12554" y="3813"/>
                    <a:pt x="11755" y="3310"/>
                    <a:pt x="10888" y="2900"/>
                  </a:cubicBezTo>
                  <a:cubicBezTo>
                    <a:pt x="9176" y="2078"/>
                    <a:pt x="7419" y="1370"/>
                    <a:pt x="5593" y="891"/>
                  </a:cubicBezTo>
                  <a:cubicBezTo>
                    <a:pt x="3766" y="412"/>
                    <a:pt x="1895" y="69"/>
                    <a:pt x="0"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1" name="Google Shape;6045;p42"/>
            <p:cNvSpPr/>
            <p:nvPr/>
          </p:nvSpPr>
          <p:spPr>
            <a:xfrm>
              <a:off x="5554100" y="3472350"/>
              <a:ext cx="517025" cy="251675"/>
            </a:xfrm>
            <a:custGeom>
              <a:avLst/>
              <a:gdLst/>
              <a:ahLst/>
              <a:cxnLst/>
              <a:rect l="l" t="t" r="r" b="b"/>
              <a:pathLst>
                <a:path w="20681" h="10067" extrusionOk="0">
                  <a:moveTo>
                    <a:pt x="1" y="0"/>
                  </a:moveTo>
                  <a:lnTo>
                    <a:pt x="1" y="0"/>
                  </a:lnTo>
                  <a:cubicBezTo>
                    <a:pt x="982" y="137"/>
                    <a:pt x="1941" y="320"/>
                    <a:pt x="2877" y="548"/>
                  </a:cubicBezTo>
                  <a:cubicBezTo>
                    <a:pt x="3356" y="662"/>
                    <a:pt x="3835" y="799"/>
                    <a:pt x="4292" y="913"/>
                  </a:cubicBezTo>
                  <a:lnTo>
                    <a:pt x="5707" y="1301"/>
                  </a:lnTo>
                  <a:cubicBezTo>
                    <a:pt x="7579" y="1872"/>
                    <a:pt x="9405" y="2557"/>
                    <a:pt x="11162" y="3378"/>
                  </a:cubicBezTo>
                  <a:cubicBezTo>
                    <a:pt x="11596" y="3607"/>
                    <a:pt x="12052" y="3789"/>
                    <a:pt x="12463" y="4017"/>
                  </a:cubicBezTo>
                  <a:lnTo>
                    <a:pt x="13764" y="4725"/>
                  </a:lnTo>
                  <a:cubicBezTo>
                    <a:pt x="14198" y="4953"/>
                    <a:pt x="14586" y="5227"/>
                    <a:pt x="14997" y="5478"/>
                  </a:cubicBezTo>
                  <a:cubicBezTo>
                    <a:pt x="15408" y="5729"/>
                    <a:pt x="15819" y="5980"/>
                    <a:pt x="16229" y="6277"/>
                  </a:cubicBezTo>
                  <a:lnTo>
                    <a:pt x="17416" y="7122"/>
                  </a:lnTo>
                  <a:lnTo>
                    <a:pt x="18535" y="8058"/>
                  </a:lnTo>
                  <a:lnTo>
                    <a:pt x="19105" y="8537"/>
                  </a:lnTo>
                  <a:lnTo>
                    <a:pt x="19608" y="9039"/>
                  </a:lnTo>
                  <a:lnTo>
                    <a:pt x="20680" y="10066"/>
                  </a:lnTo>
                  <a:cubicBezTo>
                    <a:pt x="19379" y="8583"/>
                    <a:pt x="18010" y="7167"/>
                    <a:pt x="16389" y="6049"/>
                  </a:cubicBezTo>
                  <a:cubicBezTo>
                    <a:pt x="14814" y="4885"/>
                    <a:pt x="13102" y="3881"/>
                    <a:pt x="11322" y="3036"/>
                  </a:cubicBezTo>
                  <a:cubicBezTo>
                    <a:pt x="9519" y="2237"/>
                    <a:pt x="7693" y="1530"/>
                    <a:pt x="5798" y="1027"/>
                  </a:cubicBezTo>
                  <a:cubicBezTo>
                    <a:pt x="3904" y="525"/>
                    <a:pt x="1964" y="137"/>
                    <a:pt x="1"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2" name="Google Shape;6046;p42"/>
            <p:cNvSpPr/>
            <p:nvPr/>
          </p:nvSpPr>
          <p:spPr>
            <a:xfrm>
              <a:off x="5501600" y="3478050"/>
              <a:ext cx="554675" cy="881075"/>
            </a:xfrm>
            <a:custGeom>
              <a:avLst/>
              <a:gdLst/>
              <a:ahLst/>
              <a:cxnLst/>
              <a:rect l="l" t="t" r="r" b="b"/>
              <a:pathLst>
                <a:path w="22187" h="35243" extrusionOk="0">
                  <a:moveTo>
                    <a:pt x="1" y="0"/>
                  </a:moveTo>
                  <a:lnTo>
                    <a:pt x="6460" y="26501"/>
                  </a:lnTo>
                  <a:lnTo>
                    <a:pt x="22187" y="35243"/>
                  </a:lnTo>
                  <a:lnTo>
                    <a:pt x="22187" y="10021"/>
                  </a:lnTo>
                  <a:cubicBezTo>
                    <a:pt x="22187" y="10021"/>
                    <a:pt x="13102" y="1507"/>
                    <a:pt x="1"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3" name="Google Shape;6047;p42"/>
            <p:cNvSpPr/>
            <p:nvPr/>
          </p:nvSpPr>
          <p:spPr>
            <a:xfrm>
              <a:off x="6259975" y="3478050"/>
              <a:ext cx="555250" cy="881075"/>
            </a:xfrm>
            <a:custGeom>
              <a:avLst/>
              <a:gdLst/>
              <a:ahLst/>
              <a:cxnLst/>
              <a:rect l="l" t="t" r="r" b="b"/>
              <a:pathLst>
                <a:path w="22210" h="35243" extrusionOk="0">
                  <a:moveTo>
                    <a:pt x="22210" y="0"/>
                  </a:moveTo>
                  <a:lnTo>
                    <a:pt x="22210" y="0"/>
                  </a:lnTo>
                  <a:cubicBezTo>
                    <a:pt x="9085" y="1507"/>
                    <a:pt x="1" y="10021"/>
                    <a:pt x="1" y="10021"/>
                  </a:cubicBezTo>
                  <a:lnTo>
                    <a:pt x="1" y="35243"/>
                  </a:lnTo>
                  <a:lnTo>
                    <a:pt x="15727" y="26501"/>
                  </a:lnTo>
                  <a:lnTo>
                    <a:pt x="22210" y="0"/>
                  </a:ln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4" name="Google Shape;6048;p42"/>
            <p:cNvSpPr/>
            <p:nvPr/>
          </p:nvSpPr>
          <p:spPr>
            <a:xfrm>
              <a:off x="6266250" y="4089400"/>
              <a:ext cx="384075" cy="234925"/>
            </a:xfrm>
            <a:custGeom>
              <a:avLst/>
              <a:gdLst/>
              <a:ahLst/>
              <a:cxnLst/>
              <a:rect l="l" t="t" r="r" b="b"/>
              <a:pathLst>
                <a:path w="15363" h="9397" extrusionOk="0">
                  <a:moveTo>
                    <a:pt x="4401" y="0"/>
                  </a:moveTo>
                  <a:cubicBezTo>
                    <a:pt x="3034" y="0"/>
                    <a:pt x="2899" y="1522"/>
                    <a:pt x="2899" y="1522"/>
                  </a:cubicBezTo>
                  <a:cubicBezTo>
                    <a:pt x="2899" y="1522"/>
                    <a:pt x="2671" y="1379"/>
                    <a:pt x="2346" y="1379"/>
                  </a:cubicBezTo>
                  <a:cubicBezTo>
                    <a:pt x="2021" y="1379"/>
                    <a:pt x="1598" y="1522"/>
                    <a:pt x="1210" y="2092"/>
                  </a:cubicBezTo>
                  <a:cubicBezTo>
                    <a:pt x="434" y="3234"/>
                    <a:pt x="1210" y="4466"/>
                    <a:pt x="1210" y="4466"/>
                  </a:cubicBezTo>
                  <a:cubicBezTo>
                    <a:pt x="1210" y="4466"/>
                    <a:pt x="1" y="5858"/>
                    <a:pt x="1804" y="7159"/>
                  </a:cubicBezTo>
                  <a:cubicBezTo>
                    <a:pt x="1804" y="7159"/>
                    <a:pt x="503" y="8301"/>
                    <a:pt x="2123" y="9396"/>
                  </a:cubicBezTo>
                  <a:lnTo>
                    <a:pt x="15362" y="2047"/>
                  </a:lnTo>
                  <a:lnTo>
                    <a:pt x="15362" y="2047"/>
                  </a:lnTo>
                  <a:cubicBezTo>
                    <a:pt x="15362" y="2047"/>
                    <a:pt x="12764" y="2999"/>
                    <a:pt x="11046" y="2999"/>
                  </a:cubicBezTo>
                  <a:cubicBezTo>
                    <a:pt x="10603" y="2999"/>
                    <a:pt x="10219" y="2936"/>
                    <a:pt x="9952" y="2777"/>
                  </a:cubicBezTo>
                  <a:cubicBezTo>
                    <a:pt x="8629" y="2001"/>
                    <a:pt x="6529" y="335"/>
                    <a:pt x="4794" y="38"/>
                  </a:cubicBezTo>
                  <a:cubicBezTo>
                    <a:pt x="4653" y="12"/>
                    <a:pt x="4522" y="0"/>
                    <a:pt x="440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5" name="Google Shape;6049;p42"/>
            <p:cNvSpPr/>
            <p:nvPr/>
          </p:nvSpPr>
          <p:spPr>
            <a:xfrm>
              <a:off x="6056250" y="3710800"/>
              <a:ext cx="203750" cy="648325"/>
            </a:xfrm>
            <a:custGeom>
              <a:avLst/>
              <a:gdLst/>
              <a:ahLst/>
              <a:cxnLst/>
              <a:rect l="l" t="t" r="r" b="b"/>
              <a:pathLst>
                <a:path w="8150" h="25933" extrusionOk="0">
                  <a:moveTo>
                    <a:pt x="4089" y="1"/>
                  </a:moveTo>
                  <a:cubicBezTo>
                    <a:pt x="1675" y="1"/>
                    <a:pt x="1" y="711"/>
                    <a:pt x="1" y="711"/>
                  </a:cubicBezTo>
                  <a:lnTo>
                    <a:pt x="1" y="25933"/>
                  </a:lnTo>
                  <a:cubicBezTo>
                    <a:pt x="1" y="25933"/>
                    <a:pt x="1583" y="25162"/>
                    <a:pt x="3998" y="25162"/>
                  </a:cubicBezTo>
                  <a:cubicBezTo>
                    <a:pt x="5205" y="25162"/>
                    <a:pt x="6620" y="25354"/>
                    <a:pt x="8150" y="25933"/>
                  </a:cubicBezTo>
                  <a:lnTo>
                    <a:pt x="8150" y="711"/>
                  </a:lnTo>
                  <a:cubicBezTo>
                    <a:pt x="6689" y="178"/>
                    <a:pt x="5296" y="1"/>
                    <a:pt x="4089" y="1"/>
                  </a:cubicBezTo>
                  <a:close/>
                </a:path>
              </a:pathLst>
            </a:custGeom>
            <a:solidFill>
              <a:srgbClr val="9F4C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6" name="Google Shape;6050;p42"/>
            <p:cNvSpPr/>
            <p:nvPr/>
          </p:nvSpPr>
          <p:spPr>
            <a:xfrm>
              <a:off x="6351275" y="3576200"/>
              <a:ext cx="363525" cy="295050"/>
            </a:xfrm>
            <a:custGeom>
              <a:avLst/>
              <a:gdLst/>
              <a:ahLst/>
              <a:cxnLst/>
              <a:rect l="l" t="t" r="r" b="b"/>
              <a:pathLst>
                <a:path w="14541" h="11802" extrusionOk="0">
                  <a:moveTo>
                    <a:pt x="14540" y="0"/>
                  </a:moveTo>
                  <a:cubicBezTo>
                    <a:pt x="14540" y="0"/>
                    <a:pt x="8332" y="92"/>
                    <a:pt x="1" y="7031"/>
                  </a:cubicBezTo>
                  <a:lnTo>
                    <a:pt x="1" y="11801"/>
                  </a:lnTo>
                  <a:cubicBezTo>
                    <a:pt x="1" y="11801"/>
                    <a:pt x="8149" y="6483"/>
                    <a:pt x="14152" y="4885"/>
                  </a:cubicBezTo>
                  <a:lnTo>
                    <a:pt x="14540"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7" name="Google Shape;6051;p42"/>
            <p:cNvSpPr/>
            <p:nvPr/>
          </p:nvSpPr>
          <p:spPr>
            <a:xfrm>
              <a:off x="5581500" y="3554525"/>
              <a:ext cx="407450" cy="704175"/>
            </a:xfrm>
            <a:custGeom>
              <a:avLst/>
              <a:gdLst/>
              <a:ahLst/>
              <a:cxnLst/>
              <a:rect l="l" t="t" r="r" b="b"/>
              <a:pathLst>
                <a:path w="16298" h="28167" extrusionOk="0">
                  <a:moveTo>
                    <a:pt x="0" y="0"/>
                  </a:moveTo>
                  <a:lnTo>
                    <a:pt x="4611" y="21775"/>
                  </a:lnTo>
                  <a:cubicBezTo>
                    <a:pt x="7898" y="23122"/>
                    <a:pt x="16298" y="28166"/>
                    <a:pt x="16298" y="28166"/>
                  </a:cubicBezTo>
                  <a:lnTo>
                    <a:pt x="16298" y="8468"/>
                  </a:lnTo>
                  <a:cubicBezTo>
                    <a:pt x="7898" y="2123"/>
                    <a:pt x="1" y="0"/>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8" name="Google Shape;6052;p42"/>
            <p:cNvSpPr/>
            <p:nvPr/>
          </p:nvSpPr>
          <p:spPr>
            <a:xfrm>
              <a:off x="5663100" y="4089400"/>
              <a:ext cx="384050" cy="234925"/>
            </a:xfrm>
            <a:custGeom>
              <a:avLst/>
              <a:gdLst/>
              <a:ahLst/>
              <a:cxnLst/>
              <a:rect l="l" t="t" r="r" b="b"/>
              <a:pathLst>
                <a:path w="15362" h="9397" extrusionOk="0">
                  <a:moveTo>
                    <a:pt x="10961" y="0"/>
                  </a:moveTo>
                  <a:cubicBezTo>
                    <a:pt x="10840" y="0"/>
                    <a:pt x="10710" y="12"/>
                    <a:pt x="10568" y="38"/>
                  </a:cubicBezTo>
                  <a:cubicBezTo>
                    <a:pt x="8834" y="335"/>
                    <a:pt x="6734" y="2001"/>
                    <a:pt x="5433" y="2777"/>
                  </a:cubicBezTo>
                  <a:cubicBezTo>
                    <a:pt x="5162" y="2936"/>
                    <a:pt x="4774" y="2999"/>
                    <a:pt x="4328" y="2999"/>
                  </a:cubicBezTo>
                  <a:cubicBezTo>
                    <a:pt x="2598" y="2999"/>
                    <a:pt x="1" y="2047"/>
                    <a:pt x="0" y="2047"/>
                  </a:cubicBezTo>
                  <a:lnTo>
                    <a:pt x="0" y="2047"/>
                  </a:lnTo>
                  <a:lnTo>
                    <a:pt x="13239" y="9396"/>
                  </a:lnTo>
                  <a:cubicBezTo>
                    <a:pt x="14860" y="8301"/>
                    <a:pt x="13559" y="7159"/>
                    <a:pt x="13559" y="7159"/>
                  </a:cubicBezTo>
                  <a:cubicBezTo>
                    <a:pt x="15362" y="5858"/>
                    <a:pt x="14175" y="4466"/>
                    <a:pt x="14175" y="4466"/>
                  </a:cubicBezTo>
                  <a:cubicBezTo>
                    <a:pt x="14175" y="4466"/>
                    <a:pt x="14951" y="3234"/>
                    <a:pt x="14175" y="2092"/>
                  </a:cubicBezTo>
                  <a:cubicBezTo>
                    <a:pt x="13775" y="1522"/>
                    <a:pt x="13347" y="1379"/>
                    <a:pt x="13019" y="1379"/>
                  </a:cubicBezTo>
                  <a:cubicBezTo>
                    <a:pt x="12691" y="1379"/>
                    <a:pt x="12463" y="1522"/>
                    <a:pt x="12463" y="1522"/>
                  </a:cubicBezTo>
                  <a:cubicBezTo>
                    <a:pt x="12463" y="1522"/>
                    <a:pt x="12328" y="0"/>
                    <a:pt x="1096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9" name="Google Shape;6053;p42"/>
            <p:cNvSpPr/>
            <p:nvPr/>
          </p:nvSpPr>
          <p:spPr>
            <a:xfrm>
              <a:off x="5208300" y="4012150"/>
              <a:ext cx="397175" cy="428000"/>
            </a:xfrm>
            <a:custGeom>
              <a:avLst/>
              <a:gdLst/>
              <a:ahLst/>
              <a:cxnLst/>
              <a:rect l="l" t="t" r="r" b="b"/>
              <a:pathLst>
                <a:path w="15887" h="17120" extrusionOk="0">
                  <a:moveTo>
                    <a:pt x="7054" y="1"/>
                  </a:moveTo>
                  <a:cubicBezTo>
                    <a:pt x="7054" y="1"/>
                    <a:pt x="1" y="9907"/>
                    <a:pt x="1370" y="17120"/>
                  </a:cubicBezTo>
                  <a:lnTo>
                    <a:pt x="13833" y="10706"/>
                  </a:lnTo>
                  <a:lnTo>
                    <a:pt x="15887" y="5365"/>
                  </a:lnTo>
                  <a:lnTo>
                    <a:pt x="7054" y="1"/>
                  </a:ln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0" name="Google Shape;6054;p42"/>
            <p:cNvSpPr/>
            <p:nvPr/>
          </p:nvSpPr>
          <p:spPr>
            <a:xfrm>
              <a:off x="5357225" y="4012150"/>
              <a:ext cx="248250" cy="301900"/>
            </a:xfrm>
            <a:custGeom>
              <a:avLst/>
              <a:gdLst/>
              <a:ahLst/>
              <a:cxnLst/>
              <a:rect l="l" t="t" r="r" b="b"/>
              <a:pathLst>
                <a:path w="9930" h="12076" extrusionOk="0">
                  <a:moveTo>
                    <a:pt x="1097" y="1"/>
                  </a:moveTo>
                  <a:cubicBezTo>
                    <a:pt x="1097" y="1"/>
                    <a:pt x="663" y="617"/>
                    <a:pt x="1" y="1690"/>
                  </a:cubicBezTo>
                  <a:cubicBezTo>
                    <a:pt x="1" y="1690"/>
                    <a:pt x="2283" y="2010"/>
                    <a:pt x="4840" y="3516"/>
                  </a:cubicBezTo>
                  <a:cubicBezTo>
                    <a:pt x="6506" y="4497"/>
                    <a:pt x="7876" y="6095"/>
                    <a:pt x="7876" y="6095"/>
                  </a:cubicBezTo>
                  <a:lnTo>
                    <a:pt x="6643" y="9017"/>
                  </a:lnTo>
                  <a:lnTo>
                    <a:pt x="686" y="12075"/>
                  </a:lnTo>
                  <a:lnTo>
                    <a:pt x="5593" y="11870"/>
                  </a:lnTo>
                  <a:lnTo>
                    <a:pt x="7876" y="10706"/>
                  </a:lnTo>
                  <a:lnTo>
                    <a:pt x="9930" y="5365"/>
                  </a:lnTo>
                  <a:lnTo>
                    <a:pt x="1097" y="1"/>
                  </a:ln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1" name="Google Shape;6055;p42"/>
            <p:cNvSpPr/>
            <p:nvPr/>
          </p:nvSpPr>
          <p:spPr>
            <a:xfrm>
              <a:off x="5214575" y="4111350"/>
              <a:ext cx="807250" cy="439175"/>
            </a:xfrm>
            <a:custGeom>
              <a:avLst/>
              <a:gdLst/>
              <a:ahLst/>
              <a:cxnLst/>
              <a:rect l="l" t="t" r="r" b="b"/>
              <a:pathLst>
                <a:path w="32290" h="17567" extrusionOk="0">
                  <a:moveTo>
                    <a:pt x="28541" y="1"/>
                  </a:moveTo>
                  <a:cubicBezTo>
                    <a:pt x="28352" y="1"/>
                    <a:pt x="28141" y="50"/>
                    <a:pt x="27916" y="164"/>
                  </a:cubicBezTo>
                  <a:cubicBezTo>
                    <a:pt x="26729" y="781"/>
                    <a:pt x="24104" y="2926"/>
                    <a:pt x="22940" y="2972"/>
                  </a:cubicBezTo>
                  <a:cubicBezTo>
                    <a:pt x="22933" y="2972"/>
                    <a:pt x="22925" y="2972"/>
                    <a:pt x="22918" y="2972"/>
                  </a:cubicBezTo>
                  <a:cubicBezTo>
                    <a:pt x="22322" y="2972"/>
                    <a:pt x="19676" y="2127"/>
                    <a:pt x="19676" y="2127"/>
                  </a:cubicBezTo>
                  <a:cubicBezTo>
                    <a:pt x="19288" y="2880"/>
                    <a:pt x="18900" y="3885"/>
                    <a:pt x="18786" y="4707"/>
                  </a:cubicBezTo>
                  <a:cubicBezTo>
                    <a:pt x="18786" y="4707"/>
                    <a:pt x="15545" y="5688"/>
                    <a:pt x="6141" y="8107"/>
                  </a:cubicBezTo>
                  <a:cubicBezTo>
                    <a:pt x="777" y="9477"/>
                    <a:pt x="1" y="13061"/>
                    <a:pt x="2283" y="15822"/>
                  </a:cubicBezTo>
                  <a:cubicBezTo>
                    <a:pt x="3143" y="16863"/>
                    <a:pt x="4668" y="17567"/>
                    <a:pt x="6817" y="17567"/>
                  </a:cubicBezTo>
                  <a:cubicBezTo>
                    <a:pt x="10371" y="17567"/>
                    <a:pt x="15631" y="15643"/>
                    <a:pt x="22415" y="10139"/>
                  </a:cubicBezTo>
                  <a:cubicBezTo>
                    <a:pt x="22415" y="10139"/>
                    <a:pt x="23175" y="10314"/>
                    <a:pt x="23841" y="10314"/>
                  </a:cubicBezTo>
                  <a:cubicBezTo>
                    <a:pt x="24007" y="10314"/>
                    <a:pt x="24168" y="10303"/>
                    <a:pt x="24310" y="10276"/>
                  </a:cubicBezTo>
                  <a:cubicBezTo>
                    <a:pt x="26661" y="9888"/>
                    <a:pt x="29149" y="8632"/>
                    <a:pt x="29810" y="8336"/>
                  </a:cubicBezTo>
                  <a:cubicBezTo>
                    <a:pt x="30845" y="7860"/>
                    <a:pt x="31223" y="6746"/>
                    <a:pt x="30452" y="6746"/>
                  </a:cubicBezTo>
                  <a:cubicBezTo>
                    <a:pt x="30372" y="6746"/>
                    <a:pt x="30280" y="6758"/>
                    <a:pt x="30176" y="6784"/>
                  </a:cubicBezTo>
                  <a:cubicBezTo>
                    <a:pt x="28920" y="7058"/>
                    <a:pt x="28646" y="7058"/>
                    <a:pt x="28646" y="7058"/>
                  </a:cubicBezTo>
                  <a:cubicBezTo>
                    <a:pt x="28646" y="7058"/>
                    <a:pt x="30062" y="6396"/>
                    <a:pt x="31431" y="5551"/>
                  </a:cubicBezTo>
                  <a:cubicBezTo>
                    <a:pt x="32229" y="5045"/>
                    <a:pt x="31965" y="3709"/>
                    <a:pt x="31148" y="3709"/>
                  </a:cubicBezTo>
                  <a:cubicBezTo>
                    <a:pt x="31007" y="3709"/>
                    <a:pt x="30849" y="3748"/>
                    <a:pt x="30678" y="3839"/>
                  </a:cubicBezTo>
                  <a:cubicBezTo>
                    <a:pt x="29445" y="4478"/>
                    <a:pt x="27619" y="5665"/>
                    <a:pt x="27619" y="5665"/>
                  </a:cubicBezTo>
                  <a:cubicBezTo>
                    <a:pt x="27619" y="5665"/>
                    <a:pt x="30404" y="3816"/>
                    <a:pt x="31226" y="3177"/>
                  </a:cubicBezTo>
                  <a:cubicBezTo>
                    <a:pt x="32289" y="2352"/>
                    <a:pt x="31732" y="1247"/>
                    <a:pt x="30785" y="1247"/>
                  </a:cubicBezTo>
                  <a:cubicBezTo>
                    <a:pt x="30554" y="1247"/>
                    <a:pt x="30299" y="1313"/>
                    <a:pt x="30039" y="1465"/>
                  </a:cubicBezTo>
                  <a:cubicBezTo>
                    <a:pt x="27802" y="2766"/>
                    <a:pt x="25999" y="4113"/>
                    <a:pt x="25999" y="4113"/>
                  </a:cubicBezTo>
                  <a:cubicBezTo>
                    <a:pt x="25999" y="4113"/>
                    <a:pt x="28235" y="2356"/>
                    <a:pt x="29240" y="1443"/>
                  </a:cubicBezTo>
                  <a:cubicBezTo>
                    <a:pt x="29797" y="941"/>
                    <a:pt x="29372" y="1"/>
                    <a:pt x="28541"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2" name="Google Shape;6056;p42"/>
            <p:cNvSpPr/>
            <p:nvPr/>
          </p:nvSpPr>
          <p:spPr>
            <a:xfrm>
              <a:off x="5368075" y="4164525"/>
              <a:ext cx="338400" cy="149525"/>
            </a:xfrm>
            <a:custGeom>
              <a:avLst/>
              <a:gdLst/>
              <a:ahLst/>
              <a:cxnLst/>
              <a:rect l="l" t="t" r="r" b="b"/>
              <a:pathLst>
                <a:path w="13536" h="5981" extrusionOk="0">
                  <a:moveTo>
                    <a:pt x="13536" y="0"/>
                  </a:moveTo>
                  <a:cubicBezTo>
                    <a:pt x="13308" y="388"/>
                    <a:pt x="13102" y="799"/>
                    <a:pt x="12920" y="1233"/>
                  </a:cubicBezTo>
                  <a:cubicBezTo>
                    <a:pt x="12771" y="1638"/>
                    <a:pt x="12621" y="2043"/>
                    <a:pt x="12546" y="2485"/>
                  </a:cubicBezTo>
                  <a:lnTo>
                    <a:pt x="12546" y="2485"/>
                  </a:lnTo>
                  <a:cubicBezTo>
                    <a:pt x="11500" y="2751"/>
                    <a:pt x="10475" y="2997"/>
                    <a:pt x="9427" y="3264"/>
                  </a:cubicBezTo>
                  <a:cubicBezTo>
                    <a:pt x="8377" y="3538"/>
                    <a:pt x="7328" y="3812"/>
                    <a:pt x="6278" y="4109"/>
                  </a:cubicBezTo>
                  <a:cubicBezTo>
                    <a:pt x="5228" y="4383"/>
                    <a:pt x="4178" y="4679"/>
                    <a:pt x="3128" y="4999"/>
                  </a:cubicBezTo>
                  <a:cubicBezTo>
                    <a:pt x="2078" y="5319"/>
                    <a:pt x="1028" y="5638"/>
                    <a:pt x="1" y="5980"/>
                  </a:cubicBezTo>
                  <a:cubicBezTo>
                    <a:pt x="1073" y="5752"/>
                    <a:pt x="2146" y="5501"/>
                    <a:pt x="3196" y="5250"/>
                  </a:cubicBezTo>
                  <a:cubicBezTo>
                    <a:pt x="4269" y="4999"/>
                    <a:pt x="5319" y="4725"/>
                    <a:pt x="6369" y="4451"/>
                  </a:cubicBezTo>
                  <a:cubicBezTo>
                    <a:pt x="7442" y="4177"/>
                    <a:pt x="8492" y="3903"/>
                    <a:pt x="9542" y="3607"/>
                  </a:cubicBezTo>
                  <a:cubicBezTo>
                    <a:pt x="10592" y="3310"/>
                    <a:pt x="11642" y="3013"/>
                    <a:pt x="12691" y="2694"/>
                  </a:cubicBezTo>
                  <a:cubicBezTo>
                    <a:pt x="12737" y="2671"/>
                    <a:pt x="12760" y="2648"/>
                    <a:pt x="12760" y="2602"/>
                  </a:cubicBezTo>
                  <a:cubicBezTo>
                    <a:pt x="12806" y="2146"/>
                    <a:pt x="12920" y="1712"/>
                    <a:pt x="13057" y="1278"/>
                  </a:cubicBezTo>
                  <a:cubicBezTo>
                    <a:pt x="13194" y="845"/>
                    <a:pt x="13353" y="411"/>
                    <a:pt x="13536" y="0"/>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3" name="Google Shape;6057;p42"/>
            <p:cNvSpPr/>
            <p:nvPr/>
          </p:nvSpPr>
          <p:spPr>
            <a:xfrm>
              <a:off x="6714200" y="4012150"/>
              <a:ext cx="397750" cy="428000"/>
            </a:xfrm>
            <a:custGeom>
              <a:avLst/>
              <a:gdLst/>
              <a:ahLst/>
              <a:cxnLst/>
              <a:rect l="l" t="t" r="r" b="b"/>
              <a:pathLst>
                <a:path w="15910" h="17120" extrusionOk="0">
                  <a:moveTo>
                    <a:pt x="8834" y="1"/>
                  </a:moveTo>
                  <a:lnTo>
                    <a:pt x="0" y="5365"/>
                  </a:lnTo>
                  <a:lnTo>
                    <a:pt x="2055" y="10706"/>
                  </a:lnTo>
                  <a:lnTo>
                    <a:pt x="14517" y="17120"/>
                  </a:lnTo>
                  <a:cubicBezTo>
                    <a:pt x="15910" y="9907"/>
                    <a:pt x="8834" y="1"/>
                    <a:pt x="8834"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4" name="Google Shape;6058;p42"/>
            <p:cNvSpPr/>
            <p:nvPr/>
          </p:nvSpPr>
          <p:spPr>
            <a:xfrm>
              <a:off x="6714200" y="4012150"/>
              <a:ext cx="248250" cy="301900"/>
            </a:xfrm>
            <a:custGeom>
              <a:avLst/>
              <a:gdLst/>
              <a:ahLst/>
              <a:cxnLst/>
              <a:rect l="l" t="t" r="r" b="b"/>
              <a:pathLst>
                <a:path w="9930" h="12076" extrusionOk="0">
                  <a:moveTo>
                    <a:pt x="8834" y="1"/>
                  </a:moveTo>
                  <a:lnTo>
                    <a:pt x="0" y="5365"/>
                  </a:lnTo>
                  <a:lnTo>
                    <a:pt x="2055" y="10706"/>
                  </a:lnTo>
                  <a:lnTo>
                    <a:pt x="4360" y="11870"/>
                  </a:lnTo>
                  <a:lnTo>
                    <a:pt x="9245" y="12075"/>
                  </a:lnTo>
                  <a:lnTo>
                    <a:pt x="3310" y="9017"/>
                  </a:lnTo>
                  <a:lnTo>
                    <a:pt x="2055" y="6095"/>
                  </a:lnTo>
                  <a:cubicBezTo>
                    <a:pt x="2055" y="6095"/>
                    <a:pt x="3447" y="4497"/>
                    <a:pt x="5113" y="3516"/>
                  </a:cubicBezTo>
                  <a:cubicBezTo>
                    <a:pt x="7647" y="2010"/>
                    <a:pt x="9930" y="1690"/>
                    <a:pt x="9930" y="1690"/>
                  </a:cubicBezTo>
                  <a:cubicBezTo>
                    <a:pt x="9290" y="617"/>
                    <a:pt x="8834" y="1"/>
                    <a:pt x="8834"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5" name="Google Shape;6059;p42"/>
            <p:cNvSpPr/>
            <p:nvPr/>
          </p:nvSpPr>
          <p:spPr>
            <a:xfrm>
              <a:off x="6297875" y="4111350"/>
              <a:ext cx="807800" cy="439175"/>
            </a:xfrm>
            <a:custGeom>
              <a:avLst/>
              <a:gdLst/>
              <a:ahLst/>
              <a:cxnLst/>
              <a:rect l="l" t="t" r="r" b="b"/>
              <a:pathLst>
                <a:path w="32312" h="17567" extrusionOk="0">
                  <a:moveTo>
                    <a:pt x="3750" y="1"/>
                  </a:moveTo>
                  <a:cubicBezTo>
                    <a:pt x="2925" y="1"/>
                    <a:pt x="2511" y="941"/>
                    <a:pt x="3050" y="1443"/>
                  </a:cubicBezTo>
                  <a:cubicBezTo>
                    <a:pt x="4054" y="2356"/>
                    <a:pt x="6291" y="4113"/>
                    <a:pt x="6291" y="4113"/>
                  </a:cubicBezTo>
                  <a:cubicBezTo>
                    <a:pt x="6291" y="4113"/>
                    <a:pt x="4510" y="2766"/>
                    <a:pt x="2251" y="1465"/>
                  </a:cubicBezTo>
                  <a:cubicBezTo>
                    <a:pt x="1991" y="1313"/>
                    <a:pt x="1736" y="1247"/>
                    <a:pt x="1504" y="1247"/>
                  </a:cubicBezTo>
                  <a:cubicBezTo>
                    <a:pt x="557" y="1247"/>
                    <a:pt x="0" y="2352"/>
                    <a:pt x="1064" y="3177"/>
                  </a:cubicBezTo>
                  <a:cubicBezTo>
                    <a:pt x="1908" y="3816"/>
                    <a:pt x="4693" y="5665"/>
                    <a:pt x="4693" y="5665"/>
                  </a:cubicBezTo>
                  <a:cubicBezTo>
                    <a:pt x="4693" y="5665"/>
                    <a:pt x="2844" y="4478"/>
                    <a:pt x="1612" y="3839"/>
                  </a:cubicBezTo>
                  <a:cubicBezTo>
                    <a:pt x="1444" y="3748"/>
                    <a:pt x="1289" y="3709"/>
                    <a:pt x="1151" y="3709"/>
                  </a:cubicBezTo>
                  <a:cubicBezTo>
                    <a:pt x="347" y="3709"/>
                    <a:pt x="83" y="5045"/>
                    <a:pt x="881" y="5551"/>
                  </a:cubicBezTo>
                  <a:cubicBezTo>
                    <a:pt x="2251" y="6396"/>
                    <a:pt x="3643" y="7058"/>
                    <a:pt x="3643" y="7058"/>
                  </a:cubicBezTo>
                  <a:cubicBezTo>
                    <a:pt x="3643" y="7058"/>
                    <a:pt x="3369" y="7058"/>
                    <a:pt x="2137" y="6784"/>
                  </a:cubicBezTo>
                  <a:cubicBezTo>
                    <a:pt x="2032" y="6758"/>
                    <a:pt x="1940" y="6746"/>
                    <a:pt x="1860" y="6746"/>
                  </a:cubicBezTo>
                  <a:cubicBezTo>
                    <a:pt x="1085" y="6746"/>
                    <a:pt x="1447" y="7860"/>
                    <a:pt x="2502" y="8336"/>
                  </a:cubicBezTo>
                  <a:cubicBezTo>
                    <a:pt x="3141" y="8632"/>
                    <a:pt x="5629" y="9888"/>
                    <a:pt x="7980" y="10276"/>
                  </a:cubicBezTo>
                  <a:cubicBezTo>
                    <a:pt x="8126" y="10303"/>
                    <a:pt x="8290" y="10314"/>
                    <a:pt x="8460" y="10314"/>
                  </a:cubicBezTo>
                  <a:cubicBezTo>
                    <a:pt x="9138" y="10314"/>
                    <a:pt x="9897" y="10139"/>
                    <a:pt x="9897" y="10139"/>
                  </a:cubicBezTo>
                  <a:cubicBezTo>
                    <a:pt x="16667" y="15643"/>
                    <a:pt x="21922" y="17567"/>
                    <a:pt x="25473" y="17567"/>
                  </a:cubicBezTo>
                  <a:cubicBezTo>
                    <a:pt x="27621" y="17567"/>
                    <a:pt x="29146" y="16863"/>
                    <a:pt x="30006" y="15822"/>
                  </a:cubicBezTo>
                  <a:cubicBezTo>
                    <a:pt x="32312" y="13061"/>
                    <a:pt x="31536" y="9477"/>
                    <a:pt x="26149" y="8107"/>
                  </a:cubicBezTo>
                  <a:cubicBezTo>
                    <a:pt x="16768" y="5688"/>
                    <a:pt x="13504" y="4707"/>
                    <a:pt x="13504" y="4707"/>
                  </a:cubicBezTo>
                  <a:cubicBezTo>
                    <a:pt x="13389" y="3885"/>
                    <a:pt x="13001" y="2880"/>
                    <a:pt x="12613" y="2127"/>
                  </a:cubicBezTo>
                  <a:cubicBezTo>
                    <a:pt x="12613" y="2127"/>
                    <a:pt x="9990" y="2972"/>
                    <a:pt x="9395" y="2972"/>
                  </a:cubicBezTo>
                  <a:cubicBezTo>
                    <a:pt x="9387" y="2972"/>
                    <a:pt x="9379" y="2972"/>
                    <a:pt x="9372" y="2972"/>
                  </a:cubicBezTo>
                  <a:cubicBezTo>
                    <a:pt x="8208" y="2926"/>
                    <a:pt x="5560" y="781"/>
                    <a:pt x="4373" y="164"/>
                  </a:cubicBezTo>
                  <a:cubicBezTo>
                    <a:pt x="4148" y="50"/>
                    <a:pt x="3938" y="1"/>
                    <a:pt x="3750"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6" name="Google Shape;6060;p42"/>
            <p:cNvSpPr/>
            <p:nvPr/>
          </p:nvSpPr>
          <p:spPr>
            <a:xfrm>
              <a:off x="6613200" y="4164525"/>
              <a:ext cx="338400" cy="149525"/>
            </a:xfrm>
            <a:custGeom>
              <a:avLst/>
              <a:gdLst/>
              <a:ahLst/>
              <a:cxnLst/>
              <a:rect l="l" t="t" r="r" b="b"/>
              <a:pathLst>
                <a:path w="13536" h="5981" extrusionOk="0">
                  <a:moveTo>
                    <a:pt x="0" y="0"/>
                  </a:moveTo>
                  <a:cubicBezTo>
                    <a:pt x="183" y="411"/>
                    <a:pt x="343" y="845"/>
                    <a:pt x="480" y="1278"/>
                  </a:cubicBezTo>
                  <a:cubicBezTo>
                    <a:pt x="617" y="1712"/>
                    <a:pt x="731" y="2146"/>
                    <a:pt x="776" y="2602"/>
                  </a:cubicBezTo>
                  <a:cubicBezTo>
                    <a:pt x="776" y="2648"/>
                    <a:pt x="822" y="2671"/>
                    <a:pt x="868" y="2694"/>
                  </a:cubicBezTo>
                  <a:cubicBezTo>
                    <a:pt x="1918" y="3013"/>
                    <a:pt x="2945" y="3310"/>
                    <a:pt x="4018" y="3607"/>
                  </a:cubicBezTo>
                  <a:cubicBezTo>
                    <a:pt x="5068" y="3903"/>
                    <a:pt x="6118" y="4177"/>
                    <a:pt x="7168" y="4451"/>
                  </a:cubicBezTo>
                  <a:cubicBezTo>
                    <a:pt x="8218" y="4725"/>
                    <a:pt x="9290" y="4999"/>
                    <a:pt x="10340" y="5250"/>
                  </a:cubicBezTo>
                  <a:cubicBezTo>
                    <a:pt x="11413" y="5501"/>
                    <a:pt x="12486" y="5752"/>
                    <a:pt x="13536" y="5980"/>
                  </a:cubicBezTo>
                  <a:cubicBezTo>
                    <a:pt x="12509" y="5638"/>
                    <a:pt x="11459" y="5319"/>
                    <a:pt x="10409" y="4999"/>
                  </a:cubicBezTo>
                  <a:cubicBezTo>
                    <a:pt x="9359" y="4679"/>
                    <a:pt x="8332" y="4383"/>
                    <a:pt x="7259" y="4109"/>
                  </a:cubicBezTo>
                  <a:cubicBezTo>
                    <a:pt x="6209" y="3812"/>
                    <a:pt x="5159" y="3538"/>
                    <a:pt x="4109" y="3264"/>
                  </a:cubicBezTo>
                  <a:cubicBezTo>
                    <a:pt x="3077" y="2995"/>
                    <a:pt x="2022" y="2748"/>
                    <a:pt x="989" y="2479"/>
                  </a:cubicBezTo>
                  <a:lnTo>
                    <a:pt x="989" y="2479"/>
                  </a:lnTo>
                  <a:cubicBezTo>
                    <a:pt x="917" y="2039"/>
                    <a:pt x="786" y="1636"/>
                    <a:pt x="617" y="1233"/>
                  </a:cubicBezTo>
                  <a:cubicBezTo>
                    <a:pt x="434" y="799"/>
                    <a:pt x="229" y="388"/>
                    <a:pt x="0" y="0"/>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anim calcmode="lin" valueType="num">
                                      <p:cBhvr>
                                        <p:cTn id="8" dur="1000" fill="hold"/>
                                        <p:tgtEl>
                                          <p:spTgt spid="133"/>
                                        </p:tgtEl>
                                        <p:attrNameLst>
                                          <p:attrName>ppt_x</p:attrName>
                                        </p:attrNameLst>
                                      </p:cBhvr>
                                      <p:tavLst>
                                        <p:tav tm="0">
                                          <p:val>
                                            <p:strVal val="#ppt_x"/>
                                          </p:val>
                                        </p:tav>
                                        <p:tav tm="100000">
                                          <p:val>
                                            <p:strVal val="#ppt_x"/>
                                          </p:val>
                                        </p:tav>
                                      </p:tavLst>
                                    </p:anim>
                                    <p:anim calcmode="lin" valueType="num">
                                      <p:cBhvr>
                                        <p:cTn id="9" dur="1000" fill="hold"/>
                                        <p:tgtEl>
                                          <p:spTgt spid="13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80"/>
                                        </p:tgtEl>
                                        <p:attrNameLst>
                                          <p:attrName>style.visibility</p:attrName>
                                        </p:attrNameLst>
                                      </p:cBhvr>
                                      <p:to>
                                        <p:strVal val="visible"/>
                                      </p:to>
                                    </p:set>
                                    <p:animEffect transition="in" filter="fade">
                                      <p:cBhvr>
                                        <p:cTn id="12" dur="1000"/>
                                        <p:tgtEl>
                                          <p:spTgt spid="1480"/>
                                        </p:tgtEl>
                                      </p:cBhvr>
                                    </p:animEffect>
                                    <p:anim calcmode="lin" valueType="num">
                                      <p:cBhvr>
                                        <p:cTn id="13" dur="1000" fill="hold"/>
                                        <p:tgtEl>
                                          <p:spTgt spid="1480"/>
                                        </p:tgtEl>
                                        <p:attrNameLst>
                                          <p:attrName>ppt_x</p:attrName>
                                        </p:attrNameLst>
                                      </p:cBhvr>
                                      <p:tavLst>
                                        <p:tav tm="0">
                                          <p:val>
                                            <p:strVal val="#ppt_x"/>
                                          </p:val>
                                        </p:tav>
                                        <p:tav tm="100000">
                                          <p:val>
                                            <p:strVal val="#ppt_x"/>
                                          </p:val>
                                        </p:tav>
                                      </p:tavLst>
                                    </p:anim>
                                    <p:anim calcmode="lin" valueType="num">
                                      <p:cBhvr>
                                        <p:cTn id="14" dur="1000" fill="hold"/>
                                        <p:tgtEl>
                                          <p:spTgt spid="148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12"/>
                                        </p:tgtEl>
                                        <p:attrNameLst>
                                          <p:attrName>style.visibility</p:attrName>
                                        </p:attrNameLst>
                                      </p:cBhvr>
                                      <p:to>
                                        <p:strVal val="visible"/>
                                      </p:to>
                                    </p:set>
                                    <p:animEffect transition="in" filter="fade">
                                      <p:cBhvr>
                                        <p:cTn id="17" dur="1000"/>
                                        <p:tgtEl>
                                          <p:spTgt spid="1512"/>
                                        </p:tgtEl>
                                      </p:cBhvr>
                                    </p:animEffect>
                                    <p:anim calcmode="lin" valueType="num">
                                      <p:cBhvr>
                                        <p:cTn id="18" dur="1000" fill="hold"/>
                                        <p:tgtEl>
                                          <p:spTgt spid="1512"/>
                                        </p:tgtEl>
                                        <p:attrNameLst>
                                          <p:attrName>ppt_x</p:attrName>
                                        </p:attrNameLst>
                                      </p:cBhvr>
                                      <p:tavLst>
                                        <p:tav tm="0">
                                          <p:val>
                                            <p:strVal val="#ppt_x"/>
                                          </p:val>
                                        </p:tav>
                                        <p:tav tm="100000">
                                          <p:val>
                                            <p:strVal val="#ppt_x"/>
                                          </p:val>
                                        </p:tav>
                                      </p:tavLst>
                                    </p:anim>
                                    <p:anim calcmode="lin" valueType="num">
                                      <p:cBhvr>
                                        <p:cTn id="19" dur="1000" fill="hold"/>
                                        <p:tgtEl>
                                          <p:spTgt spid="151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479">
                                            <p:txEl>
                                              <p:pRg st="0" end="0"/>
                                            </p:txEl>
                                          </p:spTgt>
                                        </p:tgtEl>
                                        <p:attrNameLst>
                                          <p:attrName>style.visibility</p:attrName>
                                        </p:attrNameLst>
                                      </p:cBhvr>
                                      <p:to>
                                        <p:strVal val="visible"/>
                                      </p:to>
                                    </p:set>
                                    <p:animEffect transition="in" filter="fade">
                                      <p:cBhvr>
                                        <p:cTn id="23" dur="1000"/>
                                        <p:tgtEl>
                                          <p:spTgt spid="1479">
                                            <p:txEl>
                                              <p:pRg st="0" end="0"/>
                                            </p:txEl>
                                          </p:spTgt>
                                        </p:tgtEl>
                                      </p:cBhvr>
                                    </p:animEffect>
                                    <p:anim calcmode="lin" valueType="num">
                                      <p:cBhvr>
                                        <p:cTn id="24" dur="1000" fill="hold"/>
                                        <p:tgtEl>
                                          <p:spTgt spid="1479">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479">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32" presetClass="emph" presetSubtype="0" repeatCount="indefinite" fill="hold" nodeType="afterEffect">
                                  <p:stCondLst>
                                    <p:cond delay="0"/>
                                  </p:stCondLst>
                                  <p:childTnLst>
                                    <p:animRot by="120000">
                                      <p:cBhvr>
                                        <p:cTn id="28" dur="100" fill="hold">
                                          <p:stCondLst>
                                            <p:cond delay="0"/>
                                          </p:stCondLst>
                                        </p:cTn>
                                        <p:tgtEl>
                                          <p:spTgt spid="1605"/>
                                        </p:tgtEl>
                                        <p:attrNameLst>
                                          <p:attrName>r</p:attrName>
                                        </p:attrNameLst>
                                      </p:cBhvr>
                                    </p:animRot>
                                    <p:animRot by="-240000">
                                      <p:cBhvr>
                                        <p:cTn id="29" dur="200" fill="hold">
                                          <p:stCondLst>
                                            <p:cond delay="200"/>
                                          </p:stCondLst>
                                        </p:cTn>
                                        <p:tgtEl>
                                          <p:spTgt spid="1605"/>
                                        </p:tgtEl>
                                        <p:attrNameLst>
                                          <p:attrName>r</p:attrName>
                                        </p:attrNameLst>
                                      </p:cBhvr>
                                    </p:animRot>
                                    <p:animRot by="240000">
                                      <p:cBhvr>
                                        <p:cTn id="30" dur="200" fill="hold">
                                          <p:stCondLst>
                                            <p:cond delay="400"/>
                                          </p:stCondLst>
                                        </p:cTn>
                                        <p:tgtEl>
                                          <p:spTgt spid="1605"/>
                                        </p:tgtEl>
                                        <p:attrNameLst>
                                          <p:attrName>r</p:attrName>
                                        </p:attrNameLst>
                                      </p:cBhvr>
                                    </p:animRot>
                                    <p:animRot by="-240000">
                                      <p:cBhvr>
                                        <p:cTn id="31" dur="200" fill="hold">
                                          <p:stCondLst>
                                            <p:cond delay="600"/>
                                          </p:stCondLst>
                                        </p:cTn>
                                        <p:tgtEl>
                                          <p:spTgt spid="1605"/>
                                        </p:tgtEl>
                                        <p:attrNameLst>
                                          <p:attrName>r</p:attrName>
                                        </p:attrNameLst>
                                      </p:cBhvr>
                                    </p:animRot>
                                    <p:animRot by="120000">
                                      <p:cBhvr>
                                        <p:cTn id="32" dur="200" fill="hold">
                                          <p:stCondLst>
                                            <p:cond delay="800"/>
                                          </p:stCondLst>
                                        </p:cTn>
                                        <p:tgtEl>
                                          <p:spTgt spid="1605"/>
                                        </p:tgtEl>
                                        <p:attrNameLst>
                                          <p:attrName>r</p:attrName>
                                        </p:attrNameLst>
                                      </p:cBhvr>
                                    </p:animRot>
                                  </p:childTnLst>
                                </p:cTn>
                              </p:par>
                            </p:childTnLst>
                          </p:cTn>
                        </p:par>
                        <p:par>
                          <p:cTn id="33" fill="hold">
                            <p:stCondLst>
                              <p:cond delay="3000"/>
                            </p:stCondLst>
                            <p:childTnLst>
                              <p:par>
                                <p:cTn id="34" presetID="32" presetClass="emph" presetSubtype="0" repeatCount="indefinite" fill="hold" nodeType="afterEffect">
                                  <p:stCondLst>
                                    <p:cond delay="0"/>
                                  </p:stCondLst>
                                  <p:childTnLst>
                                    <p:animRot by="120000">
                                      <p:cBhvr>
                                        <p:cTn id="35" dur="100" fill="hold">
                                          <p:stCondLst>
                                            <p:cond delay="0"/>
                                          </p:stCondLst>
                                        </p:cTn>
                                        <p:tgtEl>
                                          <p:spTgt spid="1602"/>
                                        </p:tgtEl>
                                        <p:attrNameLst>
                                          <p:attrName>r</p:attrName>
                                        </p:attrNameLst>
                                      </p:cBhvr>
                                    </p:animRot>
                                    <p:animRot by="-240000">
                                      <p:cBhvr>
                                        <p:cTn id="36" dur="200" fill="hold">
                                          <p:stCondLst>
                                            <p:cond delay="200"/>
                                          </p:stCondLst>
                                        </p:cTn>
                                        <p:tgtEl>
                                          <p:spTgt spid="1602"/>
                                        </p:tgtEl>
                                        <p:attrNameLst>
                                          <p:attrName>r</p:attrName>
                                        </p:attrNameLst>
                                      </p:cBhvr>
                                    </p:animRot>
                                    <p:animRot by="240000">
                                      <p:cBhvr>
                                        <p:cTn id="37" dur="200" fill="hold">
                                          <p:stCondLst>
                                            <p:cond delay="400"/>
                                          </p:stCondLst>
                                        </p:cTn>
                                        <p:tgtEl>
                                          <p:spTgt spid="1602"/>
                                        </p:tgtEl>
                                        <p:attrNameLst>
                                          <p:attrName>r</p:attrName>
                                        </p:attrNameLst>
                                      </p:cBhvr>
                                    </p:animRot>
                                    <p:animRot by="-240000">
                                      <p:cBhvr>
                                        <p:cTn id="38" dur="200" fill="hold">
                                          <p:stCondLst>
                                            <p:cond delay="600"/>
                                          </p:stCondLst>
                                        </p:cTn>
                                        <p:tgtEl>
                                          <p:spTgt spid="1602"/>
                                        </p:tgtEl>
                                        <p:attrNameLst>
                                          <p:attrName>r</p:attrName>
                                        </p:attrNameLst>
                                      </p:cBhvr>
                                    </p:animRot>
                                    <p:animRot by="120000">
                                      <p:cBhvr>
                                        <p:cTn id="39" dur="200" fill="hold">
                                          <p:stCondLst>
                                            <p:cond delay="800"/>
                                          </p:stCondLst>
                                        </p:cTn>
                                        <p:tgtEl>
                                          <p:spTgt spid="16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9"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689450505"/>
</p:tagLst>
</file>

<file path=ppt/theme/theme1.xml><?xml version="1.0" encoding="utf-8"?>
<a:theme xmlns:a="http://schemas.openxmlformats.org/drawingml/2006/main" name="Kawaii Scrapbook for College by Slidesgo">
  <a:themeElements>
    <a:clrScheme name="Simple Light">
      <a:dk1>
        <a:srgbClr val="383838"/>
      </a:dk1>
      <a:lt1>
        <a:srgbClr val="FFFFFF"/>
      </a:lt1>
      <a:dk2>
        <a:srgbClr val="E7597C"/>
      </a:dk2>
      <a:lt2>
        <a:srgbClr val="FDBB45"/>
      </a:lt2>
      <a:accent1>
        <a:srgbClr val="F998B0"/>
      </a:accent1>
      <a:accent2>
        <a:srgbClr val="B7FCF6"/>
      </a:accent2>
      <a:accent3>
        <a:srgbClr val="DBBCFF"/>
      </a:accent3>
      <a:accent4>
        <a:srgbClr val="67C7D0"/>
      </a:accent4>
      <a:accent5>
        <a:srgbClr val="96FF9B"/>
      </a:accent5>
      <a:accent6>
        <a:srgbClr val="FEE567"/>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1282</TotalTime>
  <Words>3478</Words>
  <Application>Microsoft Office PowerPoint</Application>
  <PresentationFormat>On-screen Show (16:9)</PresentationFormat>
  <Paragraphs>270</Paragraphs>
  <Slides>28</Slides>
  <Notes>11</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iCiel Cadena</vt:lpstr>
      <vt:lpstr>Tahoma</vt:lpstr>
      <vt:lpstr>Pattaya</vt:lpstr>
      <vt:lpstr>Anaheim</vt:lpstr>
      <vt:lpstr>Calibri</vt:lpstr>
      <vt:lpstr>Times New Roman</vt:lpstr>
      <vt:lpstr>Londrina Solid</vt:lpstr>
      <vt:lpstr>#9Slide07 Cadena</vt:lpstr>
      <vt:lpstr>Great Vibes</vt:lpstr>
      <vt:lpstr>黑体</vt:lpstr>
      <vt:lpstr>Arial</vt:lpstr>
      <vt:lpstr>Kawaii Scrapbook for College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từ và câu</vt:lpstr>
      <vt:lpstr>PowerPoint Presentation</vt:lpstr>
      <vt:lpstr>PowerPoint Presentation</vt:lpstr>
      <vt:lpstr>PowerPoint Presentation</vt:lpstr>
      <vt:lpstr>Giải nghĩa từ</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Truyền điện</vt:lpstr>
      <vt:lpstr>Dặn dò</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Kể chuyện</dc:title>
  <cp:lastModifiedBy>Microsoft account</cp:lastModifiedBy>
  <cp:revision>145</cp:revision>
  <dcterms:modified xsi:type="dcterms:W3CDTF">2024-03-09T03:08:58Z</dcterms:modified>
</cp:coreProperties>
</file>