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82" r:id="rId2"/>
    <p:sldId id="256" r:id="rId3"/>
    <p:sldId id="272" r:id="rId4"/>
    <p:sldId id="260" r:id="rId5"/>
    <p:sldId id="259" r:id="rId6"/>
    <p:sldId id="279" r:id="rId7"/>
    <p:sldId id="274" r:id="rId8"/>
    <p:sldId id="257" r:id="rId9"/>
    <p:sldId id="273" r:id="rId10"/>
    <p:sldId id="276" r:id="rId11"/>
    <p:sldId id="265" r:id="rId12"/>
    <p:sldId id="258" r:id="rId13"/>
    <p:sldId id="277" r:id="rId14"/>
    <p:sldId id="278" r:id="rId15"/>
    <p:sldId id="263" r:id="rId16"/>
    <p:sldId id="261" r:id="rId17"/>
    <p:sldId id="280" r:id="rId18"/>
    <p:sldId id="281" r:id="rId19"/>
    <p:sldId id="275" r:id="rId20"/>
    <p:sldId id="262" r:id="rId21"/>
    <p:sldId id="269" r:id="rId22"/>
    <p:sldId id="270" r:id="rId23"/>
    <p:sldId id="271" r:id="rId24"/>
  </p:sldIdLst>
  <p:sldSz cx="18288000" cy="10287000"/>
  <p:notesSz cx="6858000" cy="9144000"/>
  <p:embeddedFontLst>
    <p:embeddedFont>
      <p:font typeface="#9Slide03 Sofia Pro Soft Bold" panose="020B0604020202020204" charset="0"/>
      <p:bold r:id="rId26"/>
    </p:embeddedFont>
    <p:embeddedFont>
      <p:font typeface="#9Slide03 BoosterNextFYBlack" panose="020B0604020202020204" charset="0"/>
      <p:regular r:id="rId27"/>
    </p:embeddedFont>
    <p:embeddedFont>
      <p:font typeface="#9Slide05 Dear Saturday" panose="020B0604020202020204" charset="0"/>
      <p:regular r:id="rId28"/>
    </p:embeddedFont>
    <p:embeddedFont>
      <p:font typeface="Prompt Bold" panose="020B0604020202020204" charset="0"/>
      <p:regular r:id="rId29"/>
    </p:embeddedFont>
    <p:embeddedFont>
      <p:font typeface="#9Slide03 Arima Madurai Black" panose="020B0604020202020204" charset="0"/>
      <p:bold r:id="rId30"/>
    </p:embeddedFont>
    <p:embeddedFont>
      <p:font typeface="Calibri" panose="020F0502020204030204" pitchFamily="34" charset="0"/>
      <p:regular r:id="rId31"/>
      <p:bold r:id="rId32"/>
      <p:italic r:id="rId33"/>
      <p:boldItalic r:id="rId34"/>
    </p:embeddedFont>
    <p:embeddedFont>
      <p:font typeface="Prompt Light" panose="020B0604020202020204" charset="0"/>
      <p:regular r:id="rId35"/>
      <p:italic r:id="rId36"/>
    </p:embeddedFont>
    <p:embeddedFont>
      <p:font typeface="#9Slide04 Vollkorn Black" panose="020B0604020202020204" charset="0"/>
      <p:bold r:id="rId37"/>
    </p:embeddedFont>
    <p:embeddedFont>
      <p:font typeface="#9Slide03 Nokia" panose="020B0604020202020204" charset="0"/>
      <p:regular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11472" userDrawn="1">
          <p15:clr>
            <a:srgbClr val="A4A3A4"/>
          </p15:clr>
        </p15:guide>
        <p15:guide id="4" orient="horz" pos="6480" userDrawn="1">
          <p15:clr>
            <a:srgbClr val="A4A3A4"/>
          </p15:clr>
        </p15:guide>
        <p15:guide id="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E6"/>
    <a:srgbClr val="FD87B1"/>
    <a:srgbClr val="FFCC66"/>
    <a:srgbClr val="FFCC00"/>
    <a:srgbClr val="FDFF8F"/>
    <a:srgbClr val="FFBD6F"/>
    <a:srgbClr val="F9C9C7"/>
    <a:srgbClr val="A65053"/>
    <a:srgbClr val="88101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5501" autoAdjust="0"/>
  </p:normalViewPr>
  <p:slideViewPr>
    <p:cSldViewPr>
      <p:cViewPr varScale="1">
        <p:scale>
          <a:sx n="43" d="100"/>
          <a:sy n="43" d="100"/>
        </p:scale>
        <p:origin x="776" y="72"/>
      </p:cViewPr>
      <p:guideLst>
        <p:guide orient="horz"/>
        <p:guide pos="11472"/>
        <p:guide orient="horz" pos="6480"/>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216B2-968F-4C0A-97B8-957CC6DAC98B}" type="datetimeFigureOut">
              <a:rPr lang="en-US" smtClean="0"/>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DC013-7A41-4889-9A4F-AE424D4354E0}" type="slidenum">
              <a:rPr lang="en-US" smtClean="0"/>
              <a:t>‹#›</a:t>
            </a:fld>
            <a:endParaRPr lang="en-US"/>
          </a:p>
        </p:txBody>
      </p:sp>
    </p:spTree>
    <p:extLst>
      <p:ext uri="{BB962C8B-B14F-4D97-AF65-F5344CB8AC3E}">
        <p14:creationId xmlns:p14="http://schemas.microsoft.com/office/powerpoint/2010/main" val="4126531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DC013-7A41-4889-9A4F-AE424D4354E0}" type="slidenum">
              <a:rPr lang="en-US" smtClean="0"/>
              <a:t>5</a:t>
            </a:fld>
            <a:endParaRPr lang="en-US"/>
          </a:p>
        </p:txBody>
      </p:sp>
    </p:spTree>
    <p:extLst>
      <p:ext uri="{BB962C8B-B14F-4D97-AF65-F5344CB8AC3E}">
        <p14:creationId xmlns:p14="http://schemas.microsoft.com/office/powerpoint/2010/main" val="2118418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981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9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709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313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00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56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987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315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0762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3745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1782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174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808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419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392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424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398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06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973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24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90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8877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1" r:id="rId8"/>
    <p:sldLayoutId id="2147483680" r:id="rId9"/>
    <p:sldLayoutId id="2147483679" r:id="rId10"/>
    <p:sldLayoutId id="2147483678" r:id="rId11"/>
    <p:sldLayoutId id="2147483677" r:id="rId12"/>
    <p:sldLayoutId id="2147483676" r:id="rId13"/>
    <p:sldLayoutId id="2147483675" r:id="rId14"/>
    <p:sldLayoutId id="2147483674" r:id="rId15"/>
    <p:sldLayoutId id="2147483673" r:id="rId16"/>
    <p:sldLayoutId id="2147483672" r:id="rId17"/>
    <p:sldLayoutId id="2147483671" r:id="rId18"/>
    <p:sldLayoutId id="2147483670" r:id="rId19"/>
    <p:sldLayoutId id="2147483669" r:id="rId20"/>
    <p:sldLayoutId id="2147483668" r:id="rId21"/>
    <p:sldLayoutId id="2147483667" r:id="rId22"/>
    <p:sldLayoutId id="2147483666" r:id="rId23"/>
    <p:sldLayoutId id="2147483665" r:id="rId24"/>
    <p:sldLayoutId id="2147483664" r:id="rId25"/>
    <p:sldLayoutId id="2147483663" r:id="rId26"/>
    <p:sldLayoutId id="2147483662" r:id="rId27"/>
    <p:sldLayoutId id="2147483661" r:id="rId28"/>
    <p:sldLayoutId id="2147483660" r:id="rId29"/>
    <p:sldLayoutId id="2147483656" r:id="rId30"/>
    <p:sldLayoutId id="2147483657" r:id="rId31"/>
    <p:sldLayoutId id="2147483658" r:id="rId32"/>
    <p:sldLayoutId id="2147483659"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86.svg"/><Relationship Id="rId3" Type="http://schemas.openxmlformats.org/officeDocument/2006/relationships/image" Target="../media/image77.svg"/><Relationship Id="rId7" Type="http://schemas.openxmlformats.org/officeDocument/2006/relationships/image" Target="../media/image52.jpeg"/><Relationship Id="rId12"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79.svg"/><Relationship Id="rId5" Type="http://schemas.openxmlformats.org/officeDocument/2006/relationships/image" Target="../media/image50.jpeg"/><Relationship Id="rId10" Type="http://schemas.openxmlformats.org/officeDocument/2006/relationships/image" Target="../media/image47.png"/><Relationship Id="rId4" Type="http://schemas.openxmlformats.org/officeDocument/2006/relationships/image" Target="../media/image49.jpe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13" Type="http://schemas.openxmlformats.org/officeDocument/2006/relationships/image" Target="../media/image96.svg"/><Relationship Id="rId18" Type="http://schemas.openxmlformats.org/officeDocument/2006/relationships/image" Target="../media/image47.png"/><Relationship Id="rId26" Type="http://schemas.openxmlformats.org/officeDocument/2006/relationships/image" Target="../media/image65.png"/><Relationship Id="rId21" Type="http://schemas.openxmlformats.org/officeDocument/2006/relationships/image" Target="../media/image102.svg"/><Relationship Id="rId34" Type="http://schemas.openxmlformats.org/officeDocument/2006/relationships/image" Target="../media/image69.png"/><Relationship Id="rId7" Type="http://schemas.openxmlformats.org/officeDocument/2006/relationships/image" Target="../media/image64.svg"/><Relationship Id="rId12" Type="http://schemas.openxmlformats.org/officeDocument/2006/relationships/image" Target="../media/image59.png"/><Relationship Id="rId17" Type="http://schemas.openxmlformats.org/officeDocument/2006/relationships/image" Target="../media/image100.svg"/><Relationship Id="rId25" Type="http://schemas.openxmlformats.org/officeDocument/2006/relationships/image" Target="../media/image106.svg"/><Relationship Id="rId33" Type="http://schemas.openxmlformats.org/officeDocument/2006/relationships/image" Target="../media/image114.svg"/><Relationship Id="rId38" Type="http://schemas.openxmlformats.org/officeDocument/2006/relationships/image" Target="../media/image71.png"/><Relationship Id="rId2" Type="http://schemas.openxmlformats.org/officeDocument/2006/relationships/image" Target="../media/image54.png"/><Relationship Id="rId16" Type="http://schemas.openxmlformats.org/officeDocument/2006/relationships/image" Target="../media/image61.png"/><Relationship Id="rId20" Type="http://schemas.openxmlformats.org/officeDocument/2006/relationships/image" Target="../media/image62.png"/><Relationship Id="rId29" Type="http://schemas.openxmlformats.org/officeDocument/2006/relationships/image" Target="../media/image110.sv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94.svg"/><Relationship Id="rId24" Type="http://schemas.openxmlformats.org/officeDocument/2006/relationships/image" Target="../media/image64.png"/><Relationship Id="rId32" Type="http://schemas.openxmlformats.org/officeDocument/2006/relationships/image" Target="../media/image68.png"/><Relationship Id="rId37" Type="http://schemas.openxmlformats.org/officeDocument/2006/relationships/image" Target="../media/image118.svg"/><Relationship Id="rId5" Type="http://schemas.openxmlformats.org/officeDocument/2006/relationships/image" Target="../media/image90.svg"/><Relationship Id="rId15" Type="http://schemas.openxmlformats.org/officeDocument/2006/relationships/image" Target="../media/image98.svg"/><Relationship Id="rId23" Type="http://schemas.openxmlformats.org/officeDocument/2006/relationships/image" Target="../media/image104.svg"/><Relationship Id="rId28" Type="http://schemas.openxmlformats.org/officeDocument/2006/relationships/image" Target="../media/image66.png"/><Relationship Id="rId36" Type="http://schemas.openxmlformats.org/officeDocument/2006/relationships/image" Target="../media/image70.png"/><Relationship Id="rId10" Type="http://schemas.openxmlformats.org/officeDocument/2006/relationships/image" Target="../media/image58.png"/><Relationship Id="rId19" Type="http://schemas.openxmlformats.org/officeDocument/2006/relationships/image" Target="../media/image79.svg"/><Relationship Id="rId31" Type="http://schemas.openxmlformats.org/officeDocument/2006/relationships/image" Target="../media/image112.svg"/><Relationship Id="rId4" Type="http://schemas.openxmlformats.org/officeDocument/2006/relationships/image" Target="../media/image55.png"/><Relationship Id="rId9" Type="http://schemas.openxmlformats.org/officeDocument/2006/relationships/image" Target="../media/image86.svg"/><Relationship Id="rId14" Type="http://schemas.openxmlformats.org/officeDocument/2006/relationships/image" Target="../media/image60.png"/><Relationship Id="rId22" Type="http://schemas.openxmlformats.org/officeDocument/2006/relationships/image" Target="../media/image63.png"/><Relationship Id="rId27" Type="http://schemas.openxmlformats.org/officeDocument/2006/relationships/image" Target="../media/image108.svg"/><Relationship Id="rId30" Type="http://schemas.openxmlformats.org/officeDocument/2006/relationships/image" Target="../media/image67.png"/><Relationship Id="rId35" Type="http://schemas.openxmlformats.org/officeDocument/2006/relationships/image" Target="../media/image116.svg"/><Relationship Id="rId8" Type="http://schemas.openxmlformats.org/officeDocument/2006/relationships/image" Target="../media/image57.png"/><Relationship Id="rId3" Type="http://schemas.openxmlformats.org/officeDocument/2006/relationships/image" Target="../media/image88.sv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24.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22.sv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116.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26.sv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31.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52.sv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31.svg"/><Relationship Id="rId7" Type="http://schemas.openxmlformats.org/officeDocument/2006/relationships/image" Target="../media/image135.sv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microsoft.com/office/2007/relationships/hdphoto" Target="../media/hdphoto2.wdp"/><Relationship Id="rId5" Type="http://schemas.openxmlformats.org/officeDocument/2006/relationships/image" Target="../media/image133.svg"/><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137.svg"/></Relationships>
</file>

<file path=ppt/slides/_rels/slide16.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84.jpeg"/><Relationship Id="rId7" Type="http://schemas.openxmlformats.org/officeDocument/2006/relationships/image" Target="../media/image87.png"/><Relationship Id="rId12" Type="http://schemas.openxmlformats.org/officeDocument/2006/relationships/image" Target="../media/image147.sv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88.png"/><Relationship Id="rId5" Type="http://schemas.openxmlformats.org/officeDocument/2006/relationships/image" Target="../media/image86.png"/><Relationship Id="rId10" Type="http://schemas.openxmlformats.org/officeDocument/2006/relationships/image" Target="../media/image88.svg"/><Relationship Id="rId4" Type="http://schemas.openxmlformats.org/officeDocument/2006/relationships/image" Target="../media/image85.jpe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6.png"/><Relationship Id="rId5" Type="http://schemas.microsoft.com/office/2007/relationships/hdphoto" Target="../media/hdphoto3.wdp"/><Relationship Id="rId4" Type="http://schemas.openxmlformats.org/officeDocument/2006/relationships/image" Target="../media/image89.pn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svg"/><Relationship Id="rId7" Type="http://schemas.openxmlformats.org/officeDocument/2006/relationships/image" Target="../media/image143.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6.png"/><Relationship Id="rId5" Type="http://schemas.microsoft.com/office/2007/relationships/hdphoto" Target="../media/hdphoto3.wdp"/><Relationship Id="rId4" Type="http://schemas.openxmlformats.org/officeDocument/2006/relationships/image" Target="../media/image89.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43.svg"/><Relationship Id="rId7" Type="http://schemas.openxmlformats.org/officeDocument/2006/relationships/image" Target="../media/image88.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145.svg"/><Relationship Id="rId4" Type="http://schemas.openxmlformats.org/officeDocument/2006/relationships/image" Target="../media/image87.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52.svg"/><Relationship Id="rId7" Type="http://schemas.openxmlformats.org/officeDocument/2006/relationships/image" Target="../media/image156.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54.svg"/><Relationship Id="rId4" Type="http://schemas.openxmlformats.org/officeDocument/2006/relationships/image" Target="../media/image93.png"/><Relationship Id="rId9" Type="http://schemas.openxmlformats.org/officeDocument/2006/relationships/image" Target="../media/image110.svg"/></Relationships>
</file>

<file path=ppt/slides/_rels/slide21.xml.rels><?xml version="1.0" encoding="UTF-8" standalone="yes"?>
<Relationships xmlns="http://schemas.openxmlformats.org/package/2006/relationships"><Relationship Id="rId3" Type="http://schemas.openxmlformats.org/officeDocument/2006/relationships/image" Target="../media/image152.svg"/><Relationship Id="rId7" Type="http://schemas.openxmlformats.org/officeDocument/2006/relationships/image" Target="../media/image159.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54.sv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8.png"/><Relationship Id="rId21" Type="http://schemas.openxmlformats.org/officeDocument/2006/relationships/image" Target="../media/image97.png"/><Relationship Id="rId7" Type="http://schemas.openxmlformats.org/officeDocument/2006/relationships/image" Target="../media/image10.png"/><Relationship Id="rId12" Type="http://schemas.openxmlformats.org/officeDocument/2006/relationships/image" Target="../media/image21.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31.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7.png"/><Relationship Id="rId10" Type="http://schemas.openxmlformats.org/officeDocument/2006/relationships/image" Target="../media/image19.svg"/><Relationship Id="rId19" Type="http://schemas.openxmlformats.org/officeDocument/2006/relationships/image" Target="../media/image15.png"/><Relationship Id="rId4" Type="http://schemas.openxmlformats.org/officeDocument/2006/relationships/image" Target="../media/image13.svg"/><Relationship Id="rId9" Type="http://schemas.openxmlformats.org/officeDocument/2006/relationships/image" Target="../media/image11.png"/><Relationship Id="rId14" Type="http://schemas.openxmlformats.org/officeDocument/2006/relationships/image" Target="../media/image25.svg"/><Relationship Id="rId22"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svg"/><Relationship Id="rId18" Type="http://schemas.openxmlformats.org/officeDocument/2006/relationships/image" Target="../media/image16.png"/><Relationship Id="rId3" Type="http://schemas.openxmlformats.org/officeDocument/2006/relationships/image" Target="../media/image13.svg"/><Relationship Id="rId21" Type="http://schemas.openxmlformats.org/officeDocument/2006/relationships/image" Target="../media/image31.svg"/><Relationship Id="rId7" Type="http://schemas.openxmlformats.org/officeDocument/2006/relationships/image" Target="../media/image17.svg"/><Relationship Id="rId12" Type="http://schemas.openxmlformats.org/officeDocument/2006/relationships/image" Target="../media/image13.png"/><Relationship Id="rId17" Type="http://schemas.openxmlformats.org/officeDocument/2006/relationships/image" Target="../media/image27.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9.svg"/><Relationship Id="rId4" Type="http://schemas.openxmlformats.org/officeDocument/2006/relationships/image" Target="../media/image9.png"/><Relationship Id="rId9" Type="http://schemas.openxmlformats.org/officeDocument/2006/relationships/image" Target="../media/image1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jpeg"/><Relationship Id="rId3" Type="http://schemas.openxmlformats.org/officeDocument/2006/relationships/image" Target="../media/image33.svg"/><Relationship Id="rId7" Type="http://schemas.openxmlformats.org/officeDocument/2006/relationships/image" Target="../media/image21.jpeg"/><Relationship Id="rId12" Type="http://schemas.openxmlformats.org/officeDocument/2006/relationships/image" Target="../media/image42.svg"/><Relationship Id="rId2" Type="http://schemas.openxmlformats.org/officeDocument/2006/relationships/image" Target="../media/image18.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45.svg"/><Relationship Id="rId10" Type="http://schemas.openxmlformats.org/officeDocument/2006/relationships/image" Target="../media/image23.jpeg"/><Relationship Id="rId4" Type="http://schemas.openxmlformats.org/officeDocument/2006/relationships/image" Target="../media/image19.jpeg"/><Relationship Id="rId9" Type="http://schemas.openxmlformats.org/officeDocument/2006/relationships/image" Target="../media/image39.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4.png"/><Relationship Id="rId7" Type="http://schemas.openxmlformats.org/officeDocument/2006/relationships/image" Target="../media/image30.png"/><Relationship Id="rId12"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2.jpeg"/><Relationship Id="rId5" Type="http://schemas.openxmlformats.org/officeDocument/2006/relationships/image" Target="../media/image28.jpg"/><Relationship Id="rId10" Type="http://schemas.openxmlformats.org/officeDocument/2006/relationships/image" Target="../media/image52.svg"/><Relationship Id="rId4" Type="http://schemas.openxmlformats.org/officeDocument/2006/relationships/image" Target="../media/image25.sv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svg"/><Relationship Id="rId18" Type="http://schemas.openxmlformats.org/officeDocument/2006/relationships/image" Target="../media/image16.png"/><Relationship Id="rId3" Type="http://schemas.openxmlformats.org/officeDocument/2006/relationships/image" Target="../media/image13.svg"/><Relationship Id="rId21" Type="http://schemas.openxmlformats.org/officeDocument/2006/relationships/image" Target="../media/image27.svg"/><Relationship Id="rId7" Type="http://schemas.openxmlformats.org/officeDocument/2006/relationships/image" Target="../media/image17.svg"/><Relationship Id="rId12" Type="http://schemas.openxmlformats.org/officeDocument/2006/relationships/image" Target="../media/image13.png"/><Relationship Id="rId17" Type="http://schemas.openxmlformats.org/officeDocument/2006/relationships/image" Target="../media/image31.svg"/><Relationship Id="rId25" Type="http://schemas.microsoft.com/office/2007/relationships/hdphoto" Target="../media/hdphoto1.wdp"/><Relationship Id="rId2" Type="http://schemas.openxmlformats.org/officeDocument/2006/relationships/image" Target="../media/image8.png"/><Relationship Id="rId16" Type="http://schemas.openxmlformats.org/officeDocument/2006/relationships/image" Target="../media/image17.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1.svg"/><Relationship Id="rId24" Type="http://schemas.openxmlformats.org/officeDocument/2006/relationships/image" Target="../media/image35.png"/><Relationship Id="rId5" Type="http://schemas.openxmlformats.org/officeDocument/2006/relationships/image" Target="../media/image15.svg"/><Relationship Id="rId15" Type="http://schemas.openxmlformats.org/officeDocument/2006/relationships/image" Target="../media/image25.svg"/><Relationship Id="rId23" Type="http://schemas.openxmlformats.org/officeDocument/2006/relationships/image" Target="../media/image56.svg"/><Relationship Id="rId10" Type="http://schemas.openxmlformats.org/officeDocument/2006/relationships/image" Target="../media/image12.png"/><Relationship Id="rId19" Type="http://schemas.openxmlformats.org/officeDocument/2006/relationships/image" Target="../media/image29.svg"/><Relationship Id="rId4" Type="http://schemas.openxmlformats.org/officeDocument/2006/relationships/image" Target="../media/image9.png"/><Relationship Id="rId9" Type="http://schemas.openxmlformats.org/officeDocument/2006/relationships/image" Target="../media/image19.svg"/><Relationship Id="rId14" Type="http://schemas.openxmlformats.org/officeDocument/2006/relationships/image" Target="../media/image14.png"/><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9.svg"/><Relationship Id="rId7" Type="http://schemas.openxmlformats.org/officeDocument/2006/relationships/image" Target="../media/image2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0.svg"/><Relationship Id="rId18" Type="http://schemas.openxmlformats.org/officeDocument/2006/relationships/image" Target="../media/image45.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42.png"/><Relationship Id="rId17" Type="http://schemas.openxmlformats.org/officeDocument/2006/relationships/image" Target="../media/image74.svg"/><Relationship Id="rId2" Type="http://schemas.openxmlformats.org/officeDocument/2006/relationships/image" Target="../media/image37.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66.sv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7.svg"/><Relationship Id="rId7" Type="http://schemas.openxmlformats.org/officeDocument/2006/relationships/image" Target="../media/image7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94"/>
          <p:cNvSpPr txBox="1">
            <a:spLocks noChangeArrowheads="1"/>
          </p:cNvSpPr>
          <p:nvPr/>
        </p:nvSpPr>
        <p:spPr bwMode="auto">
          <a:xfrm>
            <a:off x="3543300" y="685800"/>
            <a:ext cx="11544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2060"/>
                </a:solidFill>
                <a:latin typeface="Times New Roman" panose="02020603050405020304" pitchFamily="18" charset="0"/>
                <a:cs typeface="Times New Roman" panose="02020603050405020304" pitchFamily="18" charset="0"/>
              </a:rPr>
              <a:t>ỦY BAN NHÂN DÂN QUẬN LONG BIÊN</a:t>
            </a:r>
          </a:p>
          <a:p>
            <a:pPr algn="ctr" eaLnBrk="1" hangingPunct="1">
              <a:spcBef>
                <a:spcPct val="0"/>
              </a:spcBef>
              <a:buFontTx/>
              <a:buNone/>
            </a:pPr>
            <a:r>
              <a:rPr lang="en-US" altLang="en-US" sz="3600" u="sng">
                <a:solidFill>
                  <a:srgbClr val="002060"/>
                </a:solidFill>
                <a:latin typeface="Times New Roman" panose="02020603050405020304" pitchFamily="18" charset="0"/>
                <a:cs typeface="Times New Roman" panose="02020603050405020304" pitchFamily="18" charset="0"/>
              </a:rPr>
              <a:t>TRƯỜNG TIỂU HỌC ÁI MỘ B</a:t>
            </a:r>
          </a:p>
        </p:txBody>
      </p:sp>
      <p:pic>
        <p:nvPicPr>
          <p:cNvPr id="295" name="Picture 294">
            <a:extLst>
              <a:ext uri="{FF2B5EF4-FFF2-40B4-BE49-F238E27FC236}">
                <a16:creationId xmlns:a16="http://schemas.microsoft.com/office/drawing/2014/main" xmlns="" id="{7B47C9B1-D49B-4AA6-A8DD-01DC1D871AB5}"/>
              </a:ext>
            </a:extLst>
          </p:cNvPr>
          <p:cNvPicPr>
            <a:picLocks noChangeAspect="1"/>
          </p:cNvPicPr>
          <p:nvPr/>
        </p:nvPicPr>
        <p:blipFill>
          <a:blip r:embed="rId2"/>
          <a:stretch>
            <a:fillRect/>
          </a:stretch>
        </p:blipFill>
        <p:spPr>
          <a:xfrm>
            <a:off x="2743200" y="457200"/>
            <a:ext cx="2214564" cy="2214564"/>
          </a:xfrm>
          <a:prstGeom prst="ellipse">
            <a:avLst/>
          </a:prstGeom>
        </p:spPr>
      </p:pic>
      <p:sp>
        <p:nvSpPr>
          <p:cNvPr id="5" name="TextBox 4">
            <a:extLst>
              <a:ext uri="{FF2B5EF4-FFF2-40B4-BE49-F238E27FC236}">
                <a16:creationId xmlns:a16="http://schemas.microsoft.com/office/drawing/2014/main" xmlns="" id="{0E941064-7ED8-4A34-87EA-1479821BBF35}"/>
              </a:ext>
            </a:extLst>
          </p:cNvPr>
          <p:cNvSpPr txBox="1"/>
          <p:nvPr/>
        </p:nvSpPr>
        <p:spPr>
          <a:xfrm>
            <a:off x="2628900" y="3086101"/>
            <a:ext cx="12687300" cy="2769989"/>
          </a:xfrm>
          <a:prstGeom prst="rect">
            <a:avLst/>
          </a:prstGeom>
          <a:noFill/>
        </p:spPr>
        <p:txBody>
          <a:bodyPr>
            <a:spAutoFit/>
            <a:scene3d>
              <a:camera prst="orthographicFront"/>
              <a:lightRig rig="threePt" dir="t"/>
            </a:scene3d>
            <a:sp3d extrusionH="57150">
              <a:bevelT w="82550" h="38100" prst="coolSlant"/>
            </a:sp3d>
          </a:bodyPr>
          <a:lstStyle/>
          <a:p>
            <a:pPr algn="ctr" eaLnBrk="1" hangingPunct="1">
              <a:defRPr/>
            </a:pPr>
            <a:r>
              <a:rPr lang="en-US" sz="54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       PHÂN MÔN: TẬP </a:t>
            </a:r>
            <a:r>
              <a:rPr lang="en-US" sz="5400" b="1" dirty="0" smtClean="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LÀM VĂN</a:t>
            </a:r>
            <a:endParaRPr lang="en-US" sz="54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endParaRPr>
          </a:p>
          <a:p>
            <a:pPr algn="ctr" eaLnBrk="1" hangingPunct="1">
              <a:defRPr/>
            </a:pPr>
            <a:endParaRPr lang="en-US" sz="54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endParaRPr>
          </a:p>
          <a:p>
            <a:pPr algn="ctr" eaLnBrk="1" hangingPunct="1">
              <a:defRPr/>
            </a:pPr>
            <a:endParaRPr lang="en-US" sz="66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84399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547731" y="-1564689"/>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288261" y="1435901"/>
            <a:ext cx="12360939"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442596" y="1719659"/>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9964252" y="377687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Hạn</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chế</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79585" y="949165"/>
            <a:ext cx="3352800" cy="733769"/>
          </a:xfrm>
          <a:prstGeom prst="rect">
            <a:avLst/>
          </a:prstGeom>
        </p:spPr>
      </p:pic>
      <p:grpSp>
        <p:nvGrpSpPr>
          <p:cNvPr id="8" name="Group 8"/>
          <p:cNvGrpSpPr>
            <a:grpSpLocks noChangeAspect="1"/>
          </p:cNvGrpSpPr>
          <p:nvPr/>
        </p:nvGrpSpPr>
        <p:grpSpPr>
          <a:xfrm rot="-443219">
            <a:off x="-10801396" y="530371"/>
            <a:ext cx="4533781" cy="8756095"/>
            <a:chOff x="0" y="0"/>
            <a:chExt cx="3290570" cy="6355080"/>
          </a:xfrm>
        </p:grpSpPr>
        <p:sp>
          <p:nvSpPr>
            <p:cNvPr id="9" name="Freeform 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0" name="Freeform 1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4"/>
              <a:stretch>
                <a:fillRect l="-106857" t="-1987" r="-346" b="-14112"/>
              </a:stretch>
            </a:blipFill>
          </p:spPr>
        </p:sp>
        <p:sp>
          <p:nvSpPr>
            <p:cNvPr id="11" name="Freeform 1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5"/>
              <a:stretch>
                <a:fillRect l="-24778" r="-24778"/>
              </a:stretch>
            </a:blipFill>
          </p:spPr>
        </p:sp>
        <p:sp>
          <p:nvSpPr>
            <p:cNvPr id="12" name="Freeform 1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grpSp>
        <p:nvGrpSpPr>
          <p:cNvPr id="13" name="Group 13"/>
          <p:cNvGrpSpPr>
            <a:grpSpLocks noChangeAspect="1"/>
          </p:cNvGrpSpPr>
          <p:nvPr/>
        </p:nvGrpSpPr>
        <p:grpSpPr>
          <a:xfrm rot="451374">
            <a:off x="-6530473" y="673181"/>
            <a:ext cx="4206975" cy="8124933"/>
            <a:chOff x="0" y="0"/>
            <a:chExt cx="3290570" cy="6355080"/>
          </a:xfrm>
        </p:grpSpPr>
        <p:sp>
          <p:nvSpPr>
            <p:cNvPr id="14" name="Freeform 14"/>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9ED"/>
            </a:solidFill>
          </p:spPr>
        </p:sp>
        <p:sp>
          <p:nvSpPr>
            <p:cNvPr id="15" name="Freeform 15"/>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6"/>
              <a:stretch>
                <a:fillRect l="-9556" t="-7309" r="-62167" b="-6763"/>
              </a:stretch>
            </a:blipFill>
          </p:spPr>
        </p:sp>
        <p:sp>
          <p:nvSpPr>
            <p:cNvPr id="16" name="Freeform 16"/>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7"/>
              <a:stretch>
                <a:fillRect t="-41857" b="-7558"/>
              </a:stretch>
            </a:blipFill>
          </p:spPr>
        </p:sp>
        <p:sp>
          <p:nvSpPr>
            <p:cNvPr id="17" name="Freeform 17"/>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272626"/>
            </a:solidFill>
          </p:spPr>
        </p:sp>
      </p:gr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4219" y="776346"/>
            <a:ext cx="1101434" cy="1079405"/>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29358">
            <a:off x="21778296" y="3654140"/>
            <a:ext cx="1142641" cy="1086548"/>
          </a:xfrm>
          <a:prstGeom prst="rect">
            <a:avLst/>
          </a:prstGeom>
        </p:spPr>
      </p:pic>
      <p:sp>
        <p:nvSpPr>
          <p:cNvPr id="20" name="TextBox 6"/>
          <p:cNvSpPr txBox="1"/>
          <p:nvPr/>
        </p:nvSpPr>
        <p:spPr>
          <a:xfrm>
            <a:off x="676422" y="1397766"/>
            <a:ext cx="11431971" cy="7755969"/>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bố cục chư­a rõ ràng. </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Diễn đạt còn lủng củng, câu văn mang tính liệt kê.</a:t>
            </a: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Một số bài văn chư­­a linh hoạt khi sử dụng các biện pháp nghệ thuật, các giác quan trong quan sát và miêu tả.</a:t>
            </a:r>
            <a:endParaRPr lang="en-US" sz="4800" dirty="0">
              <a:latin typeface="Arial" panose="020B0604020202020204" pitchFamily="34" charset="0"/>
              <a:cs typeface="Arial" panose="020B0604020202020204" pitchFamily="34" charset="0"/>
            </a:endParaRPr>
          </a:p>
          <a:p>
            <a:pPr marL="685800" indent="-685800">
              <a:lnSpc>
                <a:spcPct val="150000"/>
              </a:lnSpc>
              <a:buFont typeface="Arial" panose="020B0604020202020204" pitchFamily="34" charset="0"/>
              <a:buChar char="‒"/>
            </a:pPr>
            <a:r>
              <a:rPr lang="pt-BR" sz="4800" dirty="0">
                <a:latin typeface="Arial" panose="020B0604020202020204" pitchFamily="34" charset="0"/>
                <a:cs typeface="Arial" panose="020B0604020202020204" pitchFamily="34" charset="0"/>
              </a:rPr>
              <a:t>Viết còn sai lỗi chính tả.</a:t>
            </a:r>
            <a:endParaRPr lang="en-US" sz="4800" dirty="0">
              <a:latin typeface="Arial" panose="020B0604020202020204" pitchFamily="34" charset="0"/>
              <a:cs typeface="Arial" panose="020B0604020202020204" pitchFamily="34" charset="0"/>
            </a:endParaRPr>
          </a:p>
        </p:txBody>
      </p:sp>
      <p:pic>
        <p:nvPicPr>
          <p:cNvPr id="21"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524078" y="1893851"/>
            <a:ext cx="2361316" cy="21767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861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24655683" y="1325245"/>
            <a:ext cx="760877" cy="107303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04847">
            <a:off x="19322373" y="2234135"/>
            <a:ext cx="1122310" cy="1122310"/>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61588">
            <a:off x="23331243" y="5701675"/>
            <a:ext cx="1221388" cy="129684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646022">
            <a:off x="19349097" y="-1092252"/>
            <a:ext cx="1303493" cy="120158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4429961" y="4167917"/>
            <a:ext cx="1077413" cy="1288211"/>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2791097" y="750937"/>
            <a:ext cx="1433059" cy="93067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003586">
            <a:off x="23951339" y="2465931"/>
            <a:ext cx="545634" cy="113037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920968">
            <a:off x="19495942" y="1119549"/>
            <a:ext cx="1935172" cy="63332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29358">
            <a:off x="16799517" y="2516240"/>
            <a:ext cx="839734" cy="79851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53495">
            <a:off x="19253415" y="5113820"/>
            <a:ext cx="1260226" cy="1426182"/>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0601344">
            <a:off x="20178534" y="3298194"/>
            <a:ext cx="1451981" cy="1451981"/>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9438273">
            <a:off x="24826607" y="6478115"/>
            <a:ext cx="399981" cy="1848650"/>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3659741">
            <a:off x="10155352" y="7309332"/>
            <a:ext cx="913813" cy="934195"/>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842453">
            <a:off x="17398283" y="6627771"/>
            <a:ext cx="876542" cy="977886"/>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rot="1045001">
            <a:off x="17441847" y="8349461"/>
            <a:ext cx="862233" cy="1618526"/>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rot="-4492633">
            <a:off x="19977076" y="6911152"/>
            <a:ext cx="616301" cy="1812650"/>
          </a:xfrm>
          <a:prstGeom prst="rect">
            <a:avLst/>
          </a:prstGeom>
        </p:spPr>
      </p:pic>
      <p:grpSp>
        <p:nvGrpSpPr>
          <p:cNvPr id="19" name="Group 19"/>
          <p:cNvGrpSpPr/>
          <p:nvPr/>
        </p:nvGrpSpPr>
        <p:grpSpPr>
          <a:xfrm>
            <a:off x="360639" y="582063"/>
            <a:ext cx="11647975" cy="5244848"/>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5420420" y="0"/>
              <a:ext cx="4027218" cy="961150"/>
            </a:xfrm>
            <a:prstGeom prst="rect">
              <a:avLst/>
            </a:prstGeom>
          </p:spPr>
        </p:pic>
      </p:grpSp>
      <p:pic>
        <p:nvPicPr>
          <p:cNvPr id="23" name="Picture 2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rcRect/>
          <a:stretch>
            <a:fillRect/>
          </a:stretch>
        </p:blipFill>
        <p:spPr>
          <a:xfrm>
            <a:off x="23272029" y="3813913"/>
            <a:ext cx="708008" cy="708008"/>
          </a:xfrm>
          <a:prstGeom prst="rect">
            <a:avLst/>
          </a:prstGeom>
        </p:spPr>
      </p:pic>
      <p:sp>
        <p:nvSpPr>
          <p:cNvPr id="18" name="TextBox 18"/>
          <p:cNvSpPr txBox="1"/>
          <p:nvPr/>
        </p:nvSpPr>
        <p:spPr>
          <a:xfrm>
            <a:off x="531906" y="1861761"/>
            <a:ext cx="11006794" cy="3693319"/>
          </a:xfrm>
          <a:prstGeom prst="rect">
            <a:avLst/>
          </a:prstGeom>
        </p:spPr>
        <p:txBody>
          <a:bodyPr wrap="square" lIns="0" tIns="0" rIns="0" bIns="0" rtlCol="0" anchor="t">
            <a:spAutoFit/>
          </a:bodyPr>
          <a:lstStyle/>
          <a:p>
            <a:pPr marL="0" lvl="0" indent="0" algn="ctr">
              <a:spcBef>
                <a:spcPct val="0"/>
              </a:spcBef>
            </a:pPr>
            <a:r>
              <a:rPr lang="en-US" sz="12000" dirty="0">
                <a:solidFill>
                  <a:srgbClr val="272626"/>
                </a:solidFill>
                <a:latin typeface="#9Slide03 BoosterNextFYBlack" panose="02000A03000000020004" pitchFamily="2" charset="0"/>
              </a:rPr>
              <a:t>2. </a:t>
            </a:r>
            <a:r>
              <a:rPr lang="en-US" sz="12000" dirty="0" err="1">
                <a:solidFill>
                  <a:srgbClr val="272626"/>
                </a:solidFill>
                <a:latin typeface="#9Slide03 BoosterNextFYBlack" panose="02000A03000000020004" pitchFamily="2" charset="0"/>
              </a:rPr>
              <a:t>Sửa</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lỗi</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trong</a:t>
            </a:r>
            <a:r>
              <a:rPr lang="en-US" sz="12000" dirty="0">
                <a:solidFill>
                  <a:srgbClr val="272626"/>
                </a:solidFill>
                <a:latin typeface="#9Slide03 BoosterNextFYBlack" panose="02000A03000000020004" pitchFamily="2" charset="0"/>
              </a:rPr>
              <a:t> </a:t>
            </a:r>
            <a:r>
              <a:rPr lang="en-US" sz="12000" dirty="0" err="1">
                <a:solidFill>
                  <a:srgbClr val="272626"/>
                </a:solidFill>
                <a:latin typeface="#9Slide03 BoosterNextFYBlack" panose="02000A03000000020004" pitchFamily="2" charset="0"/>
              </a:rPr>
              <a:t>bài</a:t>
            </a:r>
            <a:endParaRPr lang="en-US" sz="12000" dirty="0">
              <a:solidFill>
                <a:srgbClr val="272626"/>
              </a:solidFill>
              <a:latin typeface="#9Slide03 BoosterNextFYBlack" panose="02000A03000000020004" pitchFamily="2" charset="0"/>
            </a:endParaRPr>
          </a:p>
        </p:txBody>
      </p:sp>
      <p:pic>
        <p:nvPicPr>
          <p:cNvPr id="25" name="图片 22">
            <a:extLst>
              <a:ext uri="{FF2B5EF4-FFF2-40B4-BE49-F238E27FC236}">
                <a16:creationId xmlns:a16="http://schemas.microsoft.com/office/drawing/2014/main" xmlns="" id="{FAF4A1CD-FF7A-4484-AF99-43DF96F1FFC2}"/>
              </a:ext>
            </a:extLst>
          </p:cNvPr>
          <p:cNvPicPr/>
          <p:nvPr/>
        </p:nvPicPr>
        <p:blipFill>
          <a:blip r:embed="rId38">
            <a:extLst>
              <a:ext uri="{28A0092B-C50C-407E-A947-70E740481C1C}">
                <a14:useLocalDpi xmlns:a14="http://schemas.microsoft.com/office/drawing/2010/main" val="0"/>
              </a:ext>
            </a:extLst>
          </a:blip>
          <a:srcRect/>
          <a:stretch>
            <a:fillRect/>
          </a:stretch>
        </p:blipFill>
        <p:spPr bwMode="auto">
          <a:xfrm>
            <a:off x="10355932" y="1670173"/>
            <a:ext cx="8218157" cy="86168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053623" y="845019"/>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3592587" y="2719626"/>
            <a:ext cx="777725" cy="2117569"/>
          </a:xfrm>
          <a:prstGeom prst="rect">
            <a:avLst/>
          </a:prstGeom>
        </p:spPr>
      </p:pic>
      <p:sp>
        <p:nvSpPr>
          <p:cNvPr id="13" name="TextBox 13"/>
          <p:cNvSpPr txBox="1"/>
          <p:nvPr/>
        </p:nvSpPr>
        <p:spPr>
          <a:xfrm>
            <a:off x="6272185" y="963438"/>
            <a:ext cx="8482964" cy="1077218"/>
          </a:xfrm>
          <a:prstGeom prst="rect">
            <a:avLst/>
          </a:prstGeom>
        </p:spPr>
        <p:txBody>
          <a:bodyPr lIns="0" tIns="0" rIns="0" bIns="0" rtlCol="0" anchor="t">
            <a:spAutoFit/>
          </a:bodyPr>
          <a:lstStyle/>
          <a:p>
            <a:pPr algn="ctr">
              <a:lnSpc>
                <a:spcPts val="8399"/>
              </a:lnSpc>
            </a:pPr>
            <a:r>
              <a:rPr lang="en-US" sz="7200" dirty="0" err="1">
                <a:solidFill>
                  <a:srgbClr val="6600CC"/>
                </a:solidFill>
                <a:latin typeface="#9Slide03 Sofia Pro Soft Bold" panose="020B0000000000000000" pitchFamily="34" charset="0"/>
              </a:rPr>
              <a:t>Lỗi</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chính</a:t>
            </a:r>
            <a:r>
              <a:rPr lang="en-US" sz="7200" dirty="0">
                <a:solidFill>
                  <a:srgbClr val="6600CC"/>
                </a:solidFill>
                <a:latin typeface="#9Slide03 Sofia Pro Soft Bold" panose="020B0000000000000000" pitchFamily="34" charset="0"/>
              </a:rPr>
              <a:t> </a:t>
            </a:r>
            <a:r>
              <a:rPr lang="en-US" sz="7200" dirty="0" err="1">
                <a:solidFill>
                  <a:srgbClr val="6600CC"/>
                </a:solidFill>
                <a:latin typeface="#9Slide03 Sofia Pro Soft Bold" panose="020B0000000000000000" pitchFamily="34" charset="0"/>
              </a:rPr>
              <a:t>tả</a:t>
            </a:r>
            <a:endParaRPr lang="en-US" sz="7200" dirty="0">
              <a:solidFill>
                <a:srgbClr val="6600CC"/>
              </a:solidFill>
              <a:latin typeface="#9Slide03 Sofia Pro Soft Bold" panose="020B0000000000000000" pitchFamily="34" charset="0"/>
            </a:endParaRPr>
          </a:p>
        </p:txBody>
      </p:sp>
      <p:sp>
        <p:nvSpPr>
          <p:cNvPr id="14" name="TextBox 13"/>
          <p:cNvSpPr txBox="1"/>
          <p:nvPr/>
        </p:nvSpPr>
        <p:spPr>
          <a:xfrm>
            <a:off x="5334000" y="2816005"/>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5" name="TextBox 14"/>
          <p:cNvSpPr txBox="1"/>
          <p:nvPr/>
        </p:nvSpPr>
        <p:spPr>
          <a:xfrm>
            <a:off x="5334000" y="4488941"/>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6" name="TextBox 15"/>
          <p:cNvSpPr txBox="1"/>
          <p:nvPr/>
        </p:nvSpPr>
        <p:spPr>
          <a:xfrm>
            <a:off x="5338011" y="6330279"/>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7" name="TextBox 16"/>
          <p:cNvSpPr txBox="1"/>
          <p:nvPr/>
        </p:nvSpPr>
        <p:spPr>
          <a:xfrm>
            <a:off x="5334000" y="8074466"/>
            <a:ext cx="3581400" cy="1015663"/>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Từ</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sai</a:t>
            </a:r>
            <a:endParaRPr lang="en-US" sz="6000" b="1" dirty="0">
              <a:latin typeface="Arial" panose="020B0604020202020204" pitchFamily="34" charset="0"/>
              <a:cs typeface="Arial" panose="020B0604020202020204" pitchFamily="34" charset="0"/>
            </a:endParaRPr>
          </a:p>
        </p:txBody>
      </p:sp>
      <p:sp>
        <p:nvSpPr>
          <p:cNvPr id="18" name="TextBox 17"/>
          <p:cNvSpPr txBox="1"/>
          <p:nvPr/>
        </p:nvSpPr>
        <p:spPr>
          <a:xfrm>
            <a:off x="12964449" y="2816005"/>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19" name="TextBox 18"/>
          <p:cNvSpPr txBox="1"/>
          <p:nvPr/>
        </p:nvSpPr>
        <p:spPr>
          <a:xfrm>
            <a:off x="12964449" y="4524084"/>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0" name="TextBox 19"/>
          <p:cNvSpPr txBox="1"/>
          <p:nvPr/>
        </p:nvSpPr>
        <p:spPr>
          <a:xfrm>
            <a:off x="13045993" y="6330279"/>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13116849" y="8044386"/>
            <a:ext cx="3581400" cy="1015663"/>
          </a:xfrm>
          <a:prstGeom prst="rect">
            <a:avLst/>
          </a:prstGeom>
          <a:noFill/>
        </p:spPr>
        <p:txBody>
          <a:bodyPr wrap="square" rtlCol="0">
            <a:spAutoFit/>
          </a:bodyPr>
          <a:lstStyle/>
          <a:p>
            <a:r>
              <a:rPr lang="en-US" sz="6000" b="1" dirty="0" err="1">
                <a:solidFill>
                  <a:srgbClr val="FF0000"/>
                </a:solidFill>
                <a:latin typeface="Arial" panose="020B0604020202020204" pitchFamily="34" charset="0"/>
                <a:cs typeface="Arial" panose="020B0604020202020204" pitchFamily="34" charset="0"/>
              </a:rPr>
              <a:t>Từ</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đúng</a:t>
            </a:r>
            <a:endParaRPr lang="en-US" sz="6000" b="1" dirty="0">
              <a:solidFill>
                <a:srgbClr val="FF0000"/>
              </a:solidFill>
              <a:latin typeface="Arial" panose="020B0604020202020204" pitchFamily="34" charset="0"/>
              <a:cs typeface="Arial" panose="020B0604020202020204" pitchFamily="34" charset="0"/>
            </a:endParaRPr>
          </a:p>
        </p:txBody>
      </p:sp>
      <p:pic>
        <p:nvPicPr>
          <p:cNvPr id="2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2816005"/>
            <a:ext cx="2170298" cy="1183799"/>
          </a:xfrm>
          <a:prstGeom prst="rect">
            <a:avLst/>
          </a:prstGeom>
        </p:spPr>
      </p:pic>
      <p:pic>
        <p:nvPicPr>
          <p:cNvPr id="23"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4473285"/>
            <a:ext cx="2170298" cy="1183799"/>
          </a:xfrm>
          <a:prstGeom prst="rect">
            <a:avLst/>
          </a:prstGeom>
        </p:spPr>
      </p:pic>
      <p:pic>
        <p:nvPicPr>
          <p:cNvPr id="24"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6350608"/>
            <a:ext cx="2170298" cy="1183799"/>
          </a:xfrm>
          <a:prstGeom prst="rect">
            <a:avLst/>
          </a:prstGeom>
        </p:spPr>
      </p:pic>
      <p:pic>
        <p:nvPicPr>
          <p:cNvPr id="2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42980" y="8193876"/>
            <a:ext cx="2170298" cy="1183799"/>
          </a:xfrm>
          <a:prstGeom prst="rect">
            <a:avLst/>
          </a:prstGeom>
        </p:spPr>
      </p:pic>
      <p:pic>
        <p:nvPicPr>
          <p:cNvPr id="2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256" y="4812080"/>
            <a:ext cx="3971827" cy="5067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3957583" y="732326"/>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24001">
            <a:off x="-4125986" y="931569"/>
            <a:ext cx="777725" cy="2117569"/>
          </a:xfrm>
          <a:prstGeom prst="rect">
            <a:avLst/>
          </a:prstGeom>
        </p:spPr>
      </p:pic>
      <p:sp>
        <p:nvSpPr>
          <p:cNvPr id="13" name="TextBox 13"/>
          <p:cNvSpPr txBox="1"/>
          <p:nvPr/>
        </p:nvSpPr>
        <p:spPr>
          <a:xfrm>
            <a:off x="6653185" y="1323975"/>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dùng</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từ</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6429043" y="3073301"/>
            <a:ext cx="9161752" cy="1938992"/>
          </a:xfrm>
          <a:prstGeom prst="rect">
            <a:avLst/>
          </a:prstGeom>
          <a:noFill/>
        </p:spPr>
        <p:txBody>
          <a:bodyPr wrap="square" rtlCol="0">
            <a:spAutoFit/>
          </a:bodyPr>
          <a:lstStyle/>
          <a:p>
            <a:pPr algn="ctr"/>
            <a:r>
              <a:rPr lang="en-US" sz="6000" b="1" dirty="0" err="1">
                <a:latin typeface="Arial" panose="020B0604020202020204" pitchFamily="34" charset="0"/>
                <a:cs typeface="Arial" panose="020B0604020202020204" pitchFamily="34" charset="0"/>
              </a:rPr>
              <a:t>Thân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
        <p:nvSpPr>
          <p:cNvPr id="15" name="TextBox 14"/>
          <p:cNvSpPr txBox="1"/>
          <p:nvPr/>
        </p:nvSpPr>
        <p:spPr>
          <a:xfrm>
            <a:off x="5808208" y="3062851"/>
            <a:ext cx="12130050" cy="1938992"/>
          </a:xfrm>
          <a:prstGeom prst="rect">
            <a:avLst/>
          </a:prstGeom>
          <a:noFill/>
        </p:spPr>
        <p:txBody>
          <a:bodyPr wrap="square" rtlCol="0">
            <a:spAutoFit/>
          </a:bodyPr>
          <a:lstStyle/>
          <a:p>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đồng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hồ</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là</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một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dụng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cụ</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rất</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tiện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ích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cho</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gia</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đình</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em</a:t>
            </a:r>
            <a:r>
              <a:rPr lang="en-US" sz="6000" b="1" dirty="0">
                <a:latin typeface="Arial" panose="020B0604020202020204" pitchFamily="34" charset="0"/>
                <a:cs typeface="Arial" panose="020B0604020202020204" pitchFamily="34" charset="0"/>
              </a:rPr>
              <a:t>. </a:t>
            </a:r>
          </a:p>
        </p:txBody>
      </p:sp>
      <p:pic>
        <p:nvPicPr>
          <p:cNvPr id="1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993" y="5372100"/>
            <a:ext cx="4942575" cy="4639842"/>
          </a:xfrm>
          <a:prstGeom prst="rect">
            <a:avLst/>
          </a:prstGeom>
        </p:spPr>
      </p:pic>
      <p:pic>
        <p:nvPicPr>
          <p:cNvPr id="19"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22027" y="6037210"/>
            <a:ext cx="12276260" cy="2494425"/>
          </a:xfrm>
          <a:prstGeom prst="rect">
            <a:avLst/>
          </a:prstGeom>
        </p:spPr>
      </p:pic>
      <p:sp>
        <p:nvSpPr>
          <p:cNvPr id="23" name="TextBox 13"/>
          <p:cNvSpPr txBox="1"/>
          <p:nvPr/>
        </p:nvSpPr>
        <p:spPr>
          <a:xfrm>
            <a:off x="1328250" y="6037210"/>
            <a:ext cx="3657123" cy="988476"/>
          </a:xfrm>
          <a:prstGeom prst="rect">
            <a:avLst/>
          </a:prstGeom>
          <a:noFill/>
        </p:spPr>
        <p:txBody>
          <a:bodyPr wrap="square" lIns="0" tIns="0" rIns="0" bIns="0" rtlCol="0" anchor="t">
            <a:spAutoFit/>
          </a:bodyPr>
          <a:lstStyle/>
          <a:p>
            <a:pPr algn="ctr">
              <a:lnSpc>
                <a:spcPts val="8399"/>
              </a:lnSpc>
            </a:pPr>
            <a:r>
              <a:rPr lang="en-US" sz="6000" dirty="0" err="1">
                <a:solidFill>
                  <a:schemeClr val="bg1"/>
                </a:solidFill>
                <a:latin typeface="#9Slide03 Sofia Pro Soft Bold" panose="020B0000000000000000" pitchFamily="34" charset="0"/>
              </a:rPr>
              <a:t>Sửa</a:t>
            </a:r>
            <a:r>
              <a:rPr lang="en-US" sz="6000" dirty="0">
                <a:solidFill>
                  <a:schemeClr val="bg1"/>
                </a:solidFill>
                <a:latin typeface="#9Slide03 Sofia Pro Soft Bold" panose="020B0000000000000000" pitchFamily="34" charset="0"/>
              </a:rPr>
              <a:t> </a:t>
            </a:r>
            <a:r>
              <a:rPr lang="en-US" sz="6000" dirty="0" err="1">
                <a:solidFill>
                  <a:schemeClr val="bg1"/>
                </a:solidFill>
                <a:latin typeface="#9Slide03 Sofia Pro Soft Bold" panose="020B0000000000000000" pitchFamily="34" charset="0"/>
              </a:rPr>
              <a:t>lại</a:t>
            </a:r>
            <a:endParaRPr lang="en-US" sz="6000" dirty="0">
              <a:solidFill>
                <a:schemeClr val="bg1"/>
              </a:solidFill>
              <a:latin typeface="#9Slide03 Sofia Pro Soft Bold" panose="020B0000000000000000" pitchFamily="34" charset="0"/>
            </a:endParaRPr>
          </a:p>
        </p:txBody>
      </p:sp>
      <p:sp>
        <p:nvSpPr>
          <p:cNvPr id="17" name="TextBox 16"/>
          <p:cNvSpPr txBox="1"/>
          <p:nvPr/>
        </p:nvSpPr>
        <p:spPr>
          <a:xfrm>
            <a:off x="5808208" y="6160843"/>
            <a:ext cx="11515824" cy="2123658"/>
          </a:xfrm>
          <a:prstGeom prst="rect">
            <a:avLst/>
          </a:prstGeom>
          <a:noFill/>
        </p:spPr>
        <p:txBody>
          <a:bodyPr wrap="square" rtlCol="0">
            <a:spAutoFit/>
          </a:bodyPr>
          <a:lstStyle/>
          <a:p>
            <a:r>
              <a:rPr lang="en-US" sz="6600" b="1" dirty="0" err="1">
                <a:latin typeface="Arial" panose="020B0604020202020204" pitchFamily="34" charset="0"/>
                <a:cs typeface="Arial" panose="020B0604020202020204" pitchFamily="34" charset="0"/>
              </a:rPr>
              <a:t>Chiếc</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đồng</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hồ</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là</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một</a:t>
            </a:r>
            <a:r>
              <a:rPr lang="en-US" sz="6600" b="1" dirty="0">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đồ</a:t>
            </a:r>
            <a:r>
              <a:rPr lang="en-US" sz="6600" b="1" dirty="0">
                <a:solidFill>
                  <a:srgbClr val="FF0000"/>
                </a:solidFill>
                <a:latin typeface="Arial" panose="020B0604020202020204" pitchFamily="34" charset="0"/>
                <a:cs typeface="Arial" panose="020B0604020202020204" pitchFamily="34" charset="0"/>
              </a:rPr>
              <a:t> </a:t>
            </a:r>
            <a:r>
              <a:rPr lang="en-US" sz="6600" b="1" dirty="0" err="1">
                <a:solidFill>
                  <a:srgbClr val="FF0000"/>
                </a:solidFill>
                <a:latin typeface="Arial" panose="020B0604020202020204" pitchFamily="34" charset="0"/>
                <a:cs typeface="Arial" panose="020B0604020202020204" pitchFamily="34" charset="0"/>
              </a:rPr>
              <a:t>vật</a:t>
            </a:r>
            <a:r>
              <a:rPr lang="en-US" sz="6600" b="1" dirty="0">
                <a:solidFill>
                  <a:srgbClr val="FF0000"/>
                </a:solidFill>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rất</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tiện</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ích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cho</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gia</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đình</a:t>
            </a:r>
            <a:r>
              <a:rPr lang="en-US" sz="6600" b="1" dirty="0">
                <a:latin typeface="Arial" panose="020B0604020202020204" pitchFamily="34" charset="0"/>
                <a:cs typeface="Arial" panose="020B0604020202020204" pitchFamily="34" charset="0"/>
              </a:rPr>
              <a:t> </a:t>
            </a:r>
            <a:r>
              <a:rPr lang="en-US" sz="6600" b="1" dirty="0" err="1">
                <a:latin typeface="Arial" panose="020B0604020202020204" pitchFamily="34" charset="0"/>
                <a:cs typeface="Arial" panose="020B0604020202020204" pitchFamily="34" charset="0"/>
              </a:rPr>
              <a:t>em</a:t>
            </a:r>
            <a:r>
              <a:rPr lang="en-US" sz="6600" b="1" dirty="0">
                <a:latin typeface="Arial" panose="020B0604020202020204" pitchFamily="34" charset="0"/>
                <a:cs typeface="Arial" panose="020B0604020202020204" pitchFamily="34" charset="0"/>
              </a:rPr>
              <a:t>. </a:t>
            </a:r>
          </a:p>
        </p:txBody>
      </p:sp>
      <p:sp>
        <p:nvSpPr>
          <p:cNvPr id="16" name="TextBox 15"/>
          <p:cNvSpPr txBox="1"/>
          <p:nvPr/>
        </p:nvSpPr>
        <p:spPr>
          <a:xfrm>
            <a:off x="6429043" y="6167060"/>
            <a:ext cx="9409537" cy="1938992"/>
          </a:xfrm>
          <a:prstGeom prst="rect">
            <a:avLst/>
          </a:prstGeom>
          <a:noFill/>
        </p:spPr>
        <p:txBody>
          <a:bodyPr wrap="square" rtlCol="0">
            <a:spAutoFit/>
          </a:bodyPr>
          <a:lstStyle/>
          <a:p>
            <a:pPr algn="ctr"/>
            <a:r>
              <a:rPr lang="en-US" sz="6000" b="1" dirty="0" err="1">
                <a:solidFill>
                  <a:srgbClr val="FF0000"/>
                </a:solidFill>
                <a:latin typeface="Arial" panose="020B0604020202020204" pitchFamily="34" charset="0"/>
                <a:cs typeface="Arial" panose="020B0604020202020204" pitchFamily="34" charset="0"/>
              </a:rPr>
              <a:t>Hình</a:t>
            </a:r>
            <a:r>
              <a:rPr lang="en-US" sz="6000" b="1" dirty="0">
                <a:solidFill>
                  <a:srgbClr val="FF0000"/>
                </a:solidFill>
                <a:latin typeface="Arial" panose="020B0604020202020204" pitchFamily="34" charset="0"/>
                <a:cs typeface="Arial" panose="020B0604020202020204" pitchFamily="34" charset="0"/>
              </a:rPr>
              <a:t> </a:t>
            </a:r>
            <a:r>
              <a:rPr lang="en-US" sz="6000" b="1" dirty="0" err="1">
                <a:solidFill>
                  <a:srgbClr val="FF0000"/>
                </a:solidFill>
                <a:latin typeface="Arial" panose="020B0604020202020204" pitchFamily="34" charset="0"/>
                <a:cs typeface="Arial" panose="020B0604020202020204" pitchFamily="34" charset="0"/>
              </a:rPr>
              <a:t>dáng</a:t>
            </a:r>
            <a:r>
              <a:rPr lang="en-US" sz="6000" b="1" dirty="0">
                <a:solidFill>
                  <a:srgbClr val="FF0000"/>
                </a:solidFill>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chiếc</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cặp</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trông</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không</a:t>
            </a:r>
            <a:r>
              <a:rPr lang="en-US" sz="6000" b="1" dirty="0">
                <a:latin typeface="Arial" panose="020B0604020202020204" pitchFamily="34" charset="0"/>
                <a:cs typeface="Arial" panose="020B0604020202020204" pitchFamily="34" charset="0"/>
              </a:rPr>
              <a:t> to </a:t>
            </a:r>
            <a:r>
              <a:rPr lang="en-US" sz="6000" b="1" dirty="0" err="1">
                <a:latin typeface="Arial" panose="020B0604020202020204" pitchFamily="34" charset="0"/>
                <a:cs typeface="Arial" panose="020B0604020202020204" pitchFamily="34" charset="0"/>
              </a:rPr>
              <a:t>lắm</a:t>
            </a:r>
            <a:r>
              <a:rPr lang="en-US" sz="6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275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23" grpId="0"/>
      <p:bldP spid="17" grpId="0"/>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3841" y="2477661"/>
            <a:ext cx="3936798" cy="2962324"/>
          </a:xfrm>
          <a:prstGeom prst="rect">
            <a:avLst/>
          </a:prstGeom>
        </p:spPr>
      </p:pic>
      <p:grpSp>
        <p:nvGrpSpPr>
          <p:cNvPr id="2" name="Group 2"/>
          <p:cNvGrpSpPr/>
          <p:nvPr/>
        </p:nvGrpSpPr>
        <p:grpSpPr>
          <a:xfrm>
            <a:off x="4723537" y="1148183"/>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4"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2"/>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6" y="6187671"/>
                  </a:cubicBezTo>
                  <a:cubicBezTo>
                    <a:pt x="2367023" y="6195805"/>
                    <a:pt x="304023" y="6208505"/>
                    <a:pt x="304023" y="6208505"/>
                  </a:cubicBezTo>
                  <a:cubicBezTo>
                    <a:pt x="132548" y="6208505"/>
                    <a:pt x="4213" y="6107436"/>
                    <a:pt x="8532" y="5904889"/>
                  </a:cubicBezTo>
                  <a:cubicBezTo>
                    <a:pt x="8532" y="5904889"/>
                    <a:pt x="9630" y="5406348"/>
                    <a:pt x="4815" y="1542526"/>
                  </a:cubicBezTo>
                  <a:cubicBezTo>
                    <a:pt x="0" y="663668"/>
                    <a:pt x="25592" y="330596"/>
                    <a:pt x="25592" y="330596"/>
                  </a:cubicBezTo>
                  <a:cubicBezTo>
                    <a:pt x="27224" y="150571"/>
                    <a:pt x="143504" y="16918"/>
                    <a:pt x="278431" y="16918"/>
                  </a:cubicBezTo>
                  <a:close/>
                </a:path>
              </a:pathLst>
            </a:custGeom>
            <a:solidFill>
              <a:srgbClr val="FFFFFF"/>
            </a:solidFill>
            <a:ln>
              <a:solidFill>
                <a:srgbClr val="000000"/>
              </a:solidFill>
            </a:ln>
          </p:spPr>
        </p:sp>
      </p:grpSp>
      <p:grpSp>
        <p:nvGrpSpPr>
          <p:cNvPr id="4" name="Group 4"/>
          <p:cNvGrpSpPr/>
          <p:nvPr/>
        </p:nvGrpSpPr>
        <p:grpSpPr>
          <a:xfrm>
            <a:off x="4304104" y="673232"/>
            <a:ext cx="13682087" cy="9068387"/>
            <a:chOff x="0" y="0"/>
            <a:chExt cx="18242782" cy="12091182"/>
          </a:xfrm>
        </p:grpSpPr>
        <p:grpSp>
          <p:nvGrpSpPr>
            <p:cNvPr id="5" name="Group 5"/>
            <p:cNvGrpSpPr/>
            <p:nvPr/>
          </p:nvGrpSpPr>
          <p:grpSpPr>
            <a:xfrm>
              <a:off x="0" y="281638"/>
              <a:ext cx="17924518" cy="11809544"/>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7" name="Group 7"/>
            <p:cNvGrpSpPr/>
            <p:nvPr/>
          </p:nvGrpSpPr>
          <p:grpSpPr>
            <a:xfrm>
              <a:off x="336452" y="0"/>
              <a:ext cx="17906330" cy="11727398"/>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sp>
        </p:gr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24001">
            <a:off x="2595671" y="780103"/>
            <a:ext cx="777725" cy="2117569"/>
          </a:xfrm>
          <a:prstGeom prst="rect">
            <a:avLst/>
          </a:prstGeom>
        </p:spPr>
      </p:pic>
      <p:sp>
        <p:nvSpPr>
          <p:cNvPr id="13" name="TextBox 13"/>
          <p:cNvSpPr txBox="1"/>
          <p:nvPr/>
        </p:nvSpPr>
        <p:spPr>
          <a:xfrm>
            <a:off x="7620000" y="844750"/>
            <a:ext cx="8482964" cy="1018549"/>
          </a:xfrm>
          <a:prstGeom prst="rect">
            <a:avLst/>
          </a:prstGeom>
        </p:spPr>
        <p:txBody>
          <a:bodyPr lIns="0" tIns="0" rIns="0" bIns="0" rtlCol="0" anchor="t">
            <a:spAutoFit/>
          </a:bodyPr>
          <a:lstStyle/>
          <a:p>
            <a:pPr algn="ctr">
              <a:lnSpc>
                <a:spcPts val="8399"/>
              </a:lnSpc>
            </a:pPr>
            <a:r>
              <a:rPr lang="en-US" sz="6999" dirty="0" err="1">
                <a:solidFill>
                  <a:srgbClr val="6600CC"/>
                </a:solidFill>
                <a:latin typeface="#9Slide03 Sofia Pro Soft Bold" panose="020B0000000000000000" pitchFamily="34" charset="0"/>
              </a:rPr>
              <a:t>Lỗi</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viết</a:t>
            </a:r>
            <a:r>
              <a:rPr lang="en-US" sz="6999" dirty="0">
                <a:solidFill>
                  <a:srgbClr val="6600CC"/>
                </a:solidFill>
                <a:latin typeface="#9Slide03 Sofia Pro Soft Bold" panose="020B0000000000000000" pitchFamily="34" charset="0"/>
              </a:rPr>
              <a:t> </a:t>
            </a:r>
            <a:r>
              <a:rPr lang="en-US" sz="6999" dirty="0" err="1">
                <a:solidFill>
                  <a:srgbClr val="6600CC"/>
                </a:solidFill>
                <a:latin typeface="#9Slide03 Sofia Pro Soft Bold" panose="020B0000000000000000" pitchFamily="34" charset="0"/>
              </a:rPr>
              <a:t>câu</a:t>
            </a:r>
            <a:endParaRPr lang="en-US" sz="6999" dirty="0">
              <a:solidFill>
                <a:srgbClr val="6600CC"/>
              </a:solidFill>
              <a:latin typeface="#9Slide03 Sofia Pro Soft Bold" panose="020B0000000000000000" pitchFamily="34" charset="0"/>
            </a:endParaRPr>
          </a:p>
        </p:txBody>
      </p:sp>
      <p:sp>
        <p:nvSpPr>
          <p:cNvPr id="14" name="TextBox 13"/>
          <p:cNvSpPr txBox="1"/>
          <p:nvPr/>
        </p:nvSpPr>
        <p:spPr>
          <a:xfrm>
            <a:off x="5181600" y="2512273"/>
            <a:ext cx="12390668"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với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Đó</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là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quyển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sách</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mà</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thường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mang</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theo.</a:t>
            </a:r>
            <a:endParaRPr lang="en-US" sz="5400" dirty="0">
              <a:latin typeface="Arial" panose="020B0604020202020204" pitchFamily="34" charset="0"/>
              <a:cs typeface="Arial" panose="020B0604020202020204" pitchFamily="34" charset="0"/>
            </a:endParaRPr>
          </a:p>
        </p:txBody>
      </p:sp>
      <p:sp>
        <p:nvSpPr>
          <p:cNvPr id="16" name="TextBox 15"/>
          <p:cNvSpPr txBox="1"/>
          <p:nvPr/>
        </p:nvSpPr>
        <p:spPr>
          <a:xfrm>
            <a:off x="5181600" y="5927571"/>
            <a:ext cx="12028604" cy="2585323"/>
          </a:xfrm>
          <a:prstGeom prst="rect">
            <a:avLst/>
          </a:prstGeom>
          <a:noFill/>
        </p:spPr>
        <p:txBody>
          <a:bodyPr wrap="square" rtlCol="0">
            <a:spAutoFit/>
          </a:bodyPr>
          <a:lstStyle/>
          <a:p>
            <a:pPr algn="just"/>
            <a:r>
              <a:rPr lang="en-US" sz="5400" dirty="0">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Quyển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sách</a:t>
            </a:r>
            <a:r>
              <a:rPr lang="en-US" sz="5400" dirty="0">
                <a:solidFill>
                  <a:srgbClr val="FF0000"/>
                </a:solidFill>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như</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một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người</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bạn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thân</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thiết</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của</a:t>
            </a:r>
            <a:r>
              <a:rPr lang="en-US" sz="5400" dirty="0">
                <a:latin typeface="Arial" panose="020B0604020202020204" pitchFamily="34" charset="0"/>
                <a:cs typeface="Arial" panose="020B0604020202020204" pitchFamily="34" charset="0"/>
              </a:rPr>
              <a:t> </a:t>
            </a:r>
            <a:r>
              <a:rPr lang="en-US" sz="5400" dirty="0" err="1">
                <a:latin typeface="Arial" panose="020B0604020202020204" pitchFamily="34" charset="0"/>
                <a:cs typeface="Arial" panose="020B0604020202020204" pitchFamily="34" charset="0"/>
              </a:rPr>
              <a:t>em</a:t>
            </a:r>
            <a:r>
              <a:rPr lang="en-US" sz="5400" dirty="0">
                <a:latin typeface="Arial" panose="020B0604020202020204" pitchFamily="34" charset="0"/>
                <a:cs typeface="Arial" panose="020B0604020202020204" pitchFamily="34" charset="0"/>
              </a:rPr>
              <a:t>,</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luôn</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cùng</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em</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tới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trường</a:t>
            </a:r>
            <a:r>
              <a:rPr lang="en-US" sz="5400" dirty="0">
                <a:solidFill>
                  <a:srgbClr val="FF0000"/>
                </a:solidFill>
                <a:latin typeface="Arial" panose="020B0604020202020204" pitchFamily="34" charset="0"/>
                <a:cs typeface="Arial" panose="020B0604020202020204" pitchFamily="34" charset="0"/>
              </a:rPr>
              <a:t>.</a:t>
            </a:r>
          </a:p>
        </p:txBody>
      </p:sp>
      <p:sp>
        <p:nvSpPr>
          <p:cNvPr id="18" name="TextBox 13"/>
          <p:cNvSpPr txBox="1"/>
          <p:nvPr/>
        </p:nvSpPr>
        <p:spPr>
          <a:xfrm>
            <a:off x="253678" y="3052990"/>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thiếu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chủ</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ngữ</a:t>
            </a:r>
            <a:endParaRPr lang="en-US" sz="6000" dirty="0">
              <a:solidFill>
                <a:srgbClr val="C00000"/>
              </a:solidFill>
              <a:latin typeface="#9Slide03 Sofia Pro Soft Bold" panose="020B0000000000000000" pitchFamily="34" charset="0"/>
            </a:endParaRPr>
          </a:p>
        </p:txBody>
      </p:sp>
      <p:sp>
        <p:nvSpPr>
          <p:cNvPr id="25" name="TextBox 24"/>
          <p:cNvSpPr txBox="1"/>
          <p:nvPr/>
        </p:nvSpPr>
        <p:spPr>
          <a:xfrm>
            <a:off x="5254400" y="6007671"/>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nhạt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tranh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học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đang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ngồi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trò</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chuyện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phía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dưới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tên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nhà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xuất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bản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Bìa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sau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màu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trắng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có</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dán</a:t>
            </a:r>
            <a:r>
              <a:rPr lang="en-US" sz="4400" dirty="0">
                <a:solidFill>
                  <a:srgbClr val="FF0000"/>
                </a:solidFill>
                <a:latin typeface="Arial" panose="020B0604020202020204" pitchFamily="34" charset="0"/>
                <a:cs typeface="Arial" panose="020B0604020202020204" pitchFamily="34" charset="0"/>
              </a:rPr>
              <a:t> tem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ghi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giá</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tiền</a:t>
            </a:r>
            <a:r>
              <a:rPr lang="en-US" sz="4400" dirty="0">
                <a:solidFill>
                  <a:srgbClr val="FF0000"/>
                </a:solidFill>
                <a:latin typeface="Arial" panose="020B0604020202020204" pitchFamily="34" charset="0"/>
                <a:cs typeface="Arial" panose="020B0604020202020204" pitchFamily="34" charset="0"/>
              </a:rPr>
              <a:t>.</a:t>
            </a:r>
          </a:p>
        </p:txBody>
      </p:sp>
      <p:sp>
        <p:nvSpPr>
          <p:cNvPr id="26" name="TextBox 25"/>
          <p:cNvSpPr txBox="1"/>
          <p:nvPr/>
        </p:nvSpPr>
        <p:spPr>
          <a:xfrm>
            <a:off x="5254400" y="2239435"/>
            <a:ext cx="12028604" cy="2800767"/>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nhạt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trò</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chuyện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dưới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Bìa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dán</a:t>
            </a:r>
            <a:r>
              <a:rPr lang="en-US" sz="4400" dirty="0">
                <a:latin typeface="Arial" panose="020B0604020202020204" pitchFamily="34" charset="0"/>
                <a:cs typeface="Arial" panose="020B0604020202020204" pitchFamily="34" charset="0"/>
              </a:rPr>
              <a:t> tem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tiền</a:t>
            </a:r>
            <a:r>
              <a:rPr lang="en-US" sz="4400" dirty="0">
                <a:latin typeface="Arial" panose="020B0604020202020204" pitchFamily="34" charset="0"/>
                <a:cs typeface="Arial" panose="020B0604020202020204" pitchFamily="34" charset="0"/>
              </a:rPr>
              <a:t>.</a:t>
            </a:r>
          </a:p>
        </p:txBody>
      </p:sp>
      <p:sp>
        <p:nvSpPr>
          <p:cNvPr id="28" name="TextBox 27"/>
          <p:cNvSpPr txBox="1"/>
          <p:nvPr/>
        </p:nvSpPr>
        <p:spPr>
          <a:xfrm>
            <a:off x="5421214" y="1788878"/>
            <a:ext cx="12028604" cy="3477875"/>
          </a:xfrm>
          <a:prstGeom prst="rect">
            <a:avLst/>
          </a:prstGeom>
          <a:noFill/>
        </p:spPr>
        <p:txBody>
          <a:bodyPr wrap="square" rtlCol="0">
            <a:spAutoFit/>
          </a:bodyPr>
          <a:lstStyle/>
          <a:p>
            <a:pPr algn="just"/>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ảnh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người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sẽ</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ấy</a:t>
            </a:r>
            <a:r>
              <a:rPr lang="en-US" sz="4400" dirty="0">
                <a:latin typeface="Arial" panose="020B0604020202020204" pitchFamily="34" charset="0"/>
                <a:cs typeface="Arial" panose="020B0604020202020204" pitchFamily="34" charset="0"/>
              </a:rPr>
              <a:t>.</a:t>
            </a:r>
          </a:p>
        </p:txBody>
      </p:sp>
      <p:sp>
        <p:nvSpPr>
          <p:cNvPr id="30" name="TextBox 29"/>
          <p:cNvSpPr txBox="1"/>
          <p:nvPr/>
        </p:nvSpPr>
        <p:spPr>
          <a:xfrm>
            <a:off x="5300950" y="5398614"/>
            <a:ext cx="12028604" cy="4154984"/>
          </a:xfrm>
          <a:prstGeom prst="rect">
            <a:avLst/>
          </a:prstGeom>
          <a:noFill/>
        </p:spPr>
        <p:txBody>
          <a:bodyPr wrap="square" rtlCol="0">
            <a:spAutoFit/>
          </a:bodyPr>
          <a:lstStyle/>
          <a:p>
            <a:pPr algn="just"/>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khăn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Mẹ</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Việt</a:t>
            </a:r>
            <a:r>
              <a:rPr lang="en-US" sz="4400" dirty="0">
                <a:latin typeface="Arial" panose="020B0604020202020204" pitchFamily="34" charset="0"/>
                <a:cs typeface="Arial" panose="020B0604020202020204" pitchFamily="34" charset="0"/>
              </a:rPr>
              <a:t> Nam </a:t>
            </a:r>
            <a:r>
              <a:rPr lang="en-US" sz="4400" dirty="0" err="1">
                <a:latin typeface="Arial" panose="020B0604020202020204" pitchFamily="34" charset="0"/>
                <a:cs typeface="Arial" panose="020B0604020202020204" pitchFamily="34" charset="0"/>
              </a:rPr>
              <a:t>Anh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Lướt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đầy</a:t>
            </a:r>
            <a:r>
              <a:rPr lang="en-US" sz="4400" dirty="0">
                <a:latin typeface="Arial" panose="020B0604020202020204" pitchFamily="34" charset="0"/>
                <a:cs typeface="Arial" panose="020B0604020202020204" pitchFamily="34" charset="0"/>
              </a:rPr>
              <a:t> ý </a:t>
            </a:r>
            <a:r>
              <a:rPr lang="en-US" sz="4400" dirty="0" err="1">
                <a:latin typeface="Arial" panose="020B0604020202020204" pitchFamily="34" charset="0"/>
                <a:cs typeface="Arial" panose="020B0604020202020204" pitchFamily="34" charset="0"/>
              </a:rPr>
              <a:t>nghĩa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Hình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ảnh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người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đấu</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đất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nước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luôn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đọng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lại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trong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ký</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ức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của</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Em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thầm</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biết</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ơn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mẹ</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và</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chiến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sĩ</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cách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mạng</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đã</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hy</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sinh</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cuộc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đời</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cho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dân</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tộc</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Việt</a:t>
            </a:r>
            <a:r>
              <a:rPr lang="en-US" sz="4400" dirty="0">
                <a:solidFill>
                  <a:srgbClr val="FF0000"/>
                </a:solidFill>
                <a:latin typeface="Arial" panose="020B0604020202020204" pitchFamily="34" charset="0"/>
                <a:cs typeface="Arial" panose="020B0604020202020204" pitchFamily="34" charset="0"/>
              </a:rPr>
              <a:t> Nam.</a:t>
            </a:r>
          </a:p>
        </p:txBody>
      </p:sp>
      <p:sp>
        <p:nvSpPr>
          <p:cNvPr id="19" name="TextBox 13"/>
          <p:cNvSpPr txBox="1"/>
          <p:nvPr/>
        </p:nvSpPr>
        <p:spPr>
          <a:xfrm>
            <a:off x="113840"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Dùng</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dấu</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câu</a:t>
            </a:r>
            <a:r>
              <a:rPr lang="en-US" sz="6000" dirty="0">
                <a:solidFill>
                  <a:srgbClr val="C00000"/>
                </a:solidFill>
                <a:latin typeface="#9Slide03 Sofia Pro Soft Bold" panose="020B0000000000000000" pitchFamily="34" charset="0"/>
              </a:rPr>
              <a:t> </a:t>
            </a:r>
          </a:p>
        </p:txBody>
      </p:sp>
      <p:sp>
        <p:nvSpPr>
          <p:cNvPr id="20" name="TextBox 13"/>
          <p:cNvSpPr txBox="1"/>
          <p:nvPr/>
        </p:nvSpPr>
        <p:spPr>
          <a:xfrm>
            <a:off x="113839" y="2982547"/>
            <a:ext cx="3657123" cy="215443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Sai</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cách</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diễn</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đạt</a:t>
            </a:r>
            <a:endParaRPr lang="en-US" sz="6000" dirty="0">
              <a:solidFill>
                <a:srgbClr val="C00000"/>
              </a:solidFill>
              <a:latin typeface="#9Slide03 Sofia Pro Soft Bold" panose="020B0000000000000000" pitchFamily="34" charset="0"/>
            </a:endParaRPr>
          </a:p>
        </p:txBody>
      </p:sp>
      <p:pic>
        <p:nvPicPr>
          <p:cNvPr id="22"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6742" y="6531829"/>
            <a:ext cx="4364472" cy="1202471"/>
          </a:xfrm>
          <a:prstGeom prst="rect">
            <a:avLst/>
          </a:prstGeom>
        </p:spPr>
      </p:pic>
      <p:sp>
        <p:nvSpPr>
          <p:cNvPr id="21" name="TextBox 13"/>
          <p:cNvSpPr txBox="1"/>
          <p:nvPr/>
        </p:nvSpPr>
        <p:spPr>
          <a:xfrm>
            <a:off x="229444" y="6537221"/>
            <a:ext cx="3657123" cy="988476"/>
          </a:xfrm>
          <a:prstGeom prst="rect">
            <a:avLst/>
          </a:prstGeom>
          <a:noFill/>
        </p:spPr>
        <p:txBody>
          <a:bodyPr wrap="square" lIns="0" tIns="0" rIns="0" bIns="0" rtlCol="0" anchor="t">
            <a:spAutoFit/>
          </a:bodyPr>
          <a:lstStyle/>
          <a:p>
            <a:pPr algn="ctr">
              <a:lnSpc>
                <a:spcPts val="8399"/>
              </a:lnSpc>
            </a:pPr>
            <a:r>
              <a:rPr lang="en-US" sz="6000" dirty="0" err="1">
                <a:solidFill>
                  <a:srgbClr val="C00000"/>
                </a:solidFill>
                <a:latin typeface="#9Slide03 Sofia Pro Soft Bold" panose="020B0000000000000000" pitchFamily="34" charset="0"/>
              </a:rPr>
              <a:t>Sửa</a:t>
            </a:r>
            <a:r>
              <a:rPr lang="en-US" sz="6000" dirty="0">
                <a:solidFill>
                  <a:srgbClr val="C00000"/>
                </a:solidFill>
                <a:latin typeface="#9Slide03 Sofia Pro Soft Bold" panose="020B0000000000000000" pitchFamily="34" charset="0"/>
              </a:rPr>
              <a:t> </a:t>
            </a:r>
            <a:r>
              <a:rPr lang="en-US" sz="6000" dirty="0" err="1">
                <a:solidFill>
                  <a:srgbClr val="C00000"/>
                </a:solidFill>
                <a:latin typeface="#9Slide03 Sofia Pro Soft Bold" panose="020B0000000000000000" pitchFamily="34" charset="0"/>
              </a:rPr>
              <a:t>lại</a:t>
            </a:r>
            <a:endParaRPr lang="en-US" sz="6000" dirty="0">
              <a:solidFill>
                <a:srgbClr val="C00000"/>
              </a:solidFill>
              <a:latin typeface="#9Slide03 Sofia Pro Soft Bold" panose="020B0000000000000000" pitchFamily="34" charset="0"/>
            </a:endParaRPr>
          </a:p>
        </p:txBody>
      </p:sp>
    </p:spTree>
    <p:extLst>
      <p:ext uri="{BB962C8B-B14F-4D97-AF65-F5344CB8AC3E}">
        <p14:creationId xmlns:p14="http://schemas.microsoft.com/office/powerpoint/2010/main" val="6367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18" grpId="0"/>
      <p:bldP spid="18" grpId="1"/>
      <p:bldP spid="25" grpId="0"/>
      <p:bldP spid="25" grpId="1"/>
      <p:bldP spid="26" grpId="0"/>
      <p:bldP spid="26" grpId="1"/>
      <p:bldP spid="28" grpId="0"/>
      <p:bldP spid="30" grpId="0"/>
      <p:bldP spid="19" grpId="0"/>
      <p:bldP spid="19" grpId="1"/>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E6FF"/>
        </a:solidFill>
        <a:effectLst/>
      </p:bgPr>
    </p:bg>
    <p:spTree>
      <p:nvGrpSpPr>
        <p:cNvPr id="1" name=""/>
        <p:cNvGrpSpPr/>
        <p:nvPr/>
      </p:nvGrpSpPr>
      <p:grpSpPr>
        <a:xfrm>
          <a:off x="0" y="0"/>
          <a:ext cx="0" cy="0"/>
          <a:chOff x="0" y="0"/>
          <a:chExt cx="0" cy="0"/>
        </a:xfrm>
      </p:grpSpPr>
      <p:pic>
        <p:nvPicPr>
          <p:cNvPr id="29" name="Picture 7"/>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9366" b="4291"/>
          <a:stretch/>
        </p:blipFill>
        <p:spPr>
          <a:xfrm>
            <a:off x="2146664" y="739253"/>
            <a:ext cx="13385072" cy="1928240"/>
          </a:xfrm>
          <a:prstGeom prst="rect">
            <a:avLst/>
          </a:prstGeom>
        </p:spPr>
      </p:pic>
      <p:grpSp>
        <p:nvGrpSpPr>
          <p:cNvPr id="2" name="Group 2"/>
          <p:cNvGrpSpPr/>
          <p:nvPr/>
        </p:nvGrpSpPr>
        <p:grpSpPr>
          <a:xfrm>
            <a:off x="2897168" y="12851138"/>
            <a:ext cx="13098704" cy="7427880"/>
            <a:chOff x="0" y="0"/>
            <a:chExt cx="2979532" cy="1689603"/>
          </a:xfrm>
        </p:grpSpPr>
        <p:sp>
          <p:nvSpPr>
            <p:cNvPr id="3" name="Freeform 3"/>
            <p:cNvSpPr/>
            <p:nvPr/>
          </p:nvSpPr>
          <p:spPr>
            <a:xfrm>
              <a:off x="0" y="-1270"/>
              <a:ext cx="2980802" cy="1688333"/>
            </a:xfrm>
            <a:custGeom>
              <a:avLst/>
              <a:gdLst/>
              <a:ahLst/>
              <a:cxnLst/>
              <a:rect l="l" t="t" r="r" b="b"/>
              <a:pathLst>
                <a:path w="2980802" h="1688333">
                  <a:moveTo>
                    <a:pt x="2969372" y="27940"/>
                  </a:moveTo>
                  <a:cubicBezTo>
                    <a:pt x="2960482" y="24130"/>
                    <a:pt x="2951593" y="21590"/>
                    <a:pt x="2942702" y="21590"/>
                  </a:cubicBezTo>
                  <a:cubicBezTo>
                    <a:pt x="2916032" y="20320"/>
                    <a:pt x="2871903" y="20320"/>
                    <a:pt x="2823672" y="17780"/>
                  </a:cubicBezTo>
                  <a:cubicBezTo>
                    <a:pt x="2713431" y="12700"/>
                    <a:pt x="2605486" y="6350"/>
                    <a:pt x="2495244" y="3810"/>
                  </a:cubicBezTo>
                  <a:cubicBezTo>
                    <a:pt x="2405673" y="1270"/>
                    <a:pt x="2318398" y="3810"/>
                    <a:pt x="2228827" y="2540"/>
                  </a:cubicBezTo>
                  <a:cubicBezTo>
                    <a:pt x="2189783" y="2540"/>
                    <a:pt x="2150739" y="0"/>
                    <a:pt x="2111696" y="2540"/>
                  </a:cubicBezTo>
                  <a:cubicBezTo>
                    <a:pt x="2017531" y="10160"/>
                    <a:pt x="1923366" y="11430"/>
                    <a:pt x="1826905" y="8890"/>
                  </a:cubicBezTo>
                  <a:cubicBezTo>
                    <a:pt x="1778674" y="7620"/>
                    <a:pt x="1730443" y="7620"/>
                    <a:pt x="1682213" y="7620"/>
                  </a:cubicBezTo>
                  <a:cubicBezTo>
                    <a:pt x="1594938" y="7620"/>
                    <a:pt x="1507663" y="7620"/>
                    <a:pt x="1420389" y="6350"/>
                  </a:cubicBezTo>
                  <a:cubicBezTo>
                    <a:pt x="1328521" y="5080"/>
                    <a:pt x="423621" y="2540"/>
                    <a:pt x="334050" y="1270"/>
                  </a:cubicBezTo>
                  <a:cubicBezTo>
                    <a:pt x="260555" y="0"/>
                    <a:pt x="189358" y="1270"/>
                    <a:pt x="115863" y="1270"/>
                  </a:cubicBezTo>
                  <a:cubicBezTo>
                    <a:pt x="65336" y="1270"/>
                    <a:pt x="33020" y="3810"/>
                    <a:pt x="5080" y="5080"/>
                  </a:cubicBezTo>
                  <a:cubicBezTo>
                    <a:pt x="3810" y="5080"/>
                    <a:pt x="2540" y="7620"/>
                    <a:pt x="0" y="8890"/>
                  </a:cubicBezTo>
                  <a:cubicBezTo>
                    <a:pt x="1270" y="21590"/>
                    <a:pt x="3810" y="34290"/>
                    <a:pt x="5080" y="46990"/>
                  </a:cubicBezTo>
                  <a:cubicBezTo>
                    <a:pt x="15240" y="117455"/>
                    <a:pt x="16510" y="188936"/>
                    <a:pt x="17780" y="259163"/>
                  </a:cubicBezTo>
                  <a:cubicBezTo>
                    <a:pt x="19050" y="330645"/>
                    <a:pt x="17780" y="402126"/>
                    <a:pt x="16510" y="474862"/>
                  </a:cubicBezTo>
                  <a:cubicBezTo>
                    <a:pt x="15240" y="548851"/>
                    <a:pt x="2540" y="1325115"/>
                    <a:pt x="2540" y="1399104"/>
                  </a:cubicBezTo>
                  <a:cubicBezTo>
                    <a:pt x="2540" y="1471840"/>
                    <a:pt x="1270" y="1544575"/>
                    <a:pt x="0" y="1617311"/>
                  </a:cubicBezTo>
                  <a:cubicBezTo>
                    <a:pt x="0" y="1633723"/>
                    <a:pt x="3810" y="1643883"/>
                    <a:pt x="15240" y="1648963"/>
                  </a:cubicBezTo>
                  <a:cubicBezTo>
                    <a:pt x="22860" y="1652773"/>
                    <a:pt x="31750" y="1655313"/>
                    <a:pt x="40640" y="1656583"/>
                  </a:cubicBezTo>
                  <a:cubicBezTo>
                    <a:pt x="113566" y="1661663"/>
                    <a:pt x="200841" y="1665473"/>
                    <a:pt x="288116" y="1670553"/>
                  </a:cubicBezTo>
                  <a:cubicBezTo>
                    <a:pt x="336346" y="1673093"/>
                    <a:pt x="384577" y="1678173"/>
                    <a:pt x="432808" y="1679443"/>
                  </a:cubicBezTo>
                  <a:cubicBezTo>
                    <a:pt x="513192" y="1681983"/>
                    <a:pt x="1408905" y="1683253"/>
                    <a:pt x="1489290" y="1684523"/>
                  </a:cubicBezTo>
                  <a:cubicBezTo>
                    <a:pt x="1500773" y="1684523"/>
                    <a:pt x="1512257" y="1684523"/>
                    <a:pt x="1523740" y="1684523"/>
                  </a:cubicBezTo>
                  <a:cubicBezTo>
                    <a:pt x="1578861" y="1684523"/>
                    <a:pt x="1636278" y="1683253"/>
                    <a:pt x="1691399" y="1683253"/>
                  </a:cubicBezTo>
                  <a:cubicBezTo>
                    <a:pt x="1755707" y="1683253"/>
                    <a:pt x="1817718" y="1684523"/>
                    <a:pt x="1882025" y="1684523"/>
                  </a:cubicBezTo>
                  <a:cubicBezTo>
                    <a:pt x="1976190" y="1684523"/>
                    <a:pt x="2072652" y="1684523"/>
                    <a:pt x="2166816" y="1684523"/>
                  </a:cubicBezTo>
                  <a:cubicBezTo>
                    <a:pt x="2254091" y="1684523"/>
                    <a:pt x="2341365" y="1685793"/>
                    <a:pt x="2428640" y="1687063"/>
                  </a:cubicBezTo>
                  <a:cubicBezTo>
                    <a:pt x="2467684" y="1687063"/>
                    <a:pt x="2509025" y="1688333"/>
                    <a:pt x="2548068" y="1688333"/>
                  </a:cubicBezTo>
                  <a:cubicBezTo>
                    <a:pt x="2674387" y="1687063"/>
                    <a:pt x="2798409" y="1680713"/>
                    <a:pt x="2919842" y="1680713"/>
                  </a:cubicBezTo>
                  <a:cubicBezTo>
                    <a:pt x="2923652" y="1680713"/>
                    <a:pt x="2928732" y="1678173"/>
                    <a:pt x="2932542" y="1675633"/>
                  </a:cubicBezTo>
                  <a:cubicBezTo>
                    <a:pt x="2937622" y="1671823"/>
                    <a:pt x="2940162" y="1665473"/>
                    <a:pt x="2942702" y="1662933"/>
                  </a:cubicBezTo>
                  <a:cubicBezTo>
                    <a:pt x="2943972" y="1608532"/>
                    <a:pt x="2945242" y="1555862"/>
                    <a:pt x="2946512" y="1503191"/>
                  </a:cubicBezTo>
                  <a:cubicBezTo>
                    <a:pt x="2947782" y="1421677"/>
                    <a:pt x="2957942" y="639144"/>
                    <a:pt x="2959212" y="557630"/>
                  </a:cubicBezTo>
                  <a:cubicBezTo>
                    <a:pt x="2959212" y="508721"/>
                    <a:pt x="2960482" y="459813"/>
                    <a:pt x="2961752" y="410905"/>
                  </a:cubicBezTo>
                  <a:cubicBezTo>
                    <a:pt x="2963022" y="358234"/>
                    <a:pt x="2964292" y="305564"/>
                    <a:pt x="2966832" y="252893"/>
                  </a:cubicBezTo>
                  <a:cubicBezTo>
                    <a:pt x="2968102" y="221542"/>
                    <a:pt x="2968102" y="188936"/>
                    <a:pt x="2973182" y="157585"/>
                  </a:cubicBezTo>
                  <a:cubicBezTo>
                    <a:pt x="2978262" y="119963"/>
                    <a:pt x="2980802" y="83595"/>
                    <a:pt x="2979532" y="44450"/>
                  </a:cubicBezTo>
                  <a:cubicBezTo>
                    <a:pt x="2979532" y="38100"/>
                    <a:pt x="2975722" y="30480"/>
                    <a:pt x="2969372" y="27940"/>
                  </a:cubicBezTo>
                  <a:close/>
                </a:path>
              </a:pathLst>
            </a:custGeom>
            <a:solidFill>
              <a:srgbClr val="FFF9ED"/>
            </a:solidFill>
          </p:spPr>
        </p:sp>
      </p:grpSp>
      <p:sp>
        <p:nvSpPr>
          <p:cNvPr id="12" name="TextBox 11"/>
          <p:cNvSpPr txBox="1"/>
          <p:nvPr/>
        </p:nvSpPr>
        <p:spPr>
          <a:xfrm>
            <a:off x="2743200" y="481465"/>
            <a:ext cx="13064215" cy="1788310"/>
          </a:xfrm>
          <a:prstGeom prst="rect">
            <a:avLst/>
          </a:prstGeom>
        </p:spPr>
        <p:txBody>
          <a:bodyPr wrap="square" lIns="0" tIns="0" rIns="0" bIns="0" rtlCol="0" anchor="t">
            <a:spAutoFit/>
          </a:bodyPr>
          <a:lstStyle/>
          <a:p>
            <a:pPr marL="0" lvl="0" indent="0">
              <a:lnSpc>
                <a:spcPct val="150000"/>
              </a:lnSpc>
              <a:spcBef>
                <a:spcPct val="0"/>
              </a:spcBef>
            </a:pPr>
            <a:r>
              <a:rPr lang="en-US" sz="8800" dirty="0" err="1">
                <a:solidFill>
                  <a:srgbClr val="0070C0"/>
                </a:solidFill>
                <a:latin typeface="#9Slide03 Sofia Pro Soft Bold" panose="020B0000000000000000" pitchFamily="34" charset="0"/>
                <a:cs typeface="Arial" panose="020B0604020202020204" pitchFamily="34" charset="0"/>
              </a:rPr>
              <a:t>Tự</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chữa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bài</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làm</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của</a:t>
            </a:r>
            <a:r>
              <a:rPr lang="en-US" sz="8800" dirty="0">
                <a:solidFill>
                  <a:srgbClr val="0070C0"/>
                </a:solidFill>
                <a:latin typeface="#9Slide03 Sofia Pro Soft Bold" panose="020B0000000000000000" pitchFamily="34" charset="0"/>
                <a:cs typeface="Arial" panose="020B0604020202020204" pitchFamily="34" charset="0"/>
              </a:rPr>
              <a:t> </a:t>
            </a:r>
            <a:r>
              <a:rPr lang="en-US" sz="8800" dirty="0" err="1">
                <a:solidFill>
                  <a:srgbClr val="0070C0"/>
                </a:solidFill>
                <a:latin typeface="#9Slide03 Sofia Pro Soft Bold" panose="020B0000000000000000" pitchFamily="34" charset="0"/>
                <a:cs typeface="Arial" panose="020B0604020202020204" pitchFamily="34" charset="0"/>
              </a:rPr>
              <a:t>em</a:t>
            </a:r>
            <a:r>
              <a:rPr lang="en-US" sz="8800" dirty="0">
                <a:solidFill>
                  <a:srgbClr val="0070C0"/>
                </a:solidFill>
                <a:latin typeface="#9Slide03 Sofia Pro Soft Bold" panose="020B0000000000000000" pitchFamily="34" charset="0"/>
                <a:cs typeface="Arial" panose="020B0604020202020204" pitchFamily="34" charset="0"/>
              </a:rPr>
              <a:t>.</a:t>
            </a:r>
          </a:p>
        </p:txBody>
      </p:sp>
      <p:sp>
        <p:nvSpPr>
          <p:cNvPr id="11" name="TextBox 11"/>
          <p:cNvSpPr txBox="1"/>
          <p:nvPr/>
        </p:nvSpPr>
        <p:spPr>
          <a:xfrm>
            <a:off x="685800" y="3619500"/>
            <a:ext cx="8153400"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Đọc</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lại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bài</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em</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và</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nhận</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xét</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của</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giáo</a:t>
            </a:r>
            <a:r>
              <a:rPr lang="en-US" sz="6999" dirty="0">
                <a:solidFill>
                  <a:srgbClr val="002060"/>
                </a:solidFill>
                <a:latin typeface="Arial" panose="020B0604020202020204" pitchFamily="34" charset="0"/>
                <a:cs typeface="Arial" panose="020B0604020202020204" pitchFamily="34" charset="0"/>
              </a:rPr>
              <a:t> </a:t>
            </a:r>
            <a:r>
              <a:rPr lang="en-US" sz="6999" dirty="0" err="1">
                <a:solidFill>
                  <a:srgbClr val="002060"/>
                </a:solidFill>
                <a:latin typeface="Arial" panose="020B0604020202020204" pitchFamily="34" charset="0"/>
                <a:cs typeface="Arial" panose="020B0604020202020204" pitchFamily="34" charset="0"/>
              </a:rPr>
              <a:t>viên</a:t>
            </a:r>
            <a:r>
              <a:rPr lang="en-US" sz="6999" dirty="0">
                <a:solidFill>
                  <a:srgbClr val="002060"/>
                </a:solidFill>
                <a:latin typeface="Arial" panose="020B0604020202020204" pitchFamily="34" charset="0"/>
                <a:cs typeface="Arial" panose="020B0604020202020204" pitchFamily="34" charset="0"/>
              </a:rPr>
              <a:t>.</a:t>
            </a:r>
          </a:p>
        </p:txBody>
      </p:sp>
      <p:sp>
        <p:nvSpPr>
          <p:cNvPr id="25" name="TextBox 11"/>
          <p:cNvSpPr txBox="1"/>
          <p:nvPr/>
        </p:nvSpPr>
        <p:spPr>
          <a:xfrm>
            <a:off x="956585" y="3849750"/>
            <a:ext cx="7882615" cy="5362532"/>
          </a:xfrm>
          <a:prstGeom prst="roundRect">
            <a:avLst/>
          </a:prstGeom>
          <a:solidFill>
            <a:srgbClr val="FFF9ED"/>
          </a:solidFill>
        </p:spPr>
        <p:txBody>
          <a:bodyPr wrap="square" lIns="0" tIns="0" rIns="0" bIns="0" rtlCol="0" anchor="t">
            <a:spAutoFit/>
          </a:bodyPr>
          <a:lstStyle/>
          <a:p>
            <a:pPr marL="0" lvl="0" indent="0" algn="ctr">
              <a:lnSpc>
                <a:spcPct val="150000"/>
              </a:lnSpc>
              <a:spcBef>
                <a:spcPct val="0"/>
              </a:spcBef>
            </a:pP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Trao</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đổi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với</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bạn</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để</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kiểm</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tra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việc</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sửa</a:t>
            </a:r>
            <a:r>
              <a:rPr lang="en-US" sz="6999" dirty="0">
                <a:solidFill>
                  <a:srgbClr val="272626"/>
                </a:solidFill>
                <a:latin typeface="Arial" panose="020B0604020202020204" pitchFamily="34" charset="0"/>
                <a:cs typeface="Arial" panose="020B0604020202020204" pitchFamily="34" charset="0"/>
              </a:rPr>
              <a:t> </a:t>
            </a:r>
            <a:r>
              <a:rPr lang="en-US" sz="6999" dirty="0" err="1">
                <a:solidFill>
                  <a:srgbClr val="272626"/>
                </a:solidFill>
                <a:latin typeface="Arial" panose="020B0604020202020204" pitchFamily="34" charset="0"/>
                <a:cs typeface="Arial" panose="020B0604020202020204" pitchFamily="34" charset="0"/>
              </a:rPr>
              <a:t>lỗi</a:t>
            </a:r>
            <a:r>
              <a:rPr lang="en-US" sz="6999" dirty="0">
                <a:solidFill>
                  <a:srgbClr val="272626"/>
                </a:solidFill>
                <a:latin typeface="Arial" panose="020B0604020202020204" pitchFamily="34" charset="0"/>
                <a:cs typeface="Arial" panose="020B0604020202020204" pitchFamily="34" charset="0"/>
              </a:rPr>
              <a:t>.</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80424">
            <a:off x="1148998" y="7209382"/>
            <a:ext cx="1166687" cy="343143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0534">
            <a:off x="16310835" y="3428943"/>
            <a:ext cx="2348424" cy="768575"/>
          </a:xfrm>
          <a:prstGeom prst="rect">
            <a:avLst/>
          </a:prstGeom>
        </p:spPr>
      </p:pic>
      <p:pic>
        <p:nvPicPr>
          <p:cNvPr id="14"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728740" y="3303374"/>
            <a:ext cx="7605636" cy="6455283"/>
          </a:xfrm>
          <a:prstGeom prst="rect">
            <a:avLst/>
          </a:prstGeom>
        </p:spPr>
      </p:pic>
      <p:pic>
        <p:nvPicPr>
          <p:cNvPr id="16" name="图片 9">
            <a:extLst>
              <a:ext uri="{FF2B5EF4-FFF2-40B4-BE49-F238E27FC236}">
                <a16:creationId xmlns:a16="http://schemas.microsoft.com/office/drawing/2014/main" xmlns="" id="{C471F5D6-0ED0-484F-9E49-B8B0F5674E2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9871" r="100000"/>
                    </a14:imgEffect>
                  </a14:imgLayer>
                </a14:imgProps>
              </a:ext>
              <a:ext uri="{28A0092B-C50C-407E-A947-70E740481C1C}">
                <a14:useLocalDpi xmlns:a14="http://schemas.microsoft.com/office/drawing/2010/main" val="0"/>
              </a:ext>
            </a:extLst>
          </a:blip>
          <a:stretch>
            <a:fillRect/>
          </a:stretch>
        </p:blipFill>
        <p:spPr>
          <a:xfrm>
            <a:off x="10137881" y="2954416"/>
            <a:ext cx="5631434" cy="715319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2544901" y="1181101"/>
            <a:ext cx="13574312" cy="6096000"/>
            <a:chOff x="0" y="0"/>
            <a:chExt cx="3739902" cy="1901933"/>
          </a:xfrm>
        </p:grpSpPr>
        <p:sp>
          <p:nvSpPr>
            <p:cNvPr id="3" name="Freeform 3"/>
            <p:cNvSpPr/>
            <p:nvPr/>
          </p:nvSpPr>
          <p:spPr>
            <a:xfrm>
              <a:off x="0" y="-1270"/>
              <a:ext cx="3741172"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4"/>
          <p:cNvGrpSpPr>
            <a:grpSpLocks noChangeAspect="1"/>
          </p:cNvGrpSpPr>
          <p:nvPr/>
        </p:nvGrpSpPr>
        <p:grpSpPr>
          <a:xfrm>
            <a:off x="-11359290" y="4630303"/>
            <a:ext cx="4723190" cy="4613869"/>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t="-27082" b="-27082"/>
              </a:stretch>
            </a:blipFill>
          </p:spPr>
        </p:sp>
      </p:grpSp>
      <p:grpSp>
        <p:nvGrpSpPr>
          <p:cNvPr id="6" name="Group 6"/>
          <p:cNvGrpSpPr>
            <a:grpSpLocks noChangeAspect="1"/>
          </p:cNvGrpSpPr>
          <p:nvPr/>
        </p:nvGrpSpPr>
        <p:grpSpPr>
          <a:xfrm>
            <a:off x="-16273636" y="3695092"/>
            <a:ext cx="4267751" cy="4747132"/>
            <a:chOff x="687070" y="247650"/>
            <a:chExt cx="11148060" cy="12400280"/>
          </a:xfrm>
        </p:grpSpPr>
        <p:sp>
          <p:nvSpPr>
            <p:cNvPr id="7" name="Freeform 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3"/>
              <a:stretch>
                <a:fillRect l="-6649" t="-31084" r="-2472" b="-8557"/>
              </a:stretch>
            </a:blipFill>
          </p:spPr>
        </p:sp>
      </p:grpSp>
      <p:grpSp>
        <p:nvGrpSpPr>
          <p:cNvPr id="8" name="Group 8"/>
          <p:cNvGrpSpPr>
            <a:grpSpLocks noChangeAspect="1"/>
          </p:cNvGrpSpPr>
          <p:nvPr/>
        </p:nvGrpSpPr>
        <p:grpSpPr>
          <a:xfrm>
            <a:off x="-6359500" y="3542692"/>
            <a:ext cx="4714875" cy="4714875"/>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19612" r="-19612"/>
              </a:stretch>
            </a:blipFill>
          </p:spPr>
        </p:sp>
      </p:grpSp>
      <p:grpSp>
        <p:nvGrpSpPr>
          <p:cNvPr id="10" name="Group 10"/>
          <p:cNvGrpSpPr/>
          <p:nvPr/>
        </p:nvGrpSpPr>
        <p:grpSpPr>
          <a:xfrm rot="-1499027">
            <a:off x="-15855452" y="3829482"/>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9921377" y="4324782"/>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rot="884130">
            <a:off x="-3992359" y="3675246"/>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sp>
        <p:nvSpPr>
          <p:cNvPr id="16" name="TextBox 16"/>
          <p:cNvSpPr txBox="1"/>
          <p:nvPr/>
        </p:nvSpPr>
        <p:spPr>
          <a:xfrm>
            <a:off x="2334441" y="2200177"/>
            <a:ext cx="13109279" cy="3539430"/>
          </a:xfrm>
          <a:prstGeom prst="rect">
            <a:avLst/>
          </a:prstGeom>
        </p:spPr>
        <p:txBody>
          <a:bodyPr lIns="0" tIns="0" rIns="0" bIns="0" rtlCol="0" anchor="t">
            <a:spAutoFit/>
          </a:bodyPr>
          <a:lstStyle/>
          <a:p>
            <a:pPr marL="0" lvl="0" indent="0" algn="ctr">
              <a:spcBef>
                <a:spcPct val="0"/>
              </a:spcBef>
            </a:pPr>
            <a:r>
              <a:rPr lang="en-US" sz="11500" u="none" dirty="0">
                <a:solidFill>
                  <a:srgbClr val="272626"/>
                </a:solidFill>
                <a:latin typeface="#9Slide03 BoosterNextFYBlack" panose="02000A03000000020004" pitchFamily="2" charset="0"/>
              </a:rPr>
              <a:t>3. </a:t>
            </a:r>
            <a:r>
              <a:rPr lang="en-US" sz="11500" u="none" dirty="0" err="1">
                <a:solidFill>
                  <a:srgbClr val="272626"/>
                </a:solidFill>
                <a:latin typeface="#9Slide03 BoosterNextFYBlack" panose="02000A03000000020004" pitchFamily="2" charset="0"/>
              </a:rPr>
              <a:t>Tham</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khảo</a:t>
            </a:r>
            <a:r>
              <a:rPr lang="en-US" sz="11500" u="none" dirty="0">
                <a:solidFill>
                  <a:srgbClr val="272626"/>
                </a:solidFill>
                <a:latin typeface="#9Slide03 BoosterNextFYBlack" panose="02000A03000000020004" pitchFamily="2" charset="0"/>
              </a:rPr>
              <a:t> </a:t>
            </a:r>
          </a:p>
          <a:p>
            <a:pPr marL="0" lvl="0" indent="0" algn="ctr">
              <a:spcBef>
                <a:spcPct val="0"/>
              </a:spcBef>
            </a:pPr>
            <a:r>
              <a:rPr lang="en-US" sz="11500" u="none" dirty="0" err="1">
                <a:solidFill>
                  <a:srgbClr val="272626"/>
                </a:solidFill>
                <a:latin typeface="#9Slide03 BoosterNextFYBlack" panose="02000A03000000020004" pitchFamily="2" charset="0"/>
              </a:rPr>
              <a:t>bài</a:t>
            </a:r>
            <a:r>
              <a:rPr lang="en-US" sz="11500" u="none" dirty="0">
                <a:solidFill>
                  <a:srgbClr val="272626"/>
                </a:solidFill>
                <a:latin typeface="#9Slide03 BoosterNextFYBlack" panose="02000A03000000020004" pitchFamily="2" charset="0"/>
              </a:rPr>
              <a:t> </a:t>
            </a:r>
            <a:r>
              <a:rPr lang="en-US" sz="11500" u="none" dirty="0" err="1">
                <a:solidFill>
                  <a:srgbClr val="272626"/>
                </a:solidFill>
                <a:latin typeface="#9Slide03 BoosterNextFYBlack" panose="02000A03000000020004" pitchFamily="2" charset="0"/>
              </a:rPr>
              <a:t>văn</a:t>
            </a:r>
            <a:r>
              <a:rPr lang="en-US" sz="11500" u="none" dirty="0">
                <a:solidFill>
                  <a:srgbClr val="272626"/>
                </a:solidFill>
                <a:latin typeface="#9Slide03 BoosterNextFYBlack" panose="02000A03000000020004" pitchFamily="2" charset="0"/>
              </a:rPr>
              <a:t> hay</a:t>
            </a:r>
          </a:p>
        </p:txBody>
      </p:sp>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42940" y="53688"/>
            <a:ext cx="2402117" cy="1491070"/>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345800">
            <a:off x="1437537" y="6305719"/>
            <a:ext cx="3508956" cy="1103726"/>
          </a:xfrm>
          <a:prstGeom prst="rect">
            <a:avLst/>
          </a:prstGeom>
        </p:spPr>
      </p:pic>
      <p:pic>
        <p:nvPicPr>
          <p:cNvPr id="20" name="Picture 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456560">
            <a:off x="-2861010" y="10527667"/>
            <a:ext cx="2252836" cy="3177077"/>
          </a:xfrm>
          <a:prstGeom prst="rect">
            <a:avLst/>
          </a:prstGeom>
        </p:spPr>
      </p:pic>
      <p:pic>
        <p:nvPicPr>
          <p:cNvPr id="21"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998963" y="4619033"/>
            <a:ext cx="7398664" cy="55859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1219200" y="995887"/>
            <a:ext cx="16002000" cy="8382000"/>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2519362" y="1648642"/>
            <a:ext cx="13325475" cy="70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50000"/>
              </a:lnSpc>
            </a:pP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quen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gỗ</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khoảng</a:t>
            </a:r>
            <a:r>
              <a:rPr lang="en-US" sz="4400" dirty="0">
                <a:latin typeface="Arial" panose="020B0604020202020204" pitchFamily="34" charset="0"/>
                <a:cs typeface="Arial" panose="020B0604020202020204" pitchFamily="34" charset="0"/>
              </a:rPr>
              <a:t> 20cm.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đen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nổi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Ngòi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than,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êm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cuối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được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màu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viền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trắng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như</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chiếc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xắn</a:t>
            </a:r>
            <a:r>
              <a:rPr lang="en-US" sz="4400" dirty="0">
                <a:latin typeface="Arial" panose="020B0604020202020204" pitchFamily="34" charset="0"/>
                <a:cs typeface="Arial" panose="020B0604020202020204" pitchFamily="34" charset="0"/>
              </a:rPr>
              <a:t>.   </a:t>
            </a: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696200" y="0"/>
            <a:ext cx="2402117" cy="1491070"/>
          </a:xfrm>
          <a:prstGeom prst="rect">
            <a:avLst/>
          </a:prstGeom>
        </p:spPr>
      </p:pic>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205297">
            <a:off x="13754381" y="4634137"/>
            <a:ext cx="4572000" cy="5495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02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4211300"/>
            <a:ext cx="16078200"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20"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56560">
            <a:off x="-4704303" y="9700529"/>
            <a:ext cx="2252836" cy="3177077"/>
          </a:xfrm>
          <a:prstGeom prst="rect">
            <a:avLst/>
          </a:prstGeom>
        </p:spPr>
      </p:pic>
      <p:pic>
        <p:nvPicPr>
          <p:cNvPr id="19" name="Picture 5"/>
          <p:cNvPicPr>
            <a:picLocks noChangeAspect="1"/>
          </p:cNvPicPr>
          <p:nvPr/>
        </p:nvPicPr>
        <p:blipFill>
          <a:blip r:embed="rId4">
            <a:extLst>
              <a:ext uri="{BEBA8EAE-BF5A-486C-A8C5-ECC9F3942E4B}">
                <a14:imgProps xmlns:a14="http://schemas.microsoft.com/office/drawing/2010/main">
                  <a14:imgLayer r:embed="rId5">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21412200" y="-1485900"/>
            <a:ext cx="4186316" cy="4266309"/>
          </a:xfrm>
          <a:prstGeom prst="rect">
            <a:avLst/>
          </a:prstGeom>
        </p:spPr>
      </p:pic>
      <p:sp>
        <p:nvSpPr>
          <p:cNvPr id="24" name="Rounded Rectangle 10"/>
          <p:cNvSpPr>
            <a:spLocks noChangeArrowheads="1"/>
          </p:cNvSpPr>
          <p:nvPr/>
        </p:nvSpPr>
        <p:spPr bwMode="auto">
          <a:xfrm>
            <a:off x="352425" y="313585"/>
            <a:ext cx="16487775" cy="8182715"/>
          </a:xfrm>
          <a:prstGeom prst="roundRect">
            <a:avLst>
              <a:gd name="adj" fmla="val 16667"/>
            </a:avLst>
          </a:prstGeom>
          <a:solidFill>
            <a:schemeClr val="bg1"/>
          </a:solidFill>
          <a:ln w="28575" algn="ctr">
            <a:solidFill>
              <a:srgbClr val="FF00FF"/>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200000"/>
              </a:lnSpc>
            </a:pPr>
            <a:endParaRPr lang="en-US" sz="2800" b="1">
              <a:cs typeface="Times New Roman" panose="02020603050405020304" pitchFamily="18" charset="0"/>
            </a:endParaRPr>
          </a:p>
        </p:txBody>
      </p:sp>
      <p:sp>
        <p:nvSpPr>
          <p:cNvPr id="25" name="TextBox 24"/>
          <p:cNvSpPr txBox="1">
            <a:spLocks noChangeArrowheads="1"/>
          </p:cNvSpPr>
          <p:nvPr/>
        </p:nvSpPr>
        <p:spPr bwMode="auto">
          <a:xfrm>
            <a:off x="838200" y="647254"/>
            <a:ext cx="15678150" cy="754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Trong họ hàng nhà chổi thì cô bé Chổi Rơm vào loại xinh xắn nhất</a:t>
            </a:r>
            <a:r>
              <a:rPr lang="en-US" sz="4400" dirty="0">
                <a:latin typeface="Arial" panose="020B0604020202020204" pitchFamily="34" charset="0"/>
                <a:cs typeface="Arial" panose="020B0604020202020204" pitchFamily="34" charset="0"/>
              </a:rPr>
              <a:t>.</a:t>
            </a:r>
            <a:r>
              <a:rPr lang="vi-VN" sz="4400" dirty="0">
                <a:latin typeface="Arial" panose="020B0604020202020204" pitchFamily="34" charset="0"/>
                <a:cs typeface="Arial" panose="020B0604020202020204" pitchFamily="34" charset="0"/>
              </a:rPr>
              <a:t> Cô có chiếc váy vàng óng, không ai đẹp bằng, áo của cô cũng bằng rơm thóc nếp vàng tươi, được tết săn lại, cuốn từng vòng quanh người, trông cứ như là áo len vậy. Tuy bé nhưng Chổi Rơm rất được việc. Ngày hai lần, chị Thuỳ Linh mang chổi ra quét nhà. Ch</a:t>
            </a:r>
            <a:r>
              <a:rPr lang="en-US" sz="4400" dirty="0">
                <a:latin typeface="Arial" panose="020B0604020202020204" pitchFamily="34" charset="0"/>
                <a:cs typeface="Arial" panose="020B0604020202020204" pitchFamily="34" charset="0"/>
              </a:rPr>
              <a:t>ị</a:t>
            </a:r>
            <a:r>
              <a:rPr lang="vi-VN" sz="4400" dirty="0">
                <a:latin typeface="Arial" panose="020B0604020202020204" pitchFamily="34" charset="0"/>
                <a:cs typeface="Arial" panose="020B0604020202020204" pitchFamily="34" charset="0"/>
              </a:rPr>
              <a:t> quét nhà thôi, còn sân, vườn đã có chổi khác cứng hơn. Chị rất quý Chổi Rơm. Chị đã nhờ bà đóng cho chiếc đinh sau cánh cửa. Mỗi lần quét nhà xong, chị treo Chổi Rơm lên đấy vừa đỡ ẩm chổi, lại gọn nhà. Thế là sau những lần lao động mệt nhọc, Chổi Rơm được nằm yên ngủ một giấc ngon lành.</a:t>
            </a:r>
            <a:endParaRPr lang="en-US" sz="4400" dirty="0">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00066" y="-843816"/>
            <a:ext cx="2402117" cy="1491070"/>
          </a:xfrm>
          <a:prstGeom prst="rect">
            <a:avLst/>
          </a:prstGeom>
        </p:spPr>
      </p:pic>
      <p:pic>
        <p:nvPicPr>
          <p:cNvPr id="4" name="Picture 3"/>
          <p:cNvPicPr>
            <a:picLocks noChangeAspect="1"/>
          </p:cNvPicPr>
          <p:nvPr/>
        </p:nvPicPr>
        <p:blipFill>
          <a:blip r:embed="rId8" cstate="print">
            <a:extLst>
              <a:ext uri="{BEBA8EAE-BF5A-486C-A8C5-ECC9F3942E4B}">
                <a14:imgProps xmlns:a14="http://schemas.microsoft.com/office/drawing/2010/main">
                  <a14:imgLayer r:embed="rId9">
                    <a14:imgEffect>
                      <a14:backgroundRemoval t="19043" b="89941" l="9831" r="89974">
                        <a14:backgroundMark x1="21224" y1="29834" x2="54167" y2="25586"/>
                      </a14:backgroundRemoval>
                    </a14:imgEffect>
                  </a14:imgLayer>
                </a14:imgProps>
              </a:ext>
              <a:ext uri="{28A0092B-C50C-407E-A947-70E740481C1C}">
                <a14:useLocalDpi xmlns:a14="http://schemas.microsoft.com/office/drawing/2010/main" val="0"/>
              </a:ext>
            </a:extLst>
          </a:blip>
          <a:stretch>
            <a:fillRect/>
          </a:stretch>
        </p:blipFill>
        <p:spPr>
          <a:xfrm>
            <a:off x="13658850" y="3009900"/>
            <a:ext cx="6019800" cy="8026400"/>
          </a:xfrm>
          <a:prstGeom prst="rect">
            <a:avLst/>
          </a:prstGeom>
        </p:spPr>
      </p:pic>
    </p:spTree>
    <p:extLst>
      <p:ext uri="{BB962C8B-B14F-4D97-AF65-F5344CB8AC3E}">
        <p14:creationId xmlns:p14="http://schemas.microsoft.com/office/powerpoint/2010/main" val="183870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940424" y="1586180"/>
            <a:ext cx="16771998" cy="7226906"/>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228600" y="7390738"/>
            <a:ext cx="1745466" cy="589293"/>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84995" y="5679869"/>
            <a:ext cx="1745466" cy="589293"/>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53138" y="3847850"/>
            <a:ext cx="1745466" cy="589293"/>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81400" y="-2552700"/>
            <a:ext cx="2402117" cy="1491070"/>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47330" y="648239"/>
            <a:ext cx="10134600" cy="2221509"/>
          </a:xfrm>
          <a:prstGeom prst="rect">
            <a:avLst/>
          </a:prstGeom>
        </p:spPr>
      </p:pic>
      <p:pic>
        <p:nvPicPr>
          <p:cNvPr id="20"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56560">
            <a:off x="-4704303" y="9700529"/>
            <a:ext cx="2252836" cy="3177077"/>
          </a:xfrm>
          <a:prstGeom prst="rect">
            <a:avLst/>
          </a:prstGeom>
        </p:spPr>
      </p:pic>
      <p:sp>
        <p:nvSpPr>
          <p:cNvPr id="21" name="TextBox 16"/>
          <p:cNvSpPr txBox="1"/>
          <p:nvPr/>
        </p:nvSpPr>
        <p:spPr>
          <a:xfrm>
            <a:off x="2254516" y="3513814"/>
            <a:ext cx="14829697" cy="1846659"/>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ấn</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tượng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với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điều</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nhất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trong</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2" name="TextBox 16"/>
          <p:cNvSpPr txBox="1"/>
          <p:nvPr/>
        </p:nvSpPr>
        <p:spPr>
          <a:xfrm>
            <a:off x="2254516" y="5626903"/>
            <a:ext cx="14593740"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học</a:t>
            </a:r>
            <a:r>
              <a:rPr lang="en-US" sz="6000" u="none"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được</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điều</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gì</a:t>
            </a:r>
            <a:r>
              <a:rPr lang="en-US" sz="6000" dirty="0">
                <a:solidFill>
                  <a:srgbClr val="7030A0"/>
                </a:solidFill>
                <a:latin typeface="Arial" panose="020B0604020202020204" pitchFamily="34" charset="0"/>
                <a:cs typeface="Arial" panose="020B0604020202020204" pitchFamily="34" charset="0"/>
              </a:rPr>
              <a:t> </a:t>
            </a:r>
            <a:r>
              <a:rPr lang="en-US" sz="6000" dirty="0" err="1">
                <a:solidFill>
                  <a:srgbClr val="7030A0"/>
                </a:solidFill>
                <a:latin typeface="Arial" panose="020B0604020202020204" pitchFamily="34" charset="0"/>
                <a:cs typeface="Arial" panose="020B0604020202020204" pitchFamily="34" charset="0"/>
              </a:rPr>
              <a:t>từ</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a:t>
            </a:r>
          </a:p>
        </p:txBody>
      </p:sp>
      <p:sp>
        <p:nvSpPr>
          <p:cNvPr id="23" name="TextBox 16"/>
          <p:cNvSpPr txBox="1"/>
          <p:nvPr/>
        </p:nvSpPr>
        <p:spPr>
          <a:xfrm>
            <a:off x="2254516" y="7083093"/>
            <a:ext cx="15242046" cy="923330"/>
          </a:xfrm>
          <a:prstGeom prst="rect">
            <a:avLst/>
          </a:prstGeom>
        </p:spPr>
        <p:txBody>
          <a:bodyPr wrap="square" lIns="0" tIns="0" rIns="0" bIns="0" rtlCol="0" anchor="t">
            <a:spAutoFit/>
          </a:bodyPr>
          <a:lstStyle/>
          <a:p>
            <a:pPr marL="0" lvl="0" indent="0">
              <a:spcBef>
                <a:spcPct val="0"/>
              </a:spcBef>
            </a:pPr>
            <a:r>
              <a:rPr lang="en-US" sz="6000" u="none" dirty="0" err="1">
                <a:solidFill>
                  <a:srgbClr val="7030A0"/>
                </a:solidFill>
                <a:latin typeface="Arial" panose="020B0604020202020204" pitchFamily="34" charset="0"/>
                <a:cs typeface="Arial" panose="020B0604020202020204" pitchFamily="34" charset="0"/>
              </a:rPr>
              <a:t>Em</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có</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góp</a:t>
            </a:r>
            <a:r>
              <a:rPr lang="en-US" sz="6000" u="none" dirty="0">
                <a:solidFill>
                  <a:srgbClr val="7030A0"/>
                </a:solidFill>
                <a:latin typeface="Arial" panose="020B0604020202020204" pitchFamily="34" charset="0"/>
                <a:cs typeface="Arial" panose="020B0604020202020204" pitchFamily="34" charset="0"/>
              </a:rPr>
              <a:t> ý </a:t>
            </a:r>
            <a:r>
              <a:rPr lang="en-US" sz="6000" u="none" dirty="0" err="1">
                <a:solidFill>
                  <a:srgbClr val="7030A0"/>
                </a:solidFill>
                <a:latin typeface="Arial" panose="020B0604020202020204" pitchFamily="34" charset="0"/>
                <a:cs typeface="Arial" panose="020B0604020202020204" pitchFamily="34" charset="0"/>
              </a:rPr>
              <a:t>gì</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để</a:t>
            </a:r>
            <a:r>
              <a:rPr lang="en-US" sz="6000"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bài</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viết</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của</a:t>
            </a:r>
            <a:r>
              <a:rPr lang="en-US" sz="6000" u="none" dirty="0">
                <a:solidFill>
                  <a:srgbClr val="7030A0"/>
                </a:solidFill>
                <a:latin typeface="Arial" panose="020B0604020202020204" pitchFamily="34" charset="0"/>
                <a:cs typeface="Arial" panose="020B0604020202020204" pitchFamily="34" charset="0"/>
              </a:rPr>
              <a:t> </a:t>
            </a:r>
            <a:r>
              <a:rPr lang="en-US" sz="6000" u="none" dirty="0" err="1">
                <a:solidFill>
                  <a:srgbClr val="7030A0"/>
                </a:solidFill>
                <a:latin typeface="Arial" panose="020B0604020202020204" pitchFamily="34" charset="0"/>
                <a:cs typeface="Arial" panose="020B0604020202020204" pitchFamily="34" charset="0"/>
              </a:rPr>
              <a:t>bạn</a:t>
            </a:r>
            <a:r>
              <a:rPr lang="en-US" sz="6000" u="none" dirty="0">
                <a:solidFill>
                  <a:srgbClr val="7030A0"/>
                </a:solidFill>
                <a:latin typeface="Arial" panose="020B0604020202020204" pitchFamily="34" charset="0"/>
                <a:cs typeface="Arial" panose="020B0604020202020204" pitchFamily="34" charset="0"/>
              </a:rPr>
              <a:t> hay </a:t>
            </a:r>
            <a:r>
              <a:rPr lang="en-US" sz="6000" u="none" dirty="0" err="1">
                <a:solidFill>
                  <a:srgbClr val="7030A0"/>
                </a:solidFill>
                <a:latin typeface="Arial" panose="020B0604020202020204" pitchFamily="34" charset="0"/>
                <a:cs typeface="Arial" panose="020B0604020202020204" pitchFamily="34" charset="0"/>
              </a:rPr>
              <a:t>hơn</a:t>
            </a:r>
            <a:r>
              <a:rPr lang="en-US" sz="6000" u="none" dirty="0">
                <a:solidFill>
                  <a:srgbClr val="7030A0"/>
                </a:solidFill>
                <a:latin typeface="Arial" panose="020B0604020202020204" pitchFamily="34" charset="0"/>
                <a:cs typeface="Arial" panose="020B0604020202020204" pitchFamily="34" charset="0"/>
              </a:rPr>
              <a:t>?</a:t>
            </a:r>
          </a:p>
        </p:txBody>
      </p:sp>
      <p:sp>
        <p:nvSpPr>
          <p:cNvPr id="16" name="TextBox 16"/>
          <p:cNvSpPr txBox="1"/>
          <p:nvPr/>
        </p:nvSpPr>
        <p:spPr>
          <a:xfrm>
            <a:off x="2160679" y="701323"/>
            <a:ext cx="13109279" cy="1769715"/>
          </a:xfrm>
          <a:prstGeom prst="rect">
            <a:avLst/>
          </a:prstGeom>
        </p:spPr>
        <p:txBody>
          <a:bodyPr lIns="0" tIns="0" rIns="0" bIns="0" rtlCol="0" anchor="t">
            <a:spAutoFit/>
          </a:bodyPr>
          <a:lstStyle/>
          <a:p>
            <a:pPr marL="0" lvl="0" indent="0" algn="ctr">
              <a:spcBef>
                <a:spcPct val="0"/>
              </a:spcBef>
            </a:pPr>
            <a:r>
              <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Chia </a:t>
            </a:r>
            <a:r>
              <a:rPr lang="en-US" sz="11500" u="none" dirty="0" err="1">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rPr>
              <a:t>sẻ</a:t>
            </a:r>
            <a:endParaRPr lang="en-US" sz="11500" u="none" dirty="0">
              <a:ln>
                <a:solidFill>
                  <a:srgbClr val="FD639A"/>
                </a:solidFill>
              </a:ln>
              <a:solidFill>
                <a:schemeClr val="bg1"/>
              </a:solidFill>
              <a:effectLst>
                <a:glow rad="63500">
                  <a:schemeClr val="accent2">
                    <a:satMod val="175000"/>
                    <a:alpha val="40000"/>
                  </a:schemeClr>
                </a:glow>
              </a:effectLst>
              <a:latin typeface="#9Slide03 BoosterNextFYBlack" panose="02000A03000000020004" pitchFamily="2" charset="0"/>
            </a:endParaRPr>
          </a:p>
        </p:txBody>
      </p:sp>
      <p:pic>
        <p:nvPicPr>
          <p:cNvPr id="19" name="Picture 5"/>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13562880" y="-683377"/>
            <a:ext cx="4186316" cy="4266309"/>
          </a:xfrm>
          <a:prstGeom prst="rect">
            <a:avLst/>
          </a:prstGeom>
        </p:spPr>
      </p:pic>
    </p:spTree>
    <p:extLst>
      <p:ext uri="{BB962C8B-B14F-4D97-AF65-F5344CB8AC3E}">
        <p14:creationId xmlns:p14="http://schemas.microsoft.com/office/powerpoint/2010/main" val="15826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4008524" y="1028700"/>
            <a:ext cx="10356677" cy="8229600"/>
          </a:xfrm>
          <a:prstGeom prst="rect">
            <a:avLst/>
          </a:prstGeom>
        </p:spPr>
      </p:pic>
      <p:grpSp>
        <p:nvGrpSpPr>
          <p:cNvPr id="43" name="Group 3"/>
          <p:cNvGrpSpPr/>
          <p:nvPr/>
        </p:nvGrpSpPr>
        <p:grpSpPr>
          <a:xfrm>
            <a:off x="5358109" y="2616004"/>
            <a:ext cx="8332565" cy="5054992"/>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sp>
        <p:nvSpPr>
          <p:cNvPr id="45" name="TextBox 5"/>
          <p:cNvSpPr txBox="1"/>
          <p:nvPr/>
        </p:nvSpPr>
        <p:spPr>
          <a:xfrm>
            <a:off x="5591082" y="4324157"/>
            <a:ext cx="7866620" cy="2927725"/>
          </a:xfrm>
          <a:prstGeom prst="rect">
            <a:avLst/>
          </a:prstGeom>
        </p:spPr>
        <p:txBody>
          <a:bodyPr lIns="0" tIns="0" rIns="0" bIns="0" rtlCol="0" anchor="t">
            <a:spAutoFit/>
          </a:bodyPr>
          <a:lstStyle/>
          <a:p>
            <a:pPr marL="0" lvl="0" indent="0" algn="ctr">
              <a:lnSpc>
                <a:spcPts val="11399"/>
              </a:lnSpc>
              <a:spcBef>
                <a:spcPct val="0"/>
              </a:spcBef>
            </a:pP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Trả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bài</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văn</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tả</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đồ</a:t>
            </a:r>
            <a:r>
              <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 </a:t>
            </a:r>
            <a:r>
              <a:rPr lang="en-US" sz="9600" b="1" spc="-237" dirty="0" err="1">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rPr>
              <a:t>vật</a:t>
            </a:r>
            <a:endParaRPr lang="en-US" sz="9600" b="1" spc="-237" dirty="0">
              <a:solidFill>
                <a:srgbClr val="DA1C5C"/>
              </a:solidFill>
              <a:effectLst>
                <a:glow rad="63500">
                  <a:schemeClr val="accent5">
                    <a:satMod val="175000"/>
                    <a:alpha val="40000"/>
                  </a:schemeClr>
                </a:glow>
                <a:outerShdw blurRad="50800" dist="38100" dir="8100000" algn="tr" rotWithShape="0">
                  <a:prstClr val="black">
                    <a:alpha val="40000"/>
                  </a:prstClr>
                </a:outerShdw>
              </a:effectLst>
              <a:latin typeface="#9Slide04 Vollkorn Black" panose="00000A00000000000000" pitchFamily="2" charset="0"/>
              <a:ea typeface="#9Slide04 Vollkorn Black" panose="00000A00000000000000" pitchFamily="2" charset="0"/>
            </a:endParaRPr>
          </a:p>
        </p:txBody>
      </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145" y="5143500"/>
            <a:ext cx="7231634" cy="51435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56654">
            <a:off x="1385505" y="1076317"/>
            <a:ext cx="2548386" cy="2954650"/>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38374">
            <a:off x="14492838" y="344226"/>
            <a:ext cx="3231091" cy="2990228"/>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3248442" y="5762432"/>
            <a:ext cx="3801598" cy="4022855"/>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63169" y="-792762"/>
            <a:ext cx="4114800" cy="41148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1116031">
            <a:off x="14481108" y="6911167"/>
            <a:ext cx="4607978" cy="4607978"/>
          </a:xfrm>
          <a:prstGeom prst="rect">
            <a:avLst/>
          </a:prstGeom>
        </p:spPr>
      </p:pic>
      <p:sp>
        <p:nvSpPr>
          <p:cNvPr id="68" name="TextBox 12"/>
          <p:cNvSpPr txBox="1"/>
          <p:nvPr/>
        </p:nvSpPr>
        <p:spPr>
          <a:xfrm>
            <a:off x="6666742" y="2757781"/>
            <a:ext cx="5734776" cy="1128514"/>
          </a:xfrm>
          <a:prstGeom prst="rect">
            <a:avLst/>
          </a:prstGeom>
        </p:spPr>
        <p:txBody>
          <a:bodyPr wrap="square" lIns="0" tIns="0" rIns="0" bIns="0" rtlCol="0" anchor="t">
            <a:spAutoFit/>
          </a:bodyPr>
          <a:lstStyle/>
          <a:p>
            <a:pPr algn="ctr">
              <a:lnSpc>
                <a:spcPts val="8759"/>
              </a:lnSpc>
              <a:spcBef>
                <a:spcPct val="0"/>
              </a:spcBef>
            </a:pPr>
            <a:r>
              <a:rPr lang="en-US" sz="6600" dirty="0" err="1">
                <a:solidFill>
                  <a:srgbClr val="202F5A"/>
                </a:solidFill>
                <a:latin typeface="#9Slide05 Dear Saturday" panose="02000505000000020004" pitchFamily="2" charset="0"/>
              </a:rPr>
              <a:t>Tập</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làm</a:t>
            </a:r>
            <a:r>
              <a:rPr lang="en-US" sz="6600" dirty="0">
                <a:solidFill>
                  <a:srgbClr val="202F5A"/>
                </a:solidFill>
                <a:latin typeface="#9Slide05 Dear Saturday" panose="02000505000000020004" pitchFamily="2" charset="0"/>
              </a:rPr>
              <a:t> </a:t>
            </a:r>
            <a:r>
              <a:rPr lang="en-US" sz="6600" dirty="0" err="1">
                <a:solidFill>
                  <a:srgbClr val="202F5A"/>
                </a:solidFill>
                <a:latin typeface="#9Slide05 Dear Saturday" panose="02000505000000020004" pitchFamily="2" charset="0"/>
              </a:rPr>
              <a:t>văn</a:t>
            </a:r>
            <a:endParaRPr lang="en-US" sz="6600" dirty="0">
              <a:solidFill>
                <a:srgbClr val="202F5A"/>
              </a:solidFill>
              <a:latin typeface="#9Slide05 Dear Saturday" panose="02000505000000020004" pitchFamily="2" charset="0"/>
            </a:endParaRPr>
          </a:p>
        </p:txBody>
      </p:sp>
      <p:sp>
        <p:nvSpPr>
          <p:cNvPr id="8" name="TextBox 7"/>
          <p:cNvSpPr txBox="1"/>
          <p:nvPr/>
        </p:nvSpPr>
        <p:spPr>
          <a:xfrm>
            <a:off x="1459243" y="9138956"/>
            <a:ext cx="2400909" cy="646331"/>
          </a:xfrm>
          <a:prstGeom prst="rect">
            <a:avLst/>
          </a:prstGeom>
          <a:noFill/>
        </p:spPr>
        <p:txBody>
          <a:bodyPr wrap="square" rtlCol="0">
            <a:prstTxWarp prst="textArchUp">
              <a:avLst/>
            </a:prstTxWarp>
            <a:spAutoFit/>
          </a:bodyPr>
          <a:lstStyle/>
          <a:p>
            <a:r>
              <a:rPr lang="en-US" sz="6600" dirty="0" err="1">
                <a:latin typeface="#9Slide03 Arima Madurai Black" panose="00000A00000000000000" pitchFamily="2" charset="0"/>
                <a:cs typeface="#9Slide03 Arima Madurai Black" panose="00000A00000000000000" pitchFamily="2" charset="0"/>
              </a:rPr>
              <a:t>Trang</a:t>
            </a:r>
            <a:r>
              <a:rPr lang="en-US" sz="6600" dirty="0">
                <a:latin typeface="#9Slide03 Arima Madurai Black" panose="00000A00000000000000" pitchFamily="2" charset="0"/>
                <a:cs typeface="#9Slide03 Arima Madurai Black" panose="00000A00000000000000" pitchFamily="2" charset="0"/>
              </a:rPr>
              <a:t> 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fltVal val="0"/>
                                          </p:val>
                                        </p:tav>
                                        <p:tav tm="100000">
                                          <p:val>
                                            <p:strVal val="#ppt_w"/>
                                          </p:val>
                                        </p:tav>
                                      </p:tavLst>
                                    </p:anim>
                                    <p:anim calcmode="lin" valueType="num">
                                      <p:cBhvr>
                                        <p:cTn id="16" dur="1000" fill="hold"/>
                                        <p:tgtEl>
                                          <p:spTgt spid="45"/>
                                        </p:tgtEl>
                                        <p:attrNameLst>
                                          <p:attrName>ppt_h</p:attrName>
                                        </p:attrNameLst>
                                      </p:cBhvr>
                                      <p:tavLst>
                                        <p:tav tm="0">
                                          <p:val>
                                            <p:fltVal val="0"/>
                                          </p:val>
                                        </p:tav>
                                        <p:tav tm="100000">
                                          <p:val>
                                            <p:strVal val="#ppt_h"/>
                                          </p:val>
                                        </p:tav>
                                      </p:tavLst>
                                    </p:anim>
                                    <p:anim calcmode="lin" valueType="num">
                                      <p:cBhvr>
                                        <p:cTn id="17" dur="1000" fill="hold"/>
                                        <p:tgtEl>
                                          <p:spTgt spid="45"/>
                                        </p:tgtEl>
                                        <p:attrNameLst>
                                          <p:attrName>style.rotation</p:attrName>
                                        </p:attrNameLst>
                                      </p:cBhvr>
                                      <p:tavLst>
                                        <p:tav tm="0">
                                          <p:val>
                                            <p:fltVal val="90"/>
                                          </p:val>
                                        </p:tav>
                                        <p:tav tm="100000">
                                          <p:val>
                                            <p:fltVal val="0"/>
                                          </p:val>
                                        </p:tav>
                                      </p:tavLst>
                                    </p:anim>
                                    <p:animEffect transition="in" filter="fade">
                                      <p:cBhvr>
                                        <p:cTn id="1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266683" y="1556579"/>
            <a:ext cx="10423958" cy="604667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58526" y="6291228"/>
            <a:ext cx="2734793" cy="2373952"/>
          </a:xfrm>
          <a:prstGeom prst="rect">
            <a:avLst/>
          </a:prstGeom>
        </p:spPr>
      </p:pic>
      <p:sp>
        <p:nvSpPr>
          <p:cNvPr id="15" name="TextBox 16"/>
          <p:cNvSpPr txBox="1"/>
          <p:nvPr/>
        </p:nvSpPr>
        <p:spPr>
          <a:xfrm>
            <a:off x="8185987" y="2666692"/>
            <a:ext cx="9524999" cy="3539430"/>
          </a:xfrm>
          <a:prstGeom prst="rect">
            <a:avLst/>
          </a:prstGeom>
        </p:spPr>
        <p:txBody>
          <a:bodyPr wrap="square" lIns="0" tIns="0" rIns="0" bIns="0" rtlCol="0" anchor="t">
            <a:spAutoFit/>
          </a:bodyPr>
          <a:lstStyle/>
          <a:p>
            <a:pPr marL="0" lvl="0" indent="0" algn="ctr">
              <a:spcBef>
                <a:spcPct val="0"/>
              </a:spcBef>
            </a:pPr>
            <a:r>
              <a:rPr lang="en-US" sz="11500" dirty="0">
                <a:solidFill>
                  <a:srgbClr val="272626"/>
                </a:solidFill>
                <a:latin typeface="#9Slide03 BoosterNextFYBlack" panose="02000A03000000020004" pitchFamily="2" charset="0"/>
              </a:rPr>
              <a:t>4</a:t>
            </a:r>
            <a:r>
              <a:rPr lang="en-US" sz="11500" u="none"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Viết</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lại</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đoạn</a:t>
            </a:r>
            <a:r>
              <a:rPr lang="en-US" sz="11500" dirty="0">
                <a:solidFill>
                  <a:srgbClr val="272626"/>
                </a:solidFill>
                <a:latin typeface="#9Slide03 BoosterNextFYBlack" panose="02000A03000000020004" pitchFamily="2" charset="0"/>
              </a:rPr>
              <a:t> </a:t>
            </a:r>
            <a:r>
              <a:rPr lang="en-US" sz="11500" dirty="0" err="1">
                <a:solidFill>
                  <a:srgbClr val="272626"/>
                </a:solidFill>
                <a:latin typeface="#9Slide03 BoosterNextFYBlack" panose="02000A03000000020004" pitchFamily="2" charset="0"/>
              </a:rPr>
              <a:t>văn</a:t>
            </a:r>
            <a:endParaRPr lang="en-US" sz="11500" u="none" dirty="0">
              <a:solidFill>
                <a:srgbClr val="272626"/>
              </a:solidFill>
              <a:latin typeface="#9Slide03 BoosterNextFYBlack" panose="02000A03000000020004" pitchFamily="2" charset="0"/>
            </a:endParaRPr>
          </a:p>
        </p:txBody>
      </p:sp>
      <p:pic>
        <p:nvPicPr>
          <p:cNvPr id="20"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91700" y="868373"/>
            <a:ext cx="5373924" cy="1376413"/>
          </a:xfrm>
          <a:prstGeom prst="rect">
            <a:avLst/>
          </a:prstGeom>
        </p:spPr>
      </p:pic>
      <p:pic>
        <p:nvPicPr>
          <p:cNvPr id="1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9108" y="1556580"/>
            <a:ext cx="6140078" cy="81595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1667" y="862685"/>
            <a:ext cx="8969327" cy="8561630"/>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93735" y="7872597"/>
            <a:ext cx="2734793" cy="2373952"/>
          </a:xfrm>
          <a:prstGeom prst="rect">
            <a:avLst/>
          </a:prstGeom>
        </p:spPr>
      </p:pic>
      <p:sp>
        <p:nvSpPr>
          <p:cNvPr id="12" name="TextBox 12"/>
          <p:cNvSpPr txBox="1"/>
          <p:nvPr/>
        </p:nvSpPr>
        <p:spPr>
          <a:xfrm>
            <a:off x="2032954" y="1914141"/>
            <a:ext cx="6806246" cy="6093976"/>
          </a:xfrm>
          <a:prstGeom prst="rect">
            <a:avLst/>
          </a:prstGeom>
        </p:spPr>
        <p:txBody>
          <a:bodyPr wrap="square" lIns="0" tIns="0" rIns="0" bIns="0" rtlCol="0" anchor="t">
            <a:spAutoFit/>
          </a:bodyPr>
          <a:lstStyle/>
          <a:p>
            <a:pPr marL="0" lvl="0" indent="0" algn="ctr">
              <a:lnSpc>
                <a:spcPct val="150000"/>
              </a:lnSpc>
              <a:spcBef>
                <a:spcPct val="0"/>
              </a:spcBef>
            </a:pPr>
            <a:r>
              <a:rPr lang="en-US" sz="6600" dirty="0" err="1">
                <a:solidFill>
                  <a:srgbClr val="272626"/>
                </a:solidFill>
                <a:latin typeface="Arial" panose="020B0604020202020204" pitchFamily="34" charset="0"/>
                <a:cs typeface="Arial" panose="020B0604020202020204" pitchFamily="34" charset="0"/>
              </a:rPr>
              <a:t>Em</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hãy</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chọn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một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đoạn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văn</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chưa</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đạt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để</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viết</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lại</a:t>
            </a:r>
            <a:r>
              <a:rPr lang="en-US" sz="6600" dirty="0">
                <a:solidFill>
                  <a:srgbClr val="272626"/>
                </a:solidFill>
                <a:latin typeface="Arial" panose="020B0604020202020204" pitchFamily="34" charset="0"/>
                <a:cs typeface="Arial" panose="020B0604020202020204" pitchFamily="34" charset="0"/>
              </a:rPr>
              <a:t> </a:t>
            </a:r>
            <a:r>
              <a:rPr lang="en-US" sz="6600" dirty="0" err="1">
                <a:solidFill>
                  <a:srgbClr val="272626"/>
                </a:solidFill>
                <a:latin typeface="Arial" panose="020B0604020202020204" pitchFamily="34" charset="0"/>
                <a:cs typeface="Arial" panose="020B0604020202020204" pitchFamily="34" charset="0"/>
              </a:rPr>
              <a:t>cho</a:t>
            </a:r>
            <a:r>
              <a:rPr lang="en-US" sz="6600" dirty="0">
                <a:solidFill>
                  <a:srgbClr val="272626"/>
                </a:solidFill>
                <a:latin typeface="Arial" panose="020B0604020202020204" pitchFamily="34" charset="0"/>
                <a:cs typeface="Arial" panose="020B0604020202020204" pitchFamily="34" charset="0"/>
              </a:rPr>
              <a:t> hay </a:t>
            </a:r>
            <a:r>
              <a:rPr lang="en-US" sz="6600" dirty="0" err="1">
                <a:solidFill>
                  <a:srgbClr val="272626"/>
                </a:solidFill>
                <a:latin typeface="Arial" panose="020B0604020202020204" pitchFamily="34" charset="0"/>
                <a:cs typeface="Arial" panose="020B0604020202020204" pitchFamily="34" charset="0"/>
              </a:rPr>
              <a:t>hơn</a:t>
            </a:r>
            <a:r>
              <a:rPr lang="en-US" sz="6600" dirty="0">
                <a:solidFill>
                  <a:srgbClr val="272626"/>
                </a:solidFill>
                <a:latin typeface="Arial" panose="020B0604020202020204" pitchFamily="34" charset="0"/>
                <a:cs typeface="Arial" panose="020B0604020202020204" pitchFamily="34" charset="0"/>
              </a:rPr>
              <a:t>.</a:t>
            </a:r>
          </a:p>
        </p:txBody>
      </p:sp>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09964" y="1693674"/>
            <a:ext cx="8478036" cy="8552875"/>
          </a:xfrm>
          <a:prstGeom prst="rect">
            <a:avLst/>
          </a:prstGeom>
        </p:spPr>
      </p:pic>
    </p:spTree>
    <p:extLst>
      <p:ext uri="{BB962C8B-B14F-4D97-AF65-F5344CB8AC3E}">
        <p14:creationId xmlns:p14="http://schemas.microsoft.com/office/powerpoint/2010/main" val="1780091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sp>
        <p:nvSpPr>
          <p:cNvPr id="23" name="Rounded Rectangle 22"/>
          <p:cNvSpPr/>
          <p:nvPr/>
        </p:nvSpPr>
        <p:spPr>
          <a:xfrm>
            <a:off x="3621618" y="6580628"/>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35503">
            <a:off x="-1371171" y="-102033"/>
            <a:ext cx="3415912" cy="326064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31074">
            <a:off x="16401622" y="-2192219"/>
            <a:ext cx="3772754" cy="826699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55739">
            <a:off x="16881288" y="7731313"/>
            <a:ext cx="3484672" cy="358237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9490790">
            <a:off x="2369496" y="685927"/>
            <a:ext cx="1750852" cy="922554"/>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361682">
            <a:off x="-2886967" y="5028650"/>
            <a:ext cx="4495277" cy="598644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9925695">
            <a:off x="-1749510" y="1089831"/>
            <a:ext cx="2931449" cy="2931449"/>
          </a:xfrm>
          <a:prstGeom prst="rect">
            <a:avLst/>
          </a:prstGeom>
        </p:spPr>
      </p:pic>
      <p:sp>
        <p:nvSpPr>
          <p:cNvPr id="10" name="TextBox 10"/>
          <p:cNvSpPr txBox="1"/>
          <p:nvPr/>
        </p:nvSpPr>
        <p:spPr>
          <a:xfrm>
            <a:off x="3514202" y="1528289"/>
            <a:ext cx="12449147" cy="1077218"/>
          </a:xfrm>
          <a:prstGeom prst="rect">
            <a:avLst/>
          </a:prstGeom>
        </p:spPr>
        <p:txBody>
          <a:bodyPr wrap="square" lIns="0" tIns="0" rIns="0" bIns="0" rtlCol="0" anchor="t">
            <a:spAutoFit/>
          </a:bodyPr>
          <a:lstStyle/>
          <a:p>
            <a:pPr marL="0" lvl="0" indent="0" algn="ctr">
              <a:lnSpc>
                <a:spcPts val="8399"/>
              </a:lnSpc>
              <a:spcBef>
                <a:spcPct val="0"/>
              </a:spcBef>
            </a:pPr>
            <a:r>
              <a:rPr lang="en-US" sz="11500" b="1" dirty="0" err="1">
                <a:solidFill>
                  <a:srgbClr val="D47AE8"/>
                </a:solidFill>
                <a:latin typeface="#9Slide03 Sofia Pro Soft Bold" panose="020B0000000000000000" pitchFamily="34" charset="0"/>
              </a:rPr>
              <a:t>Đánh</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giá</a:t>
            </a:r>
            <a:r>
              <a:rPr lang="en-US" sz="11500" b="1" dirty="0">
                <a:solidFill>
                  <a:srgbClr val="D47AE8"/>
                </a:solidFill>
                <a:latin typeface="#9Slide03 Sofia Pro Soft Bold" panose="020B0000000000000000" pitchFamily="34" charset="0"/>
              </a:rPr>
              <a:t> </a:t>
            </a:r>
            <a:r>
              <a:rPr lang="en-US" sz="11500" b="1" dirty="0" err="1">
                <a:solidFill>
                  <a:srgbClr val="D47AE8"/>
                </a:solidFill>
                <a:latin typeface="#9Slide03 Sofia Pro Soft Bold" panose="020B0000000000000000" pitchFamily="34" charset="0"/>
              </a:rPr>
              <a:t>m</a:t>
            </a:r>
            <a:r>
              <a:rPr lang="en-US" sz="11500" b="1" u="none" dirty="0" err="1">
                <a:solidFill>
                  <a:srgbClr val="D47AE8"/>
                </a:solidFill>
                <a:latin typeface="#9Slide03 Sofia Pro Soft Bold" panose="020B0000000000000000" pitchFamily="34" charset="0"/>
              </a:rPr>
              <a:t>ục</a:t>
            </a:r>
            <a:r>
              <a:rPr lang="en-US" sz="11500" b="1" u="none" dirty="0">
                <a:solidFill>
                  <a:srgbClr val="D47AE8"/>
                </a:solidFill>
                <a:latin typeface="#9Slide03 Sofia Pro Soft Bold" panose="020B0000000000000000" pitchFamily="34" charset="0"/>
              </a:rPr>
              <a:t> </a:t>
            </a:r>
            <a:r>
              <a:rPr lang="en-US" sz="11500" b="1" u="none" dirty="0" err="1">
                <a:solidFill>
                  <a:srgbClr val="D47AE8"/>
                </a:solidFill>
                <a:latin typeface="#9Slide03 Sofia Pro Soft Bold" panose="020B0000000000000000" pitchFamily="34" charset="0"/>
              </a:rPr>
              <a:t>tiêu</a:t>
            </a:r>
            <a:endParaRPr lang="en-US" sz="11500" b="1" u="none" dirty="0">
              <a:solidFill>
                <a:srgbClr val="D47AE8"/>
              </a:solidFill>
              <a:latin typeface="#9Slide03 Sofia Pro Soft Bold" panose="020B0000000000000000" pitchFamily="34" charset="0"/>
            </a:endParaRPr>
          </a:p>
        </p:txBody>
      </p:sp>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8787215">
            <a:off x="16668000" y="6706143"/>
            <a:ext cx="793059" cy="3665400"/>
          </a:xfrm>
          <a:prstGeom prst="rect">
            <a:avLst/>
          </a:prstGeom>
        </p:spPr>
      </p:pic>
      <p:pic>
        <p:nvPicPr>
          <p:cNvPr id="12"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684284" y="2352751"/>
            <a:ext cx="1357016" cy="1507796"/>
          </a:xfrm>
          <a:prstGeom prst="rect">
            <a:avLst/>
          </a:prstGeom>
        </p:spPr>
      </p:pic>
      <p:pic>
        <p:nvPicPr>
          <p:cNvPr id="14"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971037" y="6583127"/>
            <a:ext cx="1357016" cy="1507796"/>
          </a:xfrm>
          <a:prstGeom prst="rect">
            <a:avLst/>
          </a:prstGeom>
        </p:spPr>
      </p:pic>
      <p:pic>
        <p:nvPicPr>
          <p:cNvPr id="16"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28418" y="3193976"/>
            <a:ext cx="2233609" cy="2382279"/>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16491" y="-2722205"/>
            <a:ext cx="3810000" cy="3810000"/>
          </a:xfrm>
          <a:prstGeom prst="rect">
            <a:avLst/>
          </a:prstGeom>
        </p:spPr>
      </p:pic>
      <p:sp>
        <p:nvSpPr>
          <p:cNvPr id="21" name="TextBox 10"/>
          <p:cNvSpPr txBox="1"/>
          <p:nvPr/>
        </p:nvSpPr>
        <p:spPr>
          <a:xfrm>
            <a:off x="3853383" y="6989310"/>
            <a:ext cx="12435244"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u="none" dirty="0" err="1">
                <a:solidFill>
                  <a:srgbClr val="272626"/>
                </a:solidFill>
                <a:latin typeface="Arial" panose="020B0604020202020204" pitchFamily="34" charset="0"/>
                <a:cs typeface="Arial" panose="020B0604020202020204" pitchFamily="34" charset="0"/>
              </a:rPr>
              <a:t>Biết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tự</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sửa</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lỗi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thầy</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cô</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yêu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cầu</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và</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viết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lại</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được</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một</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đoạn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văn</a:t>
            </a:r>
            <a:r>
              <a:rPr lang="en-US" sz="4400" u="none" dirty="0">
                <a:solidFill>
                  <a:srgbClr val="272626"/>
                </a:solidFill>
                <a:latin typeface="Arial" panose="020B0604020202020204" pitchFamily="34" charset="0"/>
                <a:cs typeface="Arial" panose="020B0604020202020204" pitchFamily="34" charset="0"/>
              </a:rPr>
              <a:t> </a:t>
            </a:r>
            <a:r>
              <a:rPr lang="en-US" sz="4400" u="none" dirty="0" err="1">
                <a:solidFill>
                  <a:srgbClr val="272626"/>
                </a:solidFill>
                <a:latin typeface="Arial" panose="020B0604020202020204" pitchFamily="34" charset="0"/>
                <a:cs typeface="Arial" panose="020B0604020202020204" pitchFamily="34" charset="0"/>
              </a:rPr>
              <a:t>khác</a:t>
            </a:r>
            <a:r>
              <a:rPr lang="en-US" sz="4400" u="none" dirty="0">
                <a:solidFill>
                  <a:srgbClr val="272626"/>
                </a:solidFill>
                <a:latin typeface="Arial" panose="020B0604020202020204" pitchFamily="34" charset="0"/>
                <a:cs typeface="Arial" panose="020B0604020202020204" pitchFamily="34" charset="0"/>
              </a:rPr>
              <a:t> hay </a:t>
            </a:r>
            <a:r>
              <a:rPr lang="en-US" sz="4400" u="none" dirty="0" err="1">
                <a:solidFill>
                  <a:srgbClr val="272626"/>
                </a:solidFill>
                <a:latin typeface="Arial" panose="020B0604020202020204" pitchFamily="34" charset="0"/>
                <a:cs typeface="Arial" panose="020B0604020202020204" pitchFamily="34" charset="0"/>
              </a:rPr>
              <a:t>hơn</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sp>
        <p:nvSpPr>
          <p:cNvPr id="7" name="Rounded Rectangle 6"/>
          <p:cNvSpPr/>
          <p:nvPr/>
        </p:nvSpPr>
        <p:spPr>
          <a:xfrm>
            <a:off x="3624243" y="2968613"/>
            <a:ext cx="12982833" cy="2971800"/>
          </a:xfrm>
          <a:prstGeom prst="roundRect">
            <a:avLst/>
          </a:prstGeom>
          <a:solidFill>
            <a:srgbClr val="FFD6E6"/>
          </a:solidFill>
          <a:ln w="76200">
            <a:solidFill>
              <a:srgbClr val="A6505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0"/>
          <p:cNvSpPr txBox="1"/>
          <p:nvPr/>
        </p:nvSpPr>
        <p:spPr>
          <a:xfrm>
            <a:off x="3853383" y="3377295"/>
            <a:ext cx="12345933" cy="2013565"/>
          </a:xfrm>
          <a:prstGeom prst="rect">
            <a:avLst/>
          </a:prstGeom>
          <a:noFill/>
          <a:ln>
            <a:noFill/>
          </a:ln>
        </p:spPr>
        <p:txBody>
          <a:bodyPr wrap="square" lIns="0" tIns="0" rIns="0" bIns="0" rtlCol="0" anchor="t">
            <a:spAutoFit/>
          </a:bodyPr>
          <a:lstStyle/>
          <a:p>
            <a:pPr marL="0" lvl="0" indent="0" algn="just">
              <a:lnSpc>
                <a:spcPts val="8399"/>
              </a:lnSpc>
              <a:spcBef>
                <a:spcPct val="0"/>
              </a:spcBef>
            </a:pPr>
            <a:r>
              <a:rPr lang="en-US" sz="4400" dirty="0" err="1">
                <a:solidFill>
                  <a:srgbClr val="272626"/>
                </a:solidFill>
                <a:latin typeface="Arial" panose="020B0604020202020204" pitchFamily="34" charset="0"/>
                <a:cs typeface="Arial" panose="020B0604020202020204" pitchFamily="34" charset="0"/>
              </a:rPr>
              <a:t>Rút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được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kinh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nghiệm</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về</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bố</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cục</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trình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tự</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miêu</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cách</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diễn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đạt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khi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viết</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bài</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văn</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tả</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đồ</a:t>
            </a:r>
            <a:r>
              <a:rPr lang="en-US" sz="4400" dirty="0">
                <a:solidFill>
                  <a:srgbClr val="272626"/>
                </a:solidFill>
                <a:latin typeface="Arial" panose="020B0604020202020204" pitchFamily="34" charset="0"/>
                <a:cs typeface="Arial" panose="020B0604020202020204" pitchFamily="34" charset="0"/>
              </a:rPr>
              <a:t> </a:t>
            </a:r>
            <a:r>
              <a:rPr lang="en-US" sz="4400" dirty="0" err="1">
                <a:solidFill>
                  <a:srgbClr val="272626"/>
                </a:solidFill>
                <a:latin typeface="Arial" panose="020B0604020202020204" pitchFamily="34" charset="0"/>
                <a:cs typeface="Arial" panose="020B0604020202020204" pitchFamily="34" charset="0"/>
              </a:rPr>
              <a:t>vật</a:t>
            </a:r>
            <a:r>
              <a:rPr lang="en-US" sz="4400" dirty="0">
                <a:solidFill>
                  <a:srgbClr val="272626"/>
                </a:solidFill>
                <a:latin typeface="Arial" panose="020B0604020202020204" pitchFamily="34" charset="0"/>
                <a:cs typeface="Arial" panose="020B0604020202020204" pitchFamily="34" charset="0"/>
              </a:rPr>
              <a:t>.</a:t>
            </a:r>
            <a:endParaRPr lang="en-US" sz="4400" u="none" dirty="0">
              <a:solidFill>
                <a:srgbClr val="272626"/>
              </a:solidFill>
              <a:latin typeface="Arial" panose="020B0604020202020204" pitchFamily="34" charset="0"/>
              <a:cs typeface="Arial" panose="020B0604020202020204" pitchFamily="34" charset="0"/>
            </a:endParaRPr>
          </a:p>
        </p:txBody>
      </p:sp>
      <p:pic>
        <p:nvPicPr>
          <p:cNvPr id="24" name="Picture 19"/>
          <p:cNvPicPr>
            <a:picLocks noChangeAspect="1"/>
          </p:cNvPicPr>
          <p:nvPr/>
        </p:nvPicPr>
        <p:blipFill rotWithShape="1">
          <a:blip r:embed="rId21">
            <a:extLst>
              <a:ext uri="{BEBA8EAE-BF5A-486C-A8C5-ECC9F3942E4B}">
                <a14:imgProps xmlns:a14="http://schemas.microsoft.com/office/drawing/2010/main">
                  <a14:imgLayer r:embed="rId22">
                    <a14:imgEffect>
                      <a14:backgroundRemoval t="0" b="92982" l="0" r="100000">
                        <a14:backgroundMark x1="3620" y1="28947" x2="31674" y2="25000"/>
                        <a14:backgroundMark x1="31674" y1="24123" x2="44344" y2="439"/>
                        <a14:backgroundMark x1="9050" y1="28947" x2="452" y2="28947"/>
                        <a14:backgroundMark x1="70136" y1="26754" x2="99548" y2="29825"/>
                        <a14:backgroundMark x1="69231" y1="26754" x2="53846" y2="439"/>
                        <a14:backgroundMark x1="19910" y1="59211" x2="452" y2="41228"/>
                        <a14:backgroundMark x1="19910" y1="60965" x2="14027" y2="89912"/>
                        <a14:backgroundMark x1="37557" y1="89035" x2="48869" y2="81579"/>
                        <a14:backgroundMark x1="48869" y1="81579" x2="71493" y2="91228"/>
                        <a14:backgroundMark x1="86878" y1="87281" x2="80090" y2="60088"/>
                        <a14:backgroundMark x1="80090" y1="60088" x2="99548" y2="41228"/>
                      </a14:backgroundRemoval>
                    </a14:imgEffect>
                  </a14:imgLayer>
                </a14:imgProps>
              </a:ext>
              <a:ext uri="{28A0092B-C50C-407E-A947-70E740481C1C}">
                <a14:useLocalDpi xmlns:a14="http://schemas.microsoft.com/office/drawing/2010/main" val="0"/>
              </a:ext>
            </a:extLst>
          </a:blip>
          <a:srcRect l="-1" r="657" b="-2703"/>
          <a:stretch/>
        </p:blipFill>
        <p:spPr>
          <a:xfrm>
            <a:off x="871766" y="6804952"/>
            <a:ext cx="2233609" cy="2382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54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1" grpId="0"/>
      <p:bldP spid="7"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ó thể là tranh biếm họa">
            <a:extLst>
              <a:ext uri="{FF2B5EF4-FFF2-40B4-BE49-F238E27FC236}">
                <a16:creationId xmlns:a16="http://schemas.microsoft.com/office/drawing/2014/main" xmlns="" id="{4E1349D4-045A-46DA-80E5-A6F510850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48"/>
            <a:ext cx="18288000" cy="103011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6"/>
          <p:cNvSpPr txBox="1"/>
          <p:nvPr/>
        </p:nvSpPr>
        <p:spPr>
          <a:xfrm>
            <a:off x="8001000" y="820183"/>
            <a:ext cx="9526439" cy="1769715"/>
          </a:xfrm>
          <a:prstGeom prst="rect">
            <a:avLst/>
          </a:prstGeom>
        </p:spPr>
        <p:txBody>
          <a:bodyPr wrap="square" lIns="0" tIns="0" rIns="0" bIns="0" rtlCol="0" anchor="t">
            <a:spAutoFit/>
          </a:bodyPr>
          <a:lstStyle/>
          <a:p>
            <a:pPr marL="0" lvl="0" indent="0" algn="ctr">
              <a:spcBef>
                <a:spcPct val="0"/>
              </a:spcBef>
            </a:pPr>
            <a:r>
              <a:rPr lang="en-US" sz="11500" dirty="0" err="1">
                <a:solidFill>
                  <a:srgbClr val="FD639A"/>
                </a:solidFill>
                <a:latin typeface="#9Slide03 BoosterNextFYBlack" panose="02000A03000000020004" pitchFamily="2" charset="0"/>
              </a:rPr>
              <a:t>Dặn</a:t>
            </a:r>
            <a:r>
              <a:rPr lang="en-US" sz="11500" dirty="0">
                <a:solidFill>
                  <a:srgbClr val="FD639A"/>
                </a:solidFill>
                <a:latin typeface="#9Slide03 BoosterNextFYBlack" panose="02000A03000000020004" pitchFamily="2" charset="0"/>
              </a:rPr>
              <a:t> </a:t>
            </a:r>
            <a:r>
              <a:rPr lang="en-US" sz="11500" dirty="0" err="1">
                <a:solidFill>
                  <a:srgbClr val="FD639A"/>
                </a:solidFill>
                <a:latin typeface="#9Slide03 BoosterNextFYBlack" panose="02000A03000000020004" pitchFamily="2" charset="0"/>
              </a:rPr>
              <a:t>dò</a:t>
            </a:r>
            <a:endParaRPr lang="en-US" sz="11500" u="none" dirty="0">
              <a:solidFill>
                <a:srgbClr val="FD639A"/>
              </a:solidFill>
              <a:latin typeface="#9Slide03 BoosterNextFYBlack" panose="02000A03000000020004" pitchFamily="2" charset="0"/>
            </a:endParaRPr>
          </a:p>
        </p:txBody>
      </p:sp>
      <p:sp>
        <p:nvSpPr>
          <p:cNvPr id="2" name="Rounded Rectangle 1"/>
          <p:cNvSpPr/>
          <p:nvPr/>
        </p:nvSpPr>
        <p:spPr>
          <a:xfrm>
            <a:off x="6286500" y="2857500"/>
            <a:ext cx="11849100" cy="30908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6"/>
          <p:cNvSpPr txBox="1"/>
          <p:nvPr/>
        </p:nvSpPr>
        <p:spPr>
          <a:xfrm>
            <a:off x="6514381" y="3040795"/>
            <a:ext cx="11621219" cy="2604303"/>
          </a:xfrm>
          <a:prstGeom prst="rect">
            <a:avLst/>
          </a:prstGeom>
        </p:spPr>
        <p:txBody>
          <a:bodyPr wrap="square" lIns="0" tIns="0" rIns="0" bIns="0" rtlCol="0" anchor="t">
            <a:spAutoFit/>
          </a:bodyPr>
          <a:lstStyle/>
          <a:p>
            <a:pPr marL="0" lvl="0" indent="0">
              <a:lnSpc>
                <a:spcPct val="150000"/>
              </a:lnSpc>
              <a:spcBef>
                <a:spcPct val="0"/>
              </a:spcBef>
            </a:pP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Viết</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lại</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bài</a:t>
            </a:r>
            <a:r>
              <a:rPr lang="en-US" sz="6000" b="1" dirty="0">
                <a:solidFill>
                  <a:srgbClr val="272626"/>
                </a:solidFill>
                <a:latin typeface="#9Slide03 Sofia Pro Soft Bold" panose="020B0000000000000000" pitchFamily="34" charset="0"/>
                <a:cs typeface="Arial" panose="020B0604020202020204" pitchFamily="34" charset="0"/>
              </a:rPr>
              <a:t> </a:t>
            </a:r>
            <a:r>
              <a:rPr lang="en-US" sz="6000" b="1" dirty="0" err="1">
                <a:solidFill>
                  <a:srgbClr val="272626"/>
                </a:solidFill>
                <a:latin typeface="#9Slide03 Sofia Pro Soft Bold" panose="020B0000000000000000" pitchFamily="34" charset="0"/>
                <a:cs typeface="Arial" panose="020B0604020202020204" pitchFamily="34" charset="0"/>
              </a:rPr>
              <a:t>văn</a:t>
            </a:r>
            <a:r>
              <a:rPr lang="en-US" sz="6000" b="1" dirty="0">
                <a:solidFill>
                  <a:srgbClr val="272626"/>
                </a:solidFill>
                <a:latin typeface="#9Slide03 Sofia Pro Soft Bold" panose="020B0000000000000000" pitchFamily="34" charset="0"/>
                <a:cs typeface="Arial" panose="020B0604020202020204" pitchFamily="34" charset="0"/>
              </a:rPr>
              <a:t>.</a:t>
            </a:r>
          </a:p>
          <a:p>
            <a:pPr marL="0" lvl="0" indent="0">
              <a:lnSpc>
                <a:spcPct val="150000"/>
              </a:lnSpc>
              <a:spcBef>
                <a:spcPct val="0"/>
              </a:spcBef>
            </a:pP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Chuẩn</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bị</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bài</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Ôn</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tập</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tả</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cây</a:t>
            </a:r>
            <a:r>
              <a:rPr lang="en-US" sz="6000" b="1" u="none" dirty="0">
                <a:solidFill>
                  <a:srgbClr val="272626"/>
                </a:solidFill>
                <a:latin typeface="#9Slide03 Sofia Pro Soft Bold" panose="020B0000000000000000" pitchFamily="34" charset="0"/>
                <a:cs typeface="Arial" panose="020B0604020202020204" pitchFamily="34" charset="0"/>
              </a:rPr>
              <a:t> </a:t>
            </a:r>
            <a:r>
              <a:rPr lang="en-US" sz="6000" b="1" u="none" dirty="0" err="1">
                <a:solidFill>
                  <a:srgbClr val="272626"/>
                </a:solidFill>
                <a:latin typeface="#9Slide03 Sofia Pro Soft Bold" panose="020B0000000000000000" pitchFamily="34" charset="0"/>
                <a:cs typeface="Arial" panose="020B0604020202020204" pitchFamily="34" charset="0"/>
              </a:rPr>
              <a:t>cối</a:t>
            </a:r>
            <a:r>
              <a:rPr lang="en-US" sz="6000" b="1" u="none" dirty="0">
                <a:solidFill>
                  <a:srgbClr val="272626"/>
                </a:solidFill>
                <a:latin typeface="#9Slide03 Sofia Pro Soft Bold" panose="020B0000000000000000" pitchFamily="34" charset="0"/>
                <a:cs typeface="Arial" panose="020B0604020202020204" pitchFamily="34" charset="0"/>
              </a:rPr>
              <a:t>.</a:t>
            </a:r>
          </a:p>
        </p:txBody>
      </p:sp>
    </p:spTree>
    <p:extLst>
      <p:ext uri="{BB962C8B-B14F-4D97-AF65-F5344CB8AC3E}">
        <p14:creationId xmlns:p14="http://schemas.microsoft.com/office/powerpoint/2010/main" val="3763551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sp>
        <p:nvSpPr>
          <p:cNvPr id="16" name="Rounded Rectangle 15"/>
          <p:cNvSpPr/>
          <p:nvPr/>
        </p:nvSpPr>
        <p:spPr>
          <a:xfrm>
            <a:off x="3441746" y="2832362"/>
            <a:ext cx="13166054"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002060"/>
              </a:solidFill>
            </a:endParaRP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388713" y="-379381"/>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16090961" y="-2071657"/>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16479525" y="7349855"/>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6329176" y="318303"/>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2715571" y="4866359"/>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556014" y="3280993"/>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847781" y="-2580012"/>
            <a:ext cx="2173525" cy="711335"/>
          </a:xfrm>
          <a:prstGeom prst="rect">
            <a:avLst/>
          </a:prstGeom>
        </p:spPr>
      </p:pic>
      <p:sp>
        <p:nvSpPr>
          <p:cNvPr id="10" name="TextBox 10"/>
          <p:cNvSpPr txBox="1"/>
          <p:nvPr/>
        </p:nvSpPr>
        <p:spPr>
          <a:xfrm>
            <a:off x="4554723" y="1098093"/>
            <a:ext cx="10759640" cy="1077218"/>
          </a:xfrm>
          <a:prstGeom prst="rect">
            <a:avLst/>
          </a:prstGeom>
        </p:spPr>
        <p:txBody>
          <a:bodyPr lIns="0" tIns="0" rIns="0" bIns="0" rtlCol="0" anchor="t">
            <a:spAutoFit/>
          </a:bodyPr>
          <a:lstStyle/>
          <a:p>
            <a:pPr marL="0" lvl="0" indent="0" algn="ctr">
              <a:lnSpc>
                <a:spcPts val="8399"/>
              </a:lnSpc>
              <a:spcBef>
                <a:spcPct val="0"/>
              </a:spcBef>
            </a:pPr>
            <a:r>
              <a:rPr lang="en-US" sz="9600" b="1" u="none" dirty="0" err="1">
                <a:solidFill>
                  <a:srgbClr val="D47AE8"/>
                </a:solidFill>
                <a:latin typeface="#9Slide03 Sofia Pro Soft Bold" panose="020B0000000000000000" pitchFamily="34" charset="0"/>
              </a:rPr>
              <a:t>Mục</a:t>
            </a:r>
            <a:r>
              <a:rPr lang="en-US" sz="9600" b="1" u="none" dirty="0">
                <a:solidFill>
                  <a:srgbClr val="D47AE8"/>
                </a:solidFill>
                <a:latin typeface="#9Slide03 Sofia Pro Soft Bold" panose="020B0000000000000000" pitchFamily="34" charset="0"/>
              </a:rPr>
              <a:t> </a:t>
            </a:r>
            <a:r>
              <a:rPr lang="en-US" sz="9600" b="1" u="none" dirty="0" err="1">
                <a:solidFill>
                  <a:srgbClr val="D47AE8"/>
                </a:solidFill>
                <a:latin typeface="#9Slide03 Sofia Pro Soft Bold" panose="020B0000000000000000" pitchFamily="34" charset="0"/>
              </a:rPr>
              <a:t>tiêu</a:t>
            </a:r>
            <a:endParaRPr lang="en-US" sz="9600" b="1" u="none" dirty="0">
              <a:solidFill>
                <a:srgbClr val="D47AE8"/>
              </a:solidFill>
              <a:latin typeface="#9Slide03 Sofia Pro Soft Bold" panose="020B0000000000000000" pitchFamily="34" charset="0"/>
            </a:endParaRPr>
          </a:p>
        </p:txBody>
      </p:sp>
      <p:pic>
        <p:nvPicPr>
          <p:cNvPr id="12"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01616" y="3217902"/>
            <a:ext cx="1357016" cy="1507796"/>
          </a:xfrm>
          <a:prstGeom prst="rect">
            <a:avLst/>
          </a:prstGeom>
        </p:spPr>
      </p:pic>
      <p:pic>
        <p:nvPicPr>
          <p:cNvPr id="14"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801616" y="6737933"/>
            <a:ext cx="1357016" cy="1507796"/>
          </a:xfrm>
          <a:prstGeom prst="rect">
            <a:avLst/>
          </a:prstGeom>
        </p:spPr>
      </p:pic>
      <p:sp>
        <p:nvSpPr>
          <p:cNvPr id="17" name="Rounded Rectangle 16"/>
          <p:cNvSpPr/>
          <p:nvPr/>
        </p:nvSpPr>
        <p:spPr>
          <a:xfrm>
            <a:off x="3413672" y="6553024"/>
            <a:ext cx="13121728" cy="2613116"/>
          </a:xfrm>
          <a:prstGeom prst="roundRect">
            <a:avLst/>
          </a:prstGeom>
          <a:solidFill>
            <a:srgbClr val="FFC000">
              <a:alpha val="30000"/>
            </a:srgbClr>
          </a:solidFill>
          <a:ln w="762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TextBox 10"/>
          <p:cNvSpPr txBox="1"/>
          <p:nvPr/>
        </p:nvSpPr>
        <p:spPr>
          <a:xfrm>
            <a:off x="3919244" y="2981449"/>
            <a:ext cx="12471431"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dirty="0" err="1">
                <a:solidFill>
                  <a:srgbClr val="002060"/>
                </a:solidFill>
                <a:latin typeface="Arial" panose="020B0604020202020204" pitchFamily="34" charset="0"/>
                <a:cs typeface="Arial" panose="020B0604020202020204" pitchFamily="34" charset="0"/>
              </a:rPr>
              <a:t>Rút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được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kinh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nghiệm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về</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cục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trình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miêu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cách</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diễn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đạt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viết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bài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văn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tả</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đồ</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vật</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sp>
        <p:nvSpPr>
          <p:cNvPr id="15" name="TextBox 10"/>
          <p:cNvSpPr txBox="1"/>
          <p:nvPr/>
        </p:nvSpPr>
        <p:spPr>
          <a:xfrm>
            <a:off x="3811776" y="6829907"/>
            <a:ext cx="12471430" cy="1905843"/>
          </a:xfrm>
          <a:prstGeom prst="rect">
            <a:avLst/>
          </a:prstGeom>
          <a:noFill/>
        </p:spPr>
        <p:txBody>
          <a:bodyPr wrap="square" lIns="0" tIns="0" rIns="0" bIns="0" rtlCol="0" anchor="t">
            <a:spAutoFit/>
          </a:bodyPr>
          <a:lstStyle/>
          <a:p>
            <a:pPr marL="0" lvl="0" indent="0" algn="just">
              <a:lnSpc>
                <a:spcPct val="150000"/>
              </a:lnSpc>
              <a:spcBef>
                <a:spcPct val="0"/>
              </a:spcBef>
            </a:pPr>
            <a:r>
              <a:rPr lang="en-US" sz="4400" u="none" dirty="0" err="1">
                <a:solidFill>
                  <a:srgbClr val="002060"/>
                </a:solidFill>
                <a:latin typeface="Arial" panose="020B0604020202020204" pitchFamily="34" charset="0"/>
                <a:cs typeface="Arial" panose="020B0604020202020204" pitchFamily="34" charset="0"/>
              </a:rPr>
              <a:t>Biết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tự</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sửa</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lỗi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thầy</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cô</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yêu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cầu</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và</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viết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lại</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được</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một</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đoạn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văn</a:t>
            </a:r>
            <a:r>
              <a:rPr lang="en-US" sz="4400" u="none" dirty="0">
                <a:solidFill>
                  <a:srgbClr val="002060"/>
                </a:solidFill>
                <a:latin typeface="Arial" panose="020B0604020202020204" pitchFamily="34" charset="0"/>
                <a:cs typeface="Arial" panose="020B0604020202020204" pitchFamily="34" charset="0"/>
              </a:rPr>
              <a:t> </a:t>
            </a:r>
            <a:r>
              <a:rPr lang="en-US" sz="4400" u="none" dirty="0" err="1">
                <a:solidFill>
                  <a:srgbClr val="002060"/>
                </a:solidFill>
                <a:latin typeface="Arial" panose="020B0604020202020204" pitchFamily="34" charset="0"/>
                <a:cs typeface="Arial" panose="020B0604020202020204" pitchFamily="34" charset="0"/>
              </a:rPr>
              <a:t>khác</a:t>
            </a:r>
            <a:r>
              <a:rPr lang="en-US" sz="4400" u="none" dirty="0">
                <a:solidFill>
                  <a:srgbClr val="002060"/>
                </a:solidFill>
                <a:latin typeface="Arial" panose="020B0604020202020204" pitchFamily="34" charset="0"/>
                <a:cs typeface="Arial" panose="020B0604020202020204" pitchFamily="34" charset="0"/>
              </a:rPr>
              <a:t> hay </a:t>
            </a:r>
            <a:r>
              <a:rPr lang="en-US" sz="4400" u="none" dirty="0" err="1">
                <a:solidFill>
                  <a:srgbClr val="002060"/>
                </a:solidFill>
                <a:latin typeface="Arial" panose="020B0604020202020204" pitchFamily="34" charset="0"/>
                <a:cs typeface="Arial" panose="020B0604020202020204" pitchFamily="34" charset="0"/>
              </a:rPr>
              <a:t>hơn</a:t>
            </a:r>
            <a:r>
              <a:rPr lang="en-US" sz="4400" dirty="0">
                <a:solidFill>
                  <a:srgbClr val="002060"/>
                </a:solidFill>
                <a:latin typeface="Arial" panose="020B0604020202020204" pitchFamily="34" charset="0"/>
                <a:cs typeface="Arial" panose="020B0604020202020204" pitchFamily="34" charset="0"/>
              </a:rPr>
              <a:t>.</a:t>
            </a:r>
            <a:endParaRPr lang="en-US" sz="4400" u="none" dirty="0">
              <a:solidFill>
                <a:srgbClr val="00206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787215">
            <a:off x="784793" y="-86129"/>
            <a:ext cx="793059" cy="3665400"/>
          </a:xfrm>
          <a:prstGeom prst="rect">
            <a:avLst/>
          </a:prstGeom>
        </p:spPr>
      </p:pic>
      <p:pic>
        <p:nvPicPr>
          <p:cNvPr id="9"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0046438">
            <a:off x="15752251" y="3150566"/>
            <a:ext cx="2931449" cy="2931449"/>
          </a:xfrm>
          <a:prstGeom prst="rect">
            <a:avLst/>
          </a:prstGeom>
        </p:spPr>
      </p:pic>
    </p:spTree>
    <p:extLst>
      <p:ext uri="{BB962C8B-B14F-4D97-AF65-F5344CB8AC3E}">
        <p14:creationId xmlns:p14="http://schemas.microsoft.com/office/powerpoint/2010/main" val="19887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sp>
        <p:nvSpPr>
          <p:cNvPr id="48" name="Rectangle 47"/>
          <p:cNvSpPr/>
          <p:nvPr/>
        </p:nvSpPr>
        <p:spPr>
          <a:xfrm>
            <a:off x="-1066800" y="-2019300"/>
            <a:ext cx="21135173" cy="13563600"/>
          </a:xfrm>
          <a:prstGeom prst="rect">
            <a:avLst/>
          </a:prstGeom>
          <a:solidFill>
            <a:srgbClr val="FD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589868" y="2346161"/>
            <a:ext cx="4431476" cy="4993748"/>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3" y="1944075"/>
                  </a:cubicBezTo>
                  <a:cubicBezTo>
                    <a:pt x="5334503" y="1941912"/>
                    <a:pt x="1057074" y="1934088"/>
                    <a:pt x="1057074" y="1934088"/>
                  </a:cubicBezTo>
                  <a:cubicBezTo>
                    <a:pt x="812932" y="1925254"/>
                    <a:pt x="449110" y="1904023"/>
                    <a:pt x="282371" y="1845846"/>
                  </a:cubicBezTo>
                  <a:cubicBezTo>
                    <a:pt x="4469" y="1748882"/>
                    <a:pt x="0" y="1575604"/>
                    <a:pt x="0" y="1246360"/>
                  </a:cubicBezTo>
                  <a:lnTo>
                    <a:pt x="0" y="1246351"/>
                  </a:lnTo>
                  <a:cubicBezTo>
                    <a:pt x="8536" y="491230"/>
                    <a:pt x="0" y="345608"/>
                    <a:pt x="77597" y="223930"/>
                  </a:cubicBezTo>
                  <a:cubicBezTo>
                    <a:pt x="217372" y="4759"/>
                    <a:pt x="519255" y="4073"/>
                    <a:pt x="937909" y="4073"/>
                  </a:cubicBezTo>
                  <a:cubicBezTo>
                    <a:pt x="937909" y="4073"/>
                    <a:pt x="2822598" y="15681"/>
                    <a:pt x="9113624" y="7673"/>
                  </a:cubicBezTo>
                  <a:cubicBezTo>
                    <a:pt x="13110950" y="0"/>
                    <a:pt x="13827683" y="6979"/>
                    <a:pt x="13827683" y="6979"/>
                  </a:cubicBezTo>
                  <a:cubicBezTo>
                    <a:pt x="14195991" y="14458"/>
                    <a:pt x="14334251" y="42638"/>
                    <a:pt x="14531991" y="165219"/>
                  </a:cubicBezTo>
                  <a:cubicBezTo>
                    <a:pt x="14683008" y="258836"/>
                    <a:pt x="14688530" y="476157"/>
                    <a:pt x="14679389" y="1246351"/>
                  </a:cubicBezTo>
                  <a:lnTo>
                    <a:pt x="14679389" y="1246360"/>
                  </a:lnTo>
                  <a:cubicBezTo>
                    <a:pt x="14679389" y="1693569"/>
                    <a:pt x="14636606" y="1842156"/>
                    <a:pt x="14060753" y="1892218"/>
                  </a:cubicBezTo>
                  <a:close/>
                </a:path>
              </a:pathLst>
            </a:custGeom>
            <a:solidFill>
              <a:srgbClr val="BAE6FF"/>
            </a:solidFill>
          </p:spPr>
        </p:sp>
      </p:grpSp>
      <p:sp>
        <p:nvSpPr>
          <p:cNvPr id="5" name="Freeform 5"/>
          <p:cNvSpPr/>
          <p:nvPr/>
        </p:nvSpPr>
        <p:spPr>
          <a:xfrm>
            <a:off x="6018180" y="1043286"/>
            <a:ext cx="11661231" cy="785134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0" name="Freeform 5"/>
          <p:cNvSpPr/>
          <p:nvPr/>
        </p:nvSpPr>
        <p:spPr>
          <a:xfrm>
            <a:off x="25677999" y="9329464"/>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1" name="Freeform 5"/>
          <p:cNvSpPr/>
          <p:nvPr/>
        </p:nvSpPr>
        <p:spPr>
          <a:xfrm>
            <a:off x="25677999" y="7310396"/>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sp>
        <p:nvSpPr>
          <p:cNvPr id="42" name="Freeform 5"/>
          <p:cNvSpPr/>
          <p:nvPr/>
        </p:nvSpPr>
        <p:spPr>
          <a:xfrm>
            <a:off x="25679400" y="5346383"/>
            <a:ext cx="11661231" cy="1584230"/>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nvGrpSpPr>
          <p:cNvPr id="6" name="Group 6"/>
          <p:cNvGrpSpPr/>
          <p:nvPr/>
        </p:nvGrpSpPr>
        <p:grpSpPr>
          <a:xfrm>
            <a:off x="4390053" y="16350928"/>
            <a:ext cx="3849970" cy="2270388"/>
            <a:chOff x="0" y="0"/>
            <a:chExt cx="4855819" cy="2863552"/>
          </a:xfrm>
        </p:grpSpPr>
        <p:sp>
          <p:nvSpPr>
            <p:cNvPr id="7" name="Freeform 7"/>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grpSp>
        <p:nvGrpSpPr>
          <p:cNvPr id="8" name="Group 8"/>
          <p:cNvGrpSpPr/>
          <p:nvPr/>
        </p:nvGrpSpPr>
        <p:grpSpPr>
          <a:xfrm>
            <a:off x="8546984" y="16350928"/>
            <a:ext cx="3885137" cy="2270388"/>
            <a:chOff x="0" y="0"/>
            <a:chExt cx="4900173" cy="2863552"/>
          </a:xfrm>
        </p:grpSpPr>
        <p:sp>
          <p:nvSpPr>
            <p:cNvPr id="9" name="Freeform 9"/>
            <p:cNvSpPr/>
            <p:nvPr/>
          </p:nvSpPr>
          <p:spPr>
            <a:xfrm>
              <a:off x="0" y="-4073"/>
              <a:ext cx="4906564" cy="2870155"/>
            </a:xfrm>
            <a:custGeom>
              <a:avLst/>
              <a:gdLst/>
              <a:ahLst/>
              <a:cxnLst/>
              <a:rect l="l" t="t" r="r" b="b"/>
              <a:pathLst>
                <a:path w="4906564" h="2870155">
                  <a:moveTo>
                    <a:pt x="4278786" y="2815677"/>
                  </a:moveTo>
                  <a:cubicBezTo>
                    <a:pt x="4278786" y="2815677"/>
                    <a:pt x="3547911" y="2870155"/>
                    <a:pt x="2942997" y="2867534"/>
                  </a:cubicBezTo>
                  <a:cubicBezTo>
                    <a:pt x="2045343"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8697" y="15681"/>
                    <a:pt x="2612002" y="7673"/>
                  </a:cubicBezTo>
                  <a:cubicBezTo>
                    <a:pt x="3328984" y="0"/>
                    <a:pt x="4045717" y="6979"/>
                    <a:pt x="4045717" y="6979"/>
                  </a:cubicBezTo>
                  <a:cubicBezTo>
                    <a:pt x="4414025" y="14458"/>
                    <a:pt x="4552285" y="42638"/>
                    <a:pt x="4750025" y="165219"/>
                  </a:cubicBezTo>
                  <a:cubicBezTo>
                    <a:pt x="4901042" y="258836"/>
                    <a:pt x="4906564" y="476157"/>
                    <a:pt x="4897424" y="2006694"/>
                  </a:cubicBezTo>
                  <a:lnTo>
                    <a:pt x="4897424" y="2006712"/>
                  </a:lnTo>
                  <a:cubicBezTo>
                    <a:pt x="4897422" y="2617028"/>
                    <a:pt x="4854639" y="2765615"/>
                    <a:pt x="4278786" y="2815677"/>
                  </a:cubicBezTo>
                  <a:close/>
                </a:path>
              </a:pathLst>
            </a:custGeom>
            <a:solidFill>
              <a:srgbClr val="FFF9ED"/>
            </a:solidFill>
          </p:spPr>
        </p:sp>
      </p:grpSp>
      <p:grpSp>
        <p:nvGrpSpPr>
          <p:cNvPr id="10" name="Group 10"/>
          <p:cNvGrpSpPr/>
          <p:nvPr/>
        </p:nvGrpSpPr>
        <p:grpSpPr>
          <a:xfrm>
            <a:off x="12779930" y="16350928"/>
            <a:ext cx="3849970" cy="2270388"/>
            <a:chOff x="0" y="0"/>
            <a:chExt cx="4855819" cy="2863552"/>
          </a:xfrm>
        </p:grpSpPr>
        <p:sp>
          <p:nvSpPr>
            <p:cNvPr id="11" name="Freeform 11"/>
            <p:cNvSpPr/>
            <p:nvPr/>
          </p:nvSpPr>
          <p:spPr>
            <a:xfrm>
              <a:off x="0" y="-4073"/>
              <a:ext cx="4862210" cy="2870155"/>
            </a:xfrm>
            <a:custGeom>
              <a:avLst/>
              <a:gdLst/>
              <a:ahLst/>
              <a:cxnLst/>
              <a:rect l="l" t="t" r="r" b="b"/>
              <a:pathLst>
                <a:path w="4862210" h="2870155">
                  <a:moveTo>
                    <a:pt x="4234432" y="2815677"/>
                  </a:moveTo>
                  <a:cubicBezTo>
                    <a:pt x="4234432" y="2815677"/>
                    <a:pt x="3503557" y="2870155"/>
                    <a:pt x="2905008" y="2867534"/>
                  </a:cubicBezTo>
                  <a:cubicBezTo>
                    <a:pt x="2030429" y="2865371"/>
                    <a:pt x="1057074" y="2857547"/>
                    <a:pt x="1057074" y="2857547"/>
                  </a:cubicBezTo>
                  <a:cubicBezTo>
                    <a:pt x="812932" y="2848712"/>
                    <a:pt x="449110" y="2827482"/>
                    <a:pt x="282371" y="2769304"/>
                  </a:cubicBezTo>
                  <a:cubicBezTo>
                    <a:pt x="4469" y="2672341"/>
                    <a:pt x="0" y="2499062"/>
                    <a:pt x="0" y="2006712"/>
                  </a:cubicBezTo>
                  <a:lnTo>
                    <a:pt x="0" y="2006694"/>
                  </a:lnTo>
                  <a:cubicBezTo>
                    <a:pt x="8536" y="491230"/>
                    <a:pt x="0" y="345608"/>
                    <a:pt x="77597" y="223930"/>
                  </a:cubicBezTo>
                  <a:cubicBezTo>
                    <a:pt x="217372" y="4759"/>
                    <a:pt x="519255" y="4073"/>
                    <a:pt x="937909" y="4073"/>
                  </a:cubicBezTo>
                  <a:cubicBezTo>
                    <a:pt x="937909" y="4073"/>
                    <a:pt x="1663465" y="15681"/>
                    <a:pt x="2582522" y="7673"/>
                  </a:cubicBezTo>
                  <a:cubicBezTo>
                    <a:pt x="3284630" y="0"/>
                    <a:pt x="4001363" y="6979"/>
                    <a:pt x="4001363" y="6979"/>
                  </a:cubicBezTo>
                  <a:cubicBezTo>
                    <a:pt x="4369671" y="14458"/>
                    <a:pt x="4507931" y="42638"/>
                    <a:pt x="4705671" y="165219"/>
                  </a:cubicBezTo>
                  <a:cubicBezTo>
                    <a:pt x="4856688" y="258836"/>
                    <a:pt x="4862210" y="476157"/>
                    <a:pt x="4853070" y="2006694"/>
                  </a:cubicBezTo>
                  <a:lnTo>
                    <a:pt x="4853070" y="2006712"/>
                  </a:lnTo>
                  <a:cubicBezTo>
                    <a:pt x="4853069" y="2617028"/>
                    <a:pt x="4810285" y="2765615"/>
                    <a:pt x="4234432" y="2815677"/>
                  </a:cubicBezTo>
                  <a:close/>
                </a:path>
              </a:pathLst>
            </a:custGeom>
            <a:solidFill>
              <a:srgbClr val="FFF9ED"/>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0532">
            <a:off x="21497817" y="6017199"/>
            <a:ext cx="1101434" cy="1079405"/>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68373" y="11042397"/>
            <a:ext cx="1101434" cy="1079405"/>
          </a:xfrm>
          <a:prstGeom prst="rect">
            <a:avLst/>
          </a:prstGeom>
        </p:spPr>
      </p:pic>
      <p:grpSp>
        <p:nvGrpSpPr>
          <p:cNvPr id="15" name="Group 15"/>
          <p:cNvGrpSpPr>
            <a:grpSpLocks noChangeAspect="1"/>
          </p:cNvGrpSpPr>
          <p:nvPr/>
        </p:nvGrpSpPr>
        <p:grpSpPr>
          <a:xfrm>
            <a:off x="4390053" y="12076373"/>
            <a:ext cx="3849970" cy="3976250"/>
            <a:chOff x="0" y="0"/>
            <a:chExt cx="6350000" cy="6558280"/>
          </a:xfrm>
        </p:grpSpPr>
        <p:sp>
          <p:nvSpPr>
            <p:cNvPr id="16" name="Freeform 1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sp>
        <p:sp>
          <p:nvSpPr>
            <p:cNvPr id="17" name="Freeform 1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9158629" y="936415"/>
            <a:ext cx="1759801" cy="581429"/>
          </a:xfrm>
          <a:prstGeom prst="rect">
            <a:avLst/>
          </a:prstGeom>
        </p:spPr>
      </p:pic>
      <p:grpSp>
        <p:nvGrpSpPr>
          <p:cNvPr id="20" name="Group 20"/>
          <p:cNvGrpSpPr>
            <a:grpSpLocks noChangeAspect="1"/>
          </p:cNvGrpSpPr>
          <p:nvPr/>
        </p:nvGrpSpPr>
        <p:grpSpPr>
          <a:xfrm>
            <a:off x="8582150" y="12076373"/>
            <a:ext cx="3849970" cy="3976250"/>
            <a:chOff x="0" y="0"/>
            <a:chExt cx="6350000" cy="6558280"/>
          </a:xfrm>
        </p:grpSpPr>
        <p:sp>
          <p:nvSpPr>
            <p:cNvPr id="21" name="Freeform 21"/>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11937" r="-43101"/>
              </a:stretch>
            </a:blipFill>
          </p:spPr>
        </p:sp>
        <p:sp>
          <p:nvSpPr>
            <p:cNvPr id="22" name="Freeform 22"/>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685605" y="8497212"/>
            <a:ext cx="784992" cy="872213"/>
          </a:xfrm>
          <a:prstGeom prst="rect">
            <a:avLst/>
          </a:prstGeom>
        </p:spPr>
      </p:pic>
      <p:grpSp>
        <p:nvGrpSpPr>
          <p:cNvPr id="25" name="Group 25"/>
          <p:cNvGrpSpPr>
            <a:grpSpLocks noChangeAspect="1"/>
          </p:cNvGrpSpPr>
          <p:nvPr/>
        </p:nvGrpSpPr>
        <p:grpSpPr>
          <a:xfrm>
            <a:off x="260333" y="12076373"/>
            <a:ext cx="3849970" cy="3976250"/>
            <a:chOff x="0" y="0"/>
            <a:chExt cx="6350000" cy="6558280"/>
          </a:xfrm>
        </p:grpSpPr>
        <p:sp>
          <p:nvSpPr>
            <p:cNvPr id="26" name="Freeform 2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0"/>
              <a:stretch>
                <a:fillRect l="-22958" r="-32080"/>
              </a:stretch>
            </a:blipFill>
          </p:spPr>
        </p:sp>
        <p:sp>
          <p:nvSpPr>
            <p:cNvPr id="27" name="Freeform 2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800000">
            <a:off x="2340806" y="1675420"/>
            <a:ext cx="1280409" cy="872213"/>
          </a:xfrm>
          <a:prstGeom prst="rect">
            <a:avLst/>
          </a:prstGeom>
        </p:spPr>
      </p:pic>
      <p:sp>
        <p:nvSpPr>
          <p:cNvPr id="29" name="TextBox 29"/>
          <p:cNvSpPr txBox="1"/>
          <p:nvPr/>
        </p:nvSpPr>
        <p:spPr>
          <a:xfrm>
            <a:off x="668218" y="2950312"/>
            <a:ext cx="4314612" cy="3323987"/>
          </a:xfrm>
          <a:prstGeom prst="rect">
            <a:avLst/>
          </a:prstGeom>
        </p:spPr>
        <p:txBody>
          <a:bodyPr wrap="square" lIns="0" tIns="0" rIns="0" bIns="0" rtlCol="0" anchor="t">
            <a:spAutoFit/>
          </a:bodyPr>
          <a:lstStyle/>
          <a:p>
            <a:pPr marL="0" lvl="0" indent="0" algn="ctr">
              <a:lnSpc>
                <a:spcPct val="150000"/>
              </a:lnSpc>
              <a:spcBef>
                <a:spcPct val="0"/>
              </a:spcBef>
            </a:pPr>
            <a:r>
              <a:rPr lang="en-US" sz="7200" dirty="0" err="1">
                <a:solidFill>
                  <a:srgbClr val="002060"/>
                </a:solidFill>
                <a:latin typeface="#9Slide03 Nokia" panose="02040603050506020204" pitchFamily="18" charset="0"/>
              </a:rPr>
              <a:t>Nội</a:t>
            </a:r>
            <a:r>
              <a:rPr lang="en-US" sz="7200" dirty="0">
                <a:solidFill>
                  <a:srgbClr val="002060"/>
                </a:solidFill>
                <a:latin typeface="#9Slide03 Nokia" panose="02040603050506020204" pitchFamily="18" charset="0"/>
              </a:rPr>
              <a:t> dung</a:t>
            </a:r>
            <a:endParaRPr lang="en-US" sz="7200" u="none" dirty="0">
              <a:solidFill>
                <a:srgbClr val="002060"/>
              </a:solidFill>
              <a:latin typeface="#9Slide03 Nokia" panose="02040603050506020204" pitchFamily="18" charset="0"/>
            </a:endParaRPr>
          </a:p>
        </p:txBody>
      </p:sp>
      <p:grpSp>
        <p:nvGrpSpPr>
          <p:cNvPr id="31" name="Group 31"/>
          <p:cNvGrpSpPr>
            <a:grpSpLocks noChangeAspect="1"/>
          </p:cNvGrpSpPr>
          <p:nvPr/>
        </p:nvGrpSpPr>
        <p:grpSpPr>
          <a:xfrm>
            <a:off x="12779930" y="12076372"/>
            <a:ext cx="3849970" cy="3976250"/>
            <a:chOff x="0" y="0"/>
            <a:chExt cx="6350000" cy="6558280"/>
          </a:xfrm>
        </p:grpSpPr>
        <p:sp>
          <p:nvSpPr>
            <p:cNvPr id="32" name="Freeform 32"/>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13"/>
              <a:stretch>
                <a:fillRect l="-46776" r="-8262"/>
              </a:stretch>
            </a:blipFill>
          </p:spPr>
        </p:sp>
        <p:sp>
          <p:nvSpPr>
            <p:cNvPr id="33" name="Freeform 33"/>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FFF9ED"/>
            </a:solidFill>
          </p:spPr>
        </p:sp>
      </p:grpSp>
      <p:pic>
        <p:nvPicPr>
          <p:cNvPr id="34" name="Picture 3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941679">
            <a:off x="15715943" y="961270"/>
            <a:ext cx="1968903" cy="479696"/>
          </a:xfrm>
          <a:prstGeom prst="rect">
            <a:avLst/>
          </a:prstGeom>
        </p:spPr>
      </p:pic>
      <p:sp>
        <p:nvSpPr>
          <p:cNvPr id="35" name="TextBox 29"/>
          <p:cNvSpPr txBox="1"/>
          <p:nvPr/>
        </p:nvSpPr>
        <p:spPr>
          <a:xfrm>
            <a:off x="6772204" y="151304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1. </a:t>
            </a:r>
            <a:r>
              <a:rPr lang="en-US" sz="7200" dirty="0" err="1">
                <a:latin typeface="#9Slide03 Sofia Pro Soft Bold" panose="020B0000000000000000" pitchFamily="34" charset="0"/>
              </a:rPr>
              <a:t>Nhận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xét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làm</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6" name="TextBox 29"/>
          <p:cNvSpPr txBox="1"/>
          <p:nvPr/>
        </p:nvSpPr>
        <p:spPr>
          <a:xfrm>
            <a:off x="6772204" y="3449198"/>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2. </a:t>
            </a:r>
            <a:r>
              <a:rPr lang="en-US" sz="7200" dirty="0" err="1">
                <a:latin typeface="#9Slide03 Sofia Pro Soft Bold" panose="020B0000000000000000" pitchFamily="34" charset="0"/>
              </a:rPr>
              <a:t>Sửa</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lỗi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trong</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endParaRPr lang="en-US" sz="7200" u="none" dirty="0">
              <a:latin typeface="#9Slide03 Sofia Pro Soft Bold" panose="020B0000000000000000" pitchFamily="34" charset="0"/>
            </a:endParaRPr>
          </a:p>
        </p:txBody>
      </p:sp>
      <p:sp>
        <p:nvSpPr>
          <p:cNvPr id="37" name="TextBox 29"/>
          <p:cNvSpPr txBox="1"/>
          <p:nvPr/>
        </p:nvSpPr>
        <p:spPr>
          <a:xfrm>
            <a:off x="5338440" y="16946901"/>
            <a:ext cx="10337389" cy="1077218"/>
          </a:xfrm>
          <a:prstGeom prst="rect">
            <a:avLst/>
          </a:prstGeom>
        </p:spPr>
        <p:txBody>
          <a:bodyPr lIns="0" tIns="0" rIns="0" bIns="0" rtlCol="0" anchor="t">
            <a:spAutoFit/>
          </a:bodyPr>
          <a:lstStyle/>
          <a:p>
            <a:pPr marL="0" lvl="0" indent="0" algn="ctr">
              <a:lnSpc>
                <a:spcPts val="8399"/>
              </a:lnSpc>
              <a:spcBef>
                <a:spcPct val="0"/>
              </a:spcBef>
            </a:pPr>
            <a:r>
              <a:rPr lang="en-US" sz="7200" dirty="0" err="1">
                <a:solidFill>
                  <a:srgbClr val="002060"/>
                </a:solidFill>
                <a:latin typeface="#9Slide03 Sofia Pro Soft Bold" panose="020B0000000000000000" pitchFamily="34" charset="0"/>
              </a:rPr>
              <a:t>Chữa</a:t>
            </a:r>
            <a:r>
              <a:rPr lang="en-US" sz="7200" dirty="0">
                <a:solidFill>
                  <a:srgbClr val="002060"/>
                </a:solidFill>
                <a:latin typeface="#9Slide03 Sofia Pro Soft Bold" panose="020B0000000000000000" pitchFamily="34" charset="0"/>
              </a:rPr>
              <a:t> </a:t>
            </a:r>
            <a:r>
              <a:rPr lang="en-US" sz="7200" dirty="0" err="1">
                <a:solidFill>
                  <a:srgbClr val="002060"/>
                </a:solidFill>
                <a:latin typeface="#9Slide03 Sofia Pro Soft Bold" panose="020B0000000000000000" pitchFamily="34" charset="0"/>
              </a:rPr>
              <a:t>bài</a:t>
            </a:r>
            <a:endParaRPr lang="en-US" sz="7200" u="none" dirty="0">
              <a:solidFill>
                <a:srgbClr val="002060"/>
              </a:solidFill>
              <a:latin typeface="#9Slide03 Sofia Pro Soft Bold" panose="020B0000000000000000" pitchFamily="34" charset="0"/>
            </a:endParaRPr>
          </a:p>
        </p:txBody>
      </p:sp>
      <p:sp>
        <p:nvSpPr>
          <p:cNvPr id="38" name="TextBox 29"/>
          <p:cNvSpPr txBox="1"/>
          <p:nvPr/>
        </p:nvSpPr>
        <p:spPr>
          <a:xfrm>
            <a:off x="6772204" y="5470110"/>
            <a:ext cx="10900397" cy="1077218"/>
          </a:xfrm>
          <a:prstGeom prst="rect">
            <a:avLst/>
          </a:prstGeom>
        </p:spPr>
        <p:txBody>
          <a:bodyPr wrap="square"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3.Tham </a:t>
            </a:r>
            <a:r>
              <a:rPr lang="en-US" sz="7200" dirty="0" err="1">
                <a:latin typeface="#9Slide03 Sofia Pro Soft Bold" panose="020B0000000000000000" pitchFamily="34" charset="0"/>
              </a:rPr>
              <a:t>khảo</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bài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 hay. </a:t>
            </a:r>
            <a:endParaRPr lang="en-US" sz="7200" u="none" dirty="0">
              <a:latin typeface="#9Slide03 Sofia Pro Soft Bold" panose="020B0000000000000000" pitchFamily="34" charset="0"/>
            </a:endParaRPr>
          </a:p>
        </p:txBody>
      </p:sp>
      <p:sp>
        <p:nvSpPr>
          <p:cNvPr id="39" name="TextBox 29"/>
          <p:cNvSpPr txBox="1"/>
          <p:nvPr/>
        </p:nvSpPr>
        <p:spPr>
          <a:xfrm>
            <a:off x="6772204" y="7419994"/>
            <a:ext cx="10337389" cy="1077218"/>
          </a:xfrm>
          <a:prstGeom prst="rect">
            <a:avLst/>
          </a:prstGeom>
        </p:spPr>
        <p:txBody>
          <a:bodyPr lIns="0" tIns="0" rIns="0" bIns="0" rtlCol="0" anchor="t">
            <a:spAutoFit/>
          </a:bodyPr>
          <a:lstStyle/>
          <a:p>
            <a:pPr marL="0" lvl="0" indent="0">
              <a:lnSpc>
                <a:spcPts val="8399"/>
              </a:lnSpc>
              <a:spcBef>
                <a:spcPct val="0"/>
              </a:spcBef>
            </a:pPr>
            <a:r>
              <a:rPr lang="en-US" sz="7200" dirty="0">
                <a:latin typeface="#9Slide03 Sofia Pro Soft Bold" panose="020B0000000000000000" pitchFamily="34" charset="0"/>
              </a:rPr>
              <a:t>4. </a:t>
            </a:r>
            <a:r>
              <a:rPr lang="en-US" sz="7200" dirty="0" err="1">
                <a:latin typeface="#9Slide03 Sofia Pro Soft Bold" panose="020B0000000000000000" pitchFamily="34" charset="0"/>
              </a:rPr>
              <a:t>Viết</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lại</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đoạn</a:t>
            </a:r>
            <a:r>
              <a:rPr lang="en-US" sz="7200" dirty="0">
                <a:latin typeface="#9Slide03 Sofia Pro Soft Bold" panose="020B0000000000000000" pitchFamily="34" charset="0"/>
              </a:rPr>
              <a:t> </a:t>
            </a:r>
            <a:r>
              <a:rPr lang="en-US" sz="7200" dirty="0" err="1">
                <a:latin typeface="#9Slide03 Sofia Pro Soft Bold" panose="020B0000000000000000" pitchFamily="34" charset="0"/>
              </a:rPr>
              <a:t>văn</a:t>
            </a:r>
            <a:r>
              <a:rPr lang="en-US" sz="7200" dirty="0">
                <a:latin typeface="#9Slide03 Sofia Pro Soft Bold" panose="020B0000000000000000" pitchFamily="34" charset="0"/>
              </a:rPr>
              <a:t>.</a:t>
            </a:r>
            <a:endParaRPr lang="en-US" sz="7200" u="none" dirty="0">
              <a:latin typeface="#9Slide03 Sofia Pro Soft Bold" panose="020B0000000000000000" pitchFamily="34" charset="0"/>
            </a:endParaRPr>
          </a:p>
        </p:txBody>
      </p:sp>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0000" y="3340750"/>
            <a:ext cx="3810000" cy="3810000"/>
          </a:xfrm>
          <a:prstGeom prst="rect">
            <a:avLst/>
          </a:prstGeom>
        </p:spPr>
      </p:pic>
      <p:pic>
        <p:nvPicPr>
          <p:cNvPr id="45"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8805705" y="2385103"/>
            <a:ext cx="1759801" cy="581429"/>
          </a:xfrm>
          <a:prstGeom prst="rect">
            <a:avLst/>
          </a:prstGeom>
        </p:spPr>
      </p:pic>
      <p:pic>
        <p:nvPicPr>
          <p:cNvPr id="46"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195037">
            <a:off x="19249556" y="4689009"/>
            <a:ext cx="1759801" cy="581429"/>
          </a:xfrm>
          <a:prstGeom prst="rect">
            <a:avLst/>
          </a:prstGeom>
        </p:spPr>
      </p:pic>
      <p:pic>
        <p:nvPicPr>
          <p:cNvPr id="47"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8" t="134"/>
          <a:stretch>
            <a:fillRect/>
          </a:stretch>
        </p:blipFill>
        <p:spPr>
          <a:xfrm rot="2164164">
            <a:off x="5663468" y="8251928"/>
            <a:ext cx="1759801" cy="581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8847781" y="-2580012"/>
            <a:ext cx="2173525" cy="711335"/>
          </a:xfrm>
          <a:prstGeom prst="rect">
            <a:avLst/>
          </a:prstGeom>
        </p:spPr>
      </p:pic>
      <p:sp>
        <p:nvSpPr>
          <p:cNvPr id="10" name="TextBox 10"/>
          <p:cNvSpPr txBox="1"/>
          <p:nvPr/>
        </p:nvSpPr>
        <p:spPr>
          <a:xfrm>
            <a:off x="-877970" y="318810"/>
            <a:ext cx="19938188" cy="1077218"/>
          </a:xfrm>
          <a:prstGeom prst="rect">
            <a:avLst/>
          </a:prstGeom>
        </p:spPr>
        <p:txBody>
          <a:bodyPr wrap="square" lIns="0" tIns="0" rIns="0" bIns="0" rtlCol="0" anchor="t">
            <a:spAutoFit/>
          </a:bodyPr>
          <a:lstStyle/>
          <a:p>
            <a:pPr marL="0" lvl="0" indent="0" algn="ctr">
              <a:lnSpc>
                <a:spcPts val="8399"/>
              </a:lnSpc>
              <a:spcBef>
                <a:spcPct val="0"/>
              </a:spcBef>
            </a:pPr>
            <a:r>
              <a:rPr lang="en-US" sz="8000" b="1" dirty="0" err="1">
                <a:solidFill>
                  <a:srgbClr val="D47AE8"/>
                </a:solidFill>
                <a:latin typeface="#9Slide03 Sofia Pro Soft Bold" panose="020B0000000000000000" pitchFamily="34" charset="0"/>
              </a:rPr>
              <a:t>Em</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chọn</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một</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trong</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các</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đề</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bài</a:t>
            </a:r>
            <a:r>
              <a:rPr lang="en-US" sz="8000" b="1" dirty="0">
                <a:solidFill>
                  <a:srgbClr val="D47AE8"/>
                </a:solidFill>
                <a:latin typeface="#9Slide03 Sofia Pro Soft Bold" panose="020B0000000000000000" pitchFamily="34" charset="0"/>
              </a:rPr>
              <a:t> </a:t>
            </a:r>
            <a:r>
              <a:rPr lang="en-US" sz="8000" b="1" dirty="0" err="1">
                <a:solidFill>
                  <a:srgbClr val="D47AE8"/>
                </a:solidFill>
                <a:latin typeface="#9Slide03 Sofia Pro Soft Bold" panose="020B0000000000000000" pitchFamily="34" charset="0"/>
              </a:rPr>
              <a:t>sau</a:t>
            </a:r>
            <a:r>
              <a:rPr lang="en-US" sz="8000" b="1" dirty="0">
                <a:solidFill>
                  <a:srgbClr val="D47AE8"/>
                </a:solidFill>
                <a:latin typeface="#9Slide03 Sofia Pro Soft Bold" panose="020B0000000000000000" pitchFamily="34" charset="0"/>
              </a:rPr>
              <a:t>:</a:t>
            </a:r>
            <a:endParaRPr lang="en-US" sz="8000" b="1" u="none" dirty="0">
              <a:solidFill>
                <a:srgbClr val="D47AE8"/>
              </a:solidFill>
              <a:latin typeface="#9Slide03 Sofia Pro Soft Bold" panose="020B0000000000000000" pitchFamily="34" charset="0"/>
            </a:endParaRPr>
          </a:p>
        </p:txBody>
      </p:sp>
      <p:sp>
        <p:nvSpPr>
          <p:cNvPr id="13" name="TextBox 10"/>
          <p:cNvSpPr txBox="1"/>
          <p:nvPr/>
        </p:nvSpPr>
        <p:spPr>
          <a:xfrm>
            <a:off x="539425" y="1664702"/>
            <a:ext cx="14894019"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1. </a:t>
            </a:r>
            <a:r>
              <a:rPr lang="en-US" sz="5400" u="none" dirty="0" err="1">
                <a:solidFill>
                  <a:srgbClr val="272626"/>
                </a:solidFill>
                <a:latin typeface="Arial" panose="020B0604020202020204" pitchFamily="34" charset="0"/>
                <a:cs typeface="Arial" panose="020B0604020202020204" pitchFamily="34" charset="0"/>
              </a:rPr>
              <a:t>Tả</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quyển</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sách</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Tiếng</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Việt</a:t>
            </a:r>
            <a:r>
              <a:rPr lang="en-US" sz="5400" i="1" u="none" dirty="0">
                <a:solidFill>
                  <a:srgbClr val="272626"/>
                </a:solidFill>
                <a:latin typeface="Arial" panose="020B0604020202020204" pitchFamily="34" charset="0"/>
                <a:cs typeface="Arial" panose="020B0604020202020204" pitchFamily="34" charset="0"/>
              </a:rPr>
              <a:t> 5, </a:t>
            </a:r>
            <a:r>
              <a:rPr lang="en-US" sz="5400" i="1" u="none" dirty="0" err="1">
                <a:solidFill>
                  <a:srgbClr val="272626"/>
                </a:solidFill>
                <a:latin typeface="Arial" panose="020B0604020202020204" pitchFamily="34" charset="0"/>
                <a:cs typeface="Arial" panose="020B0604020202020204" pitchFamily="34" charset="0"/>
              </a:rPr>
              <a:t>tập</a:t>
            </a:r>
            <a:r>
              <a:rPr lang="en-US" sz="5400" i="1" u="none" dirty="0">
                <a:solidFill>
                  <a:srgbClr val="272626"/>
                </a:solidFill>
                <a:latin typeface="Arial" panose="020B0604020202020204" pitchFamily="34" charset="0"/>
                <a:cs typeface="Arial" panose="020B0604020202020204" pitchFamily="34" charset="0"/>
              </a:rPr>
              <a:t> </a:t>
            </a:r>
            <a:r>
              <a:rPr lang="en-US" sz="5400" i="1" u="none" dirty="0" err="1">
                <a:solidFill>
                  <a:srgbClr val="272626"/>
                </a:solidFill>
                <a:latin typeface="Arial" panose="020B0604020202020204" pitchFamily="34" charset="0"/>
                <a:cs typeface="Arial" panose="020B0604020202020204" pitchFamily="34" charset="0"/>
              </a:rPr>
              <a:t>hai</a:t>
            </a:r>
            <a:r>
              <a:rPr lang="en-US" sz="5400" i="1"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của</a:t>
            </a:r>
            <a:r>
              <a:rPr lang="en-US" sz="5400" u="none" dirty="0">
                <a:solidFill>
                  <a:srgbClr val="272626"/>
                </a:solidFill>
                <a:latin typeface="Arial" panose="020B0604020202020204" pitchFamily="34" charset="0"/>
                <a:cs typeface="Arial" panose="020B0604020202020204" pitchFamily="34" charset="0"/>
              </a:rPr>
              <a:t> </a:t>
            </a:r>
            <a:r>
              <a:rPr lang="en-US" sz="5400" u="none" dirty="0" err="1">
                <a:solidFill>
                  <a:srgbClr val="272626"/>
                </a:solidFill>
                <a:latin typeface="Arial" panose="020B0604020202020204" pitchFamily="34" charset="0"/>
                <a:cs typeface="Arial" panose="020B0604020202020204" pitchFamily="34" charset="0"/>
              </a:rPr>
              <a:t>em</a:t>
            </a:r>
            <a:r>
              <a:rPr lang="en-US" sz="5400" u="none" dirty="0">
                <a:solidFill>
                  <a:srgbClr val="272626"/>
                </a:solidFill>
                <a:latin typeface="Arial" panose="020B0604020202020204" pitchFamily="34" charset="0"/>
                <a:cs typeface="Arial" panose="020B0604020202020204" pitchFamily="34" charset="0"/>
              </a:rPr>
              <a:t>.</a:t>
            </a:r>
          </a:p>
        </p:txBody>
      </p:sp>
      <p:sp>
        <p:nvSpPr>
          <p:cNvPr id="15" name="TextBox 10"/>
          <p:cNvSpPr txBox="1"/>
          <p:nvPr/>
        </p:nvSpPr>
        <p:spPr>
          <a:xfrm>
            <a:off x="510850" y="3208511"/>
            <a:ext cx="11343160" cy="965585"/>
          </a:xfrm>
          <a:prstGeom prst="rect">
            <a:avLst/>
          </a:prstGeom>
        </p:spPr>
        <p:txBody>
          <a:bodyPr wrap="square" lIns="0" tIns="0" rIns="0" bIns="0" rtlCol="0" anchor="t">
            <a:spAutoFit/>
          </a:bodyPr>
          <a:lstStyle/>
          <a:p>
            <a:pPr marL="0" lvl="0" indent="0">
              <a:lnSpc>
                <a:spcPts val="8399"/>
              </a:lnSpc>
              <a:spcBef>
                <a:spcPct val="0"/>
              </a:spcBef>
            </a:pPr>
            <a:r>
              <a:rPr lang="en-US" sz="5400" u="none" dirty="0">
                <a:solidFill>
                  <a:srgbClr val="272626"/>
                </a:solidFill>
                <a:latin typeface="Arial" panose="020B0604020202020204" pitchFamily="34" charset="0"/>
                <a:cs typeface="Arial" panose="020B0604020202020204" pitchFamily="34" charset="0"/>
              </a:rPr>
              <a:t>2</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cái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báo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thức</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6" name="TextBox 10"/>
          <p:cNvSpPr txBox="1"/>
          <p:nvPr/>
        </p:nvSpPr>
        <p:spPr>
          <a:xfrm>
            <a:off x="510850" y="4621831"/>
            <a:ext cx="14424350" cy="1077218"/>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3.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yêu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thích</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7" name="TextBox 10"/>
          <p:cNvSpPr txBox="1"/>
          <p:nvPr/>
        </p:nvSpPr>
        <p:spPr>
          <a:xfrm>
            <a:off x="539425" y="8152990"/>
            <a:ext cx="16285642"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5.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viện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bảo</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tàng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trong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nhà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truyền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thống</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dịp</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quan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sát</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sp>
        <p:nvSpPr>
          <p:cNvPr id="18" name="TextBox 10"/>
          <p:cNvSpPr txBox="1"/>
          <p:nvPr/>
        </p:nvSpPr>
        <p:spPr>
          <a:xfrm>
            <a:off x="539425" y="6025626"/>
            <a:ext cx="15662600" cy="2154436"/>
          </a:xfrm>
          <a:prstGeom prst="rect">
            <a:avLst/>
          </a:prstGeom>
        </p:spPr>
        <p:txBody>
          <a:bodyPr wrap="square" lIns="0" tIns="0" rIns="0" bIns="0" rtlCol="0" anchor="t">
            <a:spAutoFit/>
          </a:bodyPr>
          <a:lstStyle/>
          <a:p>
            <a:pPr marL="0" lvl="0" indent="0">
              <a:lnSpc>
                <a:spcPts val="8399"/>
              </a:lnSpc>
              <a:spcBef>
                <a:spcPct val="0"/>
              </a:spcBef>
            </a:pPr>
            <a:r>
              <a:rPr lang="en-US" sz="5400" dirty="0">
                <a:solidFill>
                  <a:srgbClr val="272626"/>
                </a:solidFill>
                <a:latin typeface="Arial" panose="020B0604020202020204" pitchFamily="34" charset="0"/>
                <a:cs typeface="Arial" panose="020B0604020202020204" pitchFamily="34" charset="0"/>
              </a:rPr>
              <a:t>4. </a:t>
            </a:r>
            <a:r>
              <a:rPr lang="en-US" sz="5400" dirty="0" err="1">
                <a:solidFill>
                  <a:srgbClr val="272626"/>
                </a:solidFill>
                <a:latin typeface="Arial" panose="020B0604020202020204" pitchFamily="34" charset="0"/>
                <a:cs typeface="Arial" panose="020B0604020202020204" pitchFamily="34" charset="0"/>
              </a:rPr>
              <a:t>Tả</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một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đồ</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vật</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hoặc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món</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quà</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có</a:t>
            </a:r>
            <a:r>
              <a:rPr lang="en-US" sz="5400" dirty="0">
                <a:solidFill>
                  <a:srgbClr val="272626"/>
                </a:solidFill>
                <a:latin typeface="Arial" panose="020B0604020202020204" pitchFamily="34" charset="0"/>
                <a:cs typeface="Arial" panose="020B0604020202020204" pitchFamily="34" charset="0"/>
              </a:rPr>
              <a:t> ý </a:t>
            </a:r>
            <a:r>
              <a:rPr lang="en-US" sz="5400" dirty="0" err="1">
                <a:solidFill>
                  <a:srgbClr val="272626"/>
                </a:solidFill>
                <a:latin typeface="Arial" panose="020B0604020202020204" pitchFamily="34" charset="0"/>
                <a:cs typeface="Arial" panose="020B0604020202020204" pitchFamily="34" charset="0"/>
              </a:rPr>
              <a:t>nghĩa</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sâu</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sắc</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với</a:t>
            </a:r>
            <a:r>
              <a:rPr lang="en-US" sz="5400" dirty="0">
                <a:solidFill>
                  <a:srgbClr val="272626"/>
                </a:solidFill>
                <a:latin typeface="Arial" panose="020B0604020202020204" pitchFamily="34" charset="0"/>
                <a:cs typeface="Arial" panose="020B0604020202020204" pitchFamily="34" charset="0"/>
              </a:rPr>
              <a:t> </a:t>
            </a:r>
            <a:r>
              <a:rPr lang="en-US" sz="5400" dirty="0" err="1">
                <a:solidFill>
                  <a:srgbClr val="272626"/>
                </a:solidFill>
                <a:latin typeface="Arial" panose="020B0604020202020204" pitchFamily="34" charset="0"/>
                <a:cs typeface="Arial" panose="020B0604020202020204" pitchFamily="34" charset="0"/>
              </a:rPr>
              <a:t>em</a:t>
            </a:r>
            <a:r>
              <a:rPr lang="en-US" sz="5400" dirty="0">
                <a:solidFill>
                  <a:srgbClr val="272626"/>
                </a:solidFill>
                <a:latin typeface="Arial" panose="020B0604020202020204" pitchFamily="34" charset="0"/>
                <a:cs typeface="Arial" panose="020B0604020202020204" pitchFamily="34" charset="0"/>
              </a:rPr>
              <a:t>.</a:t>
            </a:r>
            <a:endParaRPr lang="en-US" sz="5400" u="none" dirty="0">
              <a:solidFill>
                <a:srgbClr val="272626"/>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4748" y="2773444"/>
            <a:ext cx="5408873" cy="7680599"/>
          </a:xfrm>
          <a:prstGeom prst="rect">
            <a:avLst/>
          </a:prstGeom>
          <a:ln>
            <a:noFill/>
          </a:ln>
          <a:effectLst>
            <a:outerShdw blurRad="190500" algn="tl" rotWithShape="0">
              <a:srgbClr val="000000">
                <a:alpha val="70000"/>
              </a:srgbClr>
            </a:outerShdw>
          </a:effectLst>
        </p:spPr>
      </p:pic>
      <p:pic>
        <p:nvPicPr>
          <p:cNvPr id="23" name="Picture 15"/>
          <p:cNvPicPr>
            <a:picLocks noChangeAspect="1"/>
          </p:cNvPicPr>
          <p:nvPr/>
        </p:nvPicPr>
        <p:blipFill>
          <a:blip r:embed="rId6"/>
          <a:srcRect/>
          <a:stretch>
            <a:fillRect/>
          </a:stretch>
        </p:blipFill>
        <p:spPr>
          <a:xfrm>
            <a:off x="12806209" y="2630287"/>
            <a:ext cx="6768805" cy="7791430"/>
          </a:xfrm>
          <a:prstGeom prst="rect">
            <a:avLst/>
          </a:prstGeom>
        </p:spPr>
      </p:pic>
      <p:pic>
        <p:nvPicPr>
          <p:cNvPr id="24"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2213" y="5785816"/>
            <a:ext cx="7560033" cy="4441114"/>
          </a:xfrm>
          <a:prstGeom prst="rect">
            <a:avLst/>
          </a:prstGeom>
        </p:spPr>
      </p:pic>
      <p:pic>
        <p:nvPicPr>
          <p:cNvPr id="26"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20548" y="5785817"/>
            <a:ext cx="7304519" cy="4453822"/>
          </a:xfrm>
          <a:prstGeom prst="rect">
            <a:avLst/>
          </a:prstGeom>
        </p:spPr>
      </p:pic>
      <p:sp>
        <p:nvSpPr>
          <p:cNvPr id="5" name="Rectangle 4"/>
          <p:cNvSpPr/>
          <p:nvPr/>
        </p:nvSpPr>
        <p:spPr>
          <a:xfrm>
            <a:off x="-2658419" y="-2614764"/>
            <a:ext cx="23012400" cy="10776416"/>
          </a:xfrm>
          <a:prstGeom prst="rect">
            <a:avLst/>
          </a:prstGeom>
          <a:solidFill>
            <a:srgbClr val="FF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332" y="199013"/>
            <a:ext cx="11800750" cy="6611890"/>
          </a:xfrm>
          <a:prstGeom prst="rect">
            <a:avLst/>
          </a:prstGeom>
        </p:spPr>
      </p:pic>
      <p:pic>
        <p:nvPicPr>
          <p:cNvPr id="3" name="Picture 2"/>
          <p:cNvPicPr>
            <a:picLocks noChangeAspect="1"/>
          </p:cNvPicPr>
          <p:nvPr/>
        </p:nvPicPr>
        <p:blipFill rotWithShape="1">
          <a:blip r:embed="rId12">
            <a:extLst>
              <a:ext uri="{28A0092B-C50C-407E-A947-70E740481C1C}">
                <a14:useLocalDpi xmlns:a14="http://schemas.microsoft.com/office/drawing/2010/main" val="0"/>
              </a:ext>
            </a:extLst>
          </a:blip>
          <a:srcRect t="15637" r="1182"/>
          <a:stretch/>
        </p:blipFill>
        <p:spPr>
          <a:xfrm>
            <a:off x="1341473" y="-40797"/>
            <a:ext cx="15118028" cy="8079496"/>
          </a:xfrm>
          <a:prstGeom prst="rect">
            <a:avLst/>
          </a:prstGeom>
        </p:spPr>
      </p:pic>
      <p:sp>
        <p:nvSpPr>
          <p:cNvPr id="6" name="TextBox 5"/>
          <p:cNvSpPr txBox="1"/>
          <p:nvPr/>
        </p:nvSpPr>
        <p:spPr>
          <a:xfrm>
            <a:off x="5601830" y="7299014"/>
            <a:ext cx="9351932"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a:t>
            </a:r>
            <a:r>
              <a:rPr lang="en-US" sz="3200" dirty="0">
                <a:latin typeface="Arial" panose="020B0604020202020204" pitchFamily="34" charset="0"/>
                <a:cs typeface="Arial" panose="020B0604020202020204" pitchFamily="34" charset="0"/>
              </a:rPr>
              <a:t> Minh</a:t>
            </a:r>
          </a:p>
        </p:txBody>
      </p:sp>
      <p:sp>
        <p:nvSpPr>
          <p:cNvPr id="19" name="TextBox 18"/>
          <p:cNvSpPr txBox="1"/>
          <p:nvPr/>
        </p:nvSpPr>
        <p:spPr>
          <a:xfrm>
            <a:off x="5064358" y="7293695"/>
            <a:ext cx="8947169" cy="584775"/>
          </a:xfrm>
          <a:prstGeom prst="rect">
            <a:avLst/>
          </a:prstGeom>
          <a:solidFill>
            <a:srgbClr val="FDFF8F"/>
          </a:solidFill>
        </p:spPr>
        <p:txBody>
          <a:bodyPr wrap="square" rtlCol="0">
            <a:spAutoFit/>
          </a:bodyPr>
          <a:lstStyle/>
          <a:p>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Bảo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Phủ</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1" presetClass="entr" presetSubtype="0" fill="hold"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42"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1000"/>
                                        <p:tgtEl>
                                          <p:spTgt spid="19"/>
                                        </p:tgtEl>
                                      </p:cBhvr>
                                    </p:animEffect>
                                    <p:anim calcmode="lin" valueType="num">
                                      <p:cBhvr>
                                        <p:cTn id="65" dur="1000" fill="hold"/>
                                        <p:tgtEl>
                                          <p:spTgt spid="19"/>
                                        </p:tgtEl>
                                        <p:attrNameLst>
                                          <p:attrName>ppt_x</p:attrName>
                                        </p:attrNameLst>
                                      </p:cBhvr>
                                      <p:tavLst>
                                        <p:tav tm="0">
                                          <p:val>
                                            <p:strVal val="#ppt_x"/>
                                          </p:val>
                                        </p:tav>
                                        <p:tav tm="100000">
                                          <p:val>
                                            <p:strVal val="#ppt_x"/>
                                          </p:val>
                                        </p:tav>
                                      </p:tavLst>
                                    </p:anim>
                                    <p:anim calcmode="lin" valueType="num">
                                      <p:cBhvr>
                                        <p:cTn id="6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1000"/>
                                        <p:tgtEl>
                                          <p:spTgt spid="6"/>
                                        </p:tgtEl>
                                      </p:cBhvr>
                                    </p:animEffect>
                                    <p:anim calcmode="lin" valueType="num">
                                      <p:cBhvr>
                                        <p:cTn id="81" dur="1000" fill="hold"/>
                                        <p:tgtEl>
                                          <p:spTgt spid="6"/>
                                        </p:tgtEl>
                                        <p:attrNameLst>
                                          <p:attrName>ppt_x</p:attrName>
                                        </p:attrNameLst>
                                      </p:cBhvr>
                                      <p:tavLst>
                                        <p:tav tm="0">
                                          <p:val>
                                            <p:strVal val="#ppt_x"/>
                                          </p:val>
                                        </p:tav>
                                        <p:tav tm="100000">
                                          <p:val>
                                            <p:strVal val="#ppt_x"/>
                                          </p:val>
                                        </p:tav>
                                      </p:tavLst>
                                    </p:anim>
                                    <p:anim calcmode="lin" valueType="num">
                                      <p:cBhvr>
                                        <p:cTn id="8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9"/>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P spid="18" grpId="0"/>
      <p:bldP spid="5" grpId="0" animBg="1"/>
      <p:bldP spid="5" grpId="1" animBg="1"/>
      <p:bldP spid="6" grpId="0" animBg="1"/>
      <p:bldP spid="6" grpId="1" animBg="1"/>
      <p:bldP spid="19" grpId="0" animBg="1"/>
      <p:bldP spid="19" grpId="1" animBg="1"/>
      <p:bldP spid="19"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5503">
            <a:off x="-7001067" y="-15076"/>
            <a:ext cx="3415912" cy="326064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31074">
            <a:off x="20715387" y="-1977790"/>
            <a:ext cx="3772754" cy="826699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5739">
            <a:off x="24656470" y="11598973"/>
            <a:ext cx="3484672" cy="358237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90790">
            <a:off x="-4213476" y="-2160101"/>
            <a:ext cx="1750852" cy="92255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361682">
            <a:off x="-8672287" y="5866889"/>
            <a:ext cx="4495277" cy="598644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600926">
            <a:off x="-6056340" y="3645298"/>
            <a:ext cx="649589" cy="1345737"/>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8847781" y="-2580012"/>
            <a:ext cx="2173525" cy="71133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9925695">
            <a:off x="-7688362" y="1295105"/>
            <a:ext cx="2931449" cy="2931449"/>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8787215">
            <a:off x="21177097" y="3020519"/>
            <a:ext cx="793059" cy="3665400"/>
          </a:xfrm>
          <a:prstGeom prst="rect">
            <a:avLst/>
          </a:prstGeom>
        </p:spPr>
      </p:pic>
      <p:pic>
        <p:nvPicPr>
          <p:cNvPr id="12"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704455" y="3676601"/>
            <a:ext cx="1357016" cy="1507796"/>
          </a:xfrm>
          <a:prstGeom prst="rect">
            <a:avLst/>
          </a:prstGeom>
        </p:spPr>
      </p:pic>
      <p:pic>
        <p:nvPicPr>
          <p:cNvPr id="14" name="Picture 18"/>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997906" y="8125932"/>
            <a:ext cx="1357016" cy="1507796"/>
          </a:xfrm>
          <a:prstGeom prst="rect">
            <a:avLst/>
          </a:prstGeom>
        </p:spPr>
      </p:pic>
      <p:sp>
        <p:nvSpPr>
          <p:cNvPr id="42" name="Title 1"/>
          <p:cNvSpPr txBox="1">
            <a:spLocks/>
          </p:cNvSpPr>
          <p:nvPr/>
        </p:nvSpPr>
        <p:spPr>
          <a:xfrm>
            <a:off x="3962400" y="198438"/>
            <a:ext cx="10467943" cy="7355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b="1" dirty="0" err="1">
                <a:solidFill>
                  <a:srgbClr val="FF0000"/>
                </a:solidFill>
                <a:latin typeface="#9Slide03 Arima Madurai Black" panose="00000A00000000000000" pitchFamily="2" charset="0"/>
                <a:cs typeface="#9Slide03 Arima Madurai Black" panose="00000A00000000000000" pitchFamily="2" charset="0"/>
              </a:rPr>
              <a:t>Dàn</a:t>
            </a:r>
            <a:r>
              <a:rPr lang="en-US" sz="6000" b="1" dirty="0">
                <a:solidFill>
                  <a:srgbClr val="FF0000"/>
                </a:solidFill>
                <a:latin typeface="#9Slide03 Arima Madurai Black" panose="00000A00000000000000" pitchFamily="2" charset="0"/>
                <a:cs typeface="#9Slide03 Arima Madurai Black" panose="00000A00000000000000" pitchFamily="2" charset="0"/>
              </a:rPr>
              <a:t> ý </a:t>
            </a:r>
            <a:r>
              <a:rPr lang="en-US" sz="6000" b="1" dirty="0" err="1">
                <a:solidFill>
                  <a:srgbClr val="FF0000"/>
                </a:solidFill>
                <a:latin typeface="#9Slide03 Arima Madurai Black" panose="00000A00000000000000" pitchFamily="2" charset="0"/>
                <a:cs typeface="#9Slide03 Arima Madurai Black" panose="00000A00000000000000" pitchFamily="2" charset="0"/>
              </a:rPr>
              <a:t>của</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bài</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văn</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tả</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đồ</a:t>
            </a:r>
            <a:r>
              <a:rPr lang="en-US" sz="6000" b="1" dirty="0">
                <a:solidFill>
                  <a:srgbClr val="FF0000"/>
                </a:solidFill>
                <a:latin typeface="#9Slide03 Arima Madurai Black" panose="00000A00000000000000" pitchFamily="2" charset="0"/>
                <a:cs typeface="#9Slide03 Arima Madurai Black" panose="00000A00000000000000" pitchFamily="2" charset="0"/>
              </a:rPr>
              <a:t> </a:t>
            </a:r>
            <a:r>
              <a:rPr lang="en-US" sz="6000" b="1" dirty="0" err="1">
                <a:solidFill>
                  <a:srgbClr val="FF0000"/>
                </a:solidFill>
                <a:latin typeface="#9Slide03 Arima Madurai Black" panose="00000A00000000000000" pitchFamily="2" charset="0"/>
                <a:cs typeface="#9Slide03 Arima Madurai Black" panose="00000A00000000000000" pitchFamily="2" charset="0"/>
              </a:rPr>
              <a:t>vật</a:t>
            </a:r>
            <a:endParaRPr lang="en-US" sz="6000" b="1"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5" name="Freeform 14"/>
          <p:cNvSpPr/>
          <p:nvPr/>
        </p:nvSpPr>
        <p:spPr>
          <a:xfrm>
            <a:off x="881388" y="5504575"/>
            <a:ext cx="16863749" cy="1543925"/>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92D050">
              <a:alpha val="40000"/>
            </a:srgbClr>
          </a:solidFill>
          <a:ln>
            <a:solidFill>
              <a:srgbClr val="5A901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b) </a:t>
            </a: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endParaRPr lang="en-US" sz="3600"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Hình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dáng</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kích</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thước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các</a:t>
            </a:r>
            <a:r>
              <a:rPr lang="en-US" sz="36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bộ</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phận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nhỏ</a:t>
            </a:r>
            <a:r>
              <a:rPr lang="en-US" sz="3600" kern="1200" dirty="0">
                <a:solidFill>
                  <a:srgbClr val="002060"/>
                </a:solidFill>
                <a:latin typeface="Arial" panose="020B0604020202020204" pitchFamily="34" charset="0"/>
                <a:cs typeface="Arial" panose="020B0604020202020204" pitchFamily="34" charset="0"/>
              </a:rPr>
              <a:t>.</a:t>
            </a:r>
          </a:p>
        </p:txBody>
      </p:sp>
      <p:grpSp>
        <p:nvGrpSpPr>
          <p:cNvPr id="16" name="Group 15"/>
          <p:cNvGrpSpPr/>
          <p:nvPr/>
        </p:nvGrpSpPr>
        <p:grpSpPr>
          <a:xfrm>
            <a:off x="862337" y="1448113"/>
            <a:ext cx="16863753" cy="1609602"/>
            <a:chOff x="838198" y="1587575"/>
            <a:chExt cx="16863753" cy="1609602"/>
          </a:xfrm>
        </p:grpSpPr>
        <p:sp>
          <p:nvSpPr>
            <p:cNvPr id="17" name="Flowchart: Delay 16"/>
            <p:cNvSpPr/>
            <p:nvPr/>
          </p:nvSpPr>
          <p:spPr>
            <a:xfrm rot="16200000">
              <a:off x="8465275" y="-6039500"/>
              <a:ext cx="1609602" cy="16863751"/>
            </a:xfrm>
            <a:prstGeom prst="flowChartDelay">
              <a:avLst/>
            </a:prstGeom>
            <a:solidFill>
              <a:srgbClr val="E7822A">
                <a:alpha val="40000"/>
              </a:srgbClr>
            </a:solidFill>
            <a:ln>
              <a:solidFill>
                <a:srgbClr val="E67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8" name="Freeform 17"/>
            <p:cNvSpPr/>
            <p:nvPr/>
          </p:nvSpPr>
          <p:spPr>
            <a:xfrm>
              <a:off x="838198" y="1892750"/>
              <a:ext cx="14249400" cy="1291998"/>
            </a:xfrm>
            <a:custGeom>
              <a:avLst/>
              <a:gdLst>
                <a:gd name="connsiteX0" fmla="*/ 0 w 12192000"/>
                <a:gd name="connsiteY0" fmla="*/ 129200 h 1291998"/>
                <a:gd name="connsiteX1" fmla="*/ 129200 w 12192000"/>
                <a:gd name="connsiteY1" fmla="*/ 0 h 1291998"/>
                <a:gd name="connsiteX2" fmla="*/ 12062800 w 12192000"/>
                <a:gd name="connsiteY2" fmla="*/ 0 h 1291998"/>
                <a:gd name="connsiteX3" fmla="*/ 12192000 w 12192000"/>
                <a:gd name="connsiteY3" fmla="*/ 129200 h 1291998"/>
                <a:gd name="connsiteX4" fmla="*/ 12192000 w 12192000"/>
                <a:gd name="connsiteY4" fmla="*/ 1162798 h 1291998"/>
                <a:gd name="connsiteX5" fmla="*/ 12062800 w 12192000"/>
                <a:gd name="connsiteY5" fmla="*/ 1291998 h 1291998"/>
                <a:gd name="connsiteX6" fmla="*/ 129200 w 12192000"/>
                <a:gd name="connsiteY6" fmla="*/ 1291998 h 1291998"/>
                <a:gd name="connsiteX7" fmla="*/ 0 w 12192000"/>
                <a:gd name="connsiteY7" fmla="*/ 1162798 h 1291998"/>
                <a:gd name="connsiteX8" fmla="*/ 0 w 12192000"/>
                <a:gd name="connsiteY8" fmla="*/ 129200 h 12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91998">
                  <a:moveTo>
                    <a:pt x="0" y="129200"/>
                  </a:moveTo>
                  <a:cubicBezTo>
                    <a:pt x="0" y="57845"/>
                    <a:pt x="57845" y="0"/>
                    <a:pt x="129200" y="0"/>
                  </a:cubicBezTo>
                  <a:lnTo>
                    <a:pt x="12062800" y="0"/>
                  </a:lnTo>
                  <a:cubicBezTo>
                    <a:pt x="12134155" y="0"/>
                    <a:pt x="12192000" y="57845"/>
                    <a:pt x="12192000" y="129200"/>
                  </a:cubicBezTo>
                  <a:lnTo>
                    <a:pt x="12192000" y="1162798"/>
                  </a:lnTo>
                  <a:cubicBezTo>
                    <a:pt x="12192000" y="1234153"/>
                    <a:pt x="12134155" y="1291998"/>
                    <a:pt x="12062800" y="1291998"/>
                  </a:cubicBezTo>
                  <a:lnTo>
                    <a:pt x="129200" y="1291998"/>
                  </a:lnTo>
                  <a:cubicBezTo>
                    <a:pt x="57845" y="1291998"/>
                    <a:pt x="0" y="1234153"/>
                    <a:pt x="0" y="1162798"/>
                  </a:cubicBezTo>
                  <a:lnTo>
                    <a:pt x="0" y="12920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37643" tIns="114300" rIns="114301" bIns="114300" numCol="1" spcCol="1270" anchor="ctr" anchorCtr="0">
              <a:noAutofit/>
            </a:bodyPr>
            <a:lstStyle/>
            <a:p>
              <a:pPr lvl="0" defTabSz="13335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 </a:t>
              </a:r>
              <a:r>
                <a:rPr lang="en-US" sz="3600" b="1" kern="1200" dirty="0" err="1">
                  <a:solidFill>
                    <a:srgbClr val="002060"/>
                  </a:solidFill>
                  <a:latin typeface="Arial" panose="020B0604020202020204" pitchFamily="34" charset="0"/>
                  <a:cs typeface="Arial" panose="020B0604020202020204" pitchFamily="34" charset="0"/>
                </a:rPr>
                <a:t>Mở</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defTabSz="1333500">
                <a:lnSpc>
                  <a:spcPct val="90000"/>
                </a:lnSpc>
                <a:spcBef>
                  <a:spcPct val="0"/>
                </a:spcBef>
                <a:spcAft>
                  <a:spcPct val="35000"/>
                </a:spcAft>
              </a:pPr>
              <a:r>
                <a:rPr lang="en-US" sz="3600" dirty="0" err="1">
                  <a:solidFill>
                    <a:srgbClr val="002060"/>
                  </a:solidFill>
                  <a:latin typeface="Arial" panose="020B0604020202020204" pitchFamily="34" charset="0"/>
                  <a:cs typeface="Arial" panose="020B0604020202020204" pitchFamily="34" charset="0"/>
                </a:rPr>
                <a:t>Giới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thiệu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đồ</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vật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định</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19" name="Freeform 18"/>
          <p:cNvSpPr/>
          <p:nvPr/>
        </p:nvSpPr>
        <p:spPr>
          <a:xfrm>
            <a:off x="862339" y="3109666"/>
            <a:ext cx="16882798" cy="2342958"/>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0A3B7">
              <a:alpha val="40000"/>
            </a:srgbClr>
          </a:solidFill>
          <a:ln/>
        </p:spPr>
        <p:style>
          <a:lnRef idx="2">
            <a:schemeClr val="accent2"/>
          </a:lnRef>
          <a:fillRef idx="1">
            <a:schemeClr val="lt1"/>
          </a:fillRef>
          <a:effectRef idx="0">
            <a:schemeClr val="accent2"/>
          </a:effectRef>
          <a:fontRef idx="minor">
            <a:schemeClr val="dk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 </a:t>
            </a:r>
            <a:r>
              <a:rPr lang="en-US" sz="3600" b="1" kern="1200" dirty="0" err="1">
                <a:solidFill>
                  <a:srgbClr val="002060"/>
                </a:solidFill>
                <a:latin typeface="Arial" panose="020B0604020202020204" pitchFamily="34" charset="0"/>
                <a:cs typeface="Arial" panose="020B0604020202020204" pitchFamily="34" charset="0"/>
              </a:rPr>
              <a:t>Thân</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marL="742950" lvl="0" indent="-742950" defTabSz="1422400">
              <a:lnSpc>
                <a:spcPct val="90000"/>
              </a:lnSpc>
              <a:spcBef>
                <a:spcPct val="0"/>
              </a:spcBef>
              <a:spcAft>
                <a:spcPct val="35000"/>
              </a:spcAft>
              <a:buAutoNum type="alphaLcParenR"/>
            </a:pPr>
            <a:r>
              <a:rPr lang="en-US" sz="3600" kern="1200" dirty="0" err="1">
                <a:solidFill>
                  <a:srgbClr val="002060"/>
                </a:solidFill>
                <a:latin typeface="Arial" panose="020B0604020202020204" pitchFamily="34" charset="0"/>
                <a:cs typeface="Arial" panose="020B0604020202020204" pitchFamily="34" charset="0"/>
              </a:rPr>
              <a:t>Tả</a:t>
            </a:r>
            <a:r>
              <a:rPr lang="en-US" sz="3600" kern="12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bao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quát</a:t>
            </a:r>
            <a:r>
              <a:rPr lang="en-US" sz="3600" dirty="0">
                <a:solidFill>
                  <a:srgbClr val="002060"/>
                </a:solidFill>
                <a:latin typeface="Arial" panose="020B0604020202020204" pitchFamily="34" charset="0"/>
                <a:cs typeface="Arial" panose="020B0604020202020204" pitchFamily="34" charset="0"/>
              </a:rPr>
              <a:t> </a:t>
            </a:r>
          </a:p>
          <a:p>
            <a:pPr lvl="0"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liệu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điểm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bên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ngoài</a:t>
            </a:r>
            <a:r>
              <a:rPr lang="en-US" sz="3600" dirty="0">
                <a:solidFill>
                  <a:srgbClr val="002060"/>
                </a:solidFill>
                <a:latin typeface="Arial" panose="020B0604020202020204" pitchFamily="34" charset="0"/>
                <a:cs typeface="Arial" panose="020B0604020202020204" pitchFamily="34" charset="0"/>
              </a:rPr>
              <a:t>,…</a:t>
            </a:r>
          </a:p>
        </p:txBody>
      </p:sp>
      <p:grpSp>
        <p:nvGrpSpPr>
          <p:cNvPr id="20" name="Group 19"/>
          <p:cNvGrpSpPr/>
          <p:nvPr/>
        </p:nvGrpSpPr>
        <p:grpSpPr>
          <a:xfrm>
            <a:off x="862337" y="8509238"/>
            <a:ext cx="16844701" cy="1638301"/>
            <a:chOff x="838198" y="8648700"/>
            <a:chExt cx="16844701" cy="1638301"/>
          </a:xfrm>
        </p:grpSpPr>
        <p:sp>
          <p:nvSpPr>
            <p:cNvPr id="21" name="Flowchart: Delay 20"/>
            <p:cNvSpPr/>
            <p:nvPr/>
          </p:nvSpPr>
          <p:spPr>
            <a:xfrm rot="5400000">
              <a:off x="8441398" y="1045500"/>
              <a:ext cx="1638301" cy="16844701"/>
            </a:xfrm>
            <a:prstGeom prst="flowChartDelay">
              <a:avLst/>
            </a:prstGeom>
            <a:solidFill>
              <a:srgbClr val="E67F29">
                <a:alpha val="40000"/>
              </a:srgbClr>
            </a:solidFill>
            <a:ln>
              <a:solidFill>
                <a:srgbClr val="E3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2" name="Freeform 21"/>
            <p:cNvSpPr/>
            <p:nvPr/>
          </p:nvSpPr>
          <p:spPr>
            <a:xfrm>
              <a:off x="838198" y="8877300"/>
              <a:ext cx="16844701" cy="895602"/>
            </a:xfrm>
            <a:custGeom>
              <a:avLst/>
              <a:gdLst>
                <a:gd name="connsiteX0" fmla="*/ 0 w 12192000"/>
                <a:gd name="connsiteY0" fmla="*/ 132568 h 1325676"/>
                <a:gd name="connsiteX1" fmla="*/ 132568 w 12192000"/>
                <a:gd name="connsiteY1" fmla="*/ 0 h 1325676"/>
                <a:gd name="connsiteX2" fmla="*/ 12059432 w 12192000"/>
                <a:gd name="connsiteY2" fmla="*/ 0 h 1325676"/>
                <a:gd name="connsiteX3" fmla="*/ 12192000 w 12192000"/>
                <a:gd name="connsiteY3" fmla="*/ 132568 h 1325676"/>
                <a:gd name="connsiteX4" fmla="*/ 12192000 w 12192000"/>
                <a:gd name="connsiteY4" fmla="*/ 1193108 h 1325676"/>
                <a:gd name="connsiteX5" fmla="*/ 12059432 w 12192000"/>
                <a:gd name="connsiteY5" fmla="*/ 1325676 h 1325676"/>
                <a:gd name="connsiteX6" fmla="*/ 132568 w 12192000"/>
                <a:gd name="connsiteY6" fmla="*/ 1325676 h 1325676"/>
                <a:gd name="connsiteX7" fmla="*/ 0 w 12192000"/>
                <a:gd name="connsiteY7" fmla="*/ 1193108 h 1325676"/>
                <a:gd name="connsiteX8" fmla="*/ 0 w 12192000"/>
                <a:gd name="connsiteY8" fmla="*/ 132568 h 132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25676">
                  <a:moveTo>
                    <a:pt x="0" y="132568"/>
                  </a:moveTo>
                  <a:cubicBezTo>
                    <a:pt x="0" y="59353"/>
                    <a:pt x="59353" y="0"/>
                    <a:pt x="132568" y="0"/>
                  </a:cubicBezTo>
                  <a:lnTo>
                    <a:pt x="12059432" y="0"/>
                  </a:lnTo>
                  <a:cubicBezTo>
                    <a:pt x="12132647" y="0"/>
                    <a:pt x="12192000" y="59353"/>
                    <a:pt x="12192000" y="132568"/>
                  </a:cubicBezTo>
                  <a:lnTo>
                    <a:pt x="12192000" y="1193108"/>
                  </a:lnTo>
                  <a:cubicBezTo>
                    <a:pt x="12192000" y="1266323"/>
                    <a:pt x="12132647" y="1325676"/>
                    <a:pt x="12059432" y="1325676"/>
                  </a:cubicBezTo>
                  <a:lnTo>
                    <a:pt x="132568" y="1325676"/>
                  </a:lnTo>
                  <a:cubicBezTo>
                    <a:pt x="59353" y="1325676"/>
                    <a:pt x="0" y="1266323"/>
                    <a:pt x="0" y="1193108"/>
                  </a:cubicBezTo>
                  <a:lnTo>
                    <a:pt x="0" y="1325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rgbClr val="002060"/>
                  </a:solidFill>
                  <a:latin typeface="Arial" panose="020B0604020202020204" pitchFamily="34" charset="0"/>
                  <a:cs typeface="Arial" panose="020B0604020202020204" pitchFamily="34" charset="0"/>
                </a:rPr>
                <a:t>III. </a:t>
              </a:r>
              <a:r>
                <a:rPr lang="en-US" sz="3600" b="1" kern="1200" dirty="0" err="1">
                  <a:solidFill>
                    <a:srgbClr val="002060"/>
                  </a:solidFill>
                  <a:latin typeface="Arial" panose="020B0604020202020204" pitchFamily="34" charset="0"/>
                  <a:cs typeface="Arial" panose="020B0604020202020204" pitchFamily="34" charset="0"/>
                </a:rPr>
                <a:t>Kết</a:t>
              </a:r>
              <a:r>
                <a:rPr lang="en-US" sz="3600" b="1" kern="1200" dirty="0">
                  <a:solidFill>
                    <a:srgbClr val="002060"/>
                  </a:solidFill>
                  <a:latin typeface="Arial" panose="020B0604020202020204" pitchFamily="34" charset="0"/>
                  <a:cs typeface="Arial" panose="020B0604020202020204" pitchFamily="34" charset="0"/>
                </a:rPr>
                <a:t> </a:t>
              </a:r>
              <a:r>
                <a:rPr lang="en-US" sz="3600" b="1" kern="1200" dirty="0" err="1">
                  <a:solidFill>
                    <a:srgbClr val="002060"/>
                  </a:solidFill>
                  <a:latin typeface="Arial" panose="020B0604020202020204" pitchFamily="34" charset="0"/>
                  <a:cs typeface="Arial" panose="020B0604020202020204" pitchFamily="34" charset="0"/>
                </a:rPr>
                <a:t>bài</a:t>
              </a:r>
              <a:endParaRPr lang="en-US" sz="3600" b="1" kern="1200" dirty="0">
                <a:solidFill>
                  <a:srgbClr val="002060"/>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err="1">
                  <a:solidFill>
                    <a:srgbClr val="002060"/>
                  </a:solidFill>
                  <a:latin typeface="Arial" panose="020B0604020202020204" pitchFamily="34" charset="0"/>
                  <a:cs typeface="Arial" panose="020B0604020202020204" pitchFamily="34" charset="0"/>
                </a:rPr>
                <a:t>Nêu</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cảm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nghĩ</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của</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em</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về</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món</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đồ</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vật</a:t>
              </a:r>
              <a:r>
                <a:rPr lang="en-US" sz="3600" kern="1200" dirty="0">
                  <a:solidFill>
                    <a:srgbClr val="002060"/>
                  </a:solidFill>
                  <a:latin typeface="Arial" panose="020B0604020202020204" pitchFamily="34" charset="0"/>
                  <a:cs typeface="Arial" panose="020B0604020202020204" pitchFamily="34" charset="0"/>
                </a:rPr>
                <a:t> </a:t>
              </a:r>
              <a:r>
                <a:rPr lang="en-US" sz="3600" kern="1200" dirty="0" err="1">
                  <a:solidFill>
                    <a:srgbClr val="002060"/>
                  </a:solidFill>
                  <a:latin typeface="Arial" panose="020B0604020202020204" pitchFamily="34" charset="0"/>
                  <a:cs typeface="Arial" panose="020B0604020202020204" pitchFamily="34" charset="0"/>
                </a:rPr>
                <a:t>đó</a:t>
              </a:r>
              <a:r>
                <a:rPr lang="en-US" sz="3600" kern="1200" dirty="0">
                  <a:solidFill>
                    <a:srgbClr val="002060"/>
                  </a:solidFill>
                  <a:latin typeface="Arial" panose="020B0604020202020204" pitchFamily="34" charset="0"/>
                  <a:cs typeface="Arial" panose="020B0604020202020204" pitchFamily="34" charset="0"/>
                </a:rPr>
                <a:t>.</a:t>
              </a:r>
            </a:p>
          </p:txBody>
        </p:sp>
      </p:grpSp>
      <p:sp>
        <p:nvSpPr>
          <p:cNvPr id="23" name="Freeform 22"/>
          <p:cNvSpPr/>
          <p:nvPr/>
        </p:nvSpPr>
        <p:spPr>
          <a:xfrm>
            <a:off x="881388" y="7141962"/>
            <a:ext cx="16863749" cy="1273814"/>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DFF8F">
              <a:alpha val="40000"/>
            </a:srgbClr>
          </a:solidFill>
          <a:ln>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dirty="0">
                <a:solidFill>
                  <a:srgbClr val="002060"/>
                </a:solidFill>
                <a:latin typeface="Arial" panose="020B0604020202020204" pitchFamily="34" charset="0"/>
                <a:cs typeface="Arial" panose="020B0604020202020204" pitchFamily="34" charset="0"/>
              </a:rPr>
              <a:t>c) </a:t>
            </a:r>
            <a:r>
              <a:rPr lang="en-US" sz="3600" dirty="0" err="1">
                <a:solidFill>
                  <a:srgbClr val="002060"/>
                </a:solidFill>
                <a:latin typeface="Arial" panose="020B0604020202020204" pitchFamily="34" charset="0"/>
                <a:cs typeface="Arial" panose="020B0604020202020204" pitchFamily="34" charset="0"/>
              </a:rPr>
              <a:t>Nêu</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công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dụng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hoặc</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kỉ</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niệm</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gắn</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bó</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em</a:t>
            </a:r>
            <a:r>
              <a:rPr lang="en-US" sz="3600" dirty="0">
                <a:solidFill>
                  <a:srgbClr val="002060"/>
                </a:solidFill>
                <a:latin typeface="Arial" panose="020B0604020202020204" pitchFamily="34" charset="0"/>
                <a:cs typeface="Arial" panose="020B0604020202020204" pitchFamily="34" charset="0"/>
              </a:rPr>
              <a:t>.</a:t>
            </a:r>
            <a:endParaRPr lang="en-US" sz="3600" kern="1200" dirty="0">
              <a:solidFill>
                <a:srgbClr val="002060"/>
              </a:solidFill>
              <a:latin typeface="Arial" panose="020B0604020202020204" pitchFamily="34" charset="0"/>
              <a:cs typeface="Arial" panose="020B0604020202020204" pitchFamily="34" charset="0"/>
            </a:endParaRPr>
          </a:p>
        </p:txBody>
      </p:sp>
      <p:pic>
        <p:nvPicPr>
          <p:cNvPr id="2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3272935" y="1334413"/>
            <a:ext cx="3677603" cy="4114800"/>
          </a:xfrm>
          <a:prstGeom prst="rect">
            <a:avLst/>
          </a:prstGeom>
        </p:spPr>
      </p:pic>
      <p:pic>
        <p:nvPicPr>
          <p:cNvPr id="25" name="Picture 24"/>
          <p:cNvPicPr>
            <a:picLocks noChangeAspect="1"/>
          </p:cNvPicPr>
          <p:nvPr/>
        </p:nvPicPr>
        <p:blipFill>
          <a:blip r:embed="rId24" cstate="print">
            <a:extLst>
              <a:ext uri="{BEBA8EAE-BF5A-486C-A8C5-ECC9F3942E4B}">
                <a14:imgProps xmlns:a14="http://schemas.microsoft.com/office/drawing/2010/main">
                  <a14:imgLayer r:embed="rId25">
                    <a14:imgEffect>
                      <a14:backgroundRemoval t="0" b="99688" l="9953" r="89969"/>
                    </a14:imgEffect>
                  </a14:imgLayer>
                </a14:imgProps>
              </a:ext>
              <a:ext uri="{28A0092B-C50C-407E-A947-70E740481C1C}">
                <a14:useLocalDpi xmlns:a14="http://schemas.microsoft.com/office/drawing/2010/main" val="0"/>
              </a:ext>
            </a:extLst>
          </a:blip>
          <a:stretch>
            <a:fillRect/>
          </a:stretch>
        </p:blipFill>
        <p:spPr>
          <a:xfrm>
            <a:off x="12881299" y="5588520"/>
            <a:ext cx="4676730" cy="4691390"/>
          </a:xfrm>
          <a:prstGeom prst="rect">
            <a:avLst/>
          </a:prstGeom>
        </p:spPr>
      </p:pic>
    </p:spTree>
    <p:extLst>
      <p:ext uri="{BB962C8B-B14F-4D97-AF65-F5344CB8AC3E}">
        <p14:creationId xmlns:p14="http://schemas.microsoft.com/office/powerpoint/2010/main" val="266262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490790">
            <a:off x="-2652326" y="-1720654"/>
            <a:ext cx="1750852" cy="92255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600926">
            <a:off x="16708735" y="8609"/>
            <a:ext cx="649589" cy="1345737"/>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0" y="235407"/>
            <a:ext cx="2173525" cy="71133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930585">
            <a:off x="12980672" y="-2028724"/>
            <a:ext cx="1281137" cy="128113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787215">
            <a:off x="14813495" y="-22698"/>
            <a:ext cx="384409" cy="1776680"/>
          </a:xfrm>
          <a:prstGeom prst="rect">
            <a:avLst/>
          </a:prstGeom>
        </p:spPr>
      </p:pic>
      <p:sp>
        <p:nvSpPr>
          <p:cNvPr id="19" name="TextBox 11"/>
          <p:cNvSpPr txBox="1"/>
          <p:nvPr/>
        </p:nvSpPr>
        <p:spPr>
          <a:xfrm>
            <a:off x="3527701" y="375242"/>
            <a:ext cx="11020997" cy="1143000"/>
          </a:xfrm>
          <a:prstGeom prst="rect">
            <a:avLst/>
          </a:prstGeom>
        </p:spPr>
        <p:txBody>
          <a:bodyPr lIns="0" tIns="0" rIns="0" bIns="0" rtlCol="0" anchor="t">
            <a:spAutoFit/>
          </a:bodyPr>
          <a:lstStyle/>
          <a:p>
            <a:pPr algn="ctr">
              <a:lnSpc>
                <a:spcPts val="8800"/>
              </a:lnSpc>
            </a:pPr>
            <a:r>
              <a:rPr lang="en-US" sz="7999" spc="159" dirty="0" err="1">
                <a:solidFill>
                  <a:srgbClr val="FE7D6C"/>
                </a:solidFill>
                <a:latin typeface="Prompt Bold"/>
              </a:rPr>
              <a:t>TIÊU</a:t>
            </a:r>
            <a:r>
              <a:rPr lang="en-US" sz="7999" spc="159" dirty="0">
                <a:solidFill>
                  <a:srgbClr val="FE7D6C"/>
                </a:solidFill>
                <a:latin typeface="Prompt Bold"/>
              </a:rPr>
              <a:t> </a:t>
            </a:r>
            <a:r>
              <a:rPr lang="en-US" sz="7999" spc="159" dirty="0" err="1">
                <a:solidFill>
                  <a:srgbClr val="FE7D6C"/>
                </a:solidFill>
                <a:latin typeface="Prompt Bold"/>
              </a:rPr>
              <a:t>CHÍ</a:t>
            </a:r>
            <a:r>
              <a:rPr lang="en-US" sz="7999" spc="159" dirty="0">
                <a:solidFill>
                  <a:srgbClr val="FE7D6C"/>
                </a:solidFill>
                <a:latin typeface="Prompt Bold"/>
              </a:rPr>
              <a:t> </a:t>
            </a:r>
            <a:r>
              <a:rPr lang="en-US" sz="7999" spc="159" dirty="0" err="1">
                <a:solidFill>
                  <a:srgbClr val="FE7D6C"/>
                </a:solidFill>
                <a:latin typeface="Prompt Bold"/>
              </a:rPr>
              <a:t>ĐÁNH</a:t>
            </a:r>
            <a:r>
              <a:rPr lang="en-US" sz="7999" spc="159" dirty="0">
                <a:solidFill>
                  <a:srgbClr val="FE7D6C"/>
                </a:solidFill>
                <a:latin typeface="Prompt Bold"/>
              </a:rPr>
              <a:t> </a:t>
            </a:r>
            <a:r>
              <a:rPr lang="en-US" sz="7999" spc="159" dirty="0" err="1">
                <a:solidFill>
                  <a:srgbClr val="FE7D6C"/>
                </a:solidFill>
                <a:latin typeface="Prompt Bold"/>
              </a:rPr>
              <a:t>GIÁ</a:t>
            </a:r>
            <a:r>
              <a:rPr lang="en-US" sz="7999" spc="159" dirty="0">
                <a:solidFill>
                  <a:srgbClr val="FE7D6C"/>
                </a:solidFill>
                <a:latin typeface="Prompt Bold"/>
              </a:rPr>
              <a:t> </a:t>
            </a:r>
          </a:p>
        </p:txBody>
      </p:sp>
      <p:grpSp>
        <p:nvGrpSpPr>
          <p:cNvPr id="20" name="Group 19"/>
          <p:cNvGrpSpPr/>
          <p:nvPr/>
        </p:nvGrpSpPr>
        <p:grpSpPr>
          <a:xfrm>
            <a:off x="930333" y="1842675"/>
            <a:ext cx="6021222" cy="8062344"/>
            <a:chOff x="302939" y="2019620"/>
            <a:chExt cx="6021222" cy="8062344"/>
          </a:xfrm>
        </p:grpSpPr>
        <p:sp>
          <p:nvSpPr>
            <p:cNvPr id="21" name="Freeform 20"/>
            <p:cNvSpPr/>
            <p:nvPr/>
          </p:nvSpPr>
          <p:spPr>
            <a:xfrm>
              <a:off x="302939" y="2019620"/>
              <a:ext cx="6014062" cy="2237053"/>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500" b="1" kern="1200" dirty="0" err="1">
                  <a:solidFill>
                    <a:srgbClr val="002060"/>
                  </a:solidFill>
                </a:rPr>
                <a:t>Hình</a:t>
              </a:r>
              <a:r>
                <a:rPr lang="en-US" sz="6500" b="1" kern="1200" dirty="0">
                  <a:solidFill>
                    <a:srgbClr val="002060"/>
                  </a:solidFill>
                </a:rPr>
                <a:t> </a:t>
              </a:r>
              <a:r>
                <a:rPr lang="en-US" sz="6500" b="1" kern="1200" dirty="0" err="1">
                  <a:solidFill>
                    <a:srgbClr val="002060"/>
                  </a:solidFill>
                </a:rPr>
                <a:t>thức</a:t>
              </a:r>
              <a:endParaRPr lang="en-US" sz="6500" b="1" kern="1200" dirty="0">
                <a:solidFill>
                  <a:srgbClr val="002060"/>
                </a:solidFill>
              </a:endParaRPr>
            </a:p>
          </p:txBody>
        </p:sp>
        <p:sp>
          <p:nvSpPr>
            <p:cNvPr id="22" name="Freeform 21"/>
            <p:cNvSpPr/>
            <p:nvPr/>
          </p:nvSpPr>
          <p:spPr>
            <a:xfrm>
              <a:off x="302939" y="4594866"/>
              <a:ext cx="2857712" cy="5487097"/>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500" kern="1200" dirty="0" err="1">
                  <a:solidFill>
                    <a:srgbClr val="191715"/>
                  </a:solidFill>
                  <a:latin typeface="Prompt Light"/>
                </a:rPr>
                <a:t>Bố</a:t>
              </a:r>
              <a:r>
                <a:rPr lang="en-US" sz="4500" kern="1200" dirty="0">
                  <a:solidFill>
                    <a:srgbClr val="191715"/>
                  </a:solidFill>
                  <a:latin typeface="Prompt Light"/>
                </a:rPr>
                <a:t> </a:t>
              </a:r>
              <a:r>
                <a:rPr lang="en-US" sz="4500" kern="1200" dirty="0" err="1">
                  <a:solidFill>
                    <a:srgbClr val="191715"/>
                  </a:solidFill>
                  <a:latin typeface="Prompt Light"/>
                </a:rPr>
                <a:t>cục</a:t>
              </a:r>
              <a:r>
                <a:rPr lang="en-US" sz="4500" kern="1200" dirty="0">
                  <a:solidFill>
                    <a:srgbClr val="191715"/>
                  </a:solidFill>
                  <a:latin typeface="Prompt Light"/>
                </a:rPr>
                <a:t> </a:t>
              </a:r>
              <a:r>
                <a:rPr lang="en-US" sz="4500" kern="1200" dirty="0" err="1">
                  <a:solidFill>
                    <a:srgbClr val="191715"/>
                  </a:solidFill>
                  <a:latin typeface="Prompt Light"/>
                </a:rPr>
                <a:t>rõ</a:t>
              </a:r>
              <a:r>
                <a:rPr lang="en-US" sz="4500" kern="1200" dirty="0">
                  <a:solidFill>
                    <a:srgbClr val="191715"/>
                  </a:solidFill>
                  <a:latin typeface="Prompt Light"/>
                </a:rPr>
                <a:t> </a:t>
              </a:r>
              <a:r>
                <a:rPr lang="en-US" sz="4500" kern="1200" dirty="0" err="1">
                  <a:solidFill>
                    <a:srgbClr val="191715"/>
                  </a:solidFill>
                  <a:latin typeface="Prompt Light"/>
                </a:rPr>
                <a:t>ràng</a:t>
              </a:r>
              <a:r>
                <a:rPr lang="en-US" sz="4500" dirty="0">
                  <a:solidFill>
                    <a:srgbClr val="191715"/>
                  </a:solidFill>
                  <a:latin typeface="Prompt Light"/>
                </a:rPr>
                <a:t>,</a:t>
              </a:r>
              <a:r>
                <a:rPr lang="en-US" sz="4500" kern="1200" dirty="0">
                  <a:solidFill>
                    <a:srgbClr val="191715"/>
                  </a:solidFill>
                  <a:latin typeface="Prompt Light"/>
                </a:rPr>
                <a:t> </a:t>
              </a:r>
              <a:r>
                <a:rPr lang="en-US" sz="4500" kern="1200" dirty="0" err="1">
                  <a:solidFill>
                    <a:srgbClr val="191715"/>
                  </a:solidFill>
                  <a:latin typeface="Prompt Light"/>
                </a:rPr>
                <a:t>trình</a:t>
              </a:r>
              <a:r>
                <a:rPr lang="en-US" sz="4500" kern="1200" dirty="0">
                  <a:solidFill>
                    <a:srgbClr val="191715"/>
                  </a:solidFill>
                  <a:latin typeface="Prompt Light"/>
                </a:rPr>
                <a:t> </a:t>
              </a:r>
              <a:r>
                <a:rPr lang="en-US" sz="4500" kern="1200" dirty="0" err="1">
                  <a:solidFill>
                    <a:srgbClr val="191715"/>
                  </a:solidFill>
                  <a:latin typeface="Prompt Light"/>
                </a:rPr>
                <a:t>tự</a:t>
              </a:r>
              <a:r>
                <a:rPr lang="en-US" sz="4500" kern="1200" dirty="0">
                  <a:solidFill>
                    <a:srgbClr val="191715"/>
                  </a:solidFill>
                  <a:latin typeface="Prompt Light"/>
                </a:rPr>
                <a:t> </a:t>
              </a:r>
              <a:r>
                <a:rPr lang="en-US" sz="4500" kern="1200" dirty="0" err="1">
                  <a:solidFill>
                    <a:srgbClr val="191715"/>
                  </a:solidFill>
                  <a:latin typeface="Prompt Light"/>
                </a:rPr>
                <a:t>miêu</a:t>
              </a:r>
              <a:r>
                <a:rPr lang="en-US" sz="4500" kern="1200" dirty="0">
                  <a:solidFill>
                    <a:srgbClr val="191715"/>
                  </a:solidFill>
                  <a:latin typeface="Prompt Light"/>
                </a:rPr>
                <a:t> </a:t>
              </a:r>
              <a:r>
                <a:rPr lang="en-US" sz="4500" kern="1200" dirty="0" err="1">
                  <a:solidFill>
                    <a:srgbClr val="191715"/>
                  </a:solidFill>
                  <a:latin typeface="Prompt Light"/>
                </a:rPr>
                <a:t>tả</a:t>
              </a:r>
              <a:r>
                <a:rPr lang="en-US" sz="4500" kern="1200" dirty="0">
                  <a:solidFill>
                    <a:srgbClr val="191715"/>
                  </a:solidFill>
                  <a:latin typeface="Prompt Light"/>
                </a:rPr>
                <a:t> </a:t>
              </a:r>
              <a:r>
                <a:rPr lang="en-US" sz="4500" kern="1200" dirty="0" err="1">
                  <a:solidFill>
                    <a:srgbClr val="191715"/>
                  </a:solidFill>
                  <a:latin typeface="Prompt Light"/>
                </a:rPr>
                <a:t>hợp</a:t>
              </a:r>
              <a:r>
                <a:rPr lang="en-US" sz="4500" kern="1200" dirty="0">
                  <a:solidFill>
                    <a:srgbClr val="191715"/>
                  </a:solidFill>
                  <a:latin typeface="Prompt Light"/>
                </a:rPr>
                <a:t> </a:t>
              </a:r>
              <a:r>
                <a:rPr lang="en-US" sz="4500" kern="1200" dirty="0" err="1">
                  <a:solidFill>
                    <a:srgbClr val="191715"/>
                  </a:solidFill>
                  <a:latin typeface="Prompt Light"/>
                </a:rPr>
                <a:t>lí</a:t>
              </a:r>
              <a:r>
                <a:rPr lang="en-US" sz="4500" kern="1200" dirty="0">
                  <a:solidFill>
                    <a:srgbClr val="191715"/>
                  </a:solidFill>
                  <a:latin typeface="Prompt Light"/>
                </a:rPr>
                <a:t>.</a:t>
              </a:r>
              <a:endParaRPr lang="en-US" sz="4500" kern="1200" dirty="0"/>
            </a:p>
          </p:txBody>
        </p:sp>
        <p:sp>
          <p:nvSpPr>
            <p:cNvPr id="23" name="Freeform 22"/>
            <p:cNvSpPr/>
            <p:nvPr/>
          </p:nvSpPr>
          <p:spPr>
            <a:xfrm>
              <a:off x="3395119" y="4594866"/>
              <a:ext cx="2929042" cy="548709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400" dirty="0" err="1">
                  <a:solidFill>
                    <a:srgbClr val="191715"/>
                  </a:solidFill>
                  <a:latin typeface="Prompt Light"/>
                </a:rPr>
                <a:t>Viết</a:t>
              </a:r>
              <a:r>
                <a:rPr lang="en-US" sz="4400" dirty="0">
                  <a:solidFill>
                    <a:srgbClr val="191715"/>
                  </a:solidFill>
                  <a:latin typeface="Prompt Light"/>
                </a:rPr>
                <a:t> </a:t>
              </a:r>
              <a:r>
                <a:rPr lang="en-US" sz="4400" dirty="0" err="1">
                  <a:solidFill>
                    <a:srgbClr val="191715"/>
                  </a:solidFill>
                  <a:latin typeface="Prompt Light"/>
                </a:rPr>
                <a:t>đúng</a:t>
              </a:r>
              <a:r>
                <a:rPr lang="en-US" sz="4400" dirty="0">
                  <a:solidFill>
                    <a:srgbClr val="191715"/>
                  </a:solidFill>
                  <a:latin typeface="Prompt Light"/>
                </a:rPr>
                <a:t> </a:t>
              </a:r>
              <a:r>
                <a:rPr lang="en-US" sz="4400" dirty="0" err="1">
                  <a:solidFill>
                    <a:srgbClr val="191715"/>
                  </a:solidFill>
                  <a:latin typeface="Prompt Light"/>
                </a:rPr>
                <a:t>chính</a:t>
              </a:r>
              <a:r>
                <a:rPr lang="en-US" sz="4400" dirty="0">
                  <a:solidFill>
                    <a:srgbClr val="191715"/>
                  </a:solidFill>
                  <a:latin typeface="Prompt Light"/>
                </a:rPr>
                <a:t> </a:t>
              </a:r>
              <a:r>
                <a:rPr lang="en-US" sz="4400" dirty="0" err="1">
                  <a:solidFill>
                    <a:srgbClr val="191715"/>
                  </a:solidFill>
                  <a:latin typeface="Prompt Light"/>
                </a:rPr>
                <a:t>tả</a:t>
              </a:r>
              <a:r>
                <a:rPr lang="en-US" sz="4400" dirty="0">
                  <a:solidFill>
                    <a:srgbClr val="191715"/>
                  </a:solidFill>
                  <a:latin typeface="Prompt Light"/>
                </a:rPr>
                <a:t>, </a:t>
              </a:r>
              <a:r>
                <a:rPr lang="en-US" sz="4400" dirty="0" err="1">
                  <a:solidFill>
                    <a:srgbClr val="191715"/>
                  </a:solidFill>
                  <a:latin typeface="Prompt Light"/>
                </a:rPr>
                <a:t>trình</a:t>
              </a:r>
              <a:r>
                <a:rPr lang="en-US" sz="4400" dirty="0">
                  <a:solidFill>
                    <a:srgbClr val="191715"/>
                  </a:solidFill>
                  <a:latin typeface="Prompt Light"/>
                </a:rPr>
                <a:t> </a:t>
              </a:r>
              <a:r>
                <a:rPr lang="en-US" sz="4400" dirty="0" err="1">
                  <a:solidFill>
                    <a:srgbClr val="191715"/>
                  </a:solidFill>
                  <a:latin typeface="Prompt Light"/>
                </a:rPr>
                <a:t>bày</a:t>
              </a:r>
              <a:r>
                <a:rPr lang="en-US" sz="4400" dirty="0">
                  <a:solidFill>
                    <a:srgbClr val="191715"/>
                  </a:solidFill>
                  <a:latin typeface="Prompt Light"/>
                </a:rPr>
                <a:t> </a:t>
              </a:r>
              <a:r>
                <a:rPr lang="en-US" sz="4400" dirty="0" err="1">
                  <a:solidFill>
                    <a:srgbClr val="191715"/>
                  </a:solidFill>
                  <a:latin typeface="Prompt Light"/>
                </a:rPr>
                <a:t>sạch</a:t>
              </a:r>
              <a:r>
                <a:rPr lang="en-US" sz="4400" dirty="0">
                  <a:solidFill>
                    <a:srgbClr val="191715"/>
                  </a:solidFill>
                  <a:latin typeface="Prompt Light"/>
                </a:rPr>
                <a:t> </a:t>
              </a:r>
              <a:r>
                <a:rPr lang="en-US" sz="4400" dirty="0" err="1">
                  <a:solidFill>
                    <a:srgbClr val="191715"/>
                  </a:solidFill>
                  <a:latin typeface="Prompt Light"/>
                </a:rPr>
                <a:t>sẽ</a:t>
              </a:r>
              <a:r>
                <a:rPr lang="en-US" sz="4400" kern="1200" dirty="0">
                  <a:solidFill>
                    <a:srgbClr val="191715"/>
                  </a:solidFill>
                  <a:latin typeface="Prompt Light"/>
                </a:rPr>
                <a:t>.</a:t>
              </a:r>
              <a:endParaRPr lang="en-US" sz="4400" kern="1200" dirty="0"/>
            </a:p>
          </p:txBody>
        </p:sp>
      </p:grpSp>
      <p:grpSp>
        <p:nvGrpSpPr>
          <p:cNvPr id="24" name="Group 23"/>
          <p:cNvGrpSpPr/>
          <p:nvPr/>
        </p:nvGrpSpPr>
        <p:grpSpPr>
          <a:xfrm>
            <a:off x="7834069" y="1874434"/>
            <a:ext cx="9643520" cy="8092481"/>
            <a:chOff x="8503319" y="2176316"/>
            <a:chExt cx="9643520" cy="8092481"/>
          </a:xfrm>
        </p:grpSpPr>
        <p:sp>
          <p:nvSpPr>
            <p:cNvPr id="25" name="Freeform 24"/>
            <p:cNvSpPr/>
            <p:nvPr/>
          </p:nvSpPr>
          <p:spPr>
            <a:xfrm>
              <a:off x="8606357" y="2176316"/>
              <a:ext cx="9540481"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600" b="1" kern="1200" dirty="0" err="1">
                  <a:solidFill>
                    <a:srgbClr val="002060"/>
                  </a:solidFill>
                </a:rPr>
                <a:t>Nội</a:t>
              </a:r>
              <a:r>
                <a:rPr lang="en-US" sz="6600" b="1" kern="1200" dirty="0">
                  <a:solidFill>
                    <a:srgbClr val="002060"/>
                  </a:solidFill>
                </a:rPr>
                <a:t> dung</a:t>
              </a:r>
            </a:p>
          </p:txBody>
        </p:sp>
        <p:sp>
          <p:nvSpPr>
            <p:cNvPr id="26" name="Freeform 25"/>
            <p:cNvSpPr/>
            <p:nvPr/>
          </p:nvSpPr>
          <p:spPr>
            <a:xfrm>
              <a:off x="8503319" y="4781697"/>
              <a:ext cx="2948386" cy="548710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dirty="0" err="1">
                  <a:solidFill>
                    <a:srgbClr val="191715"/>
                  </a:solidFill>
                  <a:latin typeface="Prompt Light"/>
                </a:rPr>
                <a:t>Viết</a:t>
              </a:r>
              <a:r>
                <a:rPr lang="en-US" sz="4000" dirty="0">
                  <a:solidFill>
                    <a:srgbClr val="191715"/>
                  </a:solidFill>
                  <a:latin typeface="Prompt Light"/>
                </a:rPr>
                <a:t> </a:t>
              </a:r>
              <a:r>
                <a:rPr lang="en-US" sz="4000" dirty="0" err="1">
                  <a:solidFill>
                    <a:srgbClr val="191715"/>
                  </a:solidFill>
                  <a:latin typeface="Prompt Light"/>
                </a:rPr>
                <a:t>đúng</a:t>
              </a:r>
              <a:r>
                <a:rPr lang="en-US" sz="4000" dirty="0">
                  <a:solidFill>
                    <a:srgbClr val="191715"/>
                  </a:solidFill>
                  <a:latin typeface="Prompt Light"/>
                </a:rPr>
                <a:t> </a:t>
              </a:r>
              <a:r>
                <a:rPr lang="en-US" sz="4000" dirty="0" err="1">
                  <a:solidFill>
                    <a:srgbClr val="191715"/>
                  </a:solidFill>
                  <a:latin typeface="Prompt Light"/>
                </a:rPr>
                <a:t>thể</a:t>
              </a:r>
              <a:r>
                <a:rPr lang="en-US" sz="4000" dirty="0">
                  <a:solidFill>
                    <a:srgbClr val="191715"/>
                  </a:solidFill>
                  <a:latin typeface="Prompt Light"/>
                </a:rPr>
                <a:t> </a:t>
              </a:r>
              <a:r>
                <a:rPr lang="en-US" sz="4000" dirty="0" err="1">
                  <a:solidFill>
                    <a:srgbClr val="191715"/>
                  </a:solidFill>
                  <a:latin typeface="Prompt Light"/>
                </a:rPr>
                <a:t>loại</a:t>
              </a:r>
              <a:r>
                <a:rPr lang="en-US" sz="4000" dirty="0">
                  <a:solidFill>
                    <a:srgbClr val="191715"/>
                  </a:solidFill>
                  <a:latin typeface="Prompt Light"/>
                </a:rPr>
                <a:t> </a:t>
              </a:r>
              <a:r>
                <a:rPr lang="en-US" sz="4000" dirty="0" err="1">
                  <a:solidFill>
                    <a:srgbClr val="191715"/>
                  </a:solidFill>
                  <a:latin typeface="Prompt Light"/>
                </a:rPr>
                <a:t>văn</a:t>
              </a:r>
              <a:r>
                <a:rPr lang="en-US" sz="4000" dirty="0">
                  <a:solidFill>
                    <a:srgbClr val="191715"/>
                  </a:solidFill>
                  <a:latin typeface="Prompt Light"/>
                </a:rPr>
                <a:t> </a:t>
              </a:r>
              <a:r>
                <a:rPr lang="en-US" sz="4000" dirty="0" err="1">
                  <a:solidFill>
                    <a:srgbClr val="191715"/>
                  </a:solidFill>
                  <a:latin typeface="Prompt Light"/>
                </a:rPr>
                <a:t>miêu</a:t>
              </a:r>
              <a:r>
                <a:rPr lang="en-US" sz="4000" dirty="0">
                  <a:solidFill>
                    <a:srgbClr val="191715"/>
                  </a:solidFill>
                  <a:latin typeface="Prompt Light"/>
                </a:rPr>
                <a:t> </a:t>
              </a:r>
              <a:r>
                <a:rPr lang="en-US" sz="4000" dirty="0" err="1">
                  <a:solidFill>
                    <a:srgbClr val="191715"/>
                  </a:solidFill>
                  <a:latin typeface="Prompt Light"/>
                </a:rPr>
                <a:t>tả</a:t>
              </a:r>
              <a:r>
                <a:rPr lang="en-US" sz="4000" dirty="0">
                  <a:solidFill>
                    <a:srgbClr val="191715"/>
                  </a:solidFill>
                  <a:latin typeface="Prompt Light"/>
                </a:rPr>
                <a:t> </a:t>
              </a:r>
              <a:r>
                <a:rPr lang="en-US" sz="4000" dirty="0" err="1">
                  <a:solidFill>
                    <a:srgbClr val="191715"/>
                  </a:solidFill>
                  <a:latin typeface="Prompt Light"/>
                </a:rPr>
                <a:t>đồ</a:t>
              </a:r>
              <a:r>
                <a:rPr lang="en-US" sz="4000" dirty="0">
                  <a:solidFill>
                    <a:srgbClr val="191715"/>
                  </a:solidFill>
                  <a:latin typeface="Prompt Light"/>
                </a:rPr>
                <a:t> </a:t>
              </a:r>
              <a:r>
                <a:rPr lang="en-US" sz="4000" dirty="0" err="1">
                  <a:solidFill>
                    <a:srgbClr val="191715"/>
                  </a:solidFill>
                  <a:latin typeface="Prompt Light"/>
                </a:rPr>
                <a:t>vật</a:t>
              </a:r>
              <a:r>
                <a:rPr lang="en-US" sz="4000" dirty="0">
                  <a:solidFill>
                    <a:srgbClr val="191715"/>
                  </a:solidFill>
                  <a:latin typeface="Prompt Light"/>
                </a:rPr>
                <a:t>.</a:t>
              </a:r>
              <a:endParaRPr lang="en-US" sz="4000" kern="1200" dirty="0"/>
            </a:p>
          </p:txBody>
        </p:sp>
        <p:sp>
          <p:nvSpPr>
            <p:cNvPr id="27" name="Freeform 26"/>
            <p:cNvSpPr/>
            <p:nvPr/>
          </p:nvSpPr>
          <p:spPr>
            <a:xfrm>
              <a:off x="11760350" y="4781697"/>
              <a:ext cx="3044919"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3600" kern="1200" dirty="0" err="1">
                  <a:solidFill>
                    <a:srgbClr val="191715"/>
                  </a:solidFill>
                  <a:latin typeface="Prompt Light"/>
                </a:rPr>
                <a:t>Thể</a:t>
              </a:r>
              <a:r>
                <a:rPr lang="en-US" sz="3600" kern="1200" dirty="0">
                  <a:solidFill>
                    <a:srgbClr val="191715"/>
                  </a:solidFill>
                  <a:latin typeface="Prompt Light"/>
                </a:rPr>
                <a:t> </a:t>
              </a:r>
              <a:r>
                <a:rPr lang="en-US" sz="3600" kern="1200" dirty="0" err="1">
                  <a:solidFill>
                    <a:srgbClr val="191715"/>
                  </a:solidFill>
                  <a:latin typeface="Prompt Light"/>
                </a:rPr>
                <a:t>hiện</a:t>
              </a:r>
              <a:r>
                <a:rPr lang="en-US" sz="3600" kern="1200" dirty="0">
                  <a:solidFill>
                    <a:srgbClr val="191715"/>
                  </a:solidFill>
                  <a:latin typeface="Prompt Light"/>
                </a:rPr>
                <a:t> </a:t>
              </a:r>
              <a:r>
                <a:rPr lang="en-US" sz="3600" kern="1200" dirty="0" err="1">
                  <a:solidFill>
                    <a:srgbClr val="191715"/>
                  </a:solidFill>
                  <a:latin typeface="Prompt Light"/>
                </a:rPr>
                <a:t>khả</a:t>
              </a:r>
              <a:r>
                <a:rPr lang="en-US" sz="3600" kern="1200" dirty="0">
                  <a:solidFill>
                    <a:srgbClr val="191715"/>
                  </a:solidFill>
                  <a:latin typeface="Prompt Light"/>
                </a:rPr>
                <a:t> </a:t>
              </a:r>
              <a:r>
                <a:rPr lang="en-US" sz="3600" kern="1200" dirty="0" err="1">
                  <a:solidFill>
                    <a:srgbClr val="191715"/>
                  </a:solidFill>
                  <a:latin typeface="Prompt Light"/>
                </a:rPr>
                <a:t>năng</a:t>
              </a:r>
              <a:r>
                <a:rPr lang="en-US" sz="3600" kern="1200" dirty="0">
                  <a:solidFill>
                    <a:srgbClr val="191715"/>
                  </a:solidFill>
                  <a:latin typeface="Prompt Light"/>
                </a:rPr>
                <a:t> </a:t>
              </a:r>
              <a:r>
                <a:rPr lang="en-US" sz="3600" kern="1200" dirty="0" err="1">
                  <a:solidFill>
                    <a:srgbClr val="191715"/>
                  </a:solidFill>
                  <a:latin typeface="Prompt Light"/>
                </a:rPr>
                <a:t>quan</a:t>
              </a:r>
              <a:r>
                <a:rPr lang="en-US" sz="3600" kern="1200" dirty="0">
                  <a:solidFill>
                    <a:srgbClr val="191715"/>
                  </a:solidFill>
                  <a:latin typeface="Prompt Light"/>
                </a:rPr>
                <a:t> </a:t>
              </a:r>
              <a:r>
                <a:rPr lang="en-US" sz="3600" kern="1200" dirty="0" err="1">
                  <a:solidFill>
                    <a:srgbClr val="191715"/>
                  </a:solidFill>
                  <a:latin typeface="Prompt Light"/>
                </a:rPr>
                <a:t>sát</a:t>
              </a:r>
              <a:r>
                <a:rPr lang="en-US" sz="3600" kern="1200" dirty="0">
                  <a:solidFill>
                    <a:srgbClr val="191715"/>
                  </a:solidFill>
                  <a:latin typeface="Prompt Light"/>
                </a:rPr>
                <a:t> </a:t>
              </a:r>
              <a:r>
                <a:rPr lang="en-US" sz="3600" kern="1200" dirty="0" err="1">
                  <a:solidFill>
                    <a:srgbClr val="191715"/>
                  </a:solidFill>
                  <a:latin typeface="Prompt Light"/>
                </a:rPr>
                <a:t>và</a:t>
              </a:r>
              <a:r>
                <a:rPr lang="en-US" sz="3600" kern="1200" dirty="0">
                  <a:solidFill>
                    <a:srgbClr val="191715"/>
                  </a:solidFill>
                  <a:latin typeface="Prompt Light"/>
                </a:rPr>
                <a:t> </a:t>
              </a:r>
              <a:r>
                <a:rPr lang="en-US" sz="3600" kern="1200" dirty="0" err="1">
                  <a:solidFill>
                    <a:srgbClr val="191715"/>
                  </a:solidFill>
                  <a:latin typeface="Prompt Light"/>
                </a:rPr>
                <a:t>chọn</a:t>
              </a:r>
              <a:r>
                <a:rPr lang="en-US" sz="3600" kern="1200" dirty="0">
                  <a:solidFill>
                    <a:srgbClr val="191715"/>
                  </a:solidFill>
                  <a:latin typeface="Prompt Light"/>
                </a:rPr>
                <a:t> </a:t>
              </a:r>
              <a:r>
                <a:rPr lang="en-US" sz="3600" kern="1200" dirty="0" err="1">
                  <a:solidFill>
                    <a:srgbClr val="191715"/>
                  </a:solidFill>
                  <a:latin typeface="Prompt Light"/>
                </a:rPr>
                <a:t>lọc</a:t>
              </a:r>
              <a:r>
                <a:rPr lang="en-US" sz="3600" kern="1200" dirty="0">
                  <a:solidFill>
                    <a:srgbClr val="191715"/>
                  </a:solidFill>
                  <a:latin typeface="Prompt Light"/>
                </a:rPr>
                <a:t> </a:t>
              </a:r>
              <a:r>
                <a:rPr lang="en-US" sz="3600" kern="1200" dirty="0" err="1">
                  <a:solidFill>
                    <a:srgbClr val="191715"/>
                  </a:solidFill>
                  <a:latin typeface="Prompt Light"/>
                </a:rPr>
                <a:t>đặc</a:t>
              </a:r>
              <a:r>
                <a:rPr lang="en-US" sz="3600" kern="1200" dirty="0">
                  <a:solidFill>
                    <a:srgbClr val="191715"/>
                  </a:solidFill>
                  <a:latin typeface="Prompt Light"/>
                </a:rPr>
                <a:t> </a:t>
              </a:r>
              <a:r>
                <a:rPr lang="en-US" sz="3600" kern="1200" dirty="0" err="1">
                  <a:solidFill>
                    <a:srgbClr val="191715"/>
                  </a:solidFill>
                  <a:latin typeface="Prompt Light"/>
                </a:rPr>
                <a:t>điểm</a:t>
              </a:r>
              <a:r>
                <a:rPr lang="en-US" sz="3600" kern="1200" dirty="0">
                  <a:solidFill>
                    <a:srgbClr val="191715"/>
                  </a:solidFill>
                  <a:latin typeface="Prompt Light"/>
                </a:rPr>
                <a:t> </a:t>
              </a:r>
              <a:r>
                <a:rPr lang="en-US" sz="3600" kern="1200" dirty="0" err="1">
                  <a:solidFill>
                    <a:srgbClr val="191715"/>
                  </a:solidFill>
                  <a:latin typeface="Prompt Light"/>
                </a:rPr>
                <a:t>miêu</a:t>
              </a:r>
              <a:r>
                <a:rPr lang="en-US" sz="3600" kern="1200" dirty="0">
                  <a:solidFill>
                    <a:srgbClr val="191715"/>
                  </a:solidFill>
                  <a:latin typeface="Prompt Light"/>
                </a:rPr>
                <a:t> </a:t>
              </a:r>
              <a:r>
                <a:rPr lang="en-US" sz="3600" kern="1200" dirty="0" err="1">
                  <a:solidFill>
                    <a:srgbClr val="191715"/>
                  </a:solidFill>
                  <a:latin typeface="Prompt Light"/>
                </a:rPr>
                <a:t>tả</a:t>
              </a:r>
              <a:r>
                <a:rPr lang="en-US" sz="3600" kern="1200" dirty="0">
                  <a:solidFill>
                    <a:srgbClr val="191715"/>
                  </a:solidFill>
                  <a:latin typeface="Prompt Light"/>
                </a:rPr>
                <a:t>. </a:t>
              </a:r>
              <a:endParaRPr lang="en-US" sz="3600" kern="1200" dirty="0"/>
            </a:p>
          </p:txBody>
        </p:sp>
        <p:sp>
          <p:nvSpPr>
            <p:cNvPr id="28" name="Freeform 27"/>
            <p:cNvSpPr/>
            <p:nvPr/>
          </p:nvSpPr>
          <p:spPr>
            <a:xfrm>
              <a:off x="15113914" y="4781697"/>
              <a:ext cx="3032925" cy="5425204"/>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kern="1200" dirty="0" err="1">
                  <a:solidFill>
                    <a:srgbClr val="191715"/>
                  </a:solidFill>
                  <a:latin typeface="Prompt Light"/>
                </a:rPr>
                <a:t>Diễn</a:t>
              </a:r>
              <a:r>
                <a:rPr lang="en-US" sz="4000" kern="1200" dirty="0">
                  <a:solidFill>
                    <a:srgbClr val="191715"/>
                  </a:solidFill>
                  <a:latin typeface="Prompt Light"/>
                </a:rPr>
                <a:t> </a:t>
              </a:r>
              <a:r>
                <a:rPr lang="en-US" sz="4000" kern="1200" dirty="0" err="1">
                  <a:solidFill>
                    <a:srgbClr val="191715"/>
                  </a:solidFill>
                  <a:latin typeface="Prompt Light"/>
                </a:rPr>
                <a:t>đạt</a:t>
              </a:r>
              <a:r>
                <a:rPr lang="en-US" sz="4000" kern="1200" dirty="0">
                  <a:solidFill>
                    <a:srgbClr val="191715"/>
                  </a:solidFill>
                  <a:latin typeface="Prompt Light"/>
                </a:rPr>
                <a:t> </a:t>
              </a:r>
              <a:r>
                <a:rPr lang="en-US" sz="4000" kern="1200" dirty="0" err="1">
                  <a:solidFill>
                    <a:srgbClr val="191715"/>
                  </a:solidFill>
                  <a:latin typeface="Prompt Light"/>
                </a:rPr>
                <a:t>trôi</a:t>
              </a:r>
              <a:r>
                <a:rPr lang="en-US" sz="4000" kern="1200" dirty="0">
                  <a:solidFill>
                    <a:srgbClr val="191715"/>
                  </a:solidFill>
                  <a:latin typeface="Prompt Light"/>
                </a:rPr>
                <a:t> </a:t>
              </a:r>
              <a:r>
                <a:rPr lang="en-US" sz="4000" kern="1200" dirty="0" err="1">
                  <a:solidFill>
                    <a:srgbClr val="191715"/>
                  </a:solidFill>
                  <a:latin typeface="Prompt Light"/>
                </a:rPr>
                <a:t>chảy</a:t>
              </a:r>
              <a:r>
                <a:rPr lang="en-US" sz="4000" kern="1200" dirty="0">
                  <a:solidFill>
                    <a:srgbClr val="191715"/>
                  </a:solidFill>
                  <a:latin typeface="Prompt Light"/>
                </a:rPr>
                <a:t>, </a:t>
              </a:r>
              <a:r>
                <a:rPr lang="en-US" sz="4000" kern="1200" dirty="0" err="1">
                  <a:solidFill>
                    <a:srgbClr val="191715"/>
                  </a:solidFill>
                  <a:latin typeface="Prompt Light"/>
                </a:rPr>
                <a:t>lối</a:t>
              </a:r>
              <a:r>
                <a:rPr lang="en-US" sz="4000" kern="1200" dirty="0">
                  <a:solidFill>
                    <a:srgbClr val="191715"/>
                  </a:solidFill>
                  <a:latin typeface="Prompt Light"/>
                </a:rPr>
                <a:t> </a:t>
              </a:r>
              <a:r>
                <a:rPr lang="en-US" sz="4000" kern="1200" dirty="0" err="1">
                  <a:solidFill>
                    <a:srgbClr val="191715"/>
                  </a:solidFill>
                  <a:latin typeface="Prompt Light"/>
                </a:rPr>
                <a:t>viết</a:t>
              </a:r>
              <a:r>
                <a:rPr lang="en-US" sz="4000" kern="1200" dirty="0">
                  <a:solidFill>
                    <a:srgbClr val="191715"/>
                  </a:solidFill>
                  <a:latin typeface="Prompt Light"/>
                </a:rPr>
                <a:t> </a:t>
              </a:r>
              <a:r>
                <a:rPr lang="en-US" sz="4000" kern="1200" dirty="0" err="1">
                  <a:solidFill>
                    <a:srgbClr val="191715"/>
                  </a:solidFill>
                  <a:latin typeface="Prompt Light"/>
                </a:rPr>
                <a:t>giàu</a:t>
              </a:r>
              <a:r>
                <a:rPr lang="en-US" sz="4000" kern="1200" dirty="0">
                  <a:solidFill>
                    <a:srgbClr val="191715"/>
                  </a:solidFill>
                  <a:latin typeface="Prompt Light"/>
                </a:rPr>
                <a:t> </a:t>
              </a:r>
              <a:r>
                <a:rPr lang="en-US" sz="4000" kern="1200" dirty="0" err="1">
                  <a:solidFill>
                    <a:srgbClr val="191715"/>
                  </a:solidFill>
                  <a:latin typeface="Prompt Light"/>
                </a:rPr>
                <a:t>cảm</a:t>
              </a:r>
              <a:r>
                <a:rPr lang="en-US" sz="4000" kern="1200" dirty="0">
                  <a:solidFill>
                    <a:srgbClr val="191715"/>
                  </a:solidFill>
                  <a:latin typeface="Prompt Light"/>
                </a:rPr>
                <a:t> </a:t>
              </a:r>
              <a:r>
                <a:rPr lang="en-US" sz="4000" kern="1200" dirty="0" err="1">
                  <a:solidFill>
                    <a:srgbClr val="191715"/>
                  </a:solidFill>
                  <a:latin typeface="Prompt Light"/>
                </a:rPr>
                <a:t>xúc</a:t>
              </a:r>
              <a:r>
                <a:rPr lang="en-US" sz="4000" kern="1200" dirty="0">
                  <a:solidFill>
                    <a:srgbClr val="191715"/>
                  </a:solidFill>
                  <a:latin typeface="Prompt Light"/>
                </a:rPr>
                <a:t>.</a:t>
              </a:r>
              <a:endParaRPr lang="en-US" sz="4000" kern="1200" dirty="0"/>
            </a:p>
          </p:txBody>
        </p:sp>
      </p:grpSp>
    </p:spTree>
    <p:extLst>
      <p:ext uri="{BB962C8B-B14F-4D97-AF65-F5344CB8AC3E}">
        <p14:creationId xmlns:p14="http://schemas.microsoft.com/office/powerpoint/2010/main" val="251079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1476150" y="-108055"/>
            <a:ext cx="18288000" cy="102803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97473">
            <a:off x="20364058" y="4211719"/>
            <a:ext cx="1101434" cy="1079405"/>
          </a:xfrm>
          <a:prstGeom prst="rect">
            <a:avLst/>
          </a:prstGeom>
        </p:spPr>
      </p:pic>
      <p:sp>
        <p:nvSpPr>
          <p:cNvPr id="4" name="AutoShape 4"/>
          <p:cNvSpPr/>
          <p:nvPr/>
        </p:nvSpPr>
        <p:spPr>
          <a:xfrm>
            <a:off x="0" y="0"/>
            <a:ext cx="1476150" cy="10287000"/>
          </a:xfrm>
          <a:prstGeom prst="rect">
            <a:avLst/>
          </a:prstGeom>
          <a:solidFill>
            <a:srgbClr val="FDF5B6"/>
          </a:solidFill>
        </p:spPr>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87987">
            <a:off x="-3826527" y="183003"/>
            <a:ext cx="1810452" cy="1922295"/>
          </a:xfrm>
          <a:prstGeom prst="rect">
            <a:avLst/>
          </a:prstGeom>
        </p:spPr>
      </p:pic>
      <p:grpSp>
        <p:nvGrpSpPr>
          <p:cNvPr id="7" name="Group 7"/>
          <p:cNvGrpSpPr/>
          <p:nvPr/>
        </p:nvGrpSpPr>
        <p:grpSpPr>
          <a:xfrm>
            <a:off x="4060602" y="777770"/>
            <a:ext cx="10974788" cy="4709900"/>
            <a:chOff x="0" y="0"/>
            <a:chExt cx="13128572" cy="3510408"/>
          </a:xfrm>
        </p:grpSpPr>
        <p:sp>
          <p:nvSpPr>
            <p:cNvPr id="8" name="Freeform 8"/>
            <p:cNvSpPr/>
            <p:nvPr/>
          </p:nvSpPr>
          <p:spPr>
            <a:xfrm>
              <a:off x="-1" y="0"/>
              <a:ext cx="13136232" cy="3510408"/>
            </a:xfrm>
            <a:custGeom>
              <a:avLst/>
              <a:gdLst/>
              <a:ahLst/>
              <a:cxnLst/>
              <a:rect l="l" t="t" r="r" b="b"/>
              <a:pathLst>
                <a:path w="13136232" h="3510408">
                  <a:moveTo>
                    <a:pt x="12629792" y="3493489"/>
                  </a:moveTo>
                  <a:cubicBezTo>
                    <a:pt x="12629792" y="3493489"/>
                    <a:pt x="12392796" y="3483520"/>
                    <a:pt x="12030657" y="3496964"/>
                  </a:cubicBezTo>
                  <a:cubicBezTo>
                    <a:pt x="11668519" y="3510408"/>
                    <a:pt x="490924" y="3510408"/>
                    <a:pt x="490924" y="3510408"/>
                  </a:cubicBezTo>
                  <a:cubicBezTo>
                    <a:pt x="245502" y="3510408"/>
                    <a:pt x="32509" y="3413140"/>
                    <a:pt x="31032" y="3253026"/>
                  </a:cubicBezTo>
                  <a:cubicBezTo>
                    <a:pt x="31032" y="3253026"/>
                    <a:pt x="0" y="195048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2583244" y="0"/>
                    <a:pt x="12583244" y="0"/>
                  </a:cubicBezTo>
                  <a:cubicBezTo>
                    <a:pt x="12895144" y="0"/>
                    <a:pt x="13128573" y="101069"/>
                    <a:pt x="13120715" y="303616"/>
                  </a:cubicBezTo>
                  <a:cubicBezTo>
                    <a:pt x="13120715" y="303616"/>
                    <a:pt x="13118720" y="1831002"/>
                    <a:pt x="13127476" y="2553439"/>
                  </a:cubicBezTo>
                  <a:cubicBezTo>
                    <a:pt x="13136232" y="2846740"/>
                    <a:pt x="13089683" y="3179812"/>
                    <a:pt x="13089683" y="3179812"/>
                  </a:cubicBezTo>
                  <a:cubicBezTo>
                    <a:pt x="13086718" y="3359837"/>
                    <a:pt x="12875214" y="3493489"/>
                    <a:pt x="12629792" y="3493489"/>
                  </a:cubicBezTo>
                  <a:close/>
                </a:path>
              </a:pathLst>
            </a:custGeom>
            <a:solidFill>
              <a:srgbClr val="FFFEFE"/>
            </a:solidFill>
          </p:spPr>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40615">
            <a:off x="14074177" y="6686675"/>
            <a:ext cx="2348424" cy="768575"/>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915306" y="-1352468"/>
            <a:ext cx="1462949" cy="143635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199778" y="-1333303"/>
            <a:ext cx="1061203" cy="106120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459455">
            <a:off x="-7106179" y="3447285"/>
            <a:ext cx="2058223" cy="477318"/>
          </a:xfrm>
          <a:prstGeom prst="rect">
            <a:avLst/>
          </a:prstGeom>
        </p:spPr>
      </p:pic>
      <p:sp>
        <p:nvSpPr>
          <p:cNvPr id="5" name="TextBox 5"/>
          <p:cNvSpPr txBox="1"/>
          <p:nvPr/>
        </p:nvSpPr>
        <p:spPr>
          <a:xfrm>
            <a:off x="4380994" y="1182431"/>
            <a:ext cx="10287318" cy="4247317"/>
          </a:xfrm>
          <a:prstGeom prst="rect">
            <a:avLst/>
          </a:prstGeom>
        </p:spPr>
        <p:txBody>
          <a:bodyPr lIns="0" tIns="0" rIns="0" bIns="0" rtlCol="0" anchor="t">
            <a:spAutoFit/>
          </a:bodyPr>
          <a:lstStyle/>
          <a:p>
            <a:pPr marL="0" lvl="0" indent="0" algn="ctr">
              <a:spcBef>
                <a:spcPct val="0"/>
              </a:spcBef>
            </a:pPr>
            <a:r>
              <a:rPr lang="en-US" sz="13800" u="none" dirty="0">
                <a:solidFill>
                  <a:srgbClr val="272626"/>
                </a:solidFill>
                <a:latin typeface="#9Slide03 BoosterNextFYBlack" panose="02000A03000000020004" pitchFamily="2" charset="0"/>
              </a:rPr>
              <a:t>1. </a:t>
            </a:r>
            <a:r>
              <a:rPr lang="en-US" sz="13800" u="none" dirty="0" err="1">
                <a:solidFill>
                  <a:srgbClr val="272626"/>
                </a:solidFill>
                <a:latin typeface="#9Slide03 BoosterNextFYBlack" panose="02000A03000000020004" pitchFamily="2" charset="0"/>
              </a:rPr>
              <a:t>Nhận</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xét</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bài</a:t>
            </a:r>
            <a:r>
              <a:rPr lang="en-US" sz="13800" u="none" dirty="0">
                <a:solidFill>
                  <a:srgbClr val="272626"/>
                </a:solidFill>
                <a:latin typeface="#9Slide03 BoosterNextFYBlack" panose="02000A03000000020004" pitchFamily="2" charset="0"/>
              </a:rPr>
              <a:t> </a:t>
            </a:r>
            <a:r>
              <a:rPr lang="en-US" sz="13800" u="none" dirty="0" err="1">
                <a:solidFill>
                  <a:srgbClr val="272626"/>
                </a:solidFill>
                <a:latin typeface="#9Slide03 BoosterNextFYBlack" panose="02000A03000000020004" pitchFamily="2" charset="0"/>
              </a:rPr>
              <a:t>làm</a:t>
            </a:r>
            <a:endParaRPr lang="en-US" sz="13800" u="none" dirty="0">
              <a:solidFill>
                <a:srgbClr val="272626"/>
              </a:solidFill>
              <a:latin typeface="#9Slide03 BoosterNextFYBlack" panose="02000A03000000020004" pitchFamily="2" charset="0"/>
            </a:endParaRPr>
          </a:p>
        </p:txBody>
      </p:sp>
      <p:pic>
        <p:nvPicPr>
          <p:cNvPr id="14"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4452881" y="6133474"/>
            <a:ext cx="2637090" cy="4144001"/>
          </a:xfrm>
          <a:prstGeom prst="rect">
            <a:avLst/>
          </a:prstGeom>
        </p:spPr>
      </p:pic>
      <p:pic>
        <p:nvPicPr>
          <p:cNvPr id="16" name="图片 7">
            <a:extLst>
              <a:ext uri="{FF2B5EF4-FFF2-40B4-BE49-F238E27FC236}">
                <a16:creationId xmlns:a16="http://schemas.microsoft.com/office/drawing/2014/main" xmlns="" id="{36DAB383-B73D-4AA9-AED0-2902C5FB7CB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7587" y="4929529"/>
            <a:ext cx="12021643" cy="5347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sp>
        <p:nvSpPr>
          <p:cNvPr id="24" name="Pentagon 23"/>
          <p:cNvSpPr/>
          <p:nvPr/>
        </p:nvSpPr>
        <p:spPr>
          <a:xfrm rot="20502207">
            <a:off x="-609055" y="-1547520"/>
            <a:ext cx="21100167" cy="12883357"/>
          </a:xfrm>
          <a:prstGeom prst="homePlate">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412783" y="1435900"/>
            <a:ext cx="11855417" cy="7602428"/>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12669052" y="1213090"/>
            <a:ext cx="4125714" cy="7112182"/>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TextBox 6"/>
          <p:cNvSpPr txBox="1"/>
          <p:nvPr/>
        </p:nvSpPr>
        <p:spPr>
          <a:xfrm>
            <a:off x="10370214" y="3255368"/>
            <a:ext cx="9187185" cy="2336986"/>
          </a:xfrm>
          <a:prstGeom prst="rect">
            <a:avLst/>
          </a:prstGeom>
        </p:spPr>
        <p:txBody>
          <a:bodyPr wrap="square" lIns="0" tIns="0" rIns="0" bIns="0" rtlCol="0" anchor="t">
            <a:spAutoFit/>
          </a:bodyPr>
          <a:lstStyle/>
          <a:p>
            <a:pPr marL="0" lvl="0" indent="0" algn="ctr">
              <a:lnSpc>
                <a:spcPct val="150000"/>
              </a:lnSpc>
              <a:spcBef>
                <a:spcPct val="0"/>
              </a:spcBef>
            </a:pPr>
            <a:r>
              <a:rPr lang="en-US" sz="11500" dirty="0" err="1">
                <a:solidFill>
                  <a:srgbClr val="272626"/>
                </a:solidFill>
                <a:latin typeface="#9Slide03 Sofia Pro Soft Bold" panose="020B0000000000000000" pitchFamily="34" charset="0"/>
              </a:rPr>
              <a:t>Ưu</a:t>
            </a:r>
            <a:r>
              <a:rPr lang="en-US" sz="11500" dirty="0">
                <a:solidFill>
                  <a:srgbClr val="272626"/>
                </a:solidFill>
                <a:latin typeface="#9Slide03 Sofia Pro Soft Bold" panose="020B0000000000000000" pitchFamily="34" charset="0"/>
              </a:rPr>
              <a:t> </a:t>
            </a:r>
            <a:r>
              <a:rPr lang="en-US" sz="11500" dirty="0" err="1">
                <a:solidFill>
                  <a:srgbClr val="272626"/>
                </a:solidFill>
                <a:latin typeface="#9Slide03 Sofia Pro Soft Bold" panose="020B0000000000000000" pitchFamily="34" charset="0"/>
              </a:rPr>
              <a:t>điểm</a:t>
            </a:r>
            <a:endParaRPr lang="en-US" sz="11500" dirty="0">
              <a:solidFill>
                <a:srgbClr val="272626"/>
              </a:solidFill>
              <a:latin typeface="#9Slide03 Sofia Pro Soft Bold" panose="020B0000000000000000"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79585" y="949165"/>
            <a:ext cx="3352800" cy="733769"/>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3732" y="776346"/>
            <a:ext cx="1101434" cy="1079405"/>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9358">
            <a:off x="21408696" y="5747631"/>
            <a:ext cx="1142641" cy="1086548"/>
          </a:xfrm>
          <a:prstGeom prst="rect">
            <a:avLst/>
          </a:prstGeom>
        </p:spPr>
      </p:pic>
      <p:sp>
        <p:nvSpPr>
          <p:cNvPr id="22" name="TextBox 6"/>
          <p:cNvSpPr txBox="1"/>
          <p:nvPr/>
        </p:nvSpPr>
        <p:spPr>
          <a:xfrm>
            <a:off x="702252" y="2030996"/>
            <a:ext cx="11284836" cy="6647974"/>
          </a:xfrm>
          <a:prstGeom prst="rect">
            <a:avLst/>
          </a:prstGeom>
        </p:spPr>
        <p:txBody>
          <a:bodyPr wrap="square" lIns="0" tIns="0" rIns="0" bIns="0" rtlCol="0" anchor="t">
            <a:spAutoFit/>
          </a:bodyPr>
          <a:lstStyle/>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Đa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yêu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cầu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Bố</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cục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rõ</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ràng</a:t>
            </a:r>
            <a:r>
              <a:rPr lang="en-US" sz="4800" dirty="0">
                <a:latin typeface="Arial" panose="020B0604020202020204" pitchFamily="34" charset="0"/>
                <a:cs typeface="Arial" panose="020B0604020202020204" pitchFamily="34" charset="0"/>
              </a:rPr>
              <a:t>, 3 </a:t>
            </a:r>
            <a:r>
              <a:rPr lang="en-US" sz="4800" dirty="0" err="1">
                <a:latin typeface="Arial" panose="020B0604020202020204" pitchFamily="34" charset="0"/>
                <a:cs typeface="Arial" panose="020B0604020202020204" pitchFamily="34" charset="0"/>
              </a:rPr>
              <a:t>phần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đối</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Diễn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đạt</a:t>
            </a:r>
            <a:r>
              <a:rPr lang="en-US" sz="4800" dirty="0">
                <a:latin typeface="Arial" panose="020B0604020202020204" pitchFamily="34" charset="0"/>
                <a:cs typeface="Arial" panose="020B0604020202020204" pitchFamily="34" charset="0"/>
              </a:rPr>
              <a:t> ý </a:t>
            </a:r>
            <a:r>
              <a:rPr lang="en-US" sz="4800" dirty="0" err="1">
                <a:latin typeface="Arial" panose="020B0604020202020204" pitchFamily="34" charset="0"/>
                <a:cs typeface="Arial" panose="020B0604020202020204" pitchFamily="34" charset="0"/>
              </a:rPr>
              <a:t>mạch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trôi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chảy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câu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văn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miêu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sinh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động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giàu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ảnh</a:t>
            </a:r>
            <a:r>
              <a:rPr lang="en-US" sz="4800" dirty="0">
                <a:latin typeface="Arial" panose="020B0604020202020204" pitchFamily="34" charset="0"/>
                <a:cs typeface="Arial" panose="020B0604020202020204" pitchFamily="34" charset="0"/>
              </a:rPr>
              <a:t>.</a:t>
            </a:r>
          </a:p>
          <a:p>
            <a:pPr marL="685800" indent="-685800">
              <a:lnSpc>
                <a:spcPct val="150000"/>
              </a:lnSpc>
              <a:buFont typeface="Arial" panose="020B0604020202020204" pitchFamily="34" charset="0"/>
              <a:buChar char="-"/>
            </a:pPr>
            <a:r>
              <a:rPr lang="en-US" sz="4800" dirty="0" err="1">
                <a:latin typeface="Arial" panose="020B0604020202020204" pitchFamily="34" charset="0"/>
                <a:cs typeface="Arial" panose="020B0604020202020204" pitchFamily="34" charset="0"/>
              </a:rPr>
              <a:t>Trình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bày</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sạch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đẹp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đúng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a:t>
            </a:r>
          </a:p>
        </p:txBody>
      </p:sp>
      <p:pic>
        <p:nvPicPr>
          <p:cNvPr id="23"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55653" y="1152196"/>
            <a:ext cx="2631262" cy="27938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094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75279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1198</TotalTime>
  <Words>747</Words>
  <Application>Microsoft Office PowerPoint</Application>
  <PresentationFormat>Custom</PresentationFormat>
  <Paragraphs>100</Paragraphs>
  <Slides>23</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#9Slide03 Sofia Pro Soft Bold</vt:lpstr>
      <vt:lpstr>#9Slide03 BoosterNextFYBlack</vt:lpstr>
      <vt:lpstr>#9Slide05 Dear Saturday</vt:lpstr>
      <vt:lpstr>Prompt Bold</vt:lpstr>
      <vt:lpstr>#9Slide03 Arima Madurai Black</vt:lpstr>
      <vt:lpstr>Calibri</vt:lpstr>
      <vt:lpstr>Times New Roman</vt:lpstr>
      <vt:lpstr>Prompt Light</vt:lpstr>
      <vt:lpstr>#9Slide04 Vollkorn Black</vt:lpstr>
      <vt:lpstr>#9Slide03 Nokia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245</cp:revision>
  <dcterms:created xsi:type="dcterms:W3CDTF">2006-08-16T00:00:00Z</dcterms:created>
  <dcterms:modified xsi:type="dcterms:W3CDTF">2024-03-09T02:42:11Z</dcterms:modified>
  <dc:identifier>DAE4H04r7UE</dc:identifier>
</cp:coreProperties>
</file>