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  <p:sldMasterId id="2147483686" r:id="rId4"/>
  </p:sldMasterIdLst>
  <p:sldIdLst>
    <p:sldId id="316" r:id="rId5"/>
    <p:sldId id="264" r:id="rId6"/>
    <p:sldId id="259" r:id="rId7"/>
    <p:sldId id="296" r:id="rId8"/>
    <p:sldId id="272" r:id="rId9"/>
    <p:sldId id="317" r:id="rId10"/>
    <p:sldId id="318" r:id="rId11"/>
    <p:sldId id="319" r:id="rId12"/>
    <p:sldId id="320" r:id="rId13"/>
    <p:sldId id="271" r:id="rId14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660033"/>
    <a:srgbClr val="FFFF99"/>
    <a:srgbClr val="FF0066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2" autoAdjust="0"/>
    <p:restoredTop sz="94660"/>
  </p:normalViewPr>
  <p:slideViewPr>
    <p:cSldViewPr>
      <p:cViewPr varScale="1">
        <p:scale>
          <a:sx n="78" d="100"/>
          <a:sy n="78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D5D09-340C-4BB6-A2C6-15D89AD63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9B1BC-48E2-4728-B1B1-27EE0DC7B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10730-DCBA-4A34-B5F9-1BB2AAF64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378A6-D354-4F8B-B0E8-CAA0DA4C5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0A0A2-2696-490F-9927-7DF90B70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BE339-958D-46F1-ABD1-882033E85691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89817-7D91-468A-87F8-98512C26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09B2-51E1-4262-80A7-3871A358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4623-579B-41E2-90A5-FAF73BFCA1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856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E8270-AC9B-4AA4-90C9-3599336C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22F3F-6B71-48FA-AA35-66F3A5355291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82245-C824-423C-9AC7-392789CA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6DE9-C124-403B-A6E3-AC38C80DD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A562B-DCD5-4172-8695-30D4BB2FE6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393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5C798-44EA-4F00-88AC-026D0EF8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674A5-AE29-4030-A0CB-E1BCF3A67343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F39AB-6E30-4B6E-BCB2-5025AB94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A30F7-47EE-401B-ACFF-2FDFB678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271B-DE60-4DC7-AA47-5516AC965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830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90202F-E4BA-4A33-825B-BF90B6B7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89B5F-11B0-4ED8-846C-E1D01F346ED6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7806C3-7478-4D59-ABFC-A7A77927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C9B728-5FE7-430E-92C7-AD0509A0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3732-202F-4C2C-9EB4-4DC52597AE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492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3266D48-2D8D-434E-BB68-A992AE5EA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CDEB-B32E-4D04-A734-1FFED1B2340B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FB4B9C-5DF8-4EC5-853F-9A1A2D5E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E9250D-4F4A-4CF8-BFDD-69071E57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24CD0-55BC-4213-A64B-9CEFAAC652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070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4F52A11-7174-4562-9E88-487802A1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7C33-2D4B-4CE8-9EA8-76D1CFA85ABA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B66B88-DC8F-4D6E-9B9A-C3F1FE30D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3B10C-F4B2-493F-8AA9-3F54E2C0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C9495-A670-4D3D-9B47-E2E53C395B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649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E0D2FB-53F0-4B9D-B355-ECD065A97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A1765-0292-40DE-9EB4-38C7D8D3920C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0E20EF1-91C0-4EC0-A740-BD25E57F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82FD56-8935-4104-8954-07800177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6D1D-5692-41CB-A0BE-2A4F8E246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02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BF245-CE02-4230-91B9-2CFF49DCE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B05D87-8943-4360-B381-58B3369A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47E22-BA00-4E01-AF36-C92524277D53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00DDB6-0D24-46D0-9104-F83897C8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339D62-54D1-4C86-A928-DE877460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F96E-F90E-490C-8224-6DD8C75E04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9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3C19C7-9DBD-4A3F-A23E-F3E7DB1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E16F-348E-404D-B823-81113EF948A7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301702-5055-4EBD-AFCD-9E3D3615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9C3F72-3497-4C38-8A70-4EC25D80C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F6EB-8C77-4345-8CD6-CB5C870EFB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80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AC27A-8539-4709-B8E9-D4FDE405F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03687-03CC-4EEB-BEAC-A320EF488388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84C6-7133-401F-8D0A-8C713B97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E42C0-52BB-46CC-B0AB-B43020FB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330FC-5260-43C5-AFCE-2AA9304DC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736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AD3FA-71BF-49A6-B749-E08EE47E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5A8B-D610-4559-AB32-AEB92F435A9A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52C93-B1B3-48A7-A5D8-6FF5F3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F0396-0963-47EE-80A7-EFFF0A7A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C91F3-B713-4FC7-A1E2-78715325D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520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FEBF75-8816-464D-ABF0-63D69666F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F35364-ABDB-4DF8-95EA-2AE87AE73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D9A661-B18E-41EB-BE2A-FD094F9197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459C2-4BE9-49DF-9FCF-319E601D9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36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9C5B4D-1658-471E-97FD-1C957903C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F2E8AC-9C31-4CE4-ABFB-2801AE500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D32936-FF76-4A3E-AD24-57E462B39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196B5-09BE-47FD-A071-072C238AF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972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FD1F9D-A425-4EFE-AB3B-877A5A6D13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748C8D-974F-4958-92B4-C94E0B8D3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7414C6-95AA-4B52-9A64-4E1F79B73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DE94-7B69-4815-A4AE-6852FD43B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13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F6CB6E-9B41-407C-8AAE-3DAB5375E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796871-C079-4715-8DD5-B9FE0EE5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9F1748-F95E-46D8-B40A-51F2B7629F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F7C69-B379-4A51-9926-1B75DC196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5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BA91B3-B710-4279-AAB5-F2C6D39629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67C132-BB50-4597-A399-B3DC65436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3ED1DD-7BAB-48E0-8E20-0EC77457C7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7A0A7-10A8-4465-B39B-4C4AB7ECF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48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D156BE-E665-43D4-B7EC-79035AFCD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A6EEBF-038D-4C70-A53F-3C3FB89D4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89A976-B439-4AFB-8090-18ACEEAE0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20AFB-40FA-41D1-AEF9-17A77AE09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C0A6B-6402-4476-9430-C775C3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2C2676-7076-49DA-9AB5-24DEDB1E4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27A3BC-E51D-4A76-8BA2-426F4691C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6D6A1E-9186-40C4-83C0-1FD702BF14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F652-9932-491D-BD50-5905CA450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0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258F10-F5B5-4CC6-BFBD-86DD679C9B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10094E-917D-4200-83F4-4C2556E95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838791-83E4-4E8D-87A0-EE58FD937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10CC-17FD-400B-ADA0-CCA2AB639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401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2914A-A422-49EC-9A49-4BE42A46EA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A56285-D7E7-42AB-A33A-786FC526B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19746-CFFE-4217-91D8-2828DD626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42AEB-C023-4408-9394-F4A68B0C9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5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70D70D-E566-4876-9A70-897325D22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C38E3A-B741-4098-9B47-A9CF3717B0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1323A4-31BC-4420-986B-0329498A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C432-B5FF-4119-96FA-E208CB899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575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FF27CF-0101-45B3-997F-F6B1C80FC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90BF97-CBD0-4063-AACE-6CBE78833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DD6B2-0AFB-471A-8DC7-04636DFD1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7B02-F21D-4104-BCF5-DD8109291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059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6C923E-EB94-43AD-9718-7B9E432FA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0900B6-C14B-4A9C-A911-A58B800DA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1E4278-2BA3-407E-BB70-D4E78DCEF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5D502-41FB-4073-AA8B-2B9CBA7DA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663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A8BF4F-7C71-4E0E-BEEE-0798476B8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A39C46-7CAA-473F-9636-BDDDD7CF0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5E65AB-A8BF-4EAC-B339-24D4F52F9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324E8-C420-42DB-A811-AAFAF537E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2422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335E07-B944-4E71-8AD3-D190B330E3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5DF1D8-39BB-4CE9-A6C0-3365210C9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EEE898-0B41-466A-B164-62DCB783D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A47C-6550-4E47-A5EF-0B99B3FDD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3107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0D125F-802A-48F6-8043-F046CF97A7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8AF0C5-31DB-45B8-9ABB-E318C6337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4A29AD-7EA6-437F-991A-5FBE200BE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AABFF-F16A-4861-9454-2B20177F7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5256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F5EFA9-2A2A-446A-A762-7152B29AF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86BF4-DD44-41E8-B212-868FDC560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05B092-3981-4A28-877C-1151EF0A6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236CE-6CAA-463C-9D29-01C4D1525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01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F7A11-D956-4A83-8775-038D7511C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57FFC0-3B54-48E5-A612-52E9F038E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398F34-BC56-4BCA-812B-78673CD70C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48320D-5A6D-47C8-A388-7D4A316D2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47AED-F254-4939-97D4-2333411AF1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2049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0B86CD-169C-47D7-A588-2E0C235EC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FE598B-DC27-49B6-AB96-1E18086E9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67AABF-937A-48FC-A421-B70AFA82D0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1314E-136C-41A1-9A2F-B22E465364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6072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9A469B-6F79-4DAC-BF26-25B9BF3095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398615-23E0-4E2E-9264-9CE7D21B0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486F4C-B05E-42FE-9082-CB7F0586ED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69D-2B12-4297-85A5-79AF55EAEC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3789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E2E5C-B5F7-4EF9-822A-86BBA4D78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665259-5ED4-4E99-93F5-DEE8DA9D43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E8AD58-D213-4A3A-AC85-7F3664BB3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FEDCF-6681-4849-B5AB-B8B4F468D2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2047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F6B9A5-287E-4C00-9791-3350977CE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A36AE-9BFA-42D6-8EB9-F43B0F3F06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9C263D-17E4-4D8B-B3C8-DBA7FBDC9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889A1-BCDE-4F28-AEE3-752196072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0912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EBD536-A8C4-4B0B-8315-6358DDB4F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83CCEF-0E6C-470C-AF13-1EC110D0C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5DB80D-B1FB-47BC-9960-D7784C8B6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68109-4861-4FB0-BC28-7A79121729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480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936628-B9B1-4292-A951-986FDDDC5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E0AE48-387C-41E0-A577-36BAA13869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6E3350-AF20-40B8-B43C-5B5282541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F4ADB-ECC7-4837-8B7F-EA56A90D2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3428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1A34FF-8432-4B21-AA49-E1A74C6677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D971F1-0A38-4A8E-952B-0C38D77BBD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D3EAF7-39C7-4527-9D0F-1D52BAE9CB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F8292-A630-4504-82BD-32A1DB711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88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D30E7-AB62-4E88-B985-93F279C6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4A9F0-F40F-431F-971F-22691DFD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3D4D7-2BE1-44D9-B1D7-4975024F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CC80-A762-471A-BCA7-B5E7E3C49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EEA8D-D08C-4A2B-8C1C-6E920DE81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9569A2-E5AB-45A8-ACB5-0876A0DB0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E7D03100-002E-4FAB-8AA9-C9FC7CEB1A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52FB8499-750A-43D5-A059-1AE197F878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0780-5CAF-45CA-87AD-0498E0F8F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B45C0B-7DF7-434B-A91D-AFD585C8AE6C}" type="datetimeFigureOut">
              <a:rPr lang="en-US"/>
              <a:pPr>
                <a:defRPr/>
              </a:pPr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2F28-6E11-4BBE-90AC-5F53842B5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EA308-C15D-4214-97FE-3079F187C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ECF672-1296-4C8A-8892-C523C3A98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11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F612A1-FFBB-4737-977C-5C054C954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522FD6B-2ECE-4256-A80C-CC08B0BD1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E3687D2-2EA9-4626-966A-4223986379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782B24E-418C-49B2-89A9-BCC4E5CE72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0CBF0B-933B-4A90-9805-1395DBE64E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672458-3644-47CF-9872-F616BFBCF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4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40FE9A-D3DA-49BA-8945-FA53CE570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BB0E7F-81AF-404E-8320-D1109A2AF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5C0EE32-D7A6-4D23-AC8B-6161735075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CBBD0B-3D8B-4FA1-B9F8-A53FF965F0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A6A3615-F701-492C-B17C-3DF938675B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731344-A95D-48C9-878E-E43F23882D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45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EB63C-72C8-497E-827E-FCFEA60D18E4}"/>
              </a:ext>
            </a:extLst>
          </p:cNvPr>
          <p:cNvSpPr/>
          <p:nvPr/>
        </p:nvSpPr>
        <p:spPr>
          <a:xfrm>
            <a:off x="-84308" y="2967335"/>
            <a:ext cx="9312678" cy="138499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LỊCH SỬ NGÀY QUỐC TẾ LAO ĐỘNG</a:t>
            </a:r>
            <a:endParaRPr kumimoji="0" lang="en-US" sz="36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219" name="Picture 12">
            <a:extLst>
              <a:ext uri="{FF2B5EF4-FFF2-40B4-BE49-F238E27FC236}">
                <a16:creationId xmlns:a16="http://schemas.microsoft.com/office/drawing/2014/main" id="{52AB66EE-4752-49D7-A2E7-1A6838EE4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1187450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13">
            <a:extLst>
              <a:ext uri="{FF2B5EF4-FFF2-40B4-BE49-F238E27FC236}">
                <a16:creationId xmlns:a16="http://schemas.microsoft.com/office/drawing/2014/main" id="{121B44DD-72C1-4257-82FF-02EC2BF55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5275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7095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D:\thuc\NH 17-18\HINH ANH\bien.jpg">
            <a:extLst>
              <a:ext uri="{FF2B5EF4-FFF2-40B4-BE49-F238E27FC236}">
                <a16:creationId xmlns:a16="http://schemas.microsoft.com/office/drawing/2014/main" id="{535EF6CA-084D-4262-A893-4A6E135BE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10">
            <a:extLst>
              <a:ext uri="{FF2B5EF4-FFF2-40B4-BE49-F238E27FC236}">
                <a16:creationId xmlns:a16="http://schemas.microsoft.com/office/drawing/2014/main" id="{67A0F0BA-B577-41CC-91BF-BF4883E7595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0513" y="2357438"/>
            <a:ext cx="8424862" cy="1000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EM HỌC GIỎI , CHĂM NGOAN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9029" y="1828800"/>
            <a:ext cx="9144000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1-5-1886,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ct val="50000"/>
              </a:spcBef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NHỮNG MẨU CHUYỆN LỊCH SỬ THẾ GIỚI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32"/>
          <p:cNvSpPr txBox="1">
            <a:spLocks noChangeArrowheads="1"/>
          </p:cNvSpPr>
          <p:nvPr/>
        </p:nvSpPr>
        <p:spPr bwMode="auto">
          <a:xfrm>
            <a:off x="163286" y="496431"/>
            <a:ext cx="8991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7700" y="2590800"/>
            <a:ext cx="7848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-Chi-ca-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914400" y="1208881"/>
            <a:ext cx="297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F7FF3A9-FA04-44FF-BAE6-55BD06FAE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SINH VIẾT BÀI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4" descr="A child sitting at a desk&#10;&#10;Description automatically generated with low confidence">
            <a:extLst>
              <a:ext uri="{FF2B5EF4-FFF2-40B4-BE49-F238E27FC236}">
                <a16:creationId xmlns:a16="http://schemas.microsoft.com/office/drawing/2014/main" id="{8CA9807E-E94E-4761-B03F-AFC6EF458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050" y="1905000"/>
            <a:ext cx="4025900" cy="404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52400" y="9144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7">
            <a:extLst>
              <a:ext uri="{FF2B5EF4-FFF2-40B4-BE49-F238E27FC236}">
                <a16:creationId xmlns:a16="http://schemas.microsoft.com/office/drawing/2014/main" id="{6EA1024A-CD2D-4E6A-9EBA-2D70CB240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Ơ-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gien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trưởng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đình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nghèo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Thuở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kiện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15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rồi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chạy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3-1871,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gắt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trốn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khăn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nhớ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chiến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Pi-e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Đơ-gây-tê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phổ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1888,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truyền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khắp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nơin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nô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hkổ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vang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sục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mạnh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lay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thúc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bóc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chặt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phấn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tươi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bằng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vi-VN" altLang="en-US" sz="2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Nguyễn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Hoàng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14" name="Group 62">
            <a:extLst>
              <a:ext uri="{FF2B5EF4-FFF2-40B4-BE49-F238E27FC236}">
                <a16:creationId xmlns:a16="http://schemas.microsoft.com/office/drawing/2014/main" id="{34ED7B3E-1615-458D-94CB-0C976299C5D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58775" y="1752600"/>
          <a:ext cx="8610600" cy="504825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Ơ-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gien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Pô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-chi-ê, Pi-e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Đơ-gây-tê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853" name="Line 39">
            <a:extLst>
              <a:ext uri="{FF2B5EF4-FFF2-40B4-BE49-F238E27FC236}">
                <a16:creationId xmlns:a16="http://schemas.microsoft.com/office/drawing/2014/main" id="{C9D207E3-AF69-4B48-926A-B4CA94C93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615" name="Text Box 63">
            <a:extLst>
              <a:ext uri="{FF2B5EF4-FFF2-40B4-BE49-F238E27FC236}">
                <a16:creationId xmlns:a16="http://schemas.microsoft.com/office/drawing/2014/main" id="{A62AEEA9-D578-4886-AFCB-4BC99090D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5225"/>
            <a:ext cx="54864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mỗi bộ phận của tên. Giữa các tiếng trong một bộ phận của tên được ngăn cách bằng dấu gạch nối.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616" name="Text Box 64">
            <a:extLst>
              <a:ext uri="{FF2B5EF4-FFF2-40B4-BE49-F238E27FC236}">
                <a16:creationId xmlns:a16="http://schemas.microsoft.com/office/drawing/2014/main" id="{08EB15ED-48F6-46C2-A75D-6A15958CB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0" y="4910138"/>
            <a:ext cx="5257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chữ cái đầu vì đây là tên riêng nước ngoài nhưng đọc theo âm Hán Việt.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5" grpId="0"/>
      <p:bldP spid="23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42" name="Group 18">
            <a:extLst>
              <a:ext uri="{FF2B5EF4-FFF2-40B4-BE49-F238E27FC236}">
                <a16:creationId xmlns:a16="http://schemas.microsoft.com/office/drawing/2014/main" id="{6FF439EA-8019-4A2F-BB84-30104E90B94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8600" y="2054225"/>
          <a:ext cx="8610600" cy="426720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877" name="Line 16">
            <a:extLst>
              <a:ext uri="{FF2B5EF4-FFF2-40B4-BE49-F238E27FC236}">
                <a16:creationId xmlns:a16="http://schemas.microsoft.com/office/drawing/2014/main" id="{354B4538-E9FB-488F-9AA9-0FD66A181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id="{FB23286D-9AD1-444D-913D-7056F4643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324600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mạng. Viết hoa chữ cái đầu tạo thành tên riêng đó.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44" name="Text Box 20">
            <a:extLst>
              <a:ext uri="{FF2B5EF4-FFF2-40B4-BE49-F238E27FC236}">
                <a16:creationId xmlns:a16="http://schemas.microsoft.com/office/drawing/2014/main" id="{AB750303-E293-4A98-95BF-7B039F32E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29200"/>
            <a:ext cx="6096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 một tác phẩm. Viết hoa chữ cái đầu tạo thành tên riêng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3" grpId="0"/>
      <p:bldP spid="266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5" name="Rectangle 19">
            <a:extLst>
              <a:ext uri="{FF2B5EF4-FFF2-40B4-BE49-F238E27FC236}">
                <a16:creationId xmlns:a16="http://schemas.microsoft.com/office/drawing/2014/main" id="{87B1E6C3-B75D-4A51-968E-94AB7D6D9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1289050"/>
            <a:ext cx="8382000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đầu chữ cái mỗi bộ phận của câu. Giữa các tiếng trong một bộ phận của tên được ngăn cách bằng dấu gạch nối: Chi-ca-gô, Mĩ, Niu Y-ooc, Ban-ti-mo, Pit-sbơ-nơ 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với tên riêng nước ngoài mà đọc theo âm Hán Việt. Mĩ, Pháp...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mạng, tên một tác phẩm. Viết hoa chữ cái đầu tạo thành tên riêng đó. Công xã Pa-ri ...</a:t>
            </a:r>
          </a:p>
        </p:txBody>
      </p:sp>
      <p:sp>
        <p:nvSpPr>
          <p:cNvPr id="37891" name="Text Box 20">
            <a:extLst>
              <a:ext uri="{FF2B5EF4-FFF2-40B4-BE49-F238E27FC236}">
                <a16:creationId xmlns:a16="http://schemas.microsoft.com/office/drawing/2014/main" id="{FC2065EF-1BC0-4DA9-9844-3FA9042FE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533400"/>
            <a:ext cx="7086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 viết hoa tên người, tên địa lí nước ngoài :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686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2_Office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HỌC SINH VIẾT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THANH</dc:creator>
  <cp:lastModifiedBy>Đặng Thị Tuyết Nhung</cp:lastModifiedBy>
  <cp:revision>51</cp:revision>
  <dcterms:created xsi:type="dcterms:W3CDTF">2009-11-28T15:01:50Z</dcterms:created>
  <dcterms:modified xsi:type="dcterms:W3CDTF">2023-03-09T07:31:55Z</dcterms:modified>
</cp:coreProperties>
</file>