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2"/>
  </p:notesMasterIdLst>
  <p:sldIdLst>
    <p:sldId id="312" r:id="rId2"/>
    <p:sldId id="287" r:id="rId3"/>
    <p:sldId id="258" r:id="rId4"/>
    <p:sldId id="273" r:id="rId5"/>
    <p:sldId id="315" r:id="rId6"/>
    <p:sldId id="316" r:id="rId7"/>
    <p:sldId id="261" r:id="rId8"/>
    <p:sldId id="317" r:id="rId9"/>
    <p:sldId id="318" r:id="rId10"/>
    <p:sldId id="259" r:id="rId11"/>
    <p:sldId id="262" r:id="rId12"/>
    <p:sldId id="319" r:id="rId13"/>
    <p:sldId id="321" r:id="rId14"/>
    <p:sldId id="263" r:id="rId15"/>
    <p:sldId id="320" r:id="rId16"/>
    <p:sldId id="264" r:id="rId17"/>
    <p:sldId id="266" r:id="rId18"/>
    <p:sldId id="265" r:id="rId19"/>
    <p:sldId id="322" r:id="rId20"/>
    <p:sldId id="323" r:id="rId21"/>
  </p:sldIdLst>
  <p:sldSz cx="9144000" cy="5143500" type="screen16x9"/>
  <p:notesSz cx="6858000" cy="9144000"/>
  <p:embeddedFontLst>
    <p:embeddedFont>
      <p:font typeface="#9Slide05 Atlantika" panose="020B0604020202020204" charset="0"/>
      <p:regular r:id="rId23"/>
    </p:embeddedFont>
    <p:embeddedFont>
      <p:font typeface="#9Slide03 Cousine Bold" panose="020B0604020202020204" charset="0"/>
      <p:bold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Nirmala UI" panose="020B0502040204020203" pitchFamily="34" charset="0"/>
      <p:regular r:id="rId29"/>
      <p:bold r:id="rId30"/>
    </p:embeddedFont>
    <p:embeddedFont>
      <p:font typeface="Lilita One" panose="020B0604020202020204" charset="0"/>
      <p:regular r:id="rId31"/>
    </p:embeddedFont>
    <p:embeddedFont>
      <p:font typeface="#9Slide05 VL Fadilla" panose="020B0604020202020204" charset="0"/>
      <p:regular r:id="rId32"/>
    </p:embeddedFont>
    <p:embeddedFont>
      <p:font typeface="#9Slide05 Pattaya" panose="020B0604020202020204" charset="-34"/>
      <p:regular r:id="rId33"/>
    </p:embeddedFont>
    <p:embeddedFont>
      <p:font typeface="#9Slide03 IcielUni Sans Heavy" panose="020B0604020202020204" charset="0"/>
      <p:bold r:id="rId34"/>
    </p:embeddedFont>
    <p:embeddedFont>
      <p:font typeface="Manrope" panose="020B0604020202020204" charset="0"/>
      <p:regular r:id="rId35"/>
      <p:bold r:id="rId36"/>
    </p:embeddedFont>
    <p:embeddedFont>
      <p:font typeface="#9Slide07 Cadena" panose="020B0604020202020204" charset="0"/>
      <p:bold r:id="rId37"/>
    </p:embeddedFont>
    <p:embeddedFont>
      <p:font typeface="Bebas Neue" panose="020B0604020202020204" charset="0"/>
      <p:regular r:id="rId38"/>
    </p:embeddedFont>
    <p:embeddedFont>
      <p:font typeface="#9Slide06 Deepika Sketch" panose="020B0604020202020204" charset="0"/>
      <p:regular r:id="rId39"/>
    </p:embeddedFont>
    <p:embeddedFont>
      <p:font typeface="#9Slide07 IcielCadena" panose="020B0604020202020204" charset="0"/>
      <p:bold r:id="rId40"/>
    </p:embeddedFont>
    <p:embeddedFont>
      <p:font typeface="Cambria Math" panose="02040503050406030204" pitchFamily="18" charset="0"/>
      <p:regular r:id="rId41"/>
    </p:embeddedFont>
    <p:embeddedFont>
      <p:font typeface="#9Slide07 Stormtrooper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D13B82"/>
    <a:srgbClr val="FF6986"/>
    <a:srgbClr val="FF395F"/>
    <a:srgbClr val="BD4E73"/>
    <a:srgbClr val="F1105E"/>
    <a:srgbClr val="F9E35F"/>
    <a:srgbClr val="F9A92B"/>
    <a:srgbClr val="39B3CF"/>
    <a:srgbClr val="FEE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45B15E-4DA4-4C55-B1BD-E3C48986DB4C}">
  <a:tblStyle styleId="{7E45B15E-4DA4-4C55-B1BD-E3C48986DB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6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5687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8" name="Google Shape;4398;g110302ea629_0_1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9" name="Google Shape;4399;g110302ea629_0_1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744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12606cc6f6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12606cc6f6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782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g112606cc6f6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5" name="Google Shape;1875;g112606cc6f6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698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1" name="Google Shape;1881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6457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360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g1126ab4a6ca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4" name="Google Shape;1954;g1126ab4a6ca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556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8" name="Google Shape;4398;g110302ea629_0_1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9" name="Google Shape;4399;g110302ea629_0_1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238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20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838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g1126ab4a6ca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9" name="Google Shape;2439;g1126ab4a6ca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8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851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182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" name="Google Shape;1726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075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" name="Google Shape;1726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396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12606cc6f6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12606cc6f6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81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515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8375" y="3502975"/>
            <a:ext cx="9322450" cy="1766600"/>
            <a:chOff x="-68375" y="3502975"/>
            <a:chExt cx="9322450" cy="1766600"/>
          </a:xfrm>
        </p:grpSpPr>
        <p:sp>
          <p:nvSpPr>
            <p:cNvPr id="10" name="Google Shape;10;p2"/>
            <p:cNvSpPr/>
            <p:nvPr/>
          </p:nvSpPr>
          <p:spPr>
            <a:xfrm>
              <a:off x="-65798" y="3505555"/>
              <a:ext cx="9267568" cy="1007807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798" y="3506477"/>
              <a:ext cx="9268489" cy="410274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65798" y="4441869"/>
              <a:ext cx="9267568" cy="561777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68375" y="4648299"/>
              <a:ext cx="9271069" cy="561765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455329" y="3502975"/>
              <a:ext cx="2764256" cy="1000803"/>
            </a:xfrm>
            <a:custGeom>
              <a:avLst/>
              <a:gdLst/>
              <a:ahLst/>
              <a:cxnLst/>
              <a:rect l="l" t="t" r="r" b="b"/>
              <a:pathLst>
                <a:path w="31339" h="10860" extrusionOk="0">
                  <a:moveTo>
                    <a:pt x="31339" y="0"/>
                  </a:moveTo>
                  <a:lnTo>
                    <a:pt x="23429" y="38"/>
                  </a:lnTo>
                  <a:lnTo>
                    <a:pt x="18958" y="1078"/>
                  </a:lnTo>
                  <a:lnTo>
                    <a:pt x="21387" y="1815"/>
                  </a:lnTo>
                  <a:lnTo>
                    <a:pt x="17607" y="3979"/>
                  </a:lnTo>
                  <a:lnTo>
                    <a:pt x="388" y="4858"/>
                  </a:lnTo>
                  <a:lnTo>
                    <a:pt x="0" y="5831"/>
                  </a:lnTo>
                  <a:lnTo>
                    <a:pt x="6484" y="8052"/>
                  </a:lnTo>
                  <a:lnTo>
                    <a:pt x="388" y="10727"/>
                  </a:lnTo>
                  <a:lnTo>
                    <a:pt x="29212" y="10859"/>
                  </a:lnTo>
                  <a:lnTo>
                    <a:pt x="25546" y="7599"/>
                  </a:lnTo>
                  <a:lnTo>
                    <a:pt x="31140" y="3280"/>
                  </a:lnTo>
                  <a:lnTo>
                    <a:pt x="27464" y="2023"/>
                  </a:lnTo>
                  <a:lnTo>
                    <a:pt x="31339" y="0"/>
                  </a:lnTo>
                  <a:close/>
                </a:path>
              </a:pathLst>
            </a:custGeom>
            <a:solidFill>
              <a:srgbClr val="E5C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455329" y="3881832"/>
              <a:ext cx="2653383" cy="621954"/>
            </a:xfrm>
            <a:custGeom>
              <a:avLst/>
              <a:gdLst/>
              <a:ahLst/>
              <a:cxnLst/>
              <a:rect l="l" t="t" r="r" b="b"/>
              <a:pathLst>
                <a:path w="30082" h="6749" extrusionOk="0">
                  <a:moveTo>
                    <a:pt x="30082" y="0"/>
                  </a:moveTo>
                  <a:lnTo>
                    <a:pt x="76" y="1560"/>
                  </a:lnTo>
                  <a:lnTo>
                    <a:pt x="0" y="1720"/>
                  </a:lnTo>
                  <a:lnTo>
                    <a:pt x="6484" y="3941"/>
                  </a:lnTo>
                  <a:lnTo>
                    <a:pt x="388" y="6616"/>
                  </a:lnTo>
                  <a:lnTo>
                    <a:pt x="29212" y="6748"/>
                  </a:lnTo>
                  <a:lnTo>
                    <a:pt x="25546" y="348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rgbClr val="D8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595375" y="4215025"/>
              <a:ext cx="2658700" cy="1051125"/>
            </a:xfrm>
            <a:custGeom>
              <a:avLst/>
              <a:gdLst/>
              <a:ahLst/>
              <a:cxnLst/>
              <a:rect l="l" t="t" r="r" b="b"/>
              <a:pathLst>
                <a:path w="106348" h="42045" extrusionOk="0">
                  <a:moveTo>
                    <a:pt x="0" y="0"/>
                  </a:moveTo>
                  <a:lnTo>
                    <a:pt x="106348" y="7969"/>
                  </a:lnTo>
                  <a:lnTo>
                    <a:pt x="106348" y="40396"/>
                  </a:lnTo>
                  <a:lnTo>
                    <a:pt x="65128" y="42045"/>
                  </a:lnTo>
                  <a:close/>
                </a:path>
              </a:pathLst>
            </a:custGeom>
            <a:solidFill>
              <a:srgbClr val="D8B4B5"/>
            </a:solidFill>
            <a:ln>
              <a:noFill/>
            </a:ln>
          </p:spPr>
        </p:sp>
        <p:sp>
          <p:nvSpPr>
            <p:cNvPr id="17" name="Google Shape;17;p2"/>
            <p:cNvSpPr/>
            <p:nvPr/>
          </p:nvSpPr>
          <p:spPr>
            <a:xfrm>
              <a:off x="3201600" y="4235625"/>
              <a:ext cx="5111125" cy="1033950"/>
            </a:xfrm>
            <a:custGeom>
              <a:avLst/>
              <a:gdLst/>
              <a:ahLst/>
              <a:cxnLst/>
              <a:rect l="l" t="t" r="r" b="b"/>
              <a:pathLst>
                <a:path w="204445" h="41358" extrusionOk="0">
                  <a:moveTo>
                    <a:pt x="139481" y="0"/>
                  </a:moveTo>
                  <a:lnTo>
                    <a:pt x="73202" y="825"/>
                  </a:lnTo>
                  <a:lnTo>
                    <a:pt x="29678" y="15252"/>
                  </a:lnTo>
                  <a:lnTo>
                    <a:pt x="0" y="38747"/>
                  </a:lnTo>
                  <a:lnTo>
                    <a:pt x="204445" y="41358"/>
                  </a:lnTo>
                  <a:lnTo>
                    <a:pt x="161047" y="11542"/>
                  </a:lnTo>
                  <a:close/>
                </a:path>
              </a:pathLst>
            </a:custGeom>
            <a:solidFill>
              <a:srgbClr val="D8B4B5"/>
            </a:solidFill>
            <a:ln>
              <a:noFill/>
            </a:ln>
          </p:spPr>
        </p:sp>
      </p:grpSp>
      <p:sp>
        <p:nvSpPr>
          <p:cNvPr id="18" name="Google Shape;18;p2"/>
          <p:cNvSpPr/>
          <p:nvPr/>
        </p:nvSpPr>
        <p:spPr>
          <a:xfrm>
            <a:off x="6352808" y="2455699"/>
            <a:ext cx="4030990" cy="1426114"/>
          </a:xfrm>
          <a:custGeom>
            <a:avLst/>
            <a:gdLst/>
            <a:ahLst/>
            <a:cxnLst/>
            <a:rect l="l" t="t" r="r" b="b"/>
            <a:pathLst>
              <a:path w="52605" h="18611" extrusionOk="0">
                <a:moveTo>
                  <a:pt x="45206" y="1"/>
                </a:moveTo>
                <a:cubicBezTo>
                  <a:pt x="42238" y="1"/>
                  <a:pt x="38720" y="4530"/>
                  <a:pt x="38494" y="7714"/>
                </a:cubicBezTo>
                <a:cubicBezTo>
                  <a:pt x="38234" y="7579"/>
                  <a:pt x="37650" y="7390"/>
                  <a:pt x="37177" y="7390"/>
                </a:cubicBezTo>
                <a:cubicBezTo>
                  <a:pt x="36722" y="7390"/>
                  <a:pt x="36371" y="7564"/>
                  <a:pt x="36510" y="8129"/>
                </a:cubicBezTo>
                <a:cubicBezTo>
                  <a:pt x="36081" y="8072"/>
                  <a:pt x="35619" y="7991"/>
                  <a:pt x="35166" y="7991"/>
                </a:cubicBezTo>
                <a:cubicBezTo>
                  <a:pt x="34719" y="7991"/>
                  <a:pt x="34281" y="8070"/>
                  <a:pt x="33892" y="8328"/>
                </a:cubicBezTo>
                <a:cubicBezTo>
                  <a:pt x="35328" y="6372"/>
                  <a:pt x="31198" y="6201"/>
                  <a:pt x="30112" y="6060"/>
                </a:cubicBezTo>
                <a:cubicBezTo>
                  <a:pt x="31625" y="3387"/>
                  <a:pt x="29021" y="670"/>
                  <a:pt x="26598" y="670"/>
                </a:cubicBezTo>
                <a:cubicBezTo>
                  <a:pt x="25663" y="670"/>
                  <a:pt x="24754" y="1075"/>
                  <a:pt x="24120" y="2043"/>
                </a:cubicBezTo>
                <a:cubicBezTo>
                  <a:pt x="22768" y="4113"/>
                  <a:pt x="22617" y="4207"/>
                  <a:pt x="20472" y="4859"/>
                </a:cubicBezTo>
                <a:cubicBezTo>
                  <a:pt x="18629" y="5427"/>
                  <a:pt x="17854" y="6986"/>
                  <a:pt x="17145" y="8829"/>
                </a:cubicBezTo>
                <a:cubicBezTo>
                  <a:pt x="16641" y="8521"/>
                  <a:pt x="16104" y="8325"/>
                  <a:pt x="15613" y="8325"/>
                </a:cubicBezTo>
                <a:cubicBezTo>
                  <a:pt x="14881" y="8325"/>
                  <a:pt x="14251" y="8761"/>
                  <a:pt x="13979" y="9916"/>
                </a:cubicBezTo>
                <a:cubicBezTo>
                  <a:pt x="13951" y="9916"/>
                  <a:pt x="13923" y="9917"/>
                  <a:pt x="13894" y="9917"/>
                </a:cubicBezTo>
                <a:cubicBezTo>
                  <a:pt x="13382" y="9917"/>
                  <a:pt x="12870" y="9793"/>
                  <a:pt x="12348" y="9793"/>
                </a:cubicBezTo>
                <a:cubicBezTo>
                  <a:pt x="12215" y="9793"/>
                  <a:pt x="12082" y="9801"/>
                  <a:pt x="11947" y="9821"/>
                </a:cubicBezTo>
                <a:cubicBezTo>
                  <a:pt x="11928" y="9906"/>
                  <a:pt x="11919" y="9972"/>
                  <a:pt x="11900" y="10057"/>
                </a:cubicBezTo>
                <a:cubicBezTo>
                  <a:pt x="11409" y="9641"/>
                  <a:pt x="10889" y="9112"/>
                  <a:pt x="10331" y="8706"/>
                </a:cubicBezTo>
                <a:cubicBezTo>
                  <a:pt x="10331" y="8706"/>
                  <a:pt x="10275" y="8781"/>
                  <a:pt x="10227" y="8838"/>
                </a:cubicBezTo>
                <a:cubicBezTo>
                  <a:pt x="9934" y="7307"/>
                  <a:pt x="8091" y="6617"/>
                  <a:pt x="6910" y="6277"/>
                </a:cubicBezTo>
                <a:cubicBezTo>
                  <a:pt x="6472" y="6151"/>
                  <a:pt x="6138" y="6089"/>
                  <a:pt x="5882" y="6089"/>
                </a:cubicBezTo>
                <a:cubicBezTo>
                  <a:pt x="4988" y="6089"/>
                  <a:pt x="5046" y="6844"/>
                  <a:pt x="4973" y="8262"/>
                </a:cubicBezTo>
                <a:cubicBezTo>
                  <a:pt x="4340" y="8498"/>
                  <a:pt x="3508" y="8630"/>
                  <a:pt x="3054" y="9226"/>
                </a:cubicBezTo>
                <a:cubicBezTo>
                  <a:pt x="2251" y="10303"/>
                  <a:pt x="3130" y="11806"/>
                  <a:pt x="2676" y="12845"/>
                </a:cubicBezTo>
                <a:cubicBezTo>
                  <a:pt x="2204" y="13932"/>
                  <a:pt x="446" y="14216"/>
                  <a:pt x="1438" y="15973"/>
                </a:cubicBezTo>
                <a:cubicBezTo>
                  <a:pt x="1291" y="15947"/>
                  <a:pt x="1172" y="15935"/>
                  <a:pt x="1076" y="15935"/>
                </a:cubicBezTo>
                <a:cubicBezTo>
                  <a:pt x="1" y="15935"/>
                  <a:pt x="1952" y="17465"/>
                  <a:pt x="2525" y="17665"/>
                </a:cubicBezTo>
                <a:cubicBezTo>
                  <a:pt x="3990" y="18156"/>
                  <a:pt x="5162" y="17665"/>
                  <a:pt x="6457" y="18610"/>
                </a:cubicBezTo>
                <a:lnTo>
                  <a:pt x="43531" y="16824"/>
                </a:lnTo>
                <a:lnTo>
                  <a:pt x="43531" y="16824"/>
                </a:lnTo>
                <a:cubicBezTo>
                  <a:pt x="43390" y="17574"/>
                  <a:pt x="43828" y="17819"/>
                  <a:pt x="44398" y="17819"/>
                </a:cubicBezTo>
                <a:cubicBezTo>
                  <a:pt x="45041" y="17819"/>
                  <a:pt x="45852" y="17505"/>
                  <a:pt x="46178" y="17249"/>
                </a:cubicBezTo>
                <a:cubicBezTo>
                  <a:pt x="47132" y="16503"/>
                  <a:pt x="47935" y="14405"/>
                  <a:pt x="47435" y="13148"/>
                </a:cubicBezTo>
                <a:cubicBezTo>
                  <a:pt x="47803" y="12628"/>
                  <a:pt x="48039" y="12014"/>
                  <a:pt x="47699" y="11447"/>
                </a:cubicBezTo>
                <a:lnTo>
                  <a:pt x="47699" y="11447"/>
                </a:lnTo>
                <a:cubicBezTo>
                  <a:pt x="47710" y="11447"/>
                  <a:pt x="47721" y="11447"/>
                  <a:pt x="47732" y="11447"/>
                </a:cubicBezTo>
                <a:cubicBezTo>
                  <a:pt x="48711" y="11447"/>
                  <a:pt x="51599" y="9822"/>
                  <a:pt x="49627" y="9074"/>
                </a:cubicBezTo>
                <a:lnTo>
                  <a:pt x="49627" y="9074"/>
                </a:lnTo>
                <a:cubicBezTo>
                  <a:pt x="49681" y="9088"/>
                  <a:pt x="49736" y="9095"/>
                  <a:pt x="49792" y="9095"/>
                </a:cubicBezTo>
                <a:cubicBezTo>
                  <a:pt x="50679" y="9095"/>
                  <a:pt x="51859" y="7486"/>
                  <a:pt x="52037" y="6438"/>
                </a:cubicBezTo>
                <a:cubicBezTo>
                  <a:pt x="52604" y="3083"/>
                  <a:pt x="48191" y="758"/>
                  <a:pt x="45960" y="106"/>
                </a:cubicBezTo>
                <a:cubicBezTo>
                  <a:pt x="45714" y="34"/>
                  <a:pt x="45462" y="1"/>
                  <a:pt x="45206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591700" y="1171750"/>
            <a:ext cx="59607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279650" y="2432950"/>
            <a:ext cx="4491600" cy="47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477409" y="-261758"/>
            <a:ext cx="2590469" cy="977154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751017" y="-211800"/>
            <a:ext cx="2481811" cy="927193"/>
          </a:xfrm>
          <a:custGeom>
            <a:avLst/>
            <a:gdLst/>
            <a:ahLst/>
            <a:cxnLst/>
            <a:rect l="l" t="t" r="r" b="b"/>
            <a:pathLst>
              <a:path w="32388" h="12100" extrusionOk="0">
                <a:moveTo>
                  <a:pt x="15035" y="1"/>
                </a:moveTo>
                <a:cubicBezTo>
                  <a:pt x="14202" y="1"/>
                  <a:pt x="13526" y="500"/>
                  <a:pt x="13278" y="1859"/>
                </a:cubicBezTo>
                <a:cubicBezTo>
                  <a:pt x="13132" y="1831"/>
                  <a:pt x="12999" y="1817"/>
                  <a:pt x="12877" y="1817"/>
                </a:cubicBezTo>
                <a:cubicBezTo>
                  <a:pt x="11122" y="1817"/>
                  <a:pt x="11786" y="4562"/>
                  <a:pt x="10145" y="4562"/>
                </a:cubicBezTo>
                <a:cubicBezTo>
                  <a:pt x="9992" y="4562"/>
                  <a:pt x="9818" y="4538"/>
                  <a:pt x="9621" y="4486"/>
                </a:cubicBezTo>
                <a:lnTo>
                  <a:pt x="9621" y="4486"/>
                </a:lnTo>
                <a:cubicBezTo>
                  <a:pt x="9659" y="4873"/>
                  <a:pt x="9489" y="5308"/>
                  <a:pt x="9611" y="5686"/>
                </a:cubicBezTo>
                <a:cubicBezTo>
                  <a:pt x="9152" y="5644"/>
                  <a:pt x="8677" y="5623"/>
                  <a:pt x="8193" y="5623"/>
                </a:cubicBezTo>
                <a:cubicBezTo>
                  <a:pt x="6298" y="5623"/>
                  <a:pt x="4272" y="5948"/>
                  <a:pt x="2571" y="6603"/>
                </a:cubicBezTo>
                <a:cubicBezTo>
                  <a:pt x="0" y="7567"/>
                  <a:pt x="227" y="10364"/>
                  <a:pt x="3072" y="11064"/>
                </a:cubicBezTo>
                <a:cubicBezTo>
                  <a:pt x="3243" y="11106"/>
                  <a:pt x="3407" y="11124"/>
                  <a:pt x="3567" y="11124"/>
                </a:cubicBezTo>
                <a:cubicBezTo>
                  <a:pt x="4842" y="11124"/>
                  <a:pt x="5781" y="9931"/>
                  <a:pt x="6896" y="9931"/>
                </a:cubicBezTo>
                <a:cubicBezTo>
                  <a:pt x="6990" y="9931"/>
                  <a:pt x="7086" y="9939"/>
                  <a:pt x="7183" y="9958"/>
                </a:cubicBezTo>
                <a:cubicBezTo>
                  <a:pt x="7816" y="10071"/>
                  <a:pt x="8241" y="10553"/>
                  <a:pt x="8922" y="10648"/>
                </a:cubicBezTo>
                <a:cubicBezTo>
                  <a:pt x="9008" y="10659"/>
                  <a:pt x="9095" y="10664"/>
                  <a:pt x="9184" y="10664"/>
                </a:cubicBezTo>
                <a:cubicBezTo>
                  <a:pt x="9764" y="10664"/>
                  <a:pt x="10383" y="10436"/>
                  <a:pt x="10916" y="10166"/>
                </a:cubicBezTo>
                <a:cubicBezTo>
                  <a:pt x="11406" y="10298"/>
                  <a:pt x="11925" y="10366"/>
                  <a:pt x="12490" y="10366"/>
                </a:cubicBezTo>
                <a:cubicBezTo>
                  <a:pt x="12894" y="10366"/>
                  <a:pt x="13322" y="10331"/>
                  <a:pt x="13779" y="10260"/>
                </a:cubicBezTo>
                <a:cubicBezTo>
                  <a:pt x="15234" y="10046"/>
                  <a:pt x="16244" y="9157"/>
                  <a:pt x="17459" y="9157"/>
                </a:cubicBezTo>
                <a:cubicBezTo>
                  <a:pt x="17800" y="9157"/>
                  <a:pt x="18156" y="9227"/>
                  <a:pt x="18542" y="9400"/>
                </a:cubicBezTo>
                <a:cubicBezTo>
                  <a:pt x="20206" y="10156"/>
                  <a:pt x="20933" y="11801"/>
                  <a:pt x="22899" y="12056"/>
                </a:cubicBezTo>
                <a:cubicBezTo>
                  <a:pt x="23119" y="12085"/>
                  <a:pt x="23339" y="12099"/>
                  <a:pt x="23555" y="12099"/>
                </a:cubicBezTo>
                <a:cubicBezTo>
                  <a:pt x="25113" y="12099"/>
                  <a:pt x="26521" y="11349"/>
                  <a:pt x="27010" y="9797"/>
                </a:cubicBezTo>
                <a:cubicBezTo>
                  <a:pt x="27555" y="10139"/>
                  <a:pt x="28179" y="10303"/>
                  <a:pt x="28777" y="10303"/>
                </a:cubicBezTo>
                <a:cubicBezTo>
                  <a:pt x="30162" y="10303"/>
                  <a:pt x="31413" y="9425"/>
                  <a:pt x="31235" y="7841"/>
                </a:cubicBezTo>
                <a:cubicBezTo>
                  <a:pt x="32388" y="7217"/>
                  <a:pt x="31679" y="6130"/>
                  <a:pt x="30715" y="5809"/>
                </a:cubicBezTo>
                <a:cubicBezTo>
                  <a:pt x="31025" y="3881"/>
                  <a:pt x="29094" y="2706"/>
                  <a:pt x="27317" y="2706"/>
                </a:cubicBezTo>
                <a:cubicBezTo>
                  <a:pt x="26166" y="2706"/>
                  <a:pt x="25079" y="3198"/>
                  <a:pt x="24704" y="4297"/>
                </a:cubicBezTo>
                <a:cubicBezTo>
                  <a:pt x="23794" y="3300"/>
                  <a:pt x="22851" y="2859"/>
                  <a:pt x="21490" y="2859"/>
                </a:cubicBezTo>
                <a:cubicBezTo>
                  <a:pt x="21368" y="2859"/>
                  <a:pt x="21242" y="2863"/>
                  <a:pt x="21113" y="2870"/>
                </a:cubicBezTo>
                <a:cubicBezTo>
                  <a:pt x="20508" y="2898"/>
                  <a:pt x="20197" y="2953"/>
                  <a:pt x="19987" y="2953"/>
                </a:cubicBezTo>
                <a:cubicBezTo>
                  <a:pt x="19635" y="2953"/>
                  <a:pt x="19565" y="2800"/>
                  <a:pt x="18873" y="2114"/>
                </a:cubicBezTo>
                <a:cubicBezTo>
                  <a:pt x="17846" y="1098"/>
                  <a:pt x="16269" y="1"/>
                  <a:pt x="15035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001301" y="2988057"/>
            <a:ext cx="733996" cy="551903"/>
            <a:chOff x="3005133" y="3226715"/>
            <a:chExt cx="454965" cy="342096"/>
          </a:xfrm>
        </p:grpSpPr>
        <p:sp>
          <p:nvSpPr>
            <p:cNvPr id="24" name="Google Shape;24;p2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-2516700" y="1547361"/>
            <a:ext cx="4796345" cy="1502512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 txBox="1">
            <a:spLocks noGrp="1"/>
          </p:cNvSpPr>
          <p:nvPr>
            <p:ph type="subTitle" idx="1"/>
          </p:nvPr>
        </p:nvSpPr>
        <p:spPr>
          <a:xfrm>
            <a:off x="1135350" y="2771100"/>
            <a:ext cx="35097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title"/>
          </p:nvPr>
        </p:nvSpPr>
        <p:spPr>
          <a:xfrm>
            <a:off x="1000350" y="995225"/>
            <a:ext cx="3644700" cy="171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6"/>
          <p:cNvSpPr/>
          <p:nvPr/>
        </p:nvSpPr>
        <p:spPr>
          <a:xfrm flipH="1"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51" name="Google Shape;251;p16"/>
          <p:cNvSpPr/>
          <p:nvPr/>
        </p:nvSpPr>
        <p:spPr>
          <a:xfrm>
            <a:off x="-8025" y="4591761"/>
            <a:ext cx="9155750" cy="584929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52" name="Google Shape;252;p16"/>
          <p:cNvSpPr/>
          <p:nvPr/>
        </p:nvSpPr>
        <p:spPr>
          <a:xfrm flipH="1">
            <a:off x="-517554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"/>
          <p:cNvSpPr/>
          <p:nvPr/>
        </p:nvSpPr>
        <p:spPr>
          <a:xfrm rot="544783" flipH="1">
            <a:off x="6761084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"/>
          <p:cNvSpPr/>
          <p:nvPr/>
        </p:nvSpPr>
        <p:spPr>
          <a:xfrm>
            <a:off x="-1103500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16"/>
          <p:cNvGrpSpPr/>
          <p:nvPr/>
        </p:nvGrpSpPr>
        <p:grpSpPr>
          <a:xfrm>
            <a:off x="-94642" y="3574001"/>
            <a:ext cx="3078767" cy="1421219"/>
            <a:chOff x="3311075" y="2692625"/>
            <a:chExt cx="1472601" cy="679717"/>
          </a:xfrm>
        </p:grpSpPr>
        <p:sp>
          <p:nvSpPr>
            <p:cNvPr id="256" name="Google Shape;256;p16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5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"/>
          <p:cNvSpPr txBox="1">
            <a:spLocks noGrp="1"/>
          </p:cNvSpPr>
          <p:nvPr>
            <p:ph type="subTitle" idx="1"/>
          </p:nvPr>
        </p:nvSpPr>
        <p:spPr>
          <a:xfrm>
            <a:off x="1012025" y="2558775"/>
            <a:ext cx="35097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title"/>
          </p:nvPr>
        </p:nvSpPr>
        <p:spPr>
          <a:xfrm>
            <a:off x="877025" y="1740425"/>
            <a:ext cx="3644700" cy="75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33" name="Google Shape;333;p19"/>
          <p:cNvSpPr/>
          <p:nvPr/>
        </p:nvSpPr>
        <p:spPr>
          <a:xfrm flipH="1">
            <a:off x="-500" y="4591761"/>
            <a:ext cx="9155750" cy="584929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34" name="Google Shape;334;p19"/>
          <p:cNvSpPr/>
          <p:nvPr/>
        </p:nvSpPr>
        <p:spPr>
          <a:xfrm flipH="1">
            <a:off x="-517554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9"/>
          <p:cNvSpPr/>
          <p:nvPr/>
        </p:nvSpPr>
        <p:spPr>
          <a:xfrm rot="544783" flipH="1">
            <a:off x="6761084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9"/>
          <p:cNvSpPr/>
          <p:nvPr/>
        </p:nvSpPr>
        <p:spPr>
          <a:xfrm>
            <a:off x="-1103500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19"/>
          <p:cNvGrpSpPr/>
          <p:nvPr/>
        </p:nvGrpSpPr>
        <p:grpSpPr>
          <a:xfrm>
            <a:off x="7435097" y="3633276"/>
            <a:ext cx="2553665" cy="1668600"/>
            <a:chOff x="-213250" y="3651883"/>
            <a:chExt cx="1136984" cy="742888"/>
          </a:xfrm>
        </p:grpSpPr>
        <p:sp>
          <p:nvSpPr>
            <p:cNvPr id="338" name="Google Shape;338;p19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-6965" y="4147806"/>
              <a:ext cx="767401" cy="240852"/>
            </a:xfrm>
            <a:custGeom>
              <a:avLst/>
              <a:gdLst/>
              <a:ahLst/>
              <a:cxnLst/>
              <a:rect l="l" t="t" r="r" b="b"/>
              <a:pathLst>
                <a:path w="3508" h="1101" extrusionOk="0">
                  <a:moveTo>
                    <a:pt x="373" y="1"/>
                  </a:moveTo>
                  <a:cubicBezTo>
                    <a:pt x="282" y="1"/>
                    <a:pt x="195" y="18"/>
                    <a:pt x="180" y="70"/>
                  </a:cubicBezTo>
                  <a:cubicBezTo>
                    <a:pt x="133" y="202"/>
                    <a:pt x="587" y="486"/>
                    <a:pt x="587" y="486"/>
                  </a:cubicBezTo>
                  <a:cubicBezTo>
                    <a:pt x="587" y="486"/>
                    <a:pt x="551" y="485"/>
                    <a:pt x="498" y="485"/>
                  </a:cubicBezTo>
                  <a:cubicBezTo>
                    <a:pt x="353" y="485"/>
                    <a:pt x="78" y="495"/>
                    <a:pt x="58" y="571"/>
                  </a:cubicBezTo>
                  <a:cubicBezTo>
                    <a:pt x="1" y="750"/>
                    <a:pt x="1031" y="1100"/>
                    <a:pt x="1031" y="1100"/>
                  </a:cubicBezTo>
                  <a:lnTo>
                    <a:pt x="2458" y="1100"/>
                  </a:lnTo>
                  <a:cubicBezTo>
                    <a:pt x="2458" y="1100"/>
                    <a:pt x="3507" y="864"/>
                    <a:pt x="3488" y="713"/>
                  </a:cubicBezTo>
                  <a:cubicBezTo>
                    <a:pt x="3476" y="645"/>
                    <a:pt x="3357" y="627"/>
                    <a:pt x="3228" y="627"/>
                  </a:cubicBezTo>
                  <a:cubicBezTo>
                    <a:pt x="3068" y="627"/>
                    <a:pt x="2893" y="656"/>
                    <a:pt x="2893" y="656"/>
                  </a:cubicBezTo>
                  <a:cubicBezTo>
                    <a:pt x="2893" y="656"/>
                    <a:pt x="3025" y="543"/>
                    <a:pt x="3167" y="429"/>
                  </a:cubicBezTo>
                  <a:lnTo>
                    <a:pt x="3167" y="429"/>
                  </a:lnTo>
                  <a:cubicBezTo>
                    <a:pt x="2885" y="542"/>
                    <a:pt x="2557" y="602"/>
                    <a:pt x="2208" y="602"/>
                  </a:cubicBezTo>
                  <a:cubicBezTo>
                    <a:pt x="2089" y="602"/>
                    <a:pt x="1967" y="595"/>
                    <a:pt x="1844" y="580"/>
                  </a:cubicBezTo>
                  <a:cubicBezTo>
                    <a:pt x="1286" y="514"/>
                    <a:pt x="804" y="297"/>
                    <a:pt x="445" y="4"/>
                  </a:cubicBezTo>
                  <a:cubicBezTo>
                    <a:pt x="422" y="2"/>
                    <a:pt x="397" y="1"/>
                    <a:pt x="373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19"/>
          <p:cNvGrpSpPr/>
          <p:nvPr/>
        </p:nvGrpSpPr>
        <p:grpSpPr>
          <a:xfrm>
            <a:off x="5793749" y="-253427"/>
            <a:ext cx="4383577" cy="4464699"/>
            <a:chOff x="763575" y="3697175"/>
            <a:chExt cx="638875" cy="611000"/>
          </a:xfrm>
        </p:grpSpPr>
        <p:sp>
          <p:nvSpPr>
            <p:cNvPr id="343" name="Google Shape;343;p19"/>
            <p:cNvSpPr/>
            <p:nvPr/>
          </p:nvSpPr>
          <p:spPr>
            <a:xfrm>
              <a:off x="1081575" y="3859950"/>
              <a:ext cx="50600" cy="43275"/>
            </a:xfrm>
            <a:custGeom>
              <a:avLst/>
              <a:gdLst/>
              <a:ahLst/>
              <a:cxnLst/>
              <a:rect l="l" t="t" r="r" b="b"/>
              <a:pathLst>
                <a:path w="2024" h="1731" extrusionOk="0">
                  <a:moveTo>
                    <a:pt x="29" y="1"/>
                  </a:moveTo>
                  <a:lnTo>
                    <a:pt x="1" y="48"/>
                  </a:lnTo>
                  <a:cubicBezTo>
                    <a:pt x="473" y="303"/>
                    <a:pt x="1636" y="823"/>
                    <a:pt x="1948" y="1730"/>
                  </a:cubicBezTo>
                  <a:lnTo>
                    <a:pt x="2023" y="1352"/>
                  </a:lnTo>
                  <a:cubicBezTo>
                    <a:pt x="1740" y="530"/>
                    <a:pt x="95" y="29"/>
                    <a:pt x="29" y="1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1163800" y="3751750"/>
              <a:ext cx="66650" cy="265350"/>
            </a:xfrm>
            <a:custGeom>
              <a:avLst/>
              <a:gdLst/>
              <a:ahLst/>
              <a:cxnLst/>
              <a:rect l="l" t="t" r="r" b="b"/>
              <a:pathLst>
                <a:path w="2666" h="10614" extrusionOk="0">
                  <a:moveTo>
                    <a:pt x="2420" y="1"/>
                  </a:moveTo>
                  <a:cubicBezTo>
                    <a:pt x="2392" y="898"/>
                    <a:pt x="1777" y="1749"/>
                    <a:pt x="1399" y="2269"/>
                  </a:cubicBezTo>
                  <a:cubicBezTo>
                    <a:pt x="1258" y="2458"/>
                    <a:pt x="1154" y="2599"/>
                    <a:pt x="1116" y="2694"/>
                  </a:cubicBezTo>
                  <a:cubicBezTo>
                    <a:pt x="1059" y="2855"/>
                    <a:pt x="1116" y="3110"/>
                    <a:pt x="1201" y="3507"/>
                  </a:cubicBezTo>
                  <a:cubicBezTo>
                    <a:pt x="1324" y="4017"/>
                    <a:pt x="1626" y="4820"/>
                    <a:pt x="1588" y="5775"/>
                  </a:cubicBezTo>
                  <a:cubicBezTo>
                    <a:pt x="1532" y="7372"/>
                    <a:pt x="10" y="10472"/>
                    <a:pt x="1" y="10500"/>
                  </a:cubicBezTo>
                  <a:lnTo>
                    <a:pt x="218" y="10614"/>
                  </a:lnTo>
                  <a:cubicBezTo>
                    <a:pt x="284" y="10481"/>
                    <a:pt x="1636" y="7419"/>
                    <a:pt x="1702" y="5765"/>
                  </a:cubicBezTo>
                  <a:cubicBezTo>
                    <a:pt x="1730" y="4773"/>
                    <a:pt x="1569" y="3979"/>
                    <a:pt x="1447" y="3450"/>
                  </a:cubicBezTo>
                  <a:cubicBezTo>
                    <a:pt x="1380" y="3138"/>
                    <a:pt x="1324" y="2883"/>
                    <a:pt x="1352" y="2788"/>
                  </a:cubicBezTo>
                  <a:cubicBezTo>
                    <a:pt x="1380" y="2732"/>
                    <a:pt x="1484" y="2590"/>
                    <a:pt x="1607" y="2420"/>
                  </a:cubicBezTo>
                  <a:cubicBezTo>
                    <a:pt x="1995" y="1891"/>
                    <a:pt x="2647" y="993"/>
                    <a:pt x="2666" y="10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1126700" y="3842725"/>
              <a:ext cx="31925" cy="110825"/>
            </a:xfrm>
            <a:custGeom>
              <a:avLst/>
              <a:gdLst/>
              <a:ahLst/>
              <a:cxnLst/>
              <a:rect l="l" t="t" r="r" b="b"/>
              <a:pathLst>
                <a:path w="1277" h="4433" extrusionOk="0">
                  <a:moveTo>
                    <a:pt x="199" y="0"/>
                  </a:moveTo>
                  <a:cubicBezTo>
                    <a:pt x="190" y="47"/>
                    <a:pt x="1" y="1172"/>
                    <a:pt x="39" y="1966"/>
                  </a:cubicBezTo>
                  <a:cubicBezTo>
                    <a:pt x="58" y="2457"/>
                    <a:pt x="322" y="2939"/>
                    <a:pt x="596" y="3440"/>
                  </a:cubicBezTo>
                  <a:cubicBezTo>
                    <a:pt x="766" y="3761"/>
                    <a:pt x="946" y="4092"/>
                    <a:pt x="1069" y="4432"/>
                  </a:cubicBezTo>
                  <a:lnTo>
                    <a:pt x="1277" y="4300"/>
                  </a:lnTo>
                  <a:cubicBezTo>
                    <a:pt x="1163" y="3941"/>
                    <a:pt x="984" y="3620"/>
                    <a:pt x="804" y="3289"/>
                  </a:cubicBezTo>
                  <a:cubicBezTo>
                    <a:pt x="559" y="2816"/>
                    <a:pt x="313" y="2363"/>
                    <a:pt x="294" y="1928"/>
                  </a:cubicBezTo>
                  <a:cubicBezTo>
                    <a:pt x="266" y="1172"/>
                    <a:pt x="455" y="57"/>
                    <a:pt x="455" y="47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1160975" y="3888325"/>
              <a:ext cx="165175" cy="138225"/>
            </a:xfrm>
            <a:custGeom>
              <a:avLst/>
              <a:gdLst/>
              <a:ahLst/>
              <a:cxnLst/>
              <a:rect l="l" t="t" r="r" b="b"/>
              <a:pathLst>
                <a:path w="6607" h="5529" extrusionOk="0">
                  <a:moveTo>
                    <a:pt x="6587" y="0"/>
                  </a:moveTo>
                  <a:cubicBezTo>
                    <a:pt x="2335" y="1427"/>
                    <a:pt x="652" y="3922"/>
                    <a:pt x="38" y="5264"/>
                  </a:cubicBezTo>
                  <a:cubicBezTo>
                    <a:pt x="29" y="5302"/>
                    <a:pt x="0" y="5321"/>
                    <a:pt x="0" y="5340"/>
                  </a:cubicBezTo>
                  <a:cubicBezTo>
                    <a:pt x="0" y="5340"/>
                    <a:pt x="29" y="5311"/>
                    <a:pt x="48" y="5302"/>
                  </a:cubicBezTo>
                  <a:lnTo>
                    <a:pt x="161" y="5529"/>
                  </a:lnTo>
                  <a:cubicBezTo>
                    <a:pt x="208" y="5500"/>
                    <a:pt x="218" y="5481"/>
                    <a:pt x="265" y="5368"/>
                  </a:cubicBezTo>
                  <a:cubicBezTo>
                    <a:pt x="870" y="4064"/>
                    <a:pt x="2448" y="1484"/>
                    <a:pt x="6606" y="76"/>
                  </a:cubicBezTo>
                  <a:lnTo>
                    <a:pt x="6587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1039050" y="3865150"/>
              <a:ext cx="138475" cy="443025"/>
            </a:xfrm>
            <a:custGeom>
              <a:avLst/>
              <a:gdLst/>
              <a:ahLst/>
              <a:cxnLst/>
              <a:rect l="l" t="t" r="r" b="b"/>
              <a:pathLst>
                <a:path w="5539" h="17721" extrusionOk="0">
                  <a:moveTo>
                    <a:pt x="29" y="1"/>
                  </a:moveTo>
                  <a:cubicBezTo>
                    <a:pt x="0" y="1"/>
                    <a:pt x="75" y="162"/>
                    <a:pt x="199" y="351"/>
                  </a:cubicBezTo>
                  <a:cubicBezTo>
                    <a:pt x="1229" y="1844"/>
                    <a:pt x="4102" y="3091"/>
                    <a:pt x="4575" y="3271"/>
                  </a:cubicBezTo>
                  <a:cubicBezTo>
                    <a:pt x="4679" y="3639"/>
                    <a:pt x="5236" y="5558"/>
                    <a:pt x="4868" y="6276"/>
                  </a:cubicBezTo>
                  <a:cubicBezTo>
                    <a:pt x="2628" y="10756"/>
                    <a:pt x="2637" y="14243"/>
                    <a:pt x="2845" y="17721"/>
                  </a:cubicBezTo>
                  <a:lnTo>
                    <a:pt x="3101" y="17692"/>
                  </a:lnTo>
                  <a:cubicBezTo>
                    <a:pt x="2883" y="14262"/>
                    <a:pt x="2883" y="10812"/>
                    <a:pt x="5095" y="6389"/>
                  </a:cubicBezTo>
                  <a:cubicBezTo>
                    <a:pt x="5539" y="5501"/>
                    <a:pt x="4830" y="3233"/>
                    <a:pt x="4802" y="3138"/>
                  </a:cubicBezTo>
                  <a:lnTo>
                    <a:pt x="4773" y="3082"/>
                  </a:lnTo>
                  <a:lnTo>
                    <a:pt x="4717" y="3063"/>
                  </a:lnTo>
                  <a:cubicBezTo>
                    <a:pt x="4679" y="3044"/>
                    <a:pt x="1352" y="1853"/>
                    <a:pt x="294" y="332"/>
                  </a:cubicBezTo>
                  <a:cubicBezTo>
                    <a:pt x="131" y="92"/>
                    <a:pt x="51" y="1"/>
                    <a:pt x="29" y="1"/>
                  </a:cubicBezTo>
                  <a:close/>
                </a:path>
              </a:pathLst>
            </a:custGeom>
            <a:solidFill>
              <a:srgbClr val="AA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1039400" y="3865450"/>
              <a:ext cx="138600" cy="186375"/>
            </a:xfrm>
            <a:custGeom>
              <a:avLst/>
              <a:gdLst/>
              <a:ahLst/>
              <a:cxnLst/>
              <a:rect l="l" t="t" r="r" b="b"/>
              <a:pathLst>
                <a:path w="5544" h="7455" extrusionOk="0">
                  <a:moveTo>
                    <a:pt x="31" y="0"/>
                  </a:moveTo>
                  <a:cubicBezTo>
                    <a:pt x="0" y="0"/>
                    <a:pt x="74" y="159"/>
                    <a:pt x="204" y="348"/>
                  </a:cubicBezTo>
                  <a:cubicBezTo>
                    <a:pt x="1225" y="1832"/>
                    <a:pt x="4098" y="3098"/>
                    <a:pt x="4570" y="3259"/>
                  </a:cubicBezTo>
                  <a:cubicBezTo>
                    <a:pt x="4674" y="3637"/>
                    <a:pt x="5222" y="5555"/>
                    <a:pt x="4863" y="6274"/>
                  </a:cubicBezTo>
                  <a:cubicBezTo>
                    <a:pt x="4721" y="6566"/>
                    <a:pt x="4580" y="6850"/>
                    <a:pt x="4457" y="7134"/>
                  </a:cubicBezTo>
                  <a:cubicBezTo>
                    <a:pt x="4495" y="7247"/>
                    <a:pt x="4532" y="7351"/>
                    <a:pt x="4580" y="7455"/>
                  </a:cubicBezTo>
                  <a:cubicBezTo>
                    <a:pt x="4740" y="7105"/>
                    <a:pt x="4901" y="6746"/>
                    <a:pt x="5090" y="6377"/>
                  </a:cubicBezTo>
                  <a:cubicBezTo>
                    <a:pt x="5544" y="5499"/>
                    <a:pt x="4816" y="3230"/>
                    <a:pt x="4797" y="3136"/>
                  </a:cubicBezTo>
                  <a:lnTo>
                    <a:pt x="4769" y="3070"/>
                  </a:lnTo>
                  <a:lnTo>
                    <a:pt x="4712" y="3051"/>
                  </a:lnTo>
                  <a:cubicBezTo>
                    <a:pt x="4674" y="3041"/>
                    <a:pt x="1348" y="1841"/>
                    <a:pt x="299" y="320"/>
                  </a:cubicBezTo>
                  <a:cubicBezTo>
                    <a:pt x="137" y="89"/>
                    <a:pt x="55" y="0"/>
                    <a:pt x="31" y="0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1231850" y="3883575"/>
              <a:ext cx="170600" cy="64775"/>
            </a:xfrm>
            <a:custGeom>
              <a:avLst/>
              <a:gdLst/>
              <a:ahLst/>
              <a:cxnLst/>
              <a:rect l="l" t="t" r="r" b="b"/>
              <a:pathLst>
                <a:path w="6824" h="2591" extrusionOk="0">
                  <a:moveTo>
                    <a:pt x="6036" y="1"/>
                  </a:moveTo>
                  <a:cubicBezTo>
                    <a:pt x="5723" y="1"/>
                    <a:pt x="5328" y="64"/>
                    <a:pt x="5151" y="77"/>
                  </a:cubicBezTo>
                  <a:cubicBezTo>
                    <a:pt x="5088" y="83"/>
                    <a:pt x="5024" y="86"/>
                    <a:pt x="4960" y="86"/>
                  </a:cubicBezTo>
                  <a:cubicBezTo>
                    <a:pt x="4698" y="86"/>
                    <a:pt x="4426" y="43"/>
                    <a:pt x="4160" y="43"/>
                  </a:cubicBezTo>
                  <a:cubicBezTo>
                    <a:pt x="4109" y="43"/>
                    <a:pt x="4058" y="44"/>
                    <a:pt x="4008" y="48"/>
                  </a:cubicBezTo>
                  <a:cubicBezTo>
                    <a:pt x="3932" y="51"/>
                    <a:pt x="3852" y="51"/>
                    <a:pt x="3770" y="51"/>
                  </a:cubicBezTo>
                  <a:cubicBezTo>
                    <a:pt x="3632" y="51"/>
                    <a:pt x="3487" y="49"/>
                    <a:pt x="3339" y="49"/>
                  </a:cubicBezTo>
                  <a:cubicBezTo>
                    <a:pt x="2865" y="49"/>
                    <a:pt x="2363" y="70"/>
                    <a:pt x="2004" y="247"/>
                  </a:cubicBezTo>
                  <a:cubicBezTo>
                    <a:pt x="1654" y="407"/>
                    <a:pt x="1390" y="710"/>
                    <a:pt x="1059" y="899"/>
                  </a:cubicBezTo>
                  <a:cubicBezTo>
                    <a:pt x="728" y="1088"/>
                    <a:pt x="275" y="1201"/>
                    <a:pt x="0" y="1447"/>
                  </a:cubicBezTo>
                  <a:cubicBezTo>
                    <a:pt x="454" y="1475"/>
                    <a:pt x="936" y="1437"/>
                    <a:pt x="1371" y="1560"/>
                  </a:cubicBezTo>
                  <a:cubicBezTo>
                    <a:pt x="1371" y="1579"/>
                    <a:pt x="1352" y="1617"/>
                    <a:pt x="1352" y="1636"/>
                  </a:cubicBezTo>
                  <a:cubicBezTo>
                    <a:pt x="1399" y="1636"/>
                    <a:pt x="1456" y="1636"/>
                    <a:pt x="1494" y="1655"/>
                  </a:cubicBezTo>
                  <a:cubicBezTo>
                    <a:pt x="1614" y="1827"/>
                    <a:pt x="1727" y="2117"/>
                    <a:pt x="1961" y="2117"/>
                  </a:cubicBezTo>
                  <a:cubicBezTo>
                    <a:pt x="1983" y="2117"/>
                    <a:pt x="2007" y="2114"/>
                    <a:pt x="2032" y="2108"/>
                  </a:cubicBezTo>
                  <a:lnTo>
                    <a:pt x="2032" y="2108"/>
                  </a:lnTo>
                  <a:cubicBezTo>
                    <a:pt x="1921" y="2465"/>
                    <a:pt x="2120" y="2537"/>
                    <a:pt x="2385" y="2537"/>
                  </a:cubicBezTo>
                  <a:cubicBezTo>
                    <a:pt x="2565" y="2537"/>
                    <a:pt x="2776" y="2503"/>
                    <a:pt x="2939" y="2503"/>
                  </a:cubicBezTo>
                  <a:cubicBezTo>
                    <a:pt x="2962" y="2503"/>
                    <a:pt x="2985" y="2504"/>
                    <a:pt x="3006" y="2505"/>
                  </a:cubicBezTo>
                  <a:cubicBezTo>
                    <a:pt x="2959" y="2524"/>
                    <a:pt x="2911" y="2562"/>
                    <a:pt x="2873" y="2581"/>
                  </a:cubicBezTo>
                  <a:cubicBezTo>
                    <a:pt x="2919" y="2588"/>
                    <a:pt x="2970" y="2591"/>
                    <a:pt x="3025" y="2591"/>
                  </a:cubicBezTo>
                  <a:cubicBezTo>
                    <a:pt x="3200" y="2591"/>
                    <a:pt x="3415" y="2560"/>
                    <a:pt x="3609" y="2525"/>
                  </a:cubicBezTo>
                  <a:lnTo>
                    <a:pt x="3609" y="2525"/>
                  </a:lnTo>
                  <a:cubicBezTo>
                    <a:pt x="3867" y="2522"/>
                    <a:pt x="4108" y="2268"/>
                    <a:pt x="4386" y="2231"/>
                  </a:cubicBezTo>
                  <a:cubicBezTo>
                    <a:pt x="4415" y="2228"/>
                    <a:pt x="4451" y="2227"/>
                    <a:pt x="4491" y="2227"/>
                  </a:cubicBezTo>
                  <a:cubicBezTo>
                    <a:pt x="4650" y="2227"/>
                    <a:pt x="4883" y="2246"/>
                    <a:pt x="5114" y="2246"/>
                  </a:cubicBezTo>
                  <a:cubicBezTo>
                    <a:pt x="5556" y="2246"/>
                    <a:pt x="5991" y="2177"/>
                    <a:pt x="5888" y="1778"/>
                  </a:cubicBezTo>
                  <a:cubicBezTo>
                    <a:pt x="6219" y="1768"/>
                    <a:pt x="6143" y="1655"/>
                    <a:pt x="6276" y="1447"/>
                  </a:cubicBezTo>
                  <a:cubicBezTo>
                    <a:pt x="6408" y="1211"/>
                    <a:pt x="6824" y="1003"/>
                    <a:pt x="6758" y="644"/>
                  </a:cubicBezTo>
                  <a:cubicBezTo>
                    <a:pt x="6682" y="644"/>
                    <a:pt x="6606" y="577"/>
                    <a:pt x="6521" y="568"/>
                  </a:cubicBezTo>
                  <a:cubicBezTo>
                    <a:pt x="6512" y="388"/>
                    <a:pt x="6569" y="181"/>
                    <a:pt x="6427" y="77"/>
                  </a:cubicBezTo>
                  <a:cubicBezTo>
                    <a:pt x="6353" y="20"/>
                    <a:pt x="6207" y="1"/>
                    <a:pt x="603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1231375" y="3895250"/>
              <a:ext cx="162100" cy="53450"/>
            </a:xfrm>
            <a:custGeom>
              <a:avLst/>
              <a:gdLst/>
              <a:ahLst/>
              <a:cxnLst/>
              <a:rect l="l" t="t" r="r" b="b"/>
              <a:pathLst>
                <a:path w="6484" h="2138" extrusionOk="0">
                  <a:moveTo>
                    <a:pt x="4998" y="0"/>
                  </a:moveTo>
                  <a:cubicBezTo>
                    <a:pt x="4805" y="0"/>
                    <a:pt x="4624" y="38"/>
                    <a:pt x="4509" y="129"/>
                  </a:cubicBezTo>
                  <a:cubicBezTo>
                    <a:pt x="4698" y="129"/>
                    <a:pt x="5520" y="356"/>
                    <a:pt x="5057" y="489"/>
                  </a:cubicBezTo>
                  <a:cubicBezTo>
                    <a:pt x="4926" y="524"/>
                    <a:pt x="4784" y="535"/>
                    <a:pt x="4638" y="535"/>
                  </a:cubicBezTo>
                  <a:cubicBezTo>
                    <a:pt x="4412" y="535"/>
                    <a:pt x="4174" y="509"/>
                    <a:pt x="3947" y="509"/>
                  </a:cubicBezTo>
                  <a:cubicBezTo>
                    <a:pt x="3778" y="509"/>
                    <a:pt x="3616" y="524"/>
                    <a:pt x="3469" y="574"/>
                  </a:cubicBezTo>
                  <a:cubicBezTo>
                    <a:pt x="3686" y="621"/>
                    <a:pt x="3516" y="763"/>
                    <a:pt x="3450" y="819"/>
                  </a:cubicBezTo>
                  <a:cubicBezTo>
                    <a:pt x="3393" y="876"/>
                    <a:pt x="3346" y="876"/>
                    <a:pt x="3299" y="952"/>
                  </a:cubicBezTo>
                  <a:cubicBezTo>
                    <a:pt x="3233" y="1027"/>
                    <a:pt x="3261" y="1150"/>
                    <a:pt x="3176" y="1216"/>
                  </a:cubicBezTo>
                  <a:cubicBezTo>
                    <a:pt x="3104" y="1282"/>
                    <a:pt x="3007" y="1312"/>
                    <a:pt x="2905" y="1312"/>
                  </a:cubicBezTo>
                  <a:cubicBezTo>
                    <a:pt x="2657" y="1312"/>
                    <a:pt x="2379" y="1134"/>
                    <a:pt x="2373" y="867"/>
                  </a:cubicBezTo>
                  <a:cubicBezTo>
                    <a:pt x="1928" y="857"/>
                    <a:pt x="1475" y="772"/>
                    <a:pt x="1012" y="772"/>
                  </a:cubicBezTo>
                  <a:cubicBezTo>
                    <a:pt x="776" y="772"/>
                    <a:pt x="558" y="772"/>
                    <a:pt x="331" y="781"/>
                  </a:cubicBezTo>
                  <a:cubicBezTo>
                    <a:pt x="199" y="838"/>
                    <a:pt x="95" y="914"/>
                    <a:pt x="1" y="999"/>
                  </a:cubicBezTo>
                  <a:cubicBezTo>
                    <a:pt x="445" y="1018"/>
                    <a:pt x="936" y="980"/>
                    <a:pt x="1371" y="1103"/>
                  </a:cubicBezTo>
                  <a:cubicBezTo>
                    <a:pt x="1371" y="1122"/>
                    <a:pt x="1343" y="1160"/>
                    <a:pt x="1343" y="1188"/>
                  </a:cubicBezTo>
                  <a:cubicBezTo>
                    <a:pt x="1390" y="1188"/>
                    <a:pt x="1456" y="1188"/>
                    <a:pt x="1484" y="1197"/>
                  </a:cubicBezTo>
                  <a:cubicBezTo>
                    <a:pt x="1606" y="1372"/>
                    <a:pt x="1728" y="1667"/>
                    <a:pt x="1969" y="1667"/>
                  </a:cubicBezTo>
                  <a:cubicBezTo>
                    <a:pt x="1990" y="1667"/>
                    <a:pt x="2011" y="1665"/>
                    <a:pt x="2032" y="1660"/>
                  </a:cubicBezTo>
                  <a:lnTo>
                    <a:pt x="2032" y="1660"/>
                  </a:lnTo>
                  <a:cubicBezTo>
                    <a:pt x="1922" y="2009"/>
                    <a:pt x="2114" y="2080"/>
                    <a:pt x="2374" y="2080"/>
                  </a:cubicBezTo>
                  <a:cubicBezTo>
                    <a:pt x="2553" y="2080"/>
                    <a:pt x="2765" y="2046"/>
                    <a:pt x="2930" y="2046"/>
                  </a:cubicBezTo>
                  <a:cubicBezTo>
                    <a:pt x="2953" y="2046"/>
                    <a:pt x="2975" y="2046"/>
                    <a:pt x="2996" y="2048"/>
                  </a:cubicBezTo>
                  <a:cubicBezTo>
                    <a:pt x="2949" y="2067"/>
                    <a:pt x="2902" y="2105"/>
                    <a:pt x="2874" y="2133"/>
                  </a:cubicBezTo>
                  <a:cubicBezTo>
                    <a:pt x="2908" y="2136"/>
                    <a:pt x="2945" y="2138"/>
                    <a:pt x="2985" y="2138"/>
                  </a:cubicBezTo>
                  <a:cubicBezTo>
                    <a:pt x="3166" y="2138"/>
                    <a:pt x="3399" y="2106"/>
                    <a:pt x="3600" y="2067"/>
                  </a:cubicBezTo>
                  <a:lnTo>
                    <a:pt x="3600" y="2067"/>
                  </a:lnTo>
                  <a:cubicBezTo>
                    <a:pt x="3602" y="2067"/>
                    <a:pt x="3604" y="2067"/>
                    <a:pt x="3605" y="2067"/>
                  </a:cubicBezTo>
                  <a:cubicBezTo>
                    <a:pt x="3856" y="2067"/>
                    <a:pt x="4107" y="1811"/>
                    <a:pt x="4386" y="1774"/>
                  </a:cubicBezTo>
                  <a:cubicBezTo>
                    <a:pt x="4413" y="1771"/>
                    <a:pt x="4446" y="1770"/>
                    <a:pt x="4484" y="1770"/>
                  </a:cubicBezTo>
                  <a:cubicBezTo>
                    <a:pt x="4647" y="1770"/>
                    <a:pt x="4893" y="1792"/>
                    <a:pt x="5135" y="1792"/>
                  </a:cubicBezTo>
                  <a:cubicBezTo>
                    <a:pt x="5568" y="1792"/>
                    <a:pt x="5985" y="1721"/>
                    <a:pt x="5879" y="1330"/>
                  </a:cubicBezTo>
                  <a:cubicBezTo>
                    <a:pt x="6210" y="1311"/>
                    <a:pt x="6143" y="1197"/>
                    <a:pt x="6276" y="999"/>
                  </a:cubicBezTo>
                  <a:cubicBezTo>
                    <a:pt x="6314" y="914"/>
                    <a:pt x="6399" y="838"/>
                    <a:pt x="6484" y="763"/>
                  </a:cubicBezTo>
                  <a:cubicBezTo>
                    <a:pt x="6399" y="725"/>
                    <a:pt x="6351" y="621"/>
                    <a:pt x="6285" y="574"/>
                  </a:cubicBezTo>
                  <a:cubicBezTo>
                    <a:pt x="6191" y="498"/>
                    <a:pt x="6096" y="479"/>
                    <a:pt x="5992" y="422"/>
                  </a:cubicBezTo>
                  <a:cubicBezTo>
                    <a:pt x="5879" y="366"/>
                    <a:pt x="5813" y="252"/>
                    <a:pt x="5709" y="177"/>
                  </a:cubicBezTo>
                  <a:cubicBezTo>
                    <a:pt x="5550" y="72"/>
                    <a:pt x="5264" y="0"/>
                    <a:pt x="4998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763575" y="3697175"/>
              <a:ext cx="500675" cy="248100"/>
            </a:xfrm>
            <a:custGeom>
              <a:avLst/>
              <a:gdLst/>
              <a:ahLst/>
              <a:cxnLst/>
              <a:rect l="l" t="t" r="r" b="b"/>
              <a:pathLst>
                <a:path w="20027" h="9924" extrusionOk="0">
                  <a:moveTo>
                    <a:pt x="19246" y="0"/>
                  </a:moveTo>
                  <a:cubicBezTo>
                    <a:pt x="18397" y="0"/>
                    <a:pt x="17564" y="253"/>
                    <a:pt x="16737" y="397"/>
                  </a:cubicBezTo>
                  <a:cubicBezTo>
                    <a:pt x="16114" y="520"/>
                    <a:pt x="15698" y="634"/>
                    <a:pt x="15235" y="1087"/>
                  </a:cubicBezTo>
                  <a:cubicBezTo>
                    <a:pt x="15131" y="1191"/>
                    <a:pt x="15027" y="1333"/>
                    <a:pt x="14904" y="1418"/>
                  </a:cubicBezTo>
                  <a:cubicBezTo>
                    <a:pt x="14762" y="1522"/>
                    <a:pt x="14375" y="1579"/>
                    <a:pt x="14280" y="1683"/>
                  </a:cubicBezTo>
                  <a:cubicBezTo>
                    <a:pt x="14157" y="1843"/>
                    <a:pt x="14327" y="1995"/>
                    <a:pt x="14195" y="2193"/>
                  </a:cubicBezTo>
                  <a:cubicBezTo>
                    <a:pt x="13987" y="2486"/>
                    <a:pt x="13430" y="2316"/>
                    <a:pt x="13250" y="2599"/>
                  </a:cubicBezTo>
                  <a:cubicBezTo>
                    <a:pt x="13628" y="2552"/>
                    <a:pt x="13978" y="2382"/>
                    <a:pt x="14337" y="2288"/>
                  </a:cubicBezTo>
                  <a:lnTo>
                    <a:pt x="14337" y="2288"/>
                  </a:lnTo>
                  <a:cubicBezTo>
                    <a:pt x="13987" y="2609"/>
                    <a:pt x="13534" y="2788"/>
                    <a:pt x="13118" y="2996"/>
                  </a:cubicBezTo>
                  <a:cubicBezTo>
                    <a:pt x="12834" y="3148"/>
                    <a:pt x="11209" y="3856"/>
                    <a:pt x="11209" y="4215"/>
                  </a:cubicBezTo>
                  <a:cubicBezTo>
                    <a:pt x="11280" y="4201"/>
                    <a:pt x="11353" y="4194"/>
                    <a:pt x="11426" y="4194"/>
                  </a:cubicBezTo>
                  <a:cubicBezTo>
                    <a:pt x="11499" y="4194"/>
                    <a:pt x="11573" y="4201"/>
                    <a:pt x="11643" y="4215"/>
                  </a:cubicBezTo>
                  <a:cubicBezTo>
                    <a:pt x="11776" y="4820"/>
                    <a:pt x="10642" y="4556"/>
                    <a:pt x="10642" y="5151"/>
                  </a:cubicBezTo>
                  <a:cubicBezTo>
                    <a:pt x="11033" y="4991"/>
                    <a:pt x="11452" y="4608"/>
                    <a:pt x="11881" y="4608"/>
                  </a:cubicBezTo>
                  <a:cubicBezTo>
                    <a:pt x="11959" y="4608"/>
                    <a:pt x="12037" y="4621"/>
                    <a:pt x="12116" y="4650"/>
                  </a:cubicBezTo>
                  <a:cubicBezTo>
                    <a:pt x="12012" y="4773"/>
                    <a:pt x="11880" y="4877"/>
                    <a:pt x="11776" y="4981"/>
                  </a:cubicBezTo>
                  <a:cubicBezTo>
                    <a:pt x="11814" y="5009"/>
                    <a:pt x="11861" y="5057"/>
                    <a:pt x="11908" y="5085"/>
                  </a:cubicBezTo>
                  <a:cubicBezTo>
                    <a:pt x="11656" y="5445"/>
                    <a:pt x="11310" y="5539"/>
                    <a:pt x="10918" y="5539"/>
                  </a:cubicBezTo>
                  <a:cubicBezTo>
                    <a:pt x="10899" y="5539"/>
                    <a:pt x="10879" y="5539"/>
                    <a:pt x="10859" y="5539"/>
                  </a:cubicBezTo>
                  <a:lnTo>
                    <a:pt x="10859" y="5539"/>
                  </a:lnTo>
                  <a:cubicBezTo>
                    <a:pt x="10840" y="5586"/>
                    <a:pt x="10878" y="5605"/>
                    <a:pt x="10878" y="5624"/>
                  </a:cubicBezTo>
                  <a:cubicBezTo>
                    <a:pt x="10566" y="5624"/>
                    <a:pt x="10301" y="5964"/>
                    <a:pt x="10009" y="6068"/>
                  </a:cubicBezTo>
                  <a:cubicBezTo>
                    <a:pt x="9612" y="6219"/>
                    <a:pt x="9215" y="6295"/>
                    <a:pt x="8808" y="6446"/>
                  </a:cubicBezTo>
                  <a:cubicBezTo>
                    <a:pt x="8978" y="6673"/>
                    <a:pt x="9271" y="6502"/>
                    <a:pt x="9489" y="6663"/>
                  </a:cubicBezTo>
                  <a:cubicBezTo>
                    <a:pt x="9460" y="6814"/>
                    <a:pt x="9404" y="6899"/>
                    <a:pt x="9234" y="6947"/>
                  </a:cubicBezTo>
                  <a:cubicBezTo>
                    <a:pt x="9224" y="6975"/>
                    <a:pt x="9252" y="7041"/>
                    <a:pt x="9224" y="7060"/>
                  </a:cubicBezTo>
                  <a:cubicBezTo>
                    <a:pt x="8950" y="7060"/>
                    <a:pt x="8619" y="6635"/>
                    <a:pt x="8307" y="6569"/>
                  </a:cubicBezTo>
                  <a:cubicBezTo>
                    <a:pt x="7835" y="6455"/>
                    <a:pt x="7296" y="6285"/>
                    <a:pt x="6824" y="6247"/>
                  </a:cubicBezTo>
                  <a:cubicBezTo>
                    <a:pt x="6765" y="6242"/>
                    <a:pt x="6706" y="6239"/>
                    <a:pt x="6646" y="6239"/>
                  </a:cubicBezTo>
                  <a:cubicBezTo>
                    <a:pt x="6310" y="6239"/>
                    <a:pt x="5960" y="6324"/>
                    <a:pt x="5671" y="6436"/>
                  </a:cubicBezTo>
                  <a:cubicBezTo>
                    <a:pt x="5302" y="6588"/>
                    <a:pt x="4376" y="6635"/>
                    <a:pt x="4187" y="6918"/>
                  </a:cubicBezTo>
                  <a:cubicBezTo>
                    <a:pt x="4376" y="6928"/>
                    <a:pt x="4565" y="6899"/>
                    <a:pt x="4697" y="7013"/>
                  </a:cubicBezTo>
                  <a:cubicBezTo>
                    <a:pt x="4159" y="7013"/>
                    <a:pt x="2977" y="7372"/>
                    <a:pt x="2590" y="7655"/>
                  </a:cubicBezTo>
                  <a:cubicBezTo>
                    <a:pt x="2599" y="7659"/>
                    <a:pt x="2611" y="7660"/>
                    <a:pt x="2623" y="7660"/>
                  </a:cubicBezTo>
                  <a:cubicBezTo>
                    <a:pt x="2647" y="7660"/>
                    <a:pt x="2675" y="7655"/>
                    <a:pt x="2694" y="7655"/>
                  </a:cubicBezTo>
                  <a:cubicBezTo>
                    <a:pt x="2259" y="7986"/>
                    <a:pt x="1881" y="8412"/>
                    <a:pt x="1418" y="8657"/>
                  </a:cubicBezTo>
                  <a:cubicBezTo>
                    <a:pt x="908" y="8912"/>
                    <a:pt x="463" y="9309"/>
                    <a:pt x="0" y="9621"/>
                  </a:cubicBezTo>
                  <a:cubicBezTo>
                    <a:pt x="57" y="9650"/>
                    <a:pt x="151" y="9744"/>
                    <a:pt x="246" y="9753"/>
                  </a:cubicBezTo>
                  <a:cubicBezTo>
                    <a:pt x="246" y="9810"/>
                    <a:pt x="255" y="9876"/>
                    <a:pt x="255" y="9924"/>
                  </a:cubicBezTo>
                  <a:cubicBezTo>
                    <a:pt x="671" y="9848"/>
                    <a:pt x="1097" y="9650"/>
                    <a:pt x="1531" y="9555"/>
                  </a:cubicBezTo>
                  <a:cubicBezTo>
                    <a:pt x="2089" y="9451"/>
                    <a:pt x="2665" y="9546"/>
                    <a:pt x="3176" y="9215"/>
                  </a:cubicBezTo>
                  <a:lnTo>
                    <a:pt x="3176" y="9215"/>
                  </a:lnTo>
                  <a:cubicBezTo>
                    <a:pt x="3157" y="9281"/>
                    <a:pt x="3166" y="9357"/>
                    <a:pt x="3138" y="9413"/>
                  </a:cubicBezTo>
                  <a:cubicBezTo>
                    <a:pt x="3601" y="9375"/>
                    <a:pt x="3979" y="9130"/>
                    <a:pt x="4452" y="9101"/>
                  </a:cubicBezTo>
                  <a:cubicBezTo>
                    <a:pt x="4472" y="9100"/>
                    <a:pt x="4494" y="9100"/>
                    <a:pt x="4516" y="9100"/>
                  </a:cubicBezTo>
                  <a:cubicBezTo>
                    <a:pt x="4682" y="9100"/>
                    <a:pt x="4898" y="9131"/>
                    <a:pt x="5100" y="9131"/>
                  </a:cubicBezTo>
                  <a:cubicBezTo>
                    <a:pt x="5264" y="9131"/>
                    <a:pt x="5419" y="9110"/>
                    <a:pt x="5529" y="9035"/>
                  </a:cubicBezTo>
                  <a:lnTo>
                    <a:pt x="5529" y="9035"/>
                  </a:lnTo>
                  <a:cubicBezTo>
                    <a:pt x="5463" y="9092"/>
                    <a:pt x="5406" y="9177"/>
                    <a:pt x="5349" y="9234"/>
                  </a:cubicBezTo>
                  <a:cubicBezTo>
                    <a:pt x="5392" y="9238"/>
                    <a:pt x="5433" y="9240"/>
                    <a:pt x="5474" y="9240"/>
                  </a:cubicBezTo>
                  <a:cubicBezTo>
                    <a:pt x="6159" y="9240"/>
                    <a:pt x="6613" y="8667"/>
                    <a:pt x="7211" y="8506"/>
                  </a:cubicBezTo>
                  <a:cubicBezTo>
                    <a:pt x="7466" y="8430"/>
                    <a:pt x="7788" y="8430"/>
                    <a:pt x="8005" y="8241"/>
                  </a:cubicBezTo>
                  <a:cubicBezTo>
                    <a:pt x="8128" y="8137"/>
                    <a:pt x="8109" y="8015"/>
                    <a:pt x="8222" y="7920"/>
                  </a:cubicBezTo>
                  <a:cubicBezTo>
                    <a:pt x="8477" y="7684"/>
                    <a:pt x="8752" y="7655"/>
                    <a:pt x="9073" y="7655"/>
                  </a:cubicBezTo>
                  <a:cubicBezTo>
                    <a:pt x="9215" y="7769"/>
                    <a:pt x="9243" y="8005"/>
                    <a:pt x="9423" y="8100"/>
                  </a:cubicBezTo>
                  <a:cubicBezTo>
                    <a:pt x="9602" y="8194"/>
                    <a:pt x="10027" y="8251"/>
                    <a:pt x="10226" y="8289"/>
                  </a:cubicBezTo>
                  <a:cubicBezTo>
                    <a:pt x="10474" y="8329"/>
                    <a:pt x="10743" y="8339"/>
                    <a:pt x="11020" y="8339"/>
                  </a:cubicBezTo>
                  <a:cubicBezTo>
                    <a:pt x="11327" y="8339"/>
                    <a:pt x="11643" y="8326"/>
                    <a:pt x="11949" y="8326"/>
                  </a:cubicBezTo>
                  <a:cubicBezTo>
                    <a:pt x="12083" y="8326"/>
                    <a:pt x="12214" y="8329"/>
                    <a:pt x="12343" y="8336"/>
                  </a:cubicBezTo>
                  <a:cubicBezTo>
                    <a:pt x="12384" y="8514"/>
                    <a:pt x="12583" y="8686"/>
                    <a:pt x="12772" y="8686"/>
                  </a:cubicBezTo>
                  <a:cubicBezTo>
                    <a:pt x="12845" y="8686"/>
                    <a:pt x="12916" y="8661"/>
                    <a:pt x="12976" y="8601"/>
                  </a:cubicBezTo>
                  <a:cubicBezTo>
                    <a:pt x="13288" y="8298"/>
                    <a:pt x="12825" y="8232"/>
                    <a:pt x="12900" y="7892"/>
                  </a:cubicBezTo>
                  <a:cubicBezTo>
                    <a:pt x="12949" y="7892"/>
                    <a:pt x="13018" y="7871"/>
                    <a:pt x="13073" y="7871"/>
                  </a:cubicBezTo>
                  <a:cubicBezTo>
                    <a:pt x="13082" y="7871"/>
                    <a:pt x="13091" y="7871"/>
                    <a:pt x="13099" y="7873"/>
                  </a:cubicBezTo>
                  <a:cubicBezTo>
                    <a:pt x="12976" y="7542"/>
                    <a:pt x="12485" y="7523"/>
                    <a:pt x="12806" y="7098"/>
                  </a:cubicBezTo>
                  <a:cubicBezTo>
                    <a:pt x="12998" y="6848"/>
                    <a:pt x="13447" y="6833"/>
                    <a:pt x="13758" y="6833"/>
                  </a:cubicBezTo>
                  <a:cubicBezTo>
                    <a:pt x="13799" y="6833"/>
                    <a:pt x="13838" y="6833"/>
                    <a:pt x="13874" y="6833"/>
                  </a:cubicBezTo>
                  <a:cubicBezTo>
                    <a:pt x="14180" y="6833"/>
                    <a:pt x="14435" y="6935"/>
                    <a:pt x="14690" y="6935"/>
                  </a:cubicBezTo>
                  <a:cubicBezTo>
                    <a:pt x="14727" y="6935"/>
                    <a:pt x="14763" y="6932"/>
                    <a:pt x="14800" y="6928"/>
                  </a:cubicBezTo>
                  <a:cubicBezTo>
                    <a:pt x="15215" y="6872"/>
                    <a:pt x="15405" y="6341"/>
                    <a:pt x="15817" y="6341"/>
                  </a:cubicBezTo>
                  <a:cubicBezTo>
                    <a:pt x="15828" y="6341"/>
                    <a:pt x="15838" y="6341"/>
                    <a:pt x="15849" y="6342"/>
                  </a:cubicBezTo>
                  <a:cubicBezTo>
                    <a:pt x="15906" y="6918"/>
                    <a:pt x="15480" y="7164"/>
                    <a:pt x="15339" y="7655"/>
                  </a:cubicBezTo>
                  <a:cubicBezTo>
                    <a:pt x="15284" y="7875"/>
                    <a:pt x="15359" y="8125"/>
                    <a:pt x="15520" y="8125"/>
                  </a:cubicBezTo>
                  <a:cubicBezTo>
                    <a:pt x="15580" y="8125"/>
                    <a:pt x="15653" y="8090"/>
                    <a:pt x="15736" y="8005"/>
                  </a:cubicBezTo>
                  <a:lnTo>
                    <a:pt x="15736" y="8005"/>
                  </a:lnTo>
                  <a:cubicBezTo>
                    <a:pt x="15906" y="8194"/>
                    <a:pt x="15802" y="8534"/>
                    <a:pt x="15698" y="8723"/>
                  </a:cubicBezTo>
                  <a:cubicBezTo>
                    <a:pt x="15745" y="8723"/>
                    <a:pt x="15802" y="8742"/>
                    <a:pt x="15849" y="8742"/>
                  </a:cubicBezTo>
                  <a:cubicBezTo>
                    <a:pt x="15858" y="8884"/>
                    <a:pt x="15792" y="9319"/>
                    <a:pt x="15887" y="9423"/>
                  </a:cubicBezTo>
                  <a:cubicBezTo>
                    <a:pt x="15916" y="9454"/>
                    <a:pt x="15963" y="9465"/>
                    <a:pt x="16019" y="9465"/>
                  </a:cubicBezTo>
                  <a:cubicBezTo>
                    <a:pt x="16133" y="9465"/>
                    <a:pt x="16284" y="9421"/>
                    <a:pt x="16390" y="9421"/>
                  </a:cubicBezTo>
                  <a:cubicBezTo>
                    <a:pt x="16402" y="9421"/>
                    <a:pt x="16414" y="9421"/>
                    <a:pt x="16425" y="9423"/>
                  </a:cubicBezTo>
                  <a:cubicBezTo>
                    <a:pt x="16416" y="9479"/>
                    <a:pt x="16416" y="9527"/>
                    <a:pt x="16407" y="9574"/>
                  </a:cubicBezTo>
                  <a:cubicBezTo>
                    <a:pt x="16560" y="9444"/>
                    <a:pt x="17381" y="8998"/>
                    <a:pt x="17759" y="8998"/>
                  </a:cubicBezTo>
                  <a:cubicBezTo>
                    <a:pt x="17848" y="8998"/>
                    <a:pt x="17912" y="9023"/>
                    <a:pt x="17938" y="9083"/>
                  </a:cubicBezTo>
                  <a:cubicBezTo>
                    <a:pt x="17967" y="9088"/>
                    <a:pt x="17995" y="9090"/>
                    <a:pt x="18023" y="9090"/>
                  </a:cubicBezTo>
                  <a:cubicBezTo>
                    <a:pt x="18461" y="9090"/>
                    <a:pt x="18692" y="8487"/>
                    <a:pt x="18372" y="8185"/>
                  </a:cubicBezTo>
                  <a:cubicBezTo>
                    <a:pt x="18713" y="8185"/>
                    <a:pt x="18524" y="7844"/>
                    <a:pt x="18684" y="7665"/>
                  </a:cubicBezTo>
                  <a:cubicBezTo>
                    <a:pt x="18738" y="7608"/>
                    <a:pt x="18807" y="7601"/>
                    <a:pt x="18875" y="7601"/>
                  </a:cubicBezTo>
                  <a:cubicBezTo>
                    <a:pt x="18899" y="7601"/>
                    <a:pt x="18923" y="7602"/>
                    <a:pt x="18946" y="7602"/>
                  </a:cubicBezTo>
                  <a:cubicBezTo>
                    <a:pt x="19054" y="7602"/>
                    <a:pt x="19143" y="7582"/>
                    <a:pt x="19138" y="7353"/>
                  </a:cubicBezTo>
                  <a:lnTo>
                    <a:pt x="19138" y="7353"/>
                  </a:lnTo>
                  <a:cubicBezTo>
                    <a:pt x="19157" y="7391"/>
                    <a:pt x="19232" y="7429"/>
                    <a:pt x="19270" y="7485"/>
                  </a:cubicBezTo>
                  <a:cubicBezTo>
                    <a:pt x="19365" y="7381"/>
                    <a:pt x="19440" y="7344"/>
                    <a:pt x="19478" y="7183"/>
                  </a:cubicBezTo>
                  <a:cubicBezTo>
                    <a:pt x="19516" y="7202"/>
                    <a:pt x="19582" y="7230"/>
                    <a:pt x="19629" y="7259"/>
                  </a:cubicBezTo>
                  <a:cubicBezTo>
                    <a:pt x="19610" y="6862"/>
                    <a:pt x="19894" y="6521"/>
                    <a:pt x="19941" y="6124"/>
                  </a:cubicBezTo>
                  <a:cubicBezTo>
                    <a:pt x="20026" y="5387"/>
                    <a:pt x="19648" y="4669"/>
                    <a:pt x="19506" y="3932"/>
                  </a:cubicBezTo>
                  <a:cubicBezTo>
                    <a:pt x="19459" y="3686"/>
                    <a:pt x="19459" y="3459"/>
                    <a:pt x="19440" y="3204"/>
                  </a:cubicBezTo>
                  <a:cubicBezTo>
                    <a:pt x="19431" y="3034"/>
                    <a:pt x="19384" y="2883"/>
                    <a:pt x="19365" y="2703"/>
                  </a:cubicBezTo>
                  <a:cubicBezTo>
                    <a:pt x="19289" y="2165"/>
                    <a:pt x="19658" y="2080"/>
                    <a:pt x="19393" y="1569"/>
                  </a:cubicBezTo>
                  <a:cubicBezTo>
                    <a:pt x="19251" y="1286"/>
                    <a:pt x="19081" y="1172"/>
                    <a:pt x="18854" y="917"/>
                  </a:cubicBezTo>
                  <a:cubicBezTo>
                    <a:pt x="18996" y="785"/>
                    <a:pt x="19223" y="586"/>
                    <a:pt x="19034" y="397"/>
                  </a:cubicBezTo>
                  <a:cubicBezTo>
                    <a:pt x="19157" y="256"/>
                    <a:pt x="19393" y="152"/>
                    <a:pt x="19525" y="10"/>
                  </a:cubicBezTo>
                  <a:cubicBezTo>
                    <a:pt x="19432" y="3"/>
                    <a:pt x="19339" y="0"/>
                    <a:pt x="19246" y="0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768525" y="3845675"/>
              <a:ext cx="492650" cy="100775"/>
            </a:xfrm>
            <a:custGeom>
              <a:avLst/>
              <a:gdLst/>
              <a:ahLst/>
              <a:cxnLst/>
              <a:rect l="l" t="t" r="r" b="b"/>
              <a:pathLst>
                <a:path w="19706" h="4031" extrusionOk="0">
                  <a:moveTo>
                    <a:pt x="16126" y="0"/>
                  </a:moveTo>
                  <a:cubicBezTo>
                    <a:pt x="15814" y="0"/>
                    <a:pt x="15416" y="193"/>
                    <a:pt x="15169" y="251"/>
                  </a:cubicBezTo>
                  <a:cubicBezTo>
                    <a:pt x="15008" y="279"/>
                    <a:pt x="14838" y="281"/>
                    <a:pt x="14674" y="281"/>
                  </a:cubicBezTo>
                  <a:cubicBezTo>
                    <a:pt x="14641" y="281"/>
                    <a:pt x="14609" y="281"/>
                    <a:pt x="14576" y="281"/>
                  </a:cubicBezTo>
                  <a:cubicBezTo>
                    <a:pt x="14447" y="281"/>
                    <a:pt x="14324" y="283"/>
                    <a:pt x="14215" y="298"/>
                  </a:cubicBezTo>
                  <a:cubicBezTo>
                    <a:pt x="13884" y="345"/>
                    <a:pt x="13600" y="525"/>
                    <a:pt x="13222" y="525"/>
                  </a:cubicBezTo>
                  <a:cubicBezTo>
                    <a:pt x="13052" y="525"/>
                    <a:pt x="12324" y="525"/>
                    <a:pt x="12598" y="874"/>
                  </a:cubicBezTo>
                  <a:cubicBezTo>
                    <a:pt x="12440" y="1042"/>
                    <a:pt x="11903" y="1333"/>
                    <a:pt x="11655" y="1333"/>
                  </a:cubicBezTo>
                  <a:cubicBezTo>
                    <a:pt x="11637" y="1333"/>
                    <a:pt x="11621" y="1331"/>
                    <a:pt x="11606" y="1328"/>
                  </a:cubicBezTo>
                  <a:cubicBezTo>
                    <a:pt x="11634" y="1044"/>
                    <a:pt x="11956" y="1016"/>
                    <a:pt x="11871" y="676"/>
                  </a:cubicBezTo>
                  <a:cubicBezTo>
                    <a:pt x="11682" y="676"/>
                    <a:pt x="11474" y="742"/>
                    <a:pt x="11275" y="770"/>
                  </a:cubicBezTo>
                  <a:cubicBezTo>
                    <a:pt x="11191" y="779"/>
                    <a:pt x="11092" y="810"/>
                    <a:pt x="11005" y="810"/>
                  </a:cubicBezTo>
                  <a:cubicBezTo>
                    <a:pt x="10994" y="810"/>
                    <a:pt x="10983" y="809"/>
                    <a:pt x="10973" y="808"/>
                  </a:cubicBezTo>
                  <a:cubicBezTo>
                    <a:pt x="10869" y="780"/>
                    <a:pt x="10822" y="685"/>
                    <a:pt x="10727" y="676"/>
                  </a:cubicBezTo>
                  <a:cubicBezTo>
                    <a:pt x="10387" y="629"/>
                    <a:pt x="10018" y="648"/>
                    <a:pt x="9659" y="572"/>
                  </a:cubicBezTo>
                  <a:cubicBezTo>
                    <a:pt x="9366" y="506"/>
                    <a:pt x="9092" y="534"/>
                    <a:pt x="8799" y="459"/>
                  </a:cubicBezTo>
                  <a:lnTo>
                    <a:pt x="8620" y="534"/>
                  </a:lnTo>
                  <a:cubicBezTo>
                    <a:pt x="8790" y="761"/>
                    <a:pt x="9083" y="591"/>
                    <a:pt x="9300" y="742"/>
                  </a:cubicBezTo>
                  <a:cubicBezTo>
                    <a:pt x="9272" y="903"/>
                    <a:pt x="9215" y="978"/>
                    <a:pt x="9045" y="1026"/>
                  </a:cubicBezTo>
                  <a:cubicBezTo>
                    <a:pt x="9036" y="1063"/>
                    <a:pt x="9064" y="1120"/>
                    <a:pt x="9036" y="1148"/>
                  </a:cubicBezTo>
                  <a:lnTo>
                    <a:pt x="9026" y="1148"/>
                  </a:lnTo>
                  <a:cubicBezTo>
                    <a:pt x="9036" y="1186"/>
                    <a:pt x="9045" y="1215"/>
                    <a:pt x="9045" y="1262"/>
                  </a:cubicBezTo>
                  <a:cubicBezTo>
                    <a:pt x="9041" y="1413"/>
                    <a:pt x="8966" y="1462"/>
                    <a:pt x="8862" y="1462"/>
                  </a:cubicBezTo>
                  <a:cubicBezTo>
                    <a:pt x="8688" y="1462"/>
                    <a:pt x="8436" y="1323"/>
                    <a:pt x="8317" y="1300"/>
                  </a:cubicBezTo>
                  <a:cubicBezTo>
                    <a:pt x="8257" y="1290"/>
                    <a:pt x="8198" y="1287"/>
                    <a:pt x="8141" y="1287"/>
                  </a:cubicBezTo>
                  <a:cubicBezTo>
                    <a:pt x="7904" y="1287"/>
                    <a:pt x="7690" y="1352"/>
                    <a:pt x="7438" y="1375"/>
                  </a:cubicBezTo>
                  <a:cubicBezTo>
                    <a:pt x="7457" y="1422"/>
                    <a:pt x="7429" y="1479"/>
                    <a:pt x="7429" y="1526"/>
                  </a:cubicBezTo>
                  <a:cubicBezTo>
                    <a:pt x="7108" y="1630"/>
                    <a:pt x="6871" y="1895"/>
                    <a:pt x="6569" y="1999"/>
                  </a:cubicBezTo>
                  <a:cubicBezTo>
                    <a:pt x="6210" y="2131"/>
                    <a:pt x="5813" y="2084"/>
                    <a:pt x="5435" y="2207"/>
                  </a:cubicBezTo>
                  <a:cubicBezTo>
                    <a:pt x="5028" y="2349"/>
                    <a:pt x="4641" y="2396"/>
                    <a:pt x="4244" y="2481"/>
                  </a:cubicBezTo>
                  <a:cubicBezTo>
                    <a:pt x="3942" y="2538"/>
                    <a:pt x="3601" y="2500"/>
                    <a:pt x="3318" y="2575"/>
                  </a:cubicBezTo>
                  <a:cubicBezTo>
                    <a:pt x="2997" y="2661"/>
                    <a:pt x="2694" y="2812"/>
                    <a:pt x="2354" y="2878"/>
                  </a:cubicBezTo>
                  <a:cubicBezTo>
                    <a:pt x="1891" y="2963"/>
                    <a:pt x="1570" y="2925"/>
                    <a:pt x="1182" y="3275"/>
                  </a:cubicBezTo>
                  <a:cubicBezTo>
                    <a:pt x="823" y="3577"/>
                    <a:pt x="417" y="3710"/>
                    <a:pt x="1" y="3851"/>
                  </a:cubicBezTo>
                  <a:cubicBezTo>
                    <a:pt x="10" y="3851"/>
                    <a:pt x="10" y="3851"/>
                    <a:pt x="20" y="3861"/>
                  </a:cubicBezTo>
                  <a:cubicBezTo>
                    <a:pt x="20" y="3917"/>
                    <a:pt x="39" y="3984"/>
                    <a:pt x="39" y="4031"/>
                  </a:cubicBezTo>
                  <a:cubicBezTo>
                    <a:pt x="445" y="3955"/>
                    <a:pt x="870" y="3757"/>
                    <a:pt x="1314" y="3662"/>
                  </a:cubicBezTo>
                  <a:cubicBezTo>
                    <a:pt x="1863" y="3558"/>
                    <a:pt x="2448" y="3653"/>
                    <a:pt x="2949" y="3322"/>
                  </a:cubicBezTo>
                  <a:lnTo>
                    <a:pt x="2949" y="3322"/>
                  </a:lnTo>
                  <a:cubicBezTo>
                    <a:pt x="2930" y="3388"/>
                    <a:pt x="2940" y="3464"/>
                    <a:pt x="2921" y="3521"/>
                  </a:cubicBezTo>
                  <a:cubicBezTo>
                    <a:pt x="3375" y="3483"/>
                    <a:pt x="3753" y="3237"/>
                    <a:pt x="4225" y="3209"/>
                  </a:cubicBezTo>
                  <a:cubicBezTo>
                    <a:pt x="4246" y="3207"/>
                    <a:pt x="4269" y="3207"/>
                    <a:pt x="4292" y="3207"/>
                  </a:cubicBezTo>
                  <a:cubicBezTo>
                    <a:pt x="4461" y="3207"/>
                    <a:pt x="4679" y="3238"/>
                    <a:pt x="4880" y="3238"/>
                  </a:cubicBezTo>
                  <a:cubicBezTo>
                    <a:pt x="5044" y="3238"/>
                    <a:pt x="5196" y="3217"/>
                    <a:pt x="5303" y="3143"/>
                  </a:cubicBezTo>
                  <a:lnTo>
                    <a:pt x="5303" y="3143"/>
                  </a:lnTo>
                  <a:cubicBezTo>
                    <a:pt x="5246" y="3199"/>
                    <a:pt x="5189" y="3284"/>
                    <a:pt x="5123" y="3341"/>
                  </a:cubicBezTo>
                  <a:cubicBezTo>
                    <a:pt x="5165" y="3345"/>
                    <a:pt x="5207" y="3347"/>
                    <a:pt x="5247" y="3347"/>
                  </a:cubicBezTo>
                  <a:cubicBezTo>
                    <a:pt x="5932" y="3347"/>
                    <a:pt x="6387" y="2774"/>
                    <a:pt x="6994" y="2613"/>
                  </a:cubicBezTo>
                  <a:cubicBezTo>
                    <a:pt x="7240" y="2538"/>
                    <a:pt x="7561" y="2538"/>
                    <a:pt x="7788" y="2349"/>
                  </a:cubicBezTo>
                  <a:cubicBezTo>
                    <a:pt x="7901" y="2245"/>
                    <a:pt x="7892" y="2122"/>
                    <a:pt x="7996" y="2027"/>
                  </a:cubicBezTo>
                  <a:cubicBezTo>
                    <a:pt x="8261" y="1791"/>
                    <a:pt x="8525" y="1763"/>
                    <a:pt x="8847" y="1763"/>
                  </a:cubicBezTo>
                  <a:cubicBezTo>
                    <a:pt x="8988" y="1876"/>
                    <a:pt x="9026" y="2112"/>
                    <a:pt x="9206" y="2207"/>
                  </a:cubicBezTo>
                  <a:cubicBezTo>
                    <a:pt x="9376" y="2301"/>
                    <a:pt x="9801" y="2358"/>
                    <a:pt x="10009" y="2396"/>
                  </a:cubicBezTo>
                  <a:cubicBezTo>
                    <a:pt x="10253" y="2436"/>
                    <a:pt x="10522" y="2447"/>
                    <a:pt x="10799" y="2447"/>
                  </a:cubicBezTo>
                  <a:cubicBezTo>
                    <a:pt x="11105" y="2447"/>
                    <a:pt x="11421" y="2434"/>
                    <a:pt x="11726" y="2434"/>
                  </a:cubicBezTo>
                  <a:cubicBezTo>
                    <a:pt x="11859" y="2434"/>
                    <a:pt x="11990" y="2436"/>
                    <a:pt x="12116" y="2443"/>
                  </a:cubicBezTo>
                  <a:cubicBezTo>
                    <a:pt x="12164" y="2621"/>
                    <a:pt x="12360" y="2793"/>
                    <a:pt x="12551" y="2793"/>
                  </a:cubicBezTo>
                  <a:cubicBezTo>
                    <a:pt x="12624" y="2793"/>
                    <a:pt x="12696" y="2768"/>
                    <a:pt x="12759" y="2708"/>
                  </a:cubicBezTo>
                  <a:cubicBezTo>
                    <a:pt x="13062" y="2405"/>
                    <a:pt x="12608" y="2339"/>
                    <a:pt x="12674" y="1999"/>
                  </a:cubicBezTo>
                  <a:cubicBezTo>
                    <a:pt x="12723" y="1999"/>
                    <a:pt x="12792" y="1978"/>
                    <a:pt x="12847" y="1978"/>
                  </a:cubicBezTo>
                  <a:cubicBezTo>
                    <a:pt x="12856" y="1978"/>
                    <a:pt x="12864" y="1979"/>
                    <a:pt x="12873" y="1980"/>
                  </a:cubicBezTo>
                  <a:cubicBezTo>
                    <a:pt x="12759" y="1649"/>
                    <a:pt x="12258" y="1630"/>
                    <a:pt x="12580" y="1205"/>
                  </a:cubicBezTo>
                  <a:cubicBezTo>
                    <a:pt x="12780" y="955"/>
                    <a:pt x="13223" y="940"/>
                    <a:pt x="13538" y="940"/>
                  </a:cubicBezTo>
                  <a:cubicBezTo>
                    <a:pt x="13580" y="940"/>
                    <a:pt x="13620" y="941"/>
                    <a:pt x="13657" y="941"/>
                  </a:cubicBezTo>
                  <a:cubicBezTo>
                    <a:pt x="13955" y="941"/>
                    <a:pt x="14209" y="1042"/>
                    <a:pt x="14464" y="1042"/>
                  </a:cubicBezTo>
                  <a:cubicBezTo>
                    <a:pt x="14501" y="1042"/>
                    <a:pt x="14537" y="1040"/>
                    <a:pt x="14574" y="1035"/>
                  </a:cubicBezTo>
                  <a:cubicBezTo>
                    <a:pt x="14988" y="980"/>
                    <a:pt x="15178" y="448"/>
                    <a:pt x="15600" y="448"/>
                  </a:cubicBezTo>
                  <a:cubicBezTo>
                    <a:pt x="15610" y="448"/>
                    <a:pt x="15621" y="448"/>
                    <a:pt x="15632" y="449"/>
                  </a:cubicBezTo>
                  <a:cubicBezTo>
                    <a:pt x="15689" y="1026"/>
                    <a:pt x="15264" y="1271"/>
                    <a:pt x="15122" y="1763"/>
                  </a:cubicBezTo>
                  <a:cubicBezTo>
                    <a:pt x="15060" y="1983"/>
                    <a:pt x="15138" y="2233"/>
                    <a:pt x="15298" y="2233"/>
                  </a:cubicBezTo>
                  <a:cubicBezTo>
                    <a:pt x="15358" y="2233"/>
                    <a:pt x="15429" y="2197"/>
                    <a:pt x="15509" y="2112"/>
                  </a:cubicBezTo>
                  <a:lnTo>
                    <a:pt x="15509" y="2112"/>
                  </a:lnTo>
                  <a:cubicBezTo>
                    <a:pt x="15689" y="2301"/>
                    <a:pt x="15585" y="2642"/>
                    <a:pt x="15471" y="2831"/>
                  </a:cubicBezTo>
                  <a:cubicBezTo>
                    <a:pt x="15519" y="2831"/>
                    <a:pt x="15585" y="2850"/>
                    <a:pt x="15632" y="2850"/>
                  </a:cubicBezTo>
                  <a:cubicBezTo>
                    <a:pt x="15642" y="2991"/>
                    <a:pt x="15566" y="3426"/>
                    <a:pt x="15660" y="3530"/>
                  </a:cubicBezTo>
                  <a:cubicBezTo>
                    <a:pt x="15689" y="3562"/>
                    <a:pt x="15737" y="3572"/>
                    <a:pt x="15794" y="3572"/>
                  </a:cubicBezTo>
                  <a:cubicBezTo>
                    <a:pt x="15911" y="3572"/>
                    <a:pt x="16066" y="3528"/>
                    <a:pt x="16173" y="3528"/>
                  </a:cubicBezTo>
                  <a:cubicBezTo>
                    <a:pt x="16185" y="3528"/>
                    <a:pt x="16197" y="3529"/>
                    <a:pt x="16209" y="3530"/>
                  </a:cubicBezTo>
                  <a:cubicBezTo>
                    <a:pt x="16199" y="3587"/>
                    <a:pt x="16199" y="3634"/>
                    <a:pt x="16180" y="3681"/>
                  </a:cubicBezTo>
                  <a:cubicBezTo>
                    <a:pt x="16333" y="3551"/>
                    <a:pt x="17155" y="3106"/>
                    <a:pt x="17538" y="3106"/>
                  </a:cubicBezTo>
                  <a:cubicBezTo>
                    <a:pt x="17628" y="3106"/>
                    <a:pt x="17694" y="3130"/>
                    <a:pt x="17721" y="3190"/>
                  </a:cubicBezTo>
                  <a:cubicBezTo>
                    <a:pt x="17749" y="3195"/>
                    <a:pt x="17777" y="3197"/>
                    <a:pt x="17805" y="3197"/>
                  </a:cubicBezTo>
                  <a:cubicBezTo>
                    <a:pt x="18234" y="3197"/>
                    <a:pt x="18466" y="2594"/>
                    <a:pt x="18146" y="2292"/>
                  </a:cubicBezTo>
                  <a:cubicBezTo>
                    <a:pt x="18486" y="2292"/>
                    <a:pt x="18297" y="1952"/>
                    <a:pt x="18467" y="1772"/>
                  </a:cubicBezTo>
                  <a:cubicBezTo>
                    <a:pt x="18518" y="1715"/>
                    <a:pt x="18585" y="1708"/>
                    <a:pt x="18652" y="1708"/>
                  </a:cubicBezTo>
                  <a:cubicBezTo>
                    <a:pt x="18675" y="1708"/>
                    <a:pt x="18699" y="1709"/>
                    <a:pt x="18721" y="1709"/>
                  </a:cubicBezTo>
                  <a:cubicBezTo>
                    <a:pt x="18828" y="1709"/>
                    <a:pt x="18917" y="1689"/>
                    <a:pt x="18911" y="1460"/>
                  </a:cubicBezTo>
                  <a:lnTo>
                    <a:pt x="18911" y="1460"/>
                  </a:lnTo>
                  <a:cubicBezTo>
                    <a:pt x="18940" y="1498"/>
                    <a:pt x="19006" y="1536"/>
                    <a:pt x="19044" y="1593"/>
                  </a:cubicBezTo>
                  <a:cubicBezTo>
                    <a:pt x="19138" y="1489"/>
                    <a:pt x="19223" y="1451"/>
                    <a:pt x="19261" y="1290"/>
                  </a:cubicBezTo>
                  <a:cubicBezTo>
                    <a:pt x="19290" y="1309"/>
                    <a:pt x="19365" y="1337"/>
                    <a:pt x="19412" y="1366"/>
                  </a:cubicBezTo>
                  <a:cubicBezTo>
                    <a:pt x="19403" y="1007"/>
                    <a:pt x="19620" y="695"/>
                    <a:pt x="19705" y="355"/>
                  </a:cubicBezTo>
                  <a:lnTo>
                    <a:pt x="19705" y="355"/>
                  </a:lnTo>
                  <a:cubicBezTo>
                    <a:pt x="19611" y="392"/>
                    <a:pt x="19469" y="440"/>
                    <a:pt x="19460" y="440"/>
                  </a:cubicBezTo>
                  <a:cubicBezTo>
                    <a:pt x="19350" y="473"/>
                    <a:pt x="19308" y="537"/>
                    <a:pt x="19200" y="537"/>
                  </a:cubicBezTo>
                  <a:cubicBezTo>
                    <a:pt x="19187" y="537"/>
                    <a:pt x="19173" y="536"/>
                    <a:pt x="19157" y="534"/>
                  </a:cubicBezTo>
                  <a:cubicBezTo>
                    <a:pt x="19110" y="765"/>
                    <a:pt x="18910" y="874"/>
                    <a:pt x="18800" y="874"/>
                  </a:cubicBezTo>
                  <a:cubicBezTo>
                    <a:pt x="18735" y="874"/>
                    <a:pt x="18701" y="835"/>
                    <a:pt x="18751" y="761"/>
                  </a:cubicBezTo>
                  <a:lnTo>
                    <a:pt x="18751" y="761"/>
                  </a:lnTo>
                  <a:cubicBezTo>
                    <a:pt x="18552" y="855"/>
                    <a:pt x="18335" y="931"/>
                    <a:pt x="18108" y="1016"/>
                  </a:cubicBezTo>
                  <a:cubicBezTo>
                    <a:pt x="17799" y="1136"/>
                    <a:pt x="17435" y="1452"/>
                    <a:pt x="17102" y="1452"/>
                  </a:cubicBezTo>
                  <a:cubicBezTo>
                    <a:pt x="17069" y="1452"/>
                    <a:pt x="17035" y="1448"/>
                    <a:pt x="17002" y="1441"/>
                  </a:cubicBezTo>
                  <a:cubicBezTo>
                    <a:pt x="17002" y="1347"/>
                    <a:pt x="17021" y="1167"/>
                    <a:pt x="17002" y="1101"/>
                  </a:cubicBezTo>
                  <a:cubicBezTo>
                    <a:pt x="16917" y="912"/>
                    <a:pt x="16898" y="1026"/>
                    <a:pt x="16785" y="931"/>
                  </a:cubicBezTo>
                  <a:cubicBezTo>
                    <a:pt x="16643" y="780"/>
                    <a:pt x="16634" y="808"/>
                    <a:pt x="16624" y="506"/>
                  </a:cubicBezTo>
                  <a:cubicBezTo>
                    <a:pt x="16520" y="506"/>
                    <a:pt x="16407" y="534"/>
                    <a:pt x="16294" y="534"/>
                  </a:cubicBezTo>
                  <a:cubicBezTo>
                    <a:pt x="16341" y="449"/>
                    <a:pt x="16350" y="336"/>
                    <a:pt x="16341" y="222"/>
                  </a:cubicBezTo>
                  <a:lnTo>
                    <a:pt x="16341" y="222"/>
                  </a:lnTo>
                  <a:cubicBezTo>
                    <a:pt x="16294" y="251"/>
                    <a:pt x="16209" y="260"/>
                    <a:pt x="16171" y="270"/>
                  </a:cubicBezTo>
                  <a:cubicBezTo>
                    <a:pt x="16265" y="222"/>
                    <a:pt x="16313" y="128"/>
                    <a:pt x="16379" y="62"/>
                  </a:cubicBezTo>
                  <a:cubicBezTo>
                    <a:pt x="16307" y="18"/>
                    <a:pt x="16220" y="0"/>
                    <a:pt x="16126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1029850" y="3792625"/>
              <a:ext cx="222825" cy="46300"/>
            </a:xfrm>
            <a:custGeom>
              <a:avLst/>
              <a:gdLst/>
              <a:ahLst/>
              <a:cxnLst/>
              <a:rect l="l" t="t" r="r" b="b"/>
              <a:pathLst>
                <a:path w="8913" h="1852" extrusionOk="0">
                  <a:moveTo>
                    <a:pt x="7765" y="1"/>
                  </a:moveTo>
                  <a:cubicBezTo>
                    <a:pt x="7566" y="1"/>
                    <a:pt x="7403" y="40"/>
                    <a:pt x="7154" y="67"/>
                  </a:cubicBezTo>
                  <a:cubicBezTo>
                    <a:pt x="7142" y="68"/>
                    <a:pt x="7129" y="68"/>
                    <a:pt x="7117" y="68"/>
                  </a:cubicBezTo>
                  <a:cubicBezTo>
                    <a:pt x="7035" y="68"/>
                    <a:pt x="6950" y="52"/>
                    <a:pt x="6870" y="52"/>
                  </a:cubicBezTo>
                  <a:cubicBezTo>
                    <a:pt x="6831" y="52"/>
                    <a:pt x="6794" y="56"/>
                    <a:pt x="6757" y="67"/>
                  </a:cubicBezTo>
                  <a:cubicBezTo>
                    <a:pt x="6616" y="104"/>
                    <a:pt x="6597" y="180"/>
                    <a:pt x="6455" y="256"/>
                  </a:cubicBezTo>
                  <a:cubicBezTo>
                    <a:pt x="6346" y="308"/>
                    <a:pt x="6239" y="322"/>
                    <a:pt x="6131" y="322"/>
                  </a:cubicBezTo>
                  <a:cubicBezTo>
                    <a:pt x="6005" y="322"/>
                    <a:pt x="5878" y="303"/>
                    <a:pt x="5746" y="303"/>
                  </a:cubicBezTo>
                  <a:cubicBezTo>
                    <a:pt x="5415" y="303"/>
                    <a:pt x="5141" y="454"/>
                    <a:pt x="4820" y="539"/>
                  </a:cubicBezTo>
                  <a:cubicBezTo>
                    <a:pt x="4757" y="556"/>
                    <a:pt x="4701" y="563"/>
                    <a:pt x="4650" y="563"/>
                  </a:cubicBezTo>
                  <a:cubicBezTo>
                    <a:pt x="4465" y="563"/>
                    <a:pt x="4337" y="478"/>
                    <a:pt x="4160" y="478"/>
                  </a:cubicBezTo>
                  <a:cubicBezTo>
                    <a:pt x="4110" y="478"/>
                    <a:pt x="4057" y="484"/>
                    <a:pt x="3998" y="501"/>
                  </a:cubicBezTo>
                  <a:cubicBezTo>
                    <a:pt x="3512" y="633"/>
                    <a:pt x="3021" y="741"/>
                    <a:pt x="2532" y="741"/>
                  </a:cubicBezTo>
                  <a:cubicBezTo>
                    <a:pt x="2318" y="741"/>
                    <a:pt x="2103" y="720"/>
                    <a:pt x="1890" y="672"/>
                  </a:cubicBezTo>
                  <a:cubicBezTo>
                    <a:pt x="1522" y="586"/>
                    <a:pt x="1219" y="350"/>
                    <a:pt x="851" y="227"/>
                  </a:cubicBezTo>
                  <a:cubicBezTo>
                    <a:pt x="803" y="218"/>
                    <a:pt x="756" y="208"/>
                    <a:pt x="699" y="208"/>
                  </a:cubicBezTo>
                  <a:cubicBezTo>
                    <a:pt x="614" y="293"/>
                    <a:pt x="567" y="360"/>
                    <a:pt x="567" y="416"/>
                  </a:cubicBezTo>
                  <a:cubicBezTo>
                    <a:pt x="638" y="407"/>
                    <a:pt x="711" y="402"/>
                    <a:pt x="785" y="402"/>
                  </a:cubicBezTo>
                  <a:cubicBezTo>
                    <a:pt x="858" y="402"/>
                    <a:pt x="931" y="407"/>
                    <a:pt x="1002" y="416"/>
                  </a:cubicBezTo>
                  <a:cubicBezTo>
                    <a:pt x="1134" y="1021"/>
                    <a:pt x="0" y="766"/>
                    <a:pt x="0" y="1352"/>
                  </a:cubicBezTo>
                  <a:cubicBezTo>
                    <a:pt x="391" y="1193"/>
                    <a:pt x="815" y="818"/>
                    <a:pt x="1239" y="818"/>
                  </a:cubicBezTo>
                  <a:cubicBezTo>
                    <a:pt x="1317" y="818"/>
                    <a:pt x="1396" y="831"/>
                    <a:pt x="1474" y="861"/>
                  </a:cubicBezTo>
                  <a:cubicBezTo>
                    <a:pt x="1370" y="974"/>
                    <a:pt x="1238" y="1078"/>
                    <a:pt x="1134" y="1191"/>
                  </a:cubicBezTo>
                  <a:cubicBezTo>
                    <a:pt x="1172" y="1210"/>
                    <a:pt x="1219" y="1257"/>
                    <a:pt x="1267" y="1295"/>
                  </a:cubicBezTo>
                  <a:cubicBezTo>
                    <a:pt x="1024" y="1641"/>
                    <a:pt x="703" y="1742"/>
                    <a:pt x="324" y="1742"/>
                  </a:cubicBezTo>
                  <a:cubicBezTo>
                    <a:pt x="289" y="1742"/>
                    <a:pt x="253" y="1741"/>
                    <a:pt x="218" y="1739"/>
                  </a:cubicBezTo>
                  <a:lnTo>
                    <a:pt x="218" y="1739"/>
                  </a:lnTo>
                  <a:cubicBezTo>
                    <a:pt x="199" y="1768"/>
                    <a:pt x="218" y="1787"/>
                    <a:pt x="227" y="1806"/>
                  </a:cubicBezTo>
                  <a:cubicBezTo>
                    <a:pt x="348" y="1813"/>
                    <a:pt x="476" y="1851"/>
                    <a:pt x="605" y="1851"/>
                  </a:cubicBezTo>
                  <a:cubicBezTo>
                    <a:pt x="636" y="1851"/>
                    <a:pt x="668" y="1849"/>
                    <a:pt x="699" y="1843"/>
                  </a:cubicBezTo>
                  <a:cubicBezTo>
                    <a:pt x="917" y="1777"/>
                    <a:pt x="1115" y="1588"/>
                    <a:pt x="1361" y="1541"/>
                  </a:cubicBezTo>
                  <a:cubicBezTo>
                    <a:pt x="1654" y="1484"/>
                    <a:pt x="1956" y="1428"/>
                    <a:pt x="2249" y="1343"/>
                  </a:cubicBezTo>
                  <a:cubicBezTo>
                    <a:pt x="2807" y="1201"/>
                    <a:pt x="3383" y="1182"/>
                    <a:pt x="3960" y="1153"/>
                  </a:cubicBezTo>
                  <a:cubicBezTo>
                    <a:pt x="4381" y="1133"/>
                    <a:pt x="4746" y="906"/>
                    <a:pt x="5129" y="906"/>
                  </a:cubicBezTo>
                  <a:cubicBezTo>
                    <a:pt x="5271" y="906"/>
                    <a:pt x="5416" y="937"/>
                    <a:pt x="5567" y="1021"/>
                  </a:cubicBezTo>
                  <a:cubicBezTo>
                    <a:pt x="5697" y="1103"/>
                    <a:pt x="5778" y="1220"/>
                    <a:pt x="5914" y="1220"/>
                  </a:cubicBezTo>
                  <a:cubicBezTo>
                    <a:pt x="5935" y="1220"/>
                    <a:pt x="5958" y="1217"/>
                    <a:pt x="5982" y="1210"/>
                  </a:cubicBezTo>
                  <a:cubicBezTo>
                    <a:pt x="6134" y="1182"/>
                    <a:pt x="6398" y="785"/>
                    <a:pt x="6540" y="690"/>
                  </a:cubicBezTo>
                  <a:cubicBezTo>
                    <a:pt x="6776" y="511"/>
                    <a:pt x="7041" y="388"/>
                    <a:pt x="7306" y="265"/>
                  </a:cubicBezTo>
                  <a:cubicBezTo>
                    <a:pt x="7398" y="227"/>
                    <a:pt x="7484" y="212"/>
                    <a:pt x="7567" y="212"/>
                  </a:cubicBezTo>
                  <a:cubicBezTo>
                    <a:pt x="7829" y="212"/>
                    <a:pt x="8062" y="360"/>
                    <a:pt x="8392" y="360"/>
                  </a:cubicBezTo>
                  <a:cubicBezTo>
                    <a:pt x="8458" y="360"/>
                    <a:pt x="8521" y="359"/>
                    <a:pt x="8582" y="359"/>
                  </a:cubicBezTo>
                  <a:cubicBezTo>
                    <a:pt x="8702" y="359"/>
                    <a:pt x="8811" y="363"/>
                    <a:pt x="8912" y="388"/>
                  </a:cubicBezTo>
                  <a:cubicBezTo>
                    <a:pt x="8884" y="293"/>
                    <a:pt x="8865" y="208"/>
                    <a:pt x="8855" y="114"/>
                  </a:cubicBezTo>
                  <a:cubicBezTo>
                    <a:pt x="8790" y="136"/>
                    <a:pt x="8722" y="145"/>
                    <a:pt x="8653" y="145"/>
                  </a:cubicBezTo>
                  <a:cubicBezTo>
                    <a:pt x="8453" y="145"/>
                    <a:pt x="8244" y="71"/>
                    <a:pt x="8062" y="29"/>
                  </a:cubicBezTo>
                  <a:cubicBezTo>
                    <a:pt x="7948" y="9"/>
                    <a:pt x="7853" y="1"/>
                    <a:pt x="776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1123650" y="3819325"/>
              <a:ext cx="250" cy="50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0" y="19"/>
                  </a:moveTo>
                  <a:cubicBezTo>
                    <a:pt x="0" y="19"/>
                    <a:pt x="10" y="0"/>
                    <a:pt x="0" y="19"/>
                  </a:cubicBezTo>
                  <a:cubicBezTo>
                    <a:pt x="0" y="0"/>
                    <a:pt x="0" y="0"/>
                    <a:pt x="0" y="19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1124350" y="3811625"/>
              <a:ext cx="103750" cy="56400"/>
            </a:xfrm>
            <a:custGeom>
              <a:avLst/>
              <a:gdLst/>
              <a:ahLst/>
              <a:cxnLst/>
              <a:rect l="l" t="t" r="r" b="b"/>
              <a:pathLst>
                <a:path w="4150" h="2256" extrusionOk="0">
                  <a:moveTo>
                    <a:pt x="1021" y="0"/>
                  </a:moveTo>
                  <a:cubicBezTo>
                    <a:pt x="809" y="0"/>
                    <a:pt x="610" y="96"/>
                    <a:pt x="416" y="204"/>
                  </a:cubicBezTo>
                  <a:cubicBezTo>
                    <a:pt x="350" y="242"/>
                    <a:pt x="274" y="290"/>
                    <a:pt x="189" y="299"/>
                  </a:cubicBezTo>
                  <a:cubicBezTo>
                    <a:pt x="158" y="299"/>
                    <a:pt x="122" y="295"/>
                    <a:pt x="91" y="295"/>
                  </a:cubicBezTo>
                  <a:cubicBezTo>
                    <a:pt x="75" y="295"/>
                    <a:pt x="60" y="296"/>
                    <a:pt x="48" y="299"/>
                  </a:cubicBezTo>
                  <a:cubicBezTo>
                    <a:pt x="29" y="308"/>
                    <a:pt x="19" y="308"/>
                    <a:pt x="0" y="327"/>
                  </a:cubicBezTo>
                  <a:cubicBezTo>
                    <a:pt x="76" y="337"/>
                    <a:pt x="133" y="384"/>
                    <a:pt x="189" y="384"/>
                  </a:cubicBezTo>
                  <a:cubicBezTo>
                    <a:pt x="265" y="393"/>
                    <a:pt x="322" y="403"/>
                    <a:pt x="397" y="422"/>
                  </a:cubicBezTo>
                  <a:cubicBezTo>
                    <a:pt x="462" y="437"/>
                    <a:pt x="530" y="440"/>
                    <a:pt x="601" y="440"/>
                  </a:cubicBezTo>
                  <a:cubicBezTo>
                    <a:pt x="648" y="440"/>
                    <a:pt x="695" y="439"/>
                    <a:pt x="742" y="439"/>
                  </a:cubicBezTo>
                  <a:cubicBezTo>
                    <a:pt x="802" y="439"/>
                    <a:pt x="860" y="441"/>
                    <a:pt x="917" y="450"/>
                  </a:cubicBezTo>
                  <a:cubicBezTo>
                    <a:pt x="1078" y="488"/>
                    <a:pt x="1210" y="601"/>
                    <a:pt x="1390" y="630"/>
                  </a:cubicBezTo>
                  <a:cubicBezTo>
                    <a:pt x="1417" y="637"/>
                    <a:pt x="1445" y="638"/>
                    <a:pt x="1474" y="638"/>
                  </a:cubicBezTo>
                  <a:cubicBezTo>
                    <a:pt x="1510" y="638"/>
                    <a:pt x="1547" y="636"/>
                    <a:pt x="1583" y="636"/>
                  </a:cubicBezTo>
                  <a:cubicBezTo>
                    <a:pt x="1638" y="636"/>
                    <a:pt x="1692" y="642"/>
                    <a:pt x="1739" y="677"/>
                  </a:cubicBezTo>
                  <a:cubicBezTo>
                    <a:pt x="1796" y="715"/>
                    <a:pt x="1834" y="772"/>
                    <a:pt x="1909" y="790"/>
                  </a:cubicBezTo>
                  <a:lnTo>
                    <a:pt x="2013" y="828"/>
                  </a:lnTo>
                  <a:cubicBezTo>
                    <a:pt x="2108" y="875"/>
                    <a:pt x="2250" y="932"/>
                    <a:pt x="2306" y="1027"/>
                  </a:cubicBezTo>
                  <a:cubicBezTo>
                    <a:pt x="2287" y="1064"/>
                    <a:pt x="2269" y="1112"/>
                    <a:pt x="2269" y="1150"/>
                  </a:cubicBezTo>
                  <a:cubicBezTo>
                    <a:pt x="2297" y="1159"/>
                    <a:pt x="2316" y="1187"/>
                    <a:pt x="2354" y="1187"/>
                  </a:cubicBezTo>
                  <a:cubicBezTo>
                    <a:pt x="2108" y="1244"/>
                    <a:pt x="1805" y="1395"/>
                    <a:pt x="1607" y="1546"/>
                  </a:cubicBezTo>
                  <a:cubicBezTo>
                    <a:pt x="1654" y="1546"/>
                    <a:pt x="1749" y="1565"/>
                    <a:pt x="1796" y="1613"/>
                  </a:cubicBezTo>
                  <a:cubicBezTo>
                    <a:pt x="1843" y="1660"/>
                    <a:pt x="1834" y="1707"/>
                    <a:pt x="1862" y="1773"/>
                  </a:cubicBezTo>
                  <a:cubicBezTo>
                    <a:pt x="1919" y="1953"/>
                    <a:pt x="2155" y="2151"/>
                    <a:pt x="2297" y="2255"/>
                  </a:cubicBezTo>
                  <a:cubicBezTo>
                    <a:pt x="2165" y="2151"/>
                    <a:pt x="2165" y="1906"/>
                    <a:pt x="2193" y="1735"/>
                  </a:cubicBezTo>
                  <a:cubicBezTo>
                    <a:pt x="2212" y="1632"/>
                    <a:pt x="2382" y="1518"/>
                    <a:pt x="2335" y="1405"/>
                  </a:cubicBezTo>
                  <a:cubicBezTo>
                    <a:pt x="2429" y="1386"/>
                    <a:pt x="2486" y="1320"/>
                    <a:pt x="2571" y="1253"/>
                  </a:cubicBezTo>
                  <a:cubicBezTo>
                    <a:pt x="2647" y="1187"/>
                    <a:pt x="2741" y="1159"/>
                    <a:pt x="2836" y="1131"/>
                  </a:cubicBezTo>
                  <a:cubicBezTo>
                    <a:pt x="2949" y="1093"/>
                    <a:pt x="3044" y="1017"/>
                    <a:pt x="3147" y="979"/>
                  </a:cubicBezTo>
                  <a:cubicBezTo>
                    <a:pt x="3233" y="961"/>
                    <a:pt x="3308" y="951"/>
                    <a:pt x="3393" y="904"/>
                  </a:cubicBezTo>
                  <a:cubicBezTo>
                    <a:pt x="3526" y="828"/>
                    <a:pt x="3677" y="762"/>
                    <a:pt x="3818" y="677"/>
                  </a:cubicBezTo>
                  <a:cubicBezTo>
                    <a:pt x="3904" y="630"/>
                    <a:pt x="3970" y="573"/>
                    <a:pt x="4045" y="526"/>
                  </a:cubicBezTo>
                  <a:cubicBezTo>
                    <a:pt x="4083" y="497"/>
                    <a:pt x="4111" y="450"/>
                    <a:pt x="4149" y="431"/>
                  </a:cubicBezTo>
                  <a:lnTo>
                    <a:pt x="4149" y="431"/>
                  </a:lnTo>
                  <a:cubicBezTo>
                    <a:pt x="3941" y="479"/>
                    <a:pt x="3724" y="469"/>
                    <a:pt x="3535" y="497"/>
                  </a:cubicBezTo>
                  <a:cubicBezTo>
                    <a:pt x="3440" y="516"/>
                    <a:pt x="3384" y="564"/>
                    <a:pt x="3308" y="611"/>
                  </a:cubicBezTo>
                  <a:cubicBezTo>
                    <a:pt x="3233" y="658"/>
                    <a:pt x="3110" y="668"/>
                    <a:pt x="3015" y="686"/>
                  </a:cubicBezTo>
                  <a:cubicBezTo>
                    <a:pt x="2991" y="694"/>
                    <a:pt x="2974" y="697"/>
                    <a:pt x="2960" y="697"/>
                  </a:cubicBezTo>
                  <a:cubicBezTo>
                    <a:pt x="2921" y="697"/>
                    <a:pt x="2916" y="672"/>
                    <a:pt x="2873" y="658"/>
                  </a:cubicBezTo>
                  <a:cubicBezTo>
                    <a:pt x="2845" y="644"/>
                    <a:pt x="2810" y="644"/>
                    <a:pt x="2774" y="644"/>
                  </a:cubicBezTo>
                  <a:cubicBezTo>
                    <a:pt x="2739" y="644"/>
                    <a:pt x="2703" y="644"/>
                    <a:pt x="2675" y="630"/>
                  </a:cubicBezTo>
                  <a:cubicBezTo>
                    <a:pt x="2618" y="611"/>
                    <a:pt x="2599" y="573"/>
                    <a:pt x="2552" y="535"/>
                  </a:cubicBezTo>
                  <a:cubicBezTo>
                    <a:pt x="2476" y="479"/>
                    <a:pt x="2354" y="441"/>
                    <a:pt x="2259" y="403"/>
                  </a:cubicBezTo>
                  <a:cubicBezTo>
                    <a:pt x="2193" y="384"/>
                    <a:pt x="2155" y="384"/>
                    <a:pt x="2108" y="327"/>
                  </a:cubicBezTo>
                  <a:cubicBezTo>
                    <a:pt x="2098" y="299"/>
                    <a:pt x="2098" y="261"/>
                    <a:pt x="2080" y="242"/>
                  </a:cubicBezTo>
                  <a:cubicBezTo>
                    <a:pt x="2051" y="195"/>
                    <a:pt x="2004" y="195"/>
                    <a:pt x="1957" y="167"/>
                  </a:cubicBezTo>
                  <a:cubicBezTo>
                    <a:pt x="1702" y="63"/>
                    <a:pt x="1418" y="63"/>
                    <a:pt x="1163" y="15"/>
                  </a:cubicBezTo>
                  <a:cubicBezTo>
                    <a:pt x="1115" y="5"/>
                    <a:pt x="1068" y="0"/>
                    <a:pt x="102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9"/>
            <p:cNvSpPr/>
            <p:nvPr/>
          </p:nvSpPr>
          <p:spPr>
            <a:xfrm>
              <a:off x="1227125" y="3821225"/>
              <a:ext cx="1675" cy="475"/>
            </a:xfrm>
            <a:custGeom>
              <a:avLst/>
              <a:gdLst/>
              <a:ahLst/>
              <a:cxnLst/>
              <a:rect l="l" t="t" r="r" b="b"/>
              <a:pathLst>
                <a:path w="67" h="19" extrusionOk="0">
                  <a:moveTo>
                    <a:pt x="67" y="0"/>
                  </a:moveTo>
                  <a:cubicBezTo>
                    <a:pt x="48" y="0"/>
                    <a:pt x="29" y="9"/>
                    <a:pt x="0" y="19"/>
                  </a:cubicBezTo>
                  <a:cubicBezTo>
                    <a:pt x="29" y="9"/>
                    <a:pt x="38" y="9"/>
                    <a:pt x="67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9"/>
            <p:cNvSpPr/>
            <p:nvPr/>
          </p:nvSpPr>
          <p:spPr>
            <a:xfrm>
              <a:off x="1106400" y="3757550"/>
              <a:ext cx="93350" cy="22475"/>
            </a:xfrm>
            <a:custGeom>
              <a:avLst/>
              <a:gdLst/>
              <a:ahLst/>
              <a:cxnLst/>
              <a:rect l="l" t="t" r="r" b="b"/>
              <a:pathLst>
                <a:path w="3734" h="899" extrusionOk="0">
                  <a:moveTo>
                    <a:pt x="1228" y="1"/>
                  </a:moveTo>
                  <a:cubicBezTo>
                    <a:pt x="1139" y="1"/>
                    <a:pt x="1091" y="44"/>
                    <a:pt x="1002" y="52"/>
                  </a:cubicBezTo>
                  <a:lnTo>
                    <a:pt x="0" y="336"/>
                  </a:lnTo>
                  <a:cubicBezTo>
                    <a:pt x="397" y="336"/>
                    <a:pt x="851" y="468"/>
                    <a:pt x="1276" y="515"/>
                  </a:cubicBezTo>
                  <a:cubicBezTo>
                    <a:pt x="1371" y="525"/>
                    <a:pt x="1881" y="544"/>
                    <a:pt x="1645" y="733"/>
                  </a:cubicBezTo>
                  <a:cubicBezTo>
                    <a:pt x="1720" y="808"/>
                    <a:pt x="1881" y="799"/>
                    <a:pt x="1975" y="818"/>
                  </a:cubicBezTo>
                  <a:cubicBezTo>
                    <a:pt x="2108" y="846"/>
                    <a:pt x="2231" y="846"/>
                    <a:pt x="2363" y="865"/>
                  </a:cubicBezTo>
                  <a:cubicBezTo>
                    <a:pt x="2546" y="890"/>
                    <a:pt x="2716" y="898"/>
                    <a:pt x="2890" y="898"/>
                  </a:cubicBezTo>
                  <a:cubicBezTo>
                    <a:pt x="2977" y="898"/>
                    <a:pt x="3065" y="896"/>
                    <a:pt x="3157" y="893"/>
                  </a:cubicBezTo>
                  <a:cubicBezTo>
                    <a:pt x="3261" y="893"/>
                    <a:pt x="3308" y="865"/>
                    <a:pt x="3402" y="818"/>
                  </a:cubicBezTo>
                  <a:cubicBezTo>
                    <a:pt x="3506" y="770"/>
                    <a:pt x="3629" y="751"/>
                    <a:pt x="3733" y="714"/>
                  </a:cubicBezTo>
                  <a:cubicBezTo>
                    <a:pt x="3676" y="680"/>
                    <a:pt x="3593" y="673"/>
                    <a:pt x="3518" y="673"/>
                  </a:cubicBezTo>
                  <a:cubicBezTo>
                    <a:pt x="3469" y="673"/>
                    <a:pt x="3423" y="676"/>
                    <a:pt x="3393" y="676"/>
                  </a:cubicBezTo>
                  <a:cubicBezTo>
                    <a:pt x="3298" y="676"/>
                    <a:pt x="3223" y="666"/>
                    <a:pt x="3128" y="666"/>
                  </a:cubicBezTo>
                  <a:cubicBezTo>
                    <a:pt x="2987" y="666"/>
                    <a:pt x="2864" y="647"/>
                    <a:pt x="2722" y="647"/>
                  </a:cubicBezTo>
                  <a:cubicBezTo>
                    <a:pt x="2722" y="581"/>
                    <a:pt x="2779" y="515"/>
                    <a:pt x="2798" y="468"/>
                  </a:cubicBezTo>
                  <a:cubicBezTo>
                    <a:pt x="2599" y="383"/>
                    <a:pt x="2410" y="364"/>
                    <a:pt x="2193" y="317"/>
                  </a:cubicBezTo>
                  <a:cubicBezTo>
                    <a:pt x="2051" y="288"/>
                    <a:pt x="1975" y="184"/>
                    <a:pt x="1843" y="147"/>
                  </a:cubicBezTo>
                  <a:lnTo>
                    <a:pt x="1276" y="5"/>
                  </a:lnTo>
                  <a:cubicBezTo>
                    <a:pt x="1259" y="2"/>
                    <a:pt x="1243" y="1"/>
                    <a:pt x="122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0"/>
          <p:cNvSpPr/>
          <p:nvPr/>
        </p:nvSpPr>
        <p:spPr>
          <a:xfrm flipH="1">
            <a:off x="7700925" y="2626351"/>
            <a:ext cx="2700575" cy="845987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title"/>
          </p:nvPr>
        </p:nvSpPr>
        <p:spPr>
          <a:xfrm>
            <a:off x="751650" y="445025"/>
            <a:ext cx="764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0"/>
          <p:cNvSpPr/>
          <p:nvPr/>
        </p:nvSpPr>
        <p:spPr>
          <a:xfrm flipH="1">
            <a:off x="-1137767" y="477321"/>
            <a:ext cx="2454316" cy="925763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20"/>
          <p:cNvGrpSpPr/>
          <p:nvPr/>
        </p:nvGrpSpPr>
        <p:grpSpPr>
          <a:xfrm>
            <a:off x="-65800" y="4604003"/>
            <a:ext cx="9267568" cy="605879"/>
            <a:chOff x="-65798" y="4177775"/>
            <a:chExt cx="9267568" cy="907276"/>
          </a:xfrm>
        </p:grpSpPr>
        <p:sp>
          <p:nvSpPr>
            <p:cNvPr id="363" name="Google Shape;363;p20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" name="Google Shape;365;p20"/>
          <p:cNvSpPr/>
          <p:nvPr/>
        </p:nvSpPr>
        <p:spPr>
          <a:xfrm>
            <a:off x="163145" y="4026449"/>
            <a:ext cx="805144" cy="769428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"/>
          <p:cNvSpPr/>
          <p:nvPr/>
        </p:nvSpPr>
        <p:spPr>
          <a:xfrm>
            <a:off x="7323048" y="4684476"/>
            <a:ext cx="504328" cy="481947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rgbClr val="C9D3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CUSTOM_2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2"/>
          <p:cNvSpPr/>
          <p:nvPr/>
        </p:nvSpPr>
        <p:spPr>
          <a:xfrm flipH="1">
            <a:off x="-1369075" y="2953061"/>
            <a:ext cx="4796345" cy="1502512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2"/>
          <p:cNvSpPr/>
          <p:nvPr/>
        </p:nvSpPr>
        <p:spPr>
          <a:xfrm flipH="1">
            <a:off x="-9050" y="4244075"/>
            <a:ext cx="9165325" cy="912225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79" name="Google Shape;379;p22"/>
          <p:cNvSpPr/>
          <p:nvPr/>
        </p:nvSpPr>
        <p:spPr>
          <a:xfrm>
            <a:off x="-8025" y="4624750"/>
            <a:ext cx="9155750" cy="551892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80" name="Google Shape;380;p22"/>
          <p:cNvSpPr/>
          <p:nvPr/>
        </p:nvSpPr>
        <p:spPr>
          <a:xfrm flipH="1">
            <a:off x="6250196" y="-865786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2"/>
          <p:cNvSpPr/>
          <p:nvPr/>
        </p:nvSpPr>
        <p:spPr>
          <a:xfrm flipH="1">
            <a:off x="-846565" y="344233"/>
            <a:ext cx="2766514" cy="1043528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2"/>
          <p:cNvSpPr txBox="1">
            <a:spLocks noGrp="1"/>
          </p:cNvSpPr>
          <p:nvPr>
            <p:ph type="title"/>
          </p:nvPr>
        </p:nvSpPr>
        <p:spPr>
          <a:xfrm>
            <a:off x="1557000" y="2012675"/>
            <a:ext cx="60300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3" name="Google Shape;383;p22"/>
          <p:cNvSpPr txBox="1">
            <a:spLocks noGrp="1"/>
          </p:cNvSpPr>
          <p:nvPr>
            <p:ph type="title" idx="2" hasCustomPrompt="1"/>
          </p:nvPr>
        </p:nvSpPr>
        <p:spPr>
          <a:xfrm>
            <a:off x="4003350" y="939625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84" name="Google Shape;384;p22"/>
          <p:cNvSpPr txBox="1">
            <a:spLocks noGrp="1"/>
          </p:cNvSpPr>
          <p:nvPr>
            <p:ph type="subTitle" idx="1"/>
          </p:nvPr>
        </p:nvSpPr>
        <p:spPr>
          <a:xfrm>
            <a:off x="2359175" y="2871100"/>
            <a:ext cx="44256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6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4"/>
          <p:cNvSpPr/>
          <p:nvPr/>
        </p:nvSpPr>
        <p:spPr>
          <a:xfrm flipH="1">
            <a:off x="-503079" y="30752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4"/>
          <p:cNvSpPr/>
          <p:nvPr/>
        </p:nvSpPr>
        <p:spPr>
          <a:xfrm rot="544783" flipH="1">
            <a:off x="-1138641" y="3472508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4"/>
          <p:cNvSpPr/>
          <p:nvPr/>
        </p:nvSpPr>
        <p:spPr>
          <a:xfrm>
            <a:off x="7577500" y="3103476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4"/>
          <p:cNvSpPr txBox="1">
            <a:spLocks noGrp="1"/>
          </p:cNvSpPr>
          <p:nvPr>
            <p:ph type="subTitle" idx="1"/>
          </p:nvPr>
        </p:nvSpPr>
        <p:spPr>
          <a:xfrm>
            <a:off x="1575624" y="1588325"/>
            <a:ext cx="28872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1" name="Google Shape;401;p24"/>
          <p:cNvSpPr txBox="1">
            <a:spLocks noGrp="1"/>
          </p:cNvSpPr>
          <p:nvPr>
            <p:ph type="subTitle" idx="2"/>
          </p:nvPr>
        </p:nvSpPr>
        <p:spPr>
          <a:xfrm>
            <a:off x="4681163" y="1588325"/>
            <a:ext cx="28872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2" name="Google Shape;402;p24"/>
          <p:cNvSpPr txBox="1">
            <a:spLocks noGrp="1"/>
          </p:cNvSpPr>
          <p:nvPr>
            <p:ph type="subTitle" idx="3"/>
          </p:nvPr>
        </p:nvSpPr>
        <p:spPr>
          <a:xfrm>
            <a:off x="1500944" y="2049950"/>
            <a:ext cx="3036600" cy="17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24"/>
          <p:cNvSpPr txBox="1">
            <a:spLocks noGrp="1"/>
          </p:cNvSpPr>
          <p:nvPr>
            <p:ph type="subTitle" idx="4"/>
          </p:nvPr>
        </p:nvSpPr>
        <p:spPr>
          <a:xfrm>
            <a:off x="4606456" y="2049950"/>
            <a:ext cx="3036600" cy="17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4"/>
          <p:cNvSpPr/>
          <p:nvPr/>
        </p:nvSpPr>
        <p:spPr>
          <a:xfrm>
            <a:off x="-310993" y="4480679"/>
            <a:ext cx="9595775" cy="931300"/>
          </a:xfrm>
          <a:custGeom>
            <a:avLst/>
            <a:gdLst/>
            <a:ahLst/>
            <a:cxnLst/>
            <a:rect l="l" t="t" r="r" b="b"/>
            <a:pathLst>
              <a:path w="383831" h="37252" extrusionOk="0">
                <a:moveTo>
                  <a:pt x="3008" y="16952"/>
                </a:moveTo>
                <a:cubicBezTo>
                  <a:pt x="-1570" y="13055"/>
                  <a:pt x="-4067" y="10490"/>
                  <a:pt x="19684" y="8975"/>
                </a:cubicBezTo>
                <a:cubicBezTo>
                  <a:pt x="43435" y="7460"/>
                  <a:pt x="109572" y="8790"/>
                  <a:pt x="145514" y="7862"/>
                </a:cubicBezTo>
                <a:cubicBezTo>
                  <a:pt x="181457" y="6934"/>
                  <a:pt x="200448" y="4584"/>
                  <a:pt x="235339" y="3408"/>
                </a:cubicBezTo>
                <a:cubicBezTo>
                  <a:pt x="270230" y="2233"/>
                  <a:pt x="330275" y="-1670"/>
                  <a:pt x="354859" y="809"/>
                </a:cubicBezTo>
                <a:cubicBezTo>
                  <a:pt x="379443" y="3288"/>
                  <a:pt x="386742" y="12345"/>
                  <a:pt x="382844" y="18284"/>
                </a:cubicBezTo>
                <a:cubicBezTo>
                  <a:pt x="378947" y="24223"/>
                  <a:pt x="387423" y="34097"/>
                  <a:pt x="331474" y="36443"/>
                </a:cubicBezTo>
                <a:cubicBezTo>
                  <a:pt x="275525" y="38789"/>
                  <a:pt x="101895" y="35609"/>
                  <a:pt x="47151" y="32360"/>
                </a:cubicBezTo>
                <a:cubicBezTo>
                  <a:pt x="-7593" y="29112"/>
                  <a:pt x="7586" y="20850"/>
                  <a:pt x="3008" y="169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06" name="Google Shape;406;p24"/>
          <p:cNvSpPr/>
          <p:nvPr/>
        </p:nvSpPr>
        <p:spPr>
          <a:xfrm>
            <a:off x="-387533" y="4915563"/>
            <a:ext cx="9748825" cy="527475"/>
          </a:xfrm>
          <a:custGeom>
            <a:avLst/>
            <a:gdLst/>
            <a:ahLst/>
            <a:cxnLst/>
            <a:rect l="l" t="t" r="r" b="b"/>
            <a:pathLst>
              <a:path w="389953" h="21099" extrusionOk="0">
                <a:moveTo>
                  <a:pt x="10719" y="9691"/>
                </a:moveTo>
                <a:cubicBezTo>
                  <a:pt x="22473" y="7773"/>
                  <a:pt x="60086" y="9073"/>
                  <a:pt x="109824" y="7464"/>
                </a:cubicBezTo>
                <a:cubicBezTo>
                  <a:pt x="159562" y="5856"/>
                  <a:pt x="262750" y="411"/>
                  <a:pt x="309147" y="40"/>
                </a:cubicBezTo>
                <a:cubicBezTo>
                  <a:pt x="355545" y="-331"/>
                  <a:pt x="383883" y="1919"/>
                  <a:pt x="388209" y="5237"/>
                </a:cubicBezTo>
                <a:cubicBezTo>
                  <a:pt x="392535" y="8556"/>
                  <a:pt x="393256" y="17662"/>
                  <a:pt x="335104" y="19951"/>
                </a:cubicBezTo>
                <a:cubicBezTo>
                  <a:pt x="276953" y="22240"/>
                  <a:pt x="93364" y="20681"/>
                  <a:pt x="39300" y="18971"/>
                </a:cubicBezTo>
                <a:cubicBezTo>
                  <a:pt x="-14764" y="17261"/>
                  <a:pt x="-1035" y="11609"/>
                  <a:pt x="10719" y="96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5"/>
          <p:cNvSpPr txBox="1">
            <a:spLocks noGrp="1"/>
          </p:cNvSpPr>
          <p:nvPr>
            <p:ph type="title"/>
          </p:nvPr>
        </p:nvSpPr>
        <p:spPr>
          <a:xfrm>
            <a:off x="3278960" y="1101250"/>
            <a:ext cx="25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9" name="Google Shape;409;p25"/>
          <p:cNvSpPr txBox="1">
            <a:spLocks noGrp="1"/>
          </p:cNvSpPr>
          <p:nvPr>
            <p:ph type="subTitle" idx="1"/>
          </p:nvPr>
        </p:nvSpPr>
        <p:spPr>
          <a:xfrm>
            <a:off x="2781075" y="1565924"/>
            <a:ext cx="3581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5"/>
          <p:cNvSpPr txBox="1">
            <a:spLocks noGrp="1"/>
          </p:cNvSpPr>
          <p:nvPr>
            <p:ph type="title" idx="2"/>
          </p:nvPr>
        </p:nvSpPr>
        <p:spPr>
          <a:xfrm>
            <a:off x="3278960" y="3183351"/>
            <a:ext cx="25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subTitle" idx="3"/>
          </p:nvPr>
        </p:nvSpPr>
        <p:spPr>
          <a:xfrm>
            <a:off x="2781150" y="3647275"/>
            <a:ext cx="3581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25"/>
          <p:cNvSpPr txBox="1">
            <a:spLocks noGrp="1"/>
          </p:cNvSpPr>
          <p:nvPr>
            <p:ph type="title" idx="4"/>
          </p:nvPr>
        </p:nvSpPr>
        <p:spPr>
          <a:xfrm>
            <a:off x="3278882" y="2142301"/>
            <a:ext cx="25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3" name="Google Shape;413;p25"/>
          <p:cNvSpPr txBox="1">
            <a:spLocks noGrp="1"/>
          </p:cNvSpPr>
          <p:nvPr>
            <p:ph type="subTitle" idx="5"/>
          </p:nvPr>
        </p:nvSpPr>
        <p:spPr>
          <a:xfrm>
            <a:off x="2781075" y="2606600"/>
            <a:ext cx="3581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5"/>
          <p:cNvSpPr txBox="1">
            <a:spLocks noGrp="1"/>
          </p:cNvSpPr>
          <p:nvPr>
            <p:ph type="title" idx="6"/>
          </p:nvPr>
        </p:nvSpPr>
        <p:spPr>
          <a:xfrm>
            <a:off x="2626150" y="368825"/>
            <a:ext cx="3891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5"/>
          <p:cNvSpPr/>
          <p:nvPr/>
        </p:nvSpPr>
        <p:spPr>
          <a:xfrm flipH="1"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16" name="Google Shape;416;p25"/>
          <p:cNvSpPr/>
          <p:nvPr/>
        </p:nvSpPr>
        <p:spPr>
          <a:xfrm>
            <a:off x="-8025" y="4591750"/>
            <a:ext cx="9155750" cy="572672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17" name="Google Shape;417;p25"/>
          <p:cNvSpPr/>
          <p:nvPr/>
        </p:nvSpPr>
        <p:spPr>
          <a:xfrm flipH="1">
            <a:off x="-272283" y="1443048"/>
            <a:ext cx="1604686" cy="60530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5"/>
          <p:cNvSpPr/>
          <p:nvPr/>
        </p:nvSpPr>
        <p:spPr>
          <a:xfrm>
            <a:off x="7586933" y="593450"/>
            <a:ext cx="2481811" cy="927193"/>
          </a:xfrm>
          <a:custGeom>
            <a:avLst/>
            <a:gdLst/>
            <a:ahLst/>
            <a:cxnLst/>
            <a:rect l="l" t="t" r="r" b="b"/>
            <a:pathLst>
              <a:path w="32388" h="12100" extrusionOk="0">
                <a:moveTo>
                  <a:pt x="15035" y="1"/>
                </a:moveTo>
                <a:cubicBezTo>
                  <a:pt x="14202" y="1"/>
                  <a:pt x="13526" y="500"/>
                  <a:pt x="13278" y="1859"/>
                </a:cubicBezTo>
                <a:cubicBezTo>
                  <a:pt x="13132" y="1831"/>
                  <a:pt x="12999" y="1817"/>
                  <a:pt x="12877" y="1817"/>
                </a:cubicBezTo>
                <a:cubicBezTo>
                  <a:pt x="11122" y="1817"/>
                  <a:pt x="11786" y="4562"/>
                  <a:pt x="10145" y="4562"/>
                </a:cubicBezTo>
                <a:cubicBezTo>
                  <a:pt x="9992" y="4562"/>
                  <a:pt x="9818" y="4538"/>
                  <a:pt x="9621" y="4486"/>
                </a:cubicBezTo>
                <a:lnTo>
                  <a:pt x="9621" y="4486"/>
                </a:lnTo>
                <a:cubicBezTo>
                  <a:pt x="9659" y="4873"/>
                  <a:pt x="9489" y="5308"/>
                  <a:pt x="9611" y="5686"/>
                </a:cubicBezTo>
                <a:cubicBezTo>
                  <a:pt x="9152" y="5644"/>
                  <a:pt x="8677" y="5623"/>
                  <a:pt x="8193" y="5623"/>
                </a:cubicBezTo>
                <a:cubicBezTo>
                  <a:pt x="6298" y="5623"/>
                  <a:pt x="4272" y="5948"/>
                  <a:pt x="2571" y="6603"/>
                </a:cubicBezTo>
                <a:cubicBezTo>
                  <a:pt x="0" y="7567"/>
                  <a:pt x="227" y="10364"/>
                  <a:pt x="3072" y="11064"/>
                </a:cubicBezTo>
                <a:cubicBezTo>
                  <a:pt x="3243" y="11106"/>
                  <a:pt x="3407" y="11124"/>
                  <a:pt x="3567" y="11124"/>
                </a:cubicBezTo>
                <a:cubicBezTo>
                  <a:pt x="4842" y="11124"/>
                  <a:pt x="5781" y="9931"/>
                  <a:pt x="6896" y="9931"/>
                </a:cubicBezTo>
                <a:cubicBezTo>
                  <a:pt x="6990" y="9931"/>
                  <a:pt x="7086" y="9939"/>
                  <a:pt x="7183" y="9958"/>
                </a:cubicBezTo>
                <a:cubicBezTo>
                  <a:pt x="7816" y="10071"/>
                  <a:pt x="8241" y="10553"/>
                  <a:pt x="8922" y="10648"/>
                </a:cubicBezTo>
                <a:cubicBezTo>
                  <a:pt x="9008" y="10659"/>
                  <a:pt x="9095" y="10664"/>
                  <a:pt x="9184" y="10664"/>
                </a:cubicBezTo>
                <a:cubicBezTo>
                  <a:pt x="9764" y="10664"/>
                  <a:pt x="10383" y="10436"/>
                  <a:pt x="10916" y="10166"/>
                </a:cubicBezTo>
                <a:cubicBezTo>
                  <a:pt x="11406" y="10298"/>
                  <a:pt x="11925" y="10366"/>
                  <a:pt x="12490" y="10366"/>
                </a:cubicBezTo>
                <a:cubicBezTo>
                  <a:pt x="12894" y="10366"/>
                  <a:pt x="13322" y="10331"/>
                  <a:pt x="13779" y="10260"/>
                </a:cubicBezTo>
                <a:cubicBezTo>
                  <a:pt x="15234" y="10046"/>
                  <a:pt x="16244" y="9157"/>
                  <a:pt x="17459" y="9157"/>
                </a:cubicBezTo>
                <a:cubicBezTo>
                  <a:pt x="17800" y="9157"/>
                  <a:pt x="18156" y="9227"/>
                  <a:pt x="18542" y="9400"/>
                </a:cubicBezTo>
                <a:cubicBezTo>
                  <a:pt x="20206" y="10156"/>
                  <a:pt x="20933" y="11801"/>
                  <a:pt x="22899" y="12056"/>
                </a:cubicBezTo>
                <a:cubicBezTo>
                  <a:pt x="23119" y="12085"/>
                  <a:pt x="23339" y="12099"/>
                  <a:pt x="23555" y="12099"/>
                </a:cubicBezTo>
                <a:cubicBezTo>
                  <a:pt x="25113" y="12099"/>
                  <a:pt x="26521" y="11349"/>
                  <a:pt x="27010" y="9797"/>
                </a:cubicBezTo>
                <a:cubicBezTo>
                  <a:pt x="27555" y="10139"/>
                  <a:pt x="28179" y="10303"/>
                  <a:pt x="28777" y="10303"/>
                </a:cubicBezTo>
                <a:cubicBezTo>
                  <a:pt x="30162" y="10303"/>
                  <a:pt x="31413" y="9425"/>
                  <a:pt x="31235" y="7841"/>
                </a:cubicBezTo>
                <a:cubicBezTo>
                  <a:pt x="32388" y="7217"/>
                  <a:pt x="31679" y="6130"/>
                  <a:pt x="30715" y="5809"/>
                </a:cubicBezTo>
                <a:cubicBezTo>
                  <a:pt x="31025" y="3881"/>
                  <a:pt x="29094" y="2706"/>
                  <a:pt x="27317" y="2706"/>
                </a:cubicBezTo>
                <a:cubicBezTo>
                  <a:pt x="26166" y="2706"/>
                  <a:pt x="25079" y="3198"/>
                  <a:pt x="24704" y="4297"/>
                </a:cubicBezTo>
                <a:cubicBezTo>
                  <a:pt x="23794" y="3300"/>
                  <a:pt x="22851" y="2859"/>
                  <a:pt x="21490" y="2859"/>
                </a:cubicBezTo>
                <a:cubicBezTo>
                  <a:pt x="21368" y="2859"/>
                  <a:pt x="21242" y="2863"/>
                  <a:pt x="21113" y="2870"/>
                </a:cubicBezTo>
                <a:cubicBezTo>
                  <a:pt x="20508" y="2898"/>
                  <a:pt x="20197" y="2953"/>
                  <a:pt x="19987" y="2953"/>
                </a:cubicBezTo>
                <a:cubicBezTo>
                  <a:pt x="19635" y="2953"/>
                  <a:pt x="19565" y="2800"/>
                  <a:pt x="18873" y="2114"/>
                </a:cubicBezTo>
                <a:cubicBezTo>
                  <a:pt x="17846" y="1098"/>
                  <a:pt x="16269" y="1"/>
                  <a:pt x="15035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25"/>
          <p:cNvGrpSpPr/>
          <p:nvPr/>
        </p:nvGrpSpPr>
        <p:grpSpPr>
          <a:xfrm flipH="1">
            <a:off x="7401178" y="3974864"/>
            <a:ext cx="2696480" cy="1244697"/>
            <a:chOff x="3311075" y="2692625"/>
            <a:chExt cx="1472601" cy="679717"/>
          </a:xfrm>
        </p:grpSpPr>
        <p:sp>
          <p:nvSpPr>
            <p:cNvPr id="420" name="Google Shape;420;p25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5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5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5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5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5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5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5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BLANK_1_1_1_1_1_2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8"/>
          <p:cNvSpPr txBox="1">
            <a:spLocks noGrp="1"/>
          </p:cNvSpPr>
          <p:nvPr>
            <p:ph type="title"/>
          </p:nvPr>
        </p:nvSpPr>
        <p:spPr>
          <a:xfrm>
            <a:off x="719975" y="13951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1"/>
          </p:nvPr>
        </p:nvSpPr>
        <p:spPr>
          <a:xfrm>
            <a:off x="719975" y="18551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title" idx="2"/>
          </p:nvPr>
        </p:nvSpPr>
        <p:spPr>
          <a:xfrm>
            <a:off x="3419248" y="13951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3"/>
          </p:nvPr>
        </p:nvSpPr>
        <p:spPr>
          <a:xfrm>
            <a:off x="3419248" y="18551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title" idx="4"/>
          </p:nvPr>
        </p:nvSpPr>
        <p:spPr>
          <a:xfrm>
            <a:off x="2069611" y="25237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5"/>
          </p:nvPr>
        </p:nvSpPr>
        <p:spPr>
          <a:xfrm>
            <a:off x="2069611" y="29837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title" idx="6"/>
          </p:nvPr>
        </p:nvSpPr>
        <p:spPr>
          <a:xfrm>
            <a:off x="6118520" y="13951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subTitle" idx="7"/>
          </p:nvPr>
        </p:nvSpPr>
        <p:spPr>
          <a:xfrm>
            <a:off x="6118520" y="18551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title" idx="8"/>
          </p:nvPr>
        </p:nvSpPr>
        <p:spPr>
          <a:xfrm>
            <a:off x="4768884" y="25237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9"/>
          </p:nvPr>
        </p:nvSpPr>
        <p:spPr>
          <a:xfrm>
            <a:off x="4768884" y="29837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28"/>
          <p:cNvSpPr txBox="1">
            <a:spLocks noGrp="1"/>
          </p:cNvSpPr>
          <p:nvPr>
            <p:ph type="title" idx="13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28"/>
          <p:cNvSpPr/>
          <p:nvPr/>
        </p:nvSpPr>
        <p:spPr>
          <a:xfrm flipH="1">
            <a:off x="6885906" y="245249"/>
            <a:ext cx="3731169" cy="116883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8"/>
          <p:cNvSpPr/>
          <p:nvPr/>
        </p:nvSpPr>
        <p:spPr>
          <a:xfrm>
            <a:off x="7664610" y="2712845"/>
            <a:ext cx="2766514" cy="1043528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8"/>
          <p:cNvSpPr/>
          <p:nvPr/>
        </p:nvSpPr>
        <p:spPr>
          <a:xfrm flipH="1">
            <a:off x="-1199915" y="202883"/>
            <a:ext cx="2766514" cy="1043528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8"/>
          <p:cNvSpPr/>
          <p:nvPr/>
        </p:nvSpPr>
        <p:spPr>
          <a:xfrm flipH="1"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39" name="Google Shape;539;p28"/>
          <p:cNvSpPr/>
          <p:nvPr/>
        </p:nvSpPr>
        <p:spPr>
          <a:xfrm>
            <a:off x="-31300" y="4393950"/>
            <a:ext cx="9187650" cy="738150"/>
          </a:xfrm>
          <a:custGeom>
            <a:avLst/>
            <a:gdLst/>
            <a:ahLst/>
            <a:cxnLst/>
            <a:rect l="l" t="t" r="r" b="b"/>
            <a:pathLst>
              <a:path w="367506" h="29526" extrusionOk="0">
                <a:moveTo>
                  <a:pt x="0" y="6910"/>
                </a:moveTo>
                <a:lnTo>
                  <a:pt x="0" y="29526"/>
                </a:lnTo>
                <a:lnTo>
                  <a:pt x="367506" y="29526"/>
                </a:lnTo>
                <a:lnTo>
                  <a:pt x="3675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540" name="Google Shape;540;p28"/>
          <p:cNvGrpSpPr/>
          <p:nvPr/>
        </p:nvGrpSpPr>
        <p:grpSpPr>
          <a:xfrm>
            <a:off x="8054891" y="3882517"/>
            <a:ext cx="900460" cy="511428"/>
            <a:chOff x="4352978" y="3127745"/>
            <a:chExt cx="430698" cy="244597"/>
          </a:xfrm>
        </p:grpSpPr>
        <p:sp>
          <p:nvSpPr>
            <p:cNvPr id="541" name="Google Shape;541;p28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4" name="Google Shape;544;p28"/>
          <p:cNvSpPr/>
          <p:nvPr/>
        </p:nvSpPr>
        <p:spPr>
          <a:xfrm>
            <a:off x="4414825" y="4612825"/>
            <a:ext cx="4789500" cy="590000"/>
          </a:xfrm>
          <a:custGeom>
            <a:avLst/>
            <a:gdLst/>
            <a:ahLst/>
            <a:cxnLst/>
            <a:rect l="l" t="t" r="r" b="b"/>
            <a:pathLst>
              <a:path w="191580" h="23600" extrusionOk="0">
                <a:moveTo>
                  <a:pt x="190192" y="1666"/>
                </a:moveTo>
                <a:lnTo>
                  <a:pt x="184916" y="1943"/>
                </a:lnTo>
                <a:lnTo>
                  <a:pt x="104952" y="0"/>
                </a:lnTo>
                <a:lnTo>
                  <a:pt x="38594" y="9995"/>
                </a:lnTo>
                <a:lnTo>
                  <a:pt x="0" y="21934"/>
                </a:lnTo>
                <a:lnTo>
                  <a:pt x="2777" y="23600"/>
                </a:lnTo>
                <a:lnTo>
                  <a:pt x="191580" y="21656"/>
                </a:lnTo>
                <a:close/>
              </a:path>
            </a:pathLst>
          </a:custGeom>
          <a:solidFill>
            <a:srgbClr val="50AAAA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"/>
          <p:cNvSpPr txBox="1">
            <a:spLocks noGrp="1"/>
          </p:cNvSpPr>
          <p:nvPr>
            <p:ph type="ctrTitle"/>
          </p:nvPr>
        </p:nvSpPr>
        <p:spPr>
          <a:xfrm>
            <a:off x="2993750" y="553000"/>
            <a:ext cx="31563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96" name="Google Shape;596;p31"/>
          <p:cNvSpPr txBox="1">
            <a:spLocks noGrp="1"/>
          </p:cNvSpPr>
          <p:nvPr>
            <p:ph type="subTitle" idx="1"/>
          </p:nvPr>
        </p:nvSpPr>
        <p:spPr>
          <a:xfrm>
            <a:off x="3104950" y="1409575"/>
            <a:ext cx="2934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7" name="Google Shape;597;p31"/>
          <p:cNvSpPr txBox="1">
            <a:spLocks noGrp="1"/>
          </p:cNvSpPr>
          <p:nvPr>
            <p:ph type="subTitle" idx="2"/>
          </p:nvPr>
        </p:nvSpPr>
        <p:spPr>
          <a:xfrm>
            <a:off x="2425000" y="4168425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8" name="Google Shape;598;p31"/>
          <p:cNvSpPr txBox="1"/>
          <p:nvPr/>
        </p:nvSpPr>
        <p:spPr>
          <a:xfrm>
            <a:off x="2471425" y="3412725"/>
            <a:ext cx="42012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highlight>
                <a:srgbClr val="DFDEFC"/>
              </a:highlight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99" name="Google Shape;599;p31"/>
          <p:cNvSpPr/>
          <p:nvPr/>
        </p:nvSpPr>
        <p:spPr>
          <a:xfrm flipH="1">
            <a:off x="-517554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1"/>
          <p:cNvSpPr/>
          <p:nvPr/>
        </p:nvSpPr>
        <p:spPr>
          <a:xfrm rot="544783" flipH="1">
            <a:off x="6761084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1"/>
          <p:cNvSpPr/>
          <p:nvPr/>
        </p:nvSpPr>
        <p:spPr>
          <a:xfrm>
            <a:off x="-1103500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2" name="Google Shape;602;p31"/>
          <p:cNvGrpSpPr/>
          <p:nvPr/>
        </p:nvGrpSpPr>
        <p:grpSpPr>
          <a:xfrm>
            <a:off x="-68375" y="4571272"/>
            <a:ext cx="9271069" cy="638999"/>
            <a:chOff x="-68375" y="4177775"/>
            <a:chExt cx="9271069" cy="1032308"/>
          </a:xfrm>
        </p:grpSpPr>
        <p:sp>
          <p:nvSpPr>
            <p:cNvPr id="603" name="Google Shape;603;p31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-65798" y="4178333"/>
              <a:ext cx="9268489" cy="248466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-68375" y="4869853"/>
              <a:ext cx="9271069" cy="340229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2"/>
          <p:cNvSpPr/>
          <p:nvPr/>
        </p:nvSpPr>
        <p:spPr>
          <a:xfrm>
            <a:off x="5732019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2"/>
          <p:cNvSpPr/>
          <p:nvPr/>
        </p:nvSpPr>
        <p:spPr>
          <a:xfrm rot="-544783">
            <a:off x="-2395870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2"/>
          <p:cNvSpPr/>
          <p:nvPr/>
        </p:nvSpPr>
        <p:spPr>
          <a:xfrm flipH="1">
            <a:off x="7772806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" name="Google Shape;611;p32"/>
          <p:cNvGrpSpPr/>
          <p:nvPr/>
        </p:nvGrpSpPr>
        <p:grpSpPr>
          <a:xfrm flipH="1">
            <a:off x="-41125" y="4571272"/>
            <a:ext cx="9271069" cy="638999"/>
            <a:chOff x="-68375" y="4177775"/>
            <a:chExt cx="9271069" cy="1032308"/>
          </a:xfrm>
        </p:grpSpPr>
        <p:sp>
          <p:nvSpPr>
            <p:cNvPr id="612" name="Google Shape;612;p32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-65798" y="4178333"/>
              <a:ext cx="9268489" cy="248466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-68375" y="4869853"/>
              <a:ext cx="9271069" cy="340229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32"/>
          <p:cNvGrpSpPr/>
          <p:nvPr/>
        </p:nvGrpSpPr>
        <p:grpSpPr>
          <a:xfrm>
            <a:off x="7626373" y="1259625"/>
            <a:ext cx="1419073" cy="3443653"/>
            <a:chOff x="3594050" y="3357900"/>
            <a:chExt cx="169900" cy="412300"/>
          </a:xfrm>
        </p:grpSpPr>
        <p:sp>
          <p:nvSpPr>
            <p:cNvPr id="617" name="Google Shape;617;p32"/>
            <p:cNvSpPr/>
            <p:nvPr/>
          </p:nvSpPr>
          <p:spPr>
            <a:xfrm>
              <a:off x="3700125" y="3618975"/>
              <a:ext cx="21050" cy="72075"/>
            </a:xfrm>
            <a:custGeom>
              <a:avLst/>
              <a:gdLst/>
              <a:ahLst/>
              <a:cxnLst/>
              <a:rect l="l" t="t" r="r" b="b"/>
              <a:pathLst>
                <a:path w="842" h="2883" extrusionOk="0">
                  <a:moveTo>
                    <a:pt x="57" y="0"/>
                  </a:moveTo>
                  <a:lnTo>
                    <a:pt x="0" y="95"/>
                  </a:lnTo>
                  <a:cubicBezTo>
                    <a:pt x="766" y="671"/>
                    <a:pt x="738" y="2146"/>
                    <a:pt x="624" y="2883"/>
                  </a:cubicBezTo>
                  <a:lnTo>
                    <a:pt x="662" y="2883"/>
                  </a:lnTo>
                  <a:cubicBezTo>
                    <a:pt x="785" y="2146"/>
                    <a:pt x="842" y="596"/>
                    <a:pt x="57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3713625" y="3686550"/>
              <a:ext cx="5425" cy="12775"/>
            </a:xfrm>
            <a:custGeom>
              <a:avLst/>
              <a:gdLst/>
              <a:ahLst/>
              <a:cxnLst/>
              <a:rect l="l" t="t" r="r" b="b"/>
              <a:pathLst>
                <a:path w="217" h="511" extrusionOk="0">
                  <a:moveTo>
                    <a:pt x="99" y="0"/>
                  </a:moveTo>
                  <a:cubicBezTo>
                    <a:pt x="8" y="0"/>
                    <a:pt x="0" y="343"/>
                    <a:pt x="75" y="511"/>
                  </a:cubicBezTo>
                  <a:cubicBezTo>
                    <a:pt x="75" y="511"/>
                    <a:pt x="198" y="236"/>
                    <a:pt x="188" y="161"/>
                  </a:cubicBezTo>
                  <a:cubicBezTo>
                    <a:pt x="179" y="95"/>
                    <a:pt x="217" y="10"/>
                    <a:pt x="103" y="0"/>
                  </a:cubicBezTo>
                  <a:cubicBezTo>
                    <a:pt x="102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3594050" y="3676850"/>
              <a:ext cx="19150" cy="92400"/>
            </a:xfrm>
            <a:custGeom>
              <a:avLst/>
              <a:gdLst/>
              <a:ahLst/>
              <a:cxnLst/>
              <a:rect l="l" t="t" r="r" b="b"/>
              <a:pathLst>
                <a:path w="766" h="3696" extrusionOk="0">
                  <a:moveTo>
                    <a:pt x="766" y="1"/>
                  </a:moveTo>
                  <a:lnTo>
                    <a:pt x="529" y="237"/>
                  </a:lnTo>
                  <a:cubicBezTo>
                    <a:pt x="529" y="237"/>
                    <a:pt x="57" y="2316"/>
                    <a:pt x="0" y="3696"/>
                  </a:cubicBezTo>
                  <a:lnTo>
                    <a:pt x="321" y="3696"/>
                  </a:lnTo>
                  <a:cubicBezTo>
                    <a:pt x="321" y="3696"/>
                    <a:pt x="416" y="1617"/>
                    <a:pt x="7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3601600" y="3595225"/>
              <a:ext cx="44675" cy="97725"/>
            </a:xfrm>
            <a:custGeom>
              <a:avLst/>
              <a:gdLst/>
              <a:ahLst/>
              <a:cxnLst/>
              <a:rect l="l" t="t" r="r" b="b"/>
              <a:pathLst>
                <a:path w="1787" h="3909" extrusionOk="0">
                  <a:moveTo>
                    <a:pt x="866" y="1"/>
                  </a:moveTo>
                  <a:cubicBezTo>
                    <a:pt x="1" y="1"/>
                    <a:pt x="82" y="2990"/>
                    <a:pt x="180" y="3908"/>
                  </a:cubicBezTo>
                  <a:lnTo>
                    <a:pt x="322" y="3814"/>
                  </a:lnTo>
                  <a:cubicBezTo>
                    <a:pt x="407" y="3322"/>
                    <a:pt x="1787" y="336"/>
                    <a:pt x="1031" y="34"/>
                  </a:cubicBezTo>
                  <a:cubicBezTo>
                    <a:pt x="972" y="11"/>
                    <a:pt x="917" y="1"/>
                    <a:pt x="8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3678150" y="3683225"/>
              <a:ext cx="16575" cy="86025"/>
            </a:xfrm>
            <a:custGeom>
              <a:avLst/>
              <a:gdLst/>
              <a:ahLst/>
              <a:cxnLst/>
              <a:rect l="l" t="t" r="r" b="b"/>
              <a:pathLst>
                <a:path w="663" h="3441" extrusionOk="0">
                  <a:moveTo>
                    <a:pt x="511" y="1"/>
                  </a:moveTo>
                  <a:cubicBezTo>
                    <a:pt x="511" y="1"/>
                    <a:pt x="48" y="2061"/>
                    <a:pt x="1" y="3441"/>
                  </a:cubicBezTo>
                  <a:lnTo>
                    <a:pt x="322" y="3441"/>
                  </a:lnTo>
                  <a:cubicBezTo>
                    <a:pt x="312" y="3441"/>
                    <a:pt x="312" y="1607"/>
                    <a:pt x="662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3676025" y="3607825"/>
              <a:ext cx="27225" cy="93400"/>
            </a:xfrm>
            <a:custGeom>
              <a:avLst/>
              <a:gdLst/>
              <a:ahLst/>
              <a:cxnLst/>
              <a:rect l="l" t="t" r="r" b="b"/>
              <a:pathLst>
                <a:path w="1089" h="3736" extrusionOk="0">
                  <a:moveTo>
                    <a:pt x="818" y="0"/>
                  </a:moveTo>
                  <a:cubicBezTo>
                    <a:pt x="728" y="0"/>
                    <a:pt x="613" y="76"/>
                    <a:pt x="473" y="267"/>
                  </a:cubicBezTo>
                  <a:cubicBezTo>
                    <a:pt x="38" y="872"/>
                    <a:pt x="0" y="1514"/>
                    <a:pt x="10" y="1798"/>
                  </a:cubicBezTo>
                  <a:cubicBezTo>
                    <a:pt x="29" y="2081"/>
                    <a:pt x="520" y="3111"/>
                    <a:pt x="473" y="3669"/>
                  </a:cubicBezTo>
                  <a:lnTo>
                    <a:pt x="596" y="3735"/>
                  </a:lnTo>
                  <a:cubicBezTo>
                    <a:pt x="728" y="3357"/>
                    <a:pt x="851" y="2913"/>
                    <a:pt x="832" y="2762"/>
                  </a:cubicBezTo>
                  <a:cubicBezTo>
                    <a:pt x="804" y="2601"/>
                    <a:pt x="860" y="1694"/>
                    <a:pt x="1031" y="692"/>
                  </a:cubicBezTo>
                  <a:cubicBezTo>
                    <a:pt x="1089" y="362"/>
                    <a:pt x="1014" y="0"/>
                    <a:pt x="818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3662325" y="3357900"/>
              <a:ext cx="10650" cy="28850"/>
            </a:xfrm>
            <a:custGeom>
              <a:avLst/>
              <a:gdLst/>
              <a:ahLst/>
              <a:cxnLst/>
              <a:rect l="l" t="t" r="r" b="b"/>
              <a:pathLst>
                <a:path w="426" h="1154" extrusionOk="0">
                  <a:moveTo>
                    <a:pt x="369" y="0"/>
                  </a:moveTo>
                  <a:lnTo>
                    <a:pt x="0" y="1012"/>
                  </a:lnTo>
                  <a:lnTo>
                    <a:pt x="104" y="1153"/>
                  </a:lnTo>
                  <a:lnTo>
                    <a:pt x="426" y="1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3610100" y="3390775"/>
              <a:ext cx="106575" cy="254550"/>
            </a:xfrm>
            <a:custGeom>
              <a:avLst/>
              <a:gdLst/>
              <a:ahLst/>
              <a:cxnLst/>
              <a:rect l="l" t="t" r="r" b="b"/>
              <a:pathLst>
                <a:path w="4263" h="10182" extrusionOk="0">
                  <a:moveTo>
                    <a:pt x="2362" y="1"/>
                  </a:moveTo>
                  <a:cubicBezTo>
                    <a:pt x="2164" y="1"/>
                    <a:pt x="1730" y="292"/>
                    <a:pt x="1730" y="292"/>
                  </a:cubicBezTo>
                  <a:cubicBezTo>
                    <a:pt x="2288" y="793"/>
                    <a:pt x="993" y="2390"/>
                    <a:pt x="823" y="3949"/>
                  </a:cubicBezTo>
                  <a:cubicBezTo>
                    <a:pt x="738" y="4649"/>
                    <a:pt x="539" y="6114"/>
                    <a:pt x="379" y="7078"/>
                  </a:cubicBezTo>
                  <a:cubicBezTo>
                    <a:pt x="256" y="7493"/>
                    <a:pt x="1" y="8438"/>
                    <a:pt x="180" y="9346"/>
                  </a:cubicBezTo>
                  <a:cubicBezTo>
                    <a:pt x="253" y="9733"/>
                    <a:pt x="1716" y="10182"/>
                    <a:pt x="3083" y="10182"/>
                  </a:cubicBezTo>
                  <a:cubicBezTo>
                    <a:pt x="3318" y="10182"/>
                    <a:pt x="3550" y="10169"/>
                    <a:pt x="3772" y="10140"/>
                  </a:cubicBezTo>
                  <a:cubicBezTo>
                    <a:pt x="3772" y="10140"/>
                    <a:pt x="4263" y="9374"/>
                    <a:pt x="4055" y="8939"/>
                  </a:cubicBezTo>
                  <a:cubicBezTo>
                    <a:pt x="3922" y="8643"/>
                    <a:pt x="3766" y="8587"/>
                    <a:pt x="3601" y="8587"/>
                  </a:cubicBezTo>
                  <a:cubicBezTo>
                    <a:pt x="3500" y="8587"/>
                    <a:pt x="3396" y="8607"/>
                    <a:pt x="3291" y="8607"/>
                  </a:cubicBezTo>
                  <a:cubicBezTo>
                    <a:pt x="3199" y="8607"/>
                    <a:pt x="3107" y="8591"/>
                    <a:pt x="3016" y="8533"/>
                  </a:cubicBezTo>
                  <a:cubicBezTo>
                    <a:pt x="2694" y="8334"/>
                    <a:pt x="2345" y="8023"/>
                    <a:pt x="2061" y="7720"/>
                  </a:cubicBezTo>
                  <a:cubicBezTo>
                    <a:pt x="2042" y="7503"/>
                    <a:pt x="2014" y="7257"/>
                    <a:pt x="1948" y="7191"/>
                  </a:cubicBezTo>
                  <a:cubicBezTo>
                    <a:pt x="1863" y="7096"/>
                    <a:pt x="1721" y="7030"/>
                    <a:pt x="1541" y="7021"/>
                  </a:cubicBezTo>
                  <a:cubicBezTo>
                    <a:pt x="1305" y="6123"/>
                    <a:pt x="1135" y="4923"/>
                    <a:pt x="1314" y="3902"/>
                  </a:cubicBezTo>
                  <a:cubicBezTo>
                    <a:pt x="1551" y="2494"/>
                    <a:pt x="2439" y="774"/>
                    <a:pt x="2458" y="103"/>
                  </a:cubicBezTo>
                  <a:cubicBezTo>
                    <a:pt x="2462" y="29"/>
                    <a:pt x="2424" y="1"/>
                    <a:pt x="2362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3610100" y="3390500"/>
              <a:ext cx="102575" cy="254825"/>
            </a:xfrm>
            <a:custGeom>
              <a:avLst/>
              <a:gdLst/>
              <a:ahLst/>
              <a:cxnLst/>
              <a:rect l="l" t="t" r="r" b="b"/>
              <a:pathLst>
                <a:path w="4103" h="10193" extrusionOk="0">
                  <a:moveTo>
                    <a:pt x="2345" y="1"/>
                  </a:moveTo>
                  <a:lnTo>
                    <a:pt x="2345" y="1"/>
                  </a:lnTo>
                  <a:cubicBezTo>
                    <a:pt x="2137" y="29"/>
                    <a:pt x="1730" y="303"/>
                    <a:pt x="1730" y="303"/>
                  </a:cubicBezTo>
                  <a:cubicBezTo>
                    <a:pt x="2288" y="804"/>
                    <a:pt x="993" y="2401"/>
                    <a:pt x="823" y="3960"/>
                  </a:cubicBezTo>
                  <a:cubicBezTo>
                    <a:pt x="738" y="4660"/>
                    <a:pt x="539" y="6125"/>
                    <a:pt x="379" y="7089"/>
                  </a:cubicBezTo>
                  <a:cubicBezTo>
                    <a:pt x="256" y="7504"/>
                    <a:pt x="1" y="8449"/>
                    <a:pt x="180" y="9357"/>
                  </a:cubicBezTo>
                  <a:cubicBezTo>
                    <a:pt x="253" y="9744"/>
                    <a:pt x="1716" y="10193"/>
                    <a:pt x="3083" y="10193"/>
                  </a:cubicBezTo>
                  <a:cubicBezTo>
                    <a:pt x="3318" y="10193"/>
                    <a:pt x="3550" y="10180"/>
                    <a:pt x="3772" y="10151"/>
                  </a:cubicBezTo>
                  <a:cubicBezTo>
                    <a:pt x="3772" y="10151"/>
                    <a:pt x="4065" y="9678"/>
                    <a:pt x="4102" y="9262"/>
                  </a:cubicBezTo>
                  <a:cubicBezTo>
                    <a:pt x="2751" y="9262"/>
                    <a:pt x="1352" y="8931"/>
                    <a:pt x="1125" y="8629"/>
                  </a:cubicBezTo>
                  <a:cubicBezTo>
                    <a:pt x="530" y="7835"/>
                    <a:pt x="1267" y="7410"/>
                    <a:pt x="1069" y="4414"/>
                  </a:cubicBezTo>
                  <a:cubicBezTo>
                    <a:pt x="974" y="3091"/>
                    <a:pt x="2335" y="917"/>
                    <a:pt x="2345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604425" y="3394525"/>
              <a:ext cx="104700" cy="251000"/>
            </a:xfrm>
            <a:custGeom>
              <a:avLst/>
              <a:gdLst/>
              <a:ahLst/>
              <a:cxnLst/>
              <a:rect l="l" t="t" r="r" b="b"/>
              <a:pathLst>
                <a:path w="4188" h="10040" extrusionOk="0">
                  <a:moveTo>
                    <a:pt x="2184" y="0"/>
                  </a:moveTo>
                  <a:lnTo>
                    <a:pt x="2184" y="0"/>
                  </a:lnTo>
                  <a:cubicBezTo>
                    <a:pt x="2033" y="76"/>
                    <a:pt x="1957" y="142"/>
                    <a:pt x="1957" y="142"/>
                  </a:cubicBezTo>
                  <a:cubicBezTo>
                    <a:pt x="2515" y="643"/>
                    <a:pt x="1220" y="2240"/>
                    <a:pt x="1050" y="3799"/>
                  </a:cubicBezTo>
                  <a:cubicBezTo>
                    <a:pt x="918" y="4943"/>
                    <a:pt x="681" y="6360"/>
                    <a:pt x="559" y="6899"/>
                  </a:cubicBezTo>
                  <a:cubicBezTo>
                    <a:pt x="473" y="7324"/>
                    <a:pt x="1" y="8336"/>
                    <a:pt x="388" y="9337"/>
                  </a:cubicBezTo>
                  <a:cubicBezTo>
                    <a:pt x="521" y="9689"/>
                    <a:pt x="1865" y="10040"/>
                    <a:pt x="3192" y="10040"/>
                  </a:cubicBezTo>
                  <a:cubicBezTo>
                    <a:pt x="3471" y="10040"/>
                    <a:pt x="3751" y="10024"/>
                    <a:pt x="4017" y="9990"/>
                  </a:cubicBezTo>
                  <a:cubicBezTo>
                    <a:pt x="4017" y="9990"/>
                    <a:pt x="4103" y="9923"/>
                    <a:pt x="4188" y="9574"/>
                  </a:cubicBezTo>
                  <a:cubicBezTo>
                    <a:pt x="3753" y="9356"/>
                    <a:pt x="1201" y="9328"/>
                    <a:pt x="880" y="8846"/>
                  </a:cubicBezTo>
                  <a:cubicBezTo>
                    <a:pt x="360" y="8033"/>
                    <a:pt x="1012" y="6663"/>
                    <a:pt x="1059" y="6389"/>
                  </a:cubicBezTo>
                  <a:cubicBezTo>
                    <a:pt x="1230" y="5482"/>
                    <a:pt x="1116" y="4366"/>
                    <a:pt x="1182" y="3705"/>
                  </a:cubicBezTo>
                  <a:cubicBezTo>
                    <a:pt x="1305" y="2259"/>
                    <a:pt x="2647" y="520"/>
                    <a:pt x="2184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656425" y="3404200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454" y="1"/>
                  </a:moveTo>
                  <a:lnTo>
                    <a:pt x="10" y="114"/>
                  </a:lnTo>
                  <a:lnTo>
                    <a:pt x="0" y="350"/>
                  </a:lnTo>
                  <a:cubicBezTo>
                    <a:pt x="0" y="350"/>
                    <a:pt x="350" y="331"/>
                    <a:pt x="454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607500" y="3583775"/>
              <a:ext cx="96675" cy="63275"/>
            </a:xfrm>
            <a:custGeom>
              <a:avLst/>
              <a:gdLst/>
              <a:ahLst/>
              <a:cxnLst/>
              <a:rect l="l" t="t" r="r" b="b"/>
              <a:pathLst>
                <a:path w="3867" h="2531" extrusionOk="0">
                  <a:moveTo>
                    <a:pt x="237" y="0"/>
                  </a:moveTo>
                  <a:cubicBezTo>
                    <a:pt x="114" y="492"/>
                    <a:pt x="1" y="1191"/>
                    <a:pt x="237" y="1834"/>
                  </a:cubicBezTo>
                  <a:cubicBezTo>
                    <a:pt x="376" y="2182"/>
                    <a:pt x="1703" y="2531"/>
                    <a:pt x="3015" y="2531"/>
                  </a:cubicBezTo>
                  <a:cubicBezTo>
                    <a:pt x="3303" y="2531"/>
                    <a:pt x="3592" y="2514"/>
                    <a:pt x="3866" y="2476"/>
                  </a:cubicBezTo>
                  <a:lnTo>
                    <a:pt x="3847" y="2420"/>
                  </a:lnTo>
                  <a:cubicBezTo>
                    <a:pt x="3622" y="2449"/>
                    <a:pt x="3389" y="2462"/>
                    <a:pt x="3156" y="2462"/>
                  </a:cubicBezTo>
                  <a:cubicBezTo>
                    <a:pt x="1805" y="2462"/>
                    <a:pt x="429" y="2018"/>
                    <a:pt x="284" y="1663"/>
                  </a:cubicBezTo>
                  <a:cubicBezTo>
                    <a:pt x="67" y="1078"/>
                    <a:pt x="133" y="473"/>
                    <a:pt x="237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623575" y="3596525"/>
              <a:ext cx="13500" cy="38075"/>
            </a:xfrm>
            <a:custGeom>
              <a:avLst/>
              <a:gdLst/>
              <a:ahLst/>
              <a:cxnLst/>
              <a:rect l="l" t="t" r="r" b="b"/>
              <a:pathLst>
                <a:path w="540" h="1523" extrusionOk="0">
                  <a:moveTo>
                    <a:pt x="426" y="1"/>
                  </a:moveTo>
                  <a:cubicBezTo>
                    <a:pt x="0" y="577"/>
                    <a:pt x="256" y="1522"/>
                    <a:pt x="256" y="1522"/>
                  </a:cubicBezTo>
                  <a:lnTo>
                    <a:pt x="539" y="1437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689725" y="3613525"/>
              <a:ext cx="11375" cy="30275"/>
            </a:xfrm>
            <a:custGeom>
              <a:avLst/>
              <a:gdLst/>
              <a:ahLst/>
              <a:cxnLst/>
              <a:rect l="l" t="t" r="r" b="b"/>
              <a:pathLst>
                <a:path w="455" h="1211" extrusionOk="0">
                  <a:moveTo>
                    <a:pt x="303" y="1"/>
                  </a:moveTo>
                  <a:cubicBezTo>
                    <a:pt x="1" y="473"/>
                    <a:pt x="237" y="1211"/>
                    <a:pt x="237" y="1211"/>
                  </a:cubicBezTo>
                  <a:lnTo>
                    <a:pt x="454" y="11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632075" y="3392575"/>
              <a:ext cx="18925" cy="9400"/>
            </a:xfrm>
            <a:custGeom>
              <a:avLst/>
              <a:gdLst/>
              <a:ahLst/>
              <a:cxnLst/>
              <a:rect l="l" t="t" r="r" b="b"/>
              <a:pathLst>
                <a:path w="757" h="376" extrusionOk="0">
                  <a:moveTo>
                    <a:pt x="75" y="1"/>
                  </a:moveTo>
                  <a:cubicBezTo>
                    <a:pt x="29" y="1"/>
                    <a:pt x="1" y="15"/>
                    <a:pt x="1" y="50"/>
                  </a:cubicBezTo>
                  <a:cubicBezTo>
                    <a:pt x="1" y="201"/>
                    <a:pt x="124" y="296"/>
                    <a:pt x="246" y="362"/>
                  </a:cubicBezTo>
                  <a:cubicBezTo>
                    <a:pt x="269" y="372"/>
                    <a:pt x="300" y="376"/>
                    <a:pt x="334" y="376"/>
                  </a:cubicBezTo>
                  <a:cubicBezTo>
                    <a:pt x="496" y="376"/>
                    <a:pt x="749" y="283"/>
                    <a:pt x="757" y="267"/>
                  </a:cubicBezTo>
                  <a:cubicBezTo>
                    <a:pt x="757" y="244"/>
                    <a:pt x="266" y="1"/>
                    <a:pt x="75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627600" y="3379100"/>
              <a:ext cx="49150" cy="30400"/>
            </a:xfrm>
            <a:custGeom>
              <a:avLst/>
              <a:gdLst/>
              <a:ahLst/>
              <a:cxnLst/>
              <a:rect l="l" t="t" r="r" b="b"/>
              <a:pathLst>
                <a:path w="1966" h="1216" extrusionOk="0">
                  <a:moveTo>
                    <a:pt x="1371" y="1"/>
                  </a:moveTo>
                  <a:cubicBezTo>
                    <a:pt x="1095" y="1"/>
                    <a:pt x="793" y="343"/>
                    <a:pt x="728" y="343"/>
                  </a:cubicBezTo>
                  <a:cubicBezTo>
                    <a:pt x="643" y="343"/>
                    <a:pt x="558" y="239"/>
                    <a:pt x="454" y="192"/>
                  </a:cubicBezTo>
                  <a:cubicBezTo>
                    <a:pt x="443" y="188"/>
                    <a:pt x="429" y="186"/>
                    <a:pt x="415" y="186"/>
                  </a:cubicBezTo>
                  <a:cubicBezTo>
                    <a:pt x="292" y="186"/>
                    <a:pt x="62" y="316"/>
                    <a:pt x="28" y="400"/>
                  </a:cubicBezTo>
                  <a:cubicBezTo>
                    <a:pt x="0" y="494"/>
                    <a:pt x="180" y="589"/>
                    <a:pt x="359" y="636"/>
                  </a:cubicBezTo>
                  <a:cubicBezTo>
                    <a:pt x="359" y="636"/>
                    <a:pt x="901" y="1215"/>
                    <a:pt x="1281" y="1215"/>
                  </a:cubicBezTo>
                  <a:cubicBezTo>
                    <a:pt x="1330" y="1215"/>
                    <a:pt x="1376" y="1206"/>
                    <a:pt x="1418" y="1184"/>
                  </a:cubicBezTo>
                  <a:cubicBezTo>
                    <a:pt x="1966" y="920"/>
                    <a:pt x="1805" y="192"/>
                    <a:pt x="1503" y="31"/>
                  </a:cubicBezTo>
                  <a:cubicBezTo>
                    <a:pt x="1460" y="10"/>
                    <a:pt x="1416" y="1"/>
                    <a:pt x="1371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639875" y="3392625"/>
              <a:ext cx="32625" cy="17050"/>
            </a:xfrm>
            <a:custGeom>
              <a:avLst/>
              <a:gdLst/>
              <a:ahLst/>
              <a:cxnLst/>
              <a:rect l="l" t="t" r="r" b="b"/>
              <a:pathLst>
                <a:path w="1305" h="682" extrusionOk="0">
                  <a:moveTo>
                    <a:pt x="1286" y="1"/>
                  </a:moveTo>
                  <a:lnTo>
                    <a:pt x="1286" y="1"/>
                  </a:lnTo>
                  <a:cubicBezTo>
                    <a:pt x="1248" y="142"/>
                    <a:pt x="1163" y="294"/>
                    <a:pt x="1012" y="416"/>
                  </a:cubicBezTo>
                  <a:cubicBezTo>
                    <a:pt x="947" y="469"/>
                    <a:pt x="863" y="490"/>
                    <a:pt x="771" y="490"/>
                  </a:cubicBezTo>
                  <a:cubicBezTo>
                    <a:pt x="528" y="490"/>
                    <a:pt x="220" y="344"/>
                    <a:pt x="1" y="227"/>
                  </a:cubicBezTo>
                  <a:lnTo>
                    <a:pt x="1" y="227"/>
                  </a:lnTo>
                  <a:cubicBezTo>
                    <a:pt x="185" y="396"/>
                    <a:pt x="541" y="681"/>
                    <a:pt x="800" y="681"/>
                  </a:cubicBezTo>
                  <a:cubicBezTo>
                    <a:pt x="846" y="681"/>
                    <a:pt x="889" y="672"/>
                    <a:pt x="927" y="653"/>
                  </a:cubicBezTo>
                  <a:cubicBezTo>
                    <a:pt x="1210" y="511"/>
                    <a:pt x="1305" y="246"/>
                    <a:pt x="1286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668700" y="3382450"/>
              <a:ext cx="20100" cy="10200"/>
            </a:xfrm>
            <a:custGeom>
              <a:avLst/>
              <a:gdLst/>
              <a:ahLst/>
              <a:cxnLst/>
              <a:rect l="l" t="t" r="r" b="b"/>
              <a:pathLst>
                <a:path w="804" h="408" extrusionOk="0">
                  <a:moveTo>
                    <a:pt x="566" y="0"/>
                  </a:moveTo>
                  <a:cubicBezTo>
                    <a:pt x="391" y="0"/>
                    <a:pt x="135" y="156"/>
                    <a:pt x="1" y="304"/>
                  </a:cubicBezTo>
                  <a:lnTo>
                    <a:pt x="29" y="408"/>
                  </a:lnTo>
                  <a:cubicBezTo>
                    <a:pt x="511" y="398"/>
                    <a:pt x="804" y="398"/>
                    <a:pt x="738" y="124"/>
                  </a:cubicBezTo>
                  <a:cubicBezTo>
                    <a:pt x="713" y="36"/>
                    <a:pt x="649" y="0"/>
                    <a:pt x="566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667525" y="3360725"/>
              <a:ext cx="22475" cy="28150"/>
            </a:xfrm>
            <a:custGeom>
              <a:avLst/>
              <a:gdLst/>
              <a:ahLst/>
              <a:cxnLst/>
              <a:rect l="l" t="t" r="r" b="b"/>
              <a:pathLst>
                <a:path w="899" h="1126" extrusionOk="0">
                  <a:moveTo>
                    <a:pt x="851" y="1"/>
                  </a:moveTo>
                  <a:lnTo>
                    <a:pt x="0" y="927"/>
                  </a:lnTo>
                  <a:lnTo>
                    <a:pt x="76" y="1125"/>
                  </a:lnTo>
                  <a:lnTo>
                    <a:pt x="898" y="3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3646975" y="3675675"/>
              <a:ext cx="17250" cy="93575"/>
            </a:xfrm>
            <a:custGeom>
              <a:avLst/>
              <a:gdLst/>
              <a:ahLst/>
              <a:cxnLst/>
              <a:rect l="l" t="t" r="r" b="b"/>
              <a:pathLst>
                <a:path w="690" h="3743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66" y="2335"/>
                    <a:pt x="378" y="3743"/>
                  </a:cubicBezTo>
                  <a:lnTo>
                    <a:pt x="690" y="3743"/>
                  </a:lnTo>
                  <a:cubicBezTo>
                    <a:pt x="690" y="3743"/>
                    <a:pt x="246" y="1635"/>
                    <a:pt x="170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3646975" y="3675675"/>
              <a:ext cx="8275" cy="41375"/>
            </a:xfrm>
            <a:custGeom>
              <a:avLst/>
              <a:gdLst/>
              <a:ahLst/>
              <a:cxnLst/>
              <a:rect l="l" t="t" r="r" b="b"/>
              <a:pathLst>
                <a:path w="331" h="1655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10" y="728"/>
                    <a:pt x="66" y="1399"/>
                  </a:cubicBezTo>
                  <a:cubicBezTo>
                    <a:pt x="151" y="1437"/>
                    <a:pt x="246" y="1531"/>
                    <a:pt x="331" y="1654"/>
                  </a:cubicBezTo>
                  <a:cubicBezTo>
                    <a:pt x="255" y="1106"/>
                    <a:pt x="199" y="530"/>
                    <a:pt x="170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730600" y="3683950"/>
              <a:ext cx="33350" cy="86250"/>
            </a:xfrm>
            <a:custGeom>
              <a:avLst/>
              <a:gdLst/>
              <a:ahLst/>
              <a:cxnLst/>
              <a:rect l="l" t="t" r="r" b="b"/>
              <a:pathLst>
                <a:path w="1334" h="3450" extrusionOk="0">
                  <a:moveTo>
                    <a:pt x="1" y="0"/>
                  </a:moveTo>
                  <a:cubicBezTo>
                    <a:pt x="1" y="0"/>
                    <a:pt x="445" y="2060"/>
                    <a:pt x="983" y="3450"/>
                  </a:cubicBezTo>
                  <a:lnTo>
                    <a:pt x="1314" y="3450"/>
                  </a:lnTo>
                  <a:cubicBezTo>
                    <a:pt x="1333" y="3450"/>
                    <a:pt x="511" y="1607"/>
                    <a:pt x="171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3730600" y="3683950"/>
              <a:ext cx="13500" cy="33325"/>
            </a:xfrm>
            <a:custGeom>
              <a:avLst/>
              <a:gdLst/>
              <a:ahLst/>
              <a:cxnLst/>
              <a:rect l="l" t="t" r="r" b="b"/>
              <a:pathLst>
                <a:path w="540" h="1333" extrusionOk="0">
                  <a:moveTo>
                    <a:pt x="1" y="0"/>
                  </a:moveTo>
                  <a:cubicBezTo>
                    <a:pt x="1" y="0"/>
                    <a:pt x="95" y="454"/>
                    <a:pt x="265" y="1087"/>
                  </a:cubicBezTo>
                  <a:cubicBezTo>
                    <a:pt x="360" y="1144"/>
                    <a:pt x="445" y="1229"/>
                    <a:pt x="539" y="1333"/>
                  </a:cubicBezTo>
                  <a:cubicBezTo>
                    <a:pt x="398" y="898"/>
                    <a:pt x="265" y="435"/>
                    <a:pt x="171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3618375" y="3593625"/>
              <a:ext cx="49175" cy="91750"/>
            </a:xfrm>
            <a:custGeom>
              <a:avLst/>
              <a:gdLst/>
              <a:ahLst/>
              <a:cxnLst/>
              <a:rect l="l" t="t" r="r" b="b"/>
              <a:pathLst>
                <a:path w="1967" h="3670" extrusionOk="0">
                  <a:moveTo>
                    <a:pt x="872" y="0"/>
                  </a:moveTo>
                  <a:cubicBezTo>
                    <a:pt x="0" y="0"/>
                    <a:pt x="844" y="2742"/>
                    <a:pt x="1191" y="3660"/>
                  </a:cubicBezTo>
                  <a:lnTo>
                    <a:pt x="1267" y="3670"/>
                  </a:lnTo>
                  <a:cubicBezTo>
                    <a:pt x="1220" y="3169"/>
                    <a:pt x="1966" y="324"/>
                    <a:pt x="1050" y="31"/>
                  </a:cubicBezTo>
                  <a:cubicBezTo>
                    <a:pt x="984" y="10"/>
                    <a:pt x="925" y="0"/>
                    <a:pt x="872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3623575" y="3597225"/>
              <a:ext cx="32150" cy="95250"/>
            </a:xfrm>
            <a:custGeom>
              <a:avLst/>
              <a:gdLst/>
              <a:ahLst/>
              <a:cxnLst/>
              <a:rect l="l" t="t" r="r" b="b"/>
              <a:pathLst>
                <a:path w="1286" h="3810" extrusionOk="0">
                  <a:moveTo>
                    <a:pt x="378" y="1"/>
                  </a:moveTo>
                  <a:lnTo>
                    <a:pt x="378" y="1"/>
                  </a:lnTo>
                  <a:cubicBezTo>
                    <a:pt x="0" y="653"/>
                    <a:pt x="709" y="3025"/>
                    <a:pt x="1012" y="3809"/>
                  </a:cubicBezTo>
                  <a:lnTo>
                    <a:pt x="1135" y="3724"/>
                  </a:lnTo>
                  <a:cubicBezTo>
                    <a:pt x="1097" y="3441"/>
                    <a:pt x="1276" y="2382"/>
                    <a:pt x="1286" y="1437"/>
                  </a:cubicBezTo>
                  <a:lnTo>
                    <a:pt x="1286" y="1437"/>
                  </a:lnTo>
                  <a:cubicBezTo>
                    <a:pt x="1182" y="1674"/>
                    <a:pt x="1040" y="1815"/>
                    <a:pt x="889" y="1815"/>
                  </a:cubicBezTo>
                  <a:cubicBezTo>
                    <a:pt x="577" y="1815"/>
                    <a:pt x="322" y="1258"/>
                    <a:pt x="322" y="568"/>
                  </a:cubicBezTo>
                  <a:cubicBezTo>
                    <a:pt x="322" y="369"/>
                    <a:pt x="341" y="180"/>
                    <a:pt x="378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3692325" y="3605850"/>
              <a:ext cx="47050" cy="96075"/>
            </a:xfrm>
            <a:custGeom>
              <a:avLst/>
              <a:gdLst/>
              <a:ahLst/>
              <a:cxnLst/>
              <a:rect l="l" t="t" r="r" b="b"/>
              <a:pathLst>
                <a:path w="1882" h="3843" extrusionOk="0">
                  <a:moveTo>
                    <a:pt x="417" y="0"/>
                  </a:moveTo>
                  <a:cubicBezTo>
                    <a:pt x="327" y="0"/>
                    <a:pt x="246" y="77"/>
                    <a:pt x="190" y="270"/>
                  </a:cubicBezTo>
                  <a:cubicBezTo>
                    <a:pt x="1" y="884"/>
                    <a:pt x="275" y="1565"/>
                    <a:pt x="416" y="1858"/>
                  </a:cubicBezTo>
                  <a:cubicBezTo>
                    <a:pt x="558" y="2151"/>
                    <a:pt x="1522" y="3200"/>
                    <a:pt x="1730" y="3767"/>
                  </a:cubicBezTo>
                  <a:lnTo>
                    <a:pt x="1881" y="3842"/>
                  </a:lnTo>
                  <a:cubicBezTo>
                    <a:pt x="1834" y="3464"/>
                    <a:pt x="1758" y="2992"/>
                    <a:pt x="1664" y="2841"/>
                  </a:cubicBezTo>
                  <a:cubicBezTo>
                    <a:pt x="1569" y="2680"/>
                    <a:pt x="1229" y="1754"/>
                    <a:pt x="946" y="714"/>
                  </a:cubicBezTo>
                  <a:cubicBezTo>
                    <a:pt x="848" y="371"/>
                    <a:pt x="613" y="0"/>
                    <a:pt x="417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3693750" y="3617325"/>
              <a:ext cx="45150" cy="84375"/>
            </a:xfrm>
            <a:custGeom>
              <a:avLst/>
              <a:gdLst/>
              <a:ahLst/>
              <a:cxnLst/>
              <a:rect l="l" t="t" r="r" b="b"/>
              <a:pathLst>
                <a:path w="1806" h="3375" extrusionOk="0">
                  <a:moveTo>
                    <a:pt x="85" y="0"/>
                  </a:moveTo>
                  <a:cubicBezTo>
                    <a:pt x="0" y="558"/>
                    <a:pt x="227" y="1115"/>
                    <a:pt x="350" y="1380"/>
                  </a:cubicBezTo>
                  <a:cubicBezTo>
                    <a:pt x="492" y="1682"/>
                    <a:pt x="1456" y="2731"/>
                    <a:pt x="1654" y="3298"/>
                  </a:cubicBezTo>
                  <a:lnTo>
                    <a:pt x="1805" y="3374"/>
                  </a:lnTo>
                  <a:cubicBezTo>
                    <a:pt x="1777" y="3005"/>
                    <a:pt x="1701" y="2533"/>
                    <a:pt x="1607" y="2382"/>
                  </a:cubicBezTo>
                  <a:cubicBezTo>
                    <a:pt x="1560" y="2306"/>
                    <a:pt x="1456" y="2032"/>
                    <a:pt x="1323" y="1654"/>
                  </a:cubicBezTo>
                  <a:cubicBezTo>
                    <a:pt x="1323" y="1786"/>
                    <a:pt x="1295" y="1871"/>
                    <a:pt x="1219" y="1881"/>
                  </a:cubicBezTo>
                  <a:cubicBezTo>
                    <a:pt x="1209" y="1884"/>
                    <a:pt x="1198" y="1886"/>
                    <a:pt x="1186" y="1886"/>
                  </a:cubicBezTo>
                  <a:cubicBezTo>
                    <a:pt x="918" y="1886"/>
                    <a:pt x="287" y="1078"/>
                    <a:pt x="142" y="435"/>
                  </a:cubicBezTo>
                  <a:cubicBezTo>
                    <a:pt x="114" y="284"/>
                    <a:pt x="85" y="142"/>
                    <a:pt x="85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3651700" y="3399250"/>
              <a:ext cx="15850" cy="9950"/>
            </a:xfrm>
            <a:custGeom>
              <a:avLst/>
              <a:gdLst/>
              <a:ahLst/>
              <a:cxnLst/>
              <a:rect l="l" t="t" r="r" b="b"/>
              <a:pathLst>
                <a:path w="634" h="398" extrusionOk="0">
                  <a:moveTo>
                    <a:pt x="312" y="0"/>
                  </a:moveTo>
                  <a:cubicBezTo>
                    <a:pt x="142" y="0"/>
                    <a:pt x="0" y="95"/>
                    <a:pt x="0" y="199"/>
                  </a:cubicBezTo>
                  <a:cubicBezTo>
                    <a:pt x="0" y="303"/>
                    <a:pt x="142" y="397"/>
                    <a:pt x="312" y="397"/>
                  </a:cubicBezTo>
                  <a:cubicBezTo>
                    <a:pt x="320" y="398"/>
                    <a:pt x="328" y="398"/>
                    <a:pt x="337" y="398"/>
                  </a:cubicBezTo>
                  <a:cubicBezTo>
                    <a:pt x="504" y="398"/>
                    <a:pt x="633" y="307"/>
                    <a:pt x="633" y="199"/>
                  </a:cubicBezTo>
                  <a:cubicBezTo>
                    <a:pt x="633" y="95"/>
                    <a:pt x="492" y="0"/>
                    <a:pt x="312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3634250" y="3385250"/>
              <a:ext cx="9675" cy="4025"/>
            </a:xfrm>
            <a:custGeom>
              <a:avLst/>
              <a:gdLst/>
              <a:ahLst/>
              <a:cxnLst/>
              <a:rect l="l" t="t" r="r" b="b"/>
              <a:pathLst>
                <a:path w="387" h="161" extrusionOk="0">
                  <a:moveTo>
                    <a:pt x="162" y="0"/>
                  </a:moveTo>
                  <a:cubicBezTo>
                    <a:pt x="109" y="0"/>
                    <a:pt x="16" y="20"/>
                    <a:pt x="8" y="59"/>
                  </a:cubicBezTo>
                  <a:cubicBezTo>
                    <a:pt x="0" y="99"/>
                    <a:pt x="183" y="160"/>
                    <a:pt x="290" y="160"/>
                  </a:cubicBezTo>
                  <a:cubicBezTo>
                    <a:pt x="309" y="160"/>
                    <a:pt x="326" y="158"/>
                    <a:pt x="339" y="154"/>
                  </a:cubicBezTo>
                  <a:cubicBezTo>
                    <a:pt x="386" y="135"/>
                    <a:pt x="226" y="3"/>
                    <a:pt x="188" y="3"/>
                  </a:cubicBezTo>
                  <a:cubicBezTo>
                    <a:pt x="181" y="1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3673200" y="3384875"/>
              <a:ext cx="12125" cy="5850"/>
            </a:xfrm>
            <a:custGeom>
              <a:avLst/>
              <a:gdLst/>
              <a:ahLst/>
              <a:cxnLst/>
              <a:rect l="l" t="t" r="r" b="b"/>
              <a:pathLst>
                <a:path w="485" h="234" extrusionOk="0">
                  <a:moveTo>
                    <a:pt x="357" y="0"/>
                  </a:moveTo>
                  <a:cubicBezTo>
                    <a:pt x="249" y="0"/>
                    <a:pt x="89" y="87"/>
                    <a:pt x="0" y="169"/>
                  </a:cubicBezTo>
                  <a:lnTo>
                    <a:pt x="10" y="226"/>
                  </a:lnTo>
                  <a:cubicBezTo>
                    <a:pt x="87" y="230"/>
                    <a:pt x="157" y="234"/>
                    <a:pt x="216" y="234"/>
                  </a:cubicBezTo>
                  <a:cubicBezTo>
                    <a:pt x="394" y="234"/>
                    <a:pt x="484" y="202"/>
                    <a:pt x="463" y="74"/>
                  </a:cubicBezTo>
                  <a:cubicBezTo>
                    <a:pt x="451" y="21"/>
                    <a:pt x="410" y="0"/>
                    <a:pt x="357" y="0"/>
                  </a:cubicBezTo>
                  <a:close/>
                </a:path>
              </a:pathLst>
            </a:custGeom>
            <a:solidFill>
              <a:srgbClr val="F7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3672000" y="3387600"/>
              <a:ext cx="6275" cy="2975"/>
            </a:xfrm>
            <a:custGeom>
              <a:avLst/>
              <a:gdLst/>
              <a:ahLst/>
              <a:cxnLst/>
              <a:rect l="l" t="t" r="r" b="b"/>
              <a:pathLst>
                <a:path w="251" h="119" extrusionOk="0">
                  <a:moveTo>
                    <a:pt x="177" y="1"/>
                  </a:moveTo>
                  <a:cubicBezTo>
                    <a:pt x="121" y="1"/>
                    <a:pt x="45" y="44"/>
                    <a:pt x="1" y="88"/>
                  </a:cubicBezTo>
                  <a:lnTo>
                    <a:pt x="10" y="117"/>
                  </a:lnTo>
                  <a:cubicBezTo>
                    <a:pt x="53" y="117"/>
                    <a:pt x="92" y="118"/>
                    <a:pt x="125" y="118"/>
                  </a:cubicBezTo>
                  <a:cubicBezTo>
                    <a:pt x="206" y="118"/>
                    <a:pt x="251" y="108"/>
                    <a:pt x="237" y="41"/>
                  </a:cubicBezTo>
                  <a:cubicBezTo>
                    <a:pt x="227" y="12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3632075" y="3393325"/>
              <a:ext cx="8775" cy="3825"/>
            </a:xfrm>
            <a:custGeom>
              <a:avLst/>
              <a:gdLst/>
              <a:ahLst/>
              <a:cxnLst/>
              <a:rect l="l" t="t" r="r" b="b"/>
              <a:pathLst>
                <a:path w="351" h="153" extrusionOk="0">
                  <a:moveTo>
                    <a:pt x="1" y="1"/>
                  </a:moveTo>
                  <a:cubicBezTo>
                    <a:pt x="1" y="1"/>
                    <a:pt x="171" y="124"/>
                    <a:pt x="322" y="152"/>
                  </a:cubicBezTo>
                  <a:cubicBezTo>
                    <a:pt x="324" y="153"/>
                    <a:pt x="326" y="153"/>
                    <a:pt x="328" y="153"/>
                  </a:cubicBezTo>
                  <a:cubicBezTo>
                    <a:pt x="351" y="153"/>
                    <a:pt x="180" y="73"/>
                    <a:pt x="1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3639175" y="3396225"/>
              <a:ext cx="1425" cy="1325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32" y="1"/>
                  </a:moveTo>
                  <a:cubicBezTo>
                    <a:pt x="26" y="1"/>
                    <a:pt x="19" y="3"/>
                    <a:pt x="10" y="8"/>
                  </a:cubicBezTo>
                  <a:cubicBezTo>
                    <a:pt x="0" y="27"/>
                    <a:pt x="0" y="36"/>
                    <a:pt x="0" y="46"/>
                  </a:cubicBezTo>
                  <a:cubicBezTo>
                    <a:pt x="5" y="50"/>
                    <a:pt x="12" y="53"/>
                    <a:pt x="19" y="53"/>
                  </a:cubicBezTo>
                  <a:cubicBezTo>
                    <a:pt x="26" y="53"/>
                    <a:pt x="33" y="50"/>
                    <a:pt x="38" y="46"/>
                  </a:cubicBezTo>
                  <a:cubicBezTo>
                    <a:pt x="47" y="36"/>
                    <a:pt x="57" y="27"/>
                    <a:pt x="47" y="8"/>
                  </a:cubicBezTo>
                  <a:cubicBezTo>
                    <a:pt x="43" y="3"/>
                    <a:pt x="38" y="1"/>
                    <a:pt x="32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3650025" y="3383975"/>
              <a:ext cx="10750" cy="8100"/>
            </a:xfrm>
            <a:custGeom>
              <a:avLst/>
              <a:gdLst/>
              <a:ahLst/>
              <a:cxnLst/>
              <a:rect l="l" t="t" r="r" b="b"/>
              <a:pathLst>
                <a:path w="430" h="324" extrusionOk="0">
                  <a:moveTo>
                    <a:pt x="162" y="1"/>
                  </a:moveTo>
                  <a:cubicBezTo>
                    <a:pt x="117" y="1"/>
                    <a:pt x="75" y="22"/>
                    <a:pt x="48" y="91"/>
                  </a:cubicBezTo>
                  <a:cubicBezTo>
                    <a:pt x="1" y="205"/>
                    <a:pt x="48" y="280"/>
                    <a:pt x="114" y="309"/>
                  </a:cubicBezTo>
                  <a:cubicBezTo>
                    <a:pt x="131" y="319"/>
                    <a:pt x="149" y="323"/>
                    <a:pt x="167" y="323"/>
                  </a:cubicBezTo>
                  <a:cubicBezTo>
                    <a:pt x="288" y="323"/>
                    <a:pt x="429" y="132"/>
                    <a:pt x="266" y="25"/>
                  </a:cubicBezTo>
                  <a:cubicBezTo>
                    <a:pt x="233" y="13"/>
                    <a:pt x="197" y="1"/>
                    <a:pt x="162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3653350" y="3386350"/>
              <a:ext cx="2850" cy="2900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2" y="0"/>
                  </a:moveTo>
                  <a:cubicBezTo>
                    <a:pt x="33" y="0"/>
                    <a:pt x="16" y="7"/>
                    <a:pt x="10" y="25"/>
                  </a:cubicBezTo>
                  <a:cubicBezTo>
                    <a:pt x="0" y="63"/>
                    <a:pt x="10" y="100"/>
                    <a:pt x="19" y="110"/>
                  </a:cubicBezTo>
                  <a:cubicBezTo>
                    <a:pt x="30" y="113"/>
                    <a:pt x="41" y="116"/>
                    <a:pt x="52" y="116"/>
                  </a:cubicBezTo>
                  <a:cubicBezTo>
                    <a:pt x="71" y="116"/>
                    <a:pt x="89" y="109"/>
                    <a:pt x="95" y="91"/>
                  </a:cubicBezTo>
                  <a:cubicBezTo>
                    <a:pt x="114" y="63"/>
                    <a:pt x="104" y="15"/>
                    <a:pt x="85" y="6"/>
                  </a:cubicBezTo>
                  <a:cubicBezTo>
                    <a:pt x="75" y="2"/>
                    <a:pt x="63" y="0"/>
                    <a:pt x="52" y="0"/>
                  </a:cubicBezTo>
                  <a:close/>
                </a:path>
              </a:pathLst>
            </a:custGeom>
            <a:solidFill>
              <a:srgbClr val="5E3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3654525" y="3386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9" y="0"/>
                  </a:moveTo>
                  <a:cubicBezTo>
                    <a:pt x="10" y="0"/>
                    <a:pt x="0" y="0"/>
                    <a:pt x="0" y="10"/>
                  </a:cubicBezTo>
                  <a:lnTo>
                    <a:pt x="0" y="38"/>
                  </a:lnTo>
                  <a:cubicBezTo>
                    <a:pt x="10" y="38"/>
                    <a:pt x="29" y="38"/>
                    <a:pt x="29" y="29"/>
                  </a:cubicBezTo>
                  <a:cubicBezTo>
                    <a:pt x="38" y="10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3656425" y="3379625"/>
              <a:ext cx="5200" cy="6875"/>
            </a:xfrm>
            <a:custGeom>
              <a:avLst/>
              <a:gdLst/>
              <a:ahLst/>
              <a:cxnLst/>
              <a:rect l="l" t="t" r="r" b="b"/>
              <a:pathLst>
                <a:path w="208" h="275" extrusionOk="0">
                  <a:moveTo>
                    <a:pt x="47" y="1"/>
                  </a:moveTo>
                  <a:lnTo>
                    <a:pt x="0" y="48"/>
                  </a:lnTo>
                  <a:cubicBezTo>
                    <a:pt x="19" y="76"/>
                    <a:pt x="161" y="143"/>
                    <a:pt x="151" y="275"/>
                  </a:cubicBezTo>
                  <a:lnTo>
                    <a:pt x="199" y="256"/>
                  </a:lnTo>
                  <a:cubicBezTo>
                    <a:pt x="199" y="256"/>
                    <a:pt x="208" y="105"/>
                    <a:pt x="47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3652875" y="3420800"/>
              <a:ext cx="11125" cy="9425"/>
            </a:xfrm>
            <a:custGeom>
              <a:avLst/>
              <a:gdLst/>
              <a:ahLst/>
              <a:cxnLst/>
              <a:rect l="l" t="t" r="r" b="b"/>
              <a:pathLst>
                <a:path w="445" h="377" extrusionOk="0">
                  <a:moveTo>
                    <a:pt x="380" y="1"/>
                  </a:moveTo>
                  <a:cubicBezTo>
                    <a:pt x="355" y="1"/>
                    <a:pt x="326" y="3"/>
                    <a:pt x="293" y="8"/>
                  </a:cubicBezTo>
                  <a:cubicBezTo>
                    <a:pt x="0" y="93"/>
                    <a:pt x="114" y="329"/>
                    <a:pt x="312" y="376"/>
                  </a:cubicBezTo>
                  <a:cubicBezTo>
                    <a:pt x="359" y="244"/>
                    <a:pt x="407" y="131"/>
                    <a:pt x="445" y="8"/>
                  </a:cubicBezTo>
                  <a:cubicBezTo>
                    <a:pt x="426" y="3"/>
                    <a:pt x="404" y="1"/>
                    <a:pt x="38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3640575" y="3437750"/>
              <a:ext cx="17525" cy="15375"/>
            </a:xfrm>
            <a:custGeom>
              <a:avLst/>
              <a:gdLst/>
              <a:ahLst/>
              <a:cxnLst/>
              <a:rect l="l" t="t" r="r" b="b"/>
              <a:pathLst>
                <a:path w="701" h="615" extrusionOk="0">
                  <a:moveTo>
                    <a:pt x="700" y="1"/>
                  </a:moveTo>
                  <a:cubicBezTo>
                    <a:pt x="558" y="1"/>
                    <a:pt x="398" y="29"/>
                    <a:pt x="237" y="67"/>
                  </a:cubicBezTo>
                  <a:cubicBezTo>
                    <a:pt x="171" y="237"/>
                    <a:pt x="86" y="426"/>
                    <a:pt x="1" y="615"/>
                  </a:cubicBezTo>
                  <a:cubicBezTo>
                    <a:pt x="152" y="615"/>
                    <a:pt x="332" y="587"/>
                    <a:pt x="502" y="520"/>
                  </a:cubicBezTo>
                  <a:cubicBezTo>
                    <a:pt x="568" y="350"/>
                    <a:pt x="644" y="171"/>
                    <a:pt x="70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3633975" y="3460075"/>
              <a:ext cx="15600" cy="32525"/>
            </a:xfrm>
            <a:custGeom>
              <a:avLst/>
              <a:gdLst/>
              <a:ahLst/>
              <a:cxnLst/>
              <a:rect l="l" t="t" r="r" b="b"/>
              <a:pathLst>
                <a:path w="624" h="1301" extrusionOk="0">
                  <a:moveTo>
                    <a:pt x="383" y="1"/>
                  </a:moveTo>
                  <a:cubicBezTo>
                    <a:pt x="298" y="1"/>
                    <a:pt x="213" y="24"/>
                    <a:pt x="142" y="72"/>
                  </a:cubicBezTo>
                  <a:cubicBezTo>
                    <a:pt x="95" y="223"/>
                    <a:pt x="29" y="365"/>
                    <a:pt x="0" y="516"/>
                  </a:cubicBezTo>
                  <a:cubicBezTo>
                    <a:pt x="10" y="847"/>
                    <a:pt x="142" y="1225"/>
                    <a:pt x="340" y="1300"/>
                  </a:cubicBezTo>
                  <a:cubicBezTo>
                    <a:pt x="350" y="1234"/>
                    <a:pt x="350" y="1177"/>
                    <a:pt x="359" y="1121"/>
                  </a:cubicBezTo>
                  <a:cubicBezTo>
                    <a:pt x="426" y="780"/>
                    <a:pt x="520" y="421"/>
                    <a:pt x="624" y="72"/>
                  </a:cubicBezTo>
                  <a:cubicBezTo>
                    <a:pt x="553" y="24"/>
                    <a:pt x="468" y="1"/>
                    <a:pt x="383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3628775" y="3489450"/>
              <a:ext cx="7825" cy="14950"/>
            </a:xfrm>
            <a:custGeom>
              <a:avLst/>
              <a:gdLst/>
              <a:ahLst/>
              <a:cxnLst/>
              <a:rect l="l" t="t" r="r" b="b"/>
              <a:pathLst>
                <a:path w="313" h="598" extrusionOk="0">
                  <a:moveTo>
                    <a:pt x="90" y="1"/>
                  </a:moveTo>
                  <a:cubicBezTo>
                    <a:pt x="85" y="1"/>
                    <a:pt x="81" y="1"/>
                    <a:pt x="76" y="2"/>
                  </a:cubicBezTo>
                  <a:lnTo>
                    <a:pt x="76" y="12"/>
                  </a:lnTo>
                  <a:cubicBezTo>
                    <a:pt x="76" y="40"/>
                    <a:pt x="76" y="59"/>
                    <a:pt x="67" y="87"/>
                  </a:cubicBezTo>
                  <a:cubicBezTo>
                    <a:pt x="48" y="229"/>
                    <a:pt x="29" y="409"/>
                    <a:pt x="0" y="598"/>
                  </a:cubicBezTo>
                  <a:cubicBezTo>
                    <a:pt x="161" y="503"/>
                    <a:pt x="312" y="276"/>
                    <a:pt x="227" y="125"/>
                  </a:cubicBezTo>
                  <a:cubicBezTo>
                    <a:pt x="185" y="40"/>
                    <a:pt x="134" y="1"/>
                    <a:pt x="9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3630200" y="3507925"/>
              <a:ext cx="12775" cy="28850"/>
            </a:xfrm>
            <a:custGeom>
              <a:avLst/>
              <a:gdLst/>
              <a:ahLst/>
              <a:cxnLst/>
              <a:rect l="l" t="t" r="r" b="b"/>
              <a:pathLst>
                <a:path w="511" h="1154" extrusionOk="0">
                  <a:moveTo>
                    <a:pt x="444" y="1"/>
                  </a:moveTo>
                  <a:cubicBezTo>
                    <a:pt x="406" y="1"/>
                    <a:pt x="388" y="1"/>
                    <a:pt x="350" y="10"/>
                  </a:cubicBezTo>
                  <a:cubicBezTo>
                    <a:pt x="66" y="95"/>
                    <a:pt x="0" y="407"/>
                    <a:pt x="104" y="681"/>
                  </a:cubicBezTo>
                  <a:cubicBezTo>
                    <a:pt x="170" y="879"/>
                    <a:pt x="350" y="1012"/>
                    <a:pt x="510" y="1154"/>
                  </a:cubicBezTo>
                  <a:cubicBezTo>
                    <a:pt x="463" y="775"/>
                    <a:pt x="444" y="388"/>
                    <a:pt x="444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3620500" y="3537675"/>
              <a:ext cx="9675" cy="19175"/>
            </a:xfrm>
            <a:custGeom>
              <a:avLst/>
              <a:gdLst/>
              <a:ahLst/>
              <a:cxnLst/>
              <a:rect l="l" t="t" r="r" b="b"/>
              <a:pathLst>
                <a:path w="387" h="767" extrusionOk="0">
                  <a:moveTo>
                    <a:pt x="265" y="0"/>
                  </a:moveTo>
                  <a:cubicBezTo>
                    <a:pt x="240" y="0"/>
                    <a:pt x="208" y="4"/>
                    <a:pt x="171" y="11"/>
                  </a:cubicBezTo>
                  <a:cubicBezTo>
                    <a:pt x="161" y="11"/>
                    <a:pt x="142" y="11"/>
                    <a:pt x="133" y="20"/>
                  </a:cubicBezTo>
                  <a:cubicBezTo>
                    <a:pt x="86" y="304"/>
                    <a:pt x="38" y="559"/>
                    <a:pt x="1" y="767"/>
                  </a:cubicBezTo>
                  <a:cubicBezTo>
                    <a:pt x="152" y="757"/>
                    <a:pt x="369" y="342"/>
                    <a:pt x="379" y="209"/>
                  </a:cubicBezTo>
                  <a:cubicBezTo>
                    <a:pt x="386" y="70"/>
                    <a:pt x="381" y="0"/>
                    <a:pt x="265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3635850" y="3553300"/>
              <a:ext cx="21300" cy="23475"/>
            </a:xfrm>
            <a:custGeom>
              <a:avLst/>
              <a:gdLst/>
              <a:ahLst/>
              <a:cxnLst/>
              <a:rect l="l" t="t" r="r" b="b"/>
              <a:pathLst>
                <a:path w="852" h="939" extrusionOk="0">
                  <a:moveTo>
                    <a:pt x="398" y="0"/>
                  </a:moveTo>
                  <a:cubicBezTo>
                    <a:pt x="190" y="170"/>
                    <a:pt x="1" y="520"/>
                    <a:pt x="67" y="718"/>
                  </a:cubicBezTo>
                  <a:cubicBezTo>
                    <a:pt x="114" y="888"/>
                    <a:pt x="186" y="938"/>
                    <a:pt x="277" y="938"/>
                  </a:cubicBezTo>
                  <a:cubicBezTo>
                    <a:pt x="333" y="938"/>
                    <a:pt x="396" y="919"/>
                    <a:pt x="464" y="898"/>
                  </a:cubicBezTo>
                  <a:cubicBezTo>
                    <a:pt x="634" y="832"/>
                    <a:pt x="747" y="803"/>
                    <a:pt x="851" y="633"/>
                  </a:cubicBezTo>
                  <a:cubicBezTo>
                    <a:pt x="776" y="577"/>
                    <a:pt x="653" y="548"/>
                    <a:pt x="521" y="529"/>
                  </a:cubicBezTo>
                  <a:cubicBezTo>
                    <a:pt x="473" y="369"/>
                    <a:pt x="445" y="189"/>
                    <a:pt x="398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3611750" y="3571725"/>
              <a:ext cx="16575" cy="19450"/>
            </a:xfrm>
            <a:custGeom>
              <a:avLst/>
              <a:gdLst/>
              <a:ahLst/>
              <a:cxnLst/>
              <a:rect l="l" t="t" r="r" b="b"/>
              <a:pathLst>
                <a:path w="663" h="778" extrusionOk="0">
                  <a:moveTo>
                    <a:pt x="209" y="0"/>
                  </a:moveTo>
                  <a:cubicBezTo>
                    <a:pt x="180" y="123"/>
                    <a:pt x="114" y="293"/>
                    <a:pt x="67" y="473"/>
                  </a:cubicBezTo>
                  <a:cubicBezTo>
                    <a:pt x="48" y="567"/>
                    <a:pt x="20" y="671"/>
                    <a:pt x="1" y="766"/>
                  </a:cubicBezTo>
                  <a:cubicBezTo>
                    <a:pt x="52" y="773"/>
                    <a:pt x="104" y="778"/>
                    <a:pt x="155" y="778"/>
                  </a:cubicBezTo>
                  <a:cubicBezTo>
                    <a:pt x="356" y="778"/>
                    <a:pt x="538" y="707"/>
                    <a:pt x="606" y="473"/>
                  </a:cubicBezTo>
                  <a:cubicBezTo>
                    <a:pt x="662" y="265"/>
                    <a:pt x="625" y="114"/>
                    <a:pt x="436" y="29"/>
                  </a:cubicBezTo>
                  <a:cubicBezTo>
                    <a:pt x="369" y="0"/>
                    <a:pt x="284" y="0"/>
                    <a:pt x="20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3651925" y="3743250"/>
              <a:ext cx="9475" cy="9950"/>
            </a:xfrm>
            <a:custGeom>
              <a:avLst/>
              <a:gdLst/>
              <a:ahLst/>
              <a:cxnLst/>
              <a:rect l="l" t="t" r="r" b="b"/>
              <a:pathLst>
                <a:path w="379" h="398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142"/>
                    <a:pt x="38" y="274"/>
                    <a:pt x="57" y="397"/>
                  </a:cubicBezTo>
                  <a:cubicBezTo>
                    <a:pt x="67" y="397"/>
                    <a:pt x="86" y="388"/>
                    <a:pt x="104" y="378"/>
                  </a:cubicBezTo>
                  <a:cubicBezTo>
                    <a:pt x="379" y="256"/>
                    <a:pt x="199" y="38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3648625" y="3710175"/>
              <a:ext cx="9225" cy="25075"/>
            </a:xfrm>
            <a:custGeom>
              <a:avLst/>
              <a:gdLst/>
              <a:ahLst/>
              <a:cxnLst/>
              <a:rect l="l" t="t" r="r" b="b"/>
              <a:pathLst>
                <a:path w="369" h="1003" extrusionOk="0">
                  <a:moveTo>
                    <a:pt x="227" y="0"/>
                  </a:moveTo>
                  <a:cubicBezTo>
                    <a:pt x="142" y="0"/>
                    <a:pt x="76" y="10"/>
                    <a:pt x="0" y="38"/>
                  </a:cubicBezTo>
                  <a:cubicBezTo>
                    <a:pt x="10" y="255"/>
                    <a:pt x="38" y="492"/>
                    <a:pt x="57" y="747"/>
                  </a:cubicBezTo>
                  <a:cubicBezTo>
                    <a:pt x="142" y="841"/>
                    <a:pt x="246" y="936"/>
                    <a:pt x="369" y="1002"/>
                  </a:cubicBezTo>
                  <a:cubicBezTo>
                    <a:pt x="322" y="700"/>
                    <a:pt x="255" y="350"/>
                    <a:pt x="227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3640575" y="3662925"/>
              <a:ext cx="6875" cy="21275"/>
            </a:xfrm>
            <a:custGeom>
              <a:avLst/>
              <a:gdLst/>
              <a:ahLst/>
              <a:cxnLst/>
              <a:rect l="l" t="t" r="r" b="b"/>
              <a:pathLst>
                <a:path w="275" h="851" extrusionOk="0">
                  <a:moveTo>
                    <a:pt x="1" y="0"/>
                  </a:moveTo>
                  <a:cubicBezTo>
                    <a:pt x="86" y="293"/>
                    <a:pt x="180" y="558"/>
                    <a:pt x="256" y="766"/>
                  </a:cubicBezTo>
                  <a:lnTo>
                    <a:pt x="256" y="851"/>
                  </a:lnTo>
                  <a:cubicBezTo>
                    <a:pt x="266" y="756"/>
                    <a:pt x="275" y="662"/>
                    <a:pt x="275" y="567"/>
                  </a:cubicBezTo>
                  <a:cubicBezTo>
                    <a:pt x="275" y="425"/>
                    <a:pt x="256" y="246"/>
                    <a:pt x="162" y="132"/>
                  </a:cubicBezTo>
                  <a:cubicBezTo>
                    <a:pt x="95" y="47"/>
                    <a:pt x="39" y="10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3748325" y="3749575"/>
              <a:ext cx="5700" cy="5750"/>
            </a:xfrm>
            <a:custGeom>
              <a:avLst/>
              <a:gdLst/>
              <a:ahLst/>
              <a:cxnLst/>
              <a:rect l="l" t="t" r="r" b="b"/>
              <a:pathLst>
                <a:path w="228" h="230" extrusionOk="0">
                  <a:moveTo>
                    <a:pt x="29" y="1"/>
                  </a:moveTo>
                  <a:cubicBezTo>
                    <a:pt x="20" y="1"/>
                    <a:pt x="10" y="1"/>
                    <a:pt x="0" y="3"/>
                  </a:cubicBezTo>
                  <a:cubicBezTo>
                    <a:pt x="29" y="78"/>
                    <a:pt x="57" y="144"/>
                    <a:pt x="76" y="229"/>
                  </a:cubicBezTo>
                  <a:cubicBezTo>
                    <a:pt x="170" y="220"/>
                    <a:pt x="227" y="173"/>
                    <a:pt x="170" y="69"/>
                  </a:cubicBezTo>
                  <a:cubicBezTo>
                    <a:pt x="138" y="28"/>
                    <a:pt x="90" y="1"/>
                    <a:pt x="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2"/>
            <p:cNvSpPr/>
            <p:nvPr/>
          </p:nvSpPr>
          <p:spPr>
            <a:xfrm>
              <a:off x="3745250" y="3731675"/>
              <a:ext cx="7125" cy="9475"/>
            </a:xfrm>
            <a:custGeom>
              <a:avLst/>
              <a:gdLst/>
              <a:ahLst/>
              <a:cxnLst/>
              <a:rect l="l" t="t" r="r" b="b"/>
              <a:pathLst>
                <a:path w="285" h="379" extrusionOk="0">
                  <a:moveTo>
                    <a:pt x="142" y="0"/>
                  </a:moveTo>
                  <a:lnTo>
                    <a:pt x="104" y="38"/>
                  </a:lnTo>
                  <a:cubicBezTo>
                    <a:pt x="1" y="151"/>
                    <a:pt x="142" y="312"/>
                    <a:pt x="284" y="378"/>
                  </a:cubicBezTo>
                  <a:cubicBezTo>
                    <a:pt x="237" y="265"/>
                    <a:pt x="190" y="133"/>
                    <a:pt x="14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3734850" y="3700000"/>
              <a:ext cx="9725" cy="23200"/>
            </a:xfrm>
            <a:custGeom>
              <a:avLst/>
              <a:gdLst/>
              <a:ahLst/>
              <a:cxnLst/>
              <a:rect l="l" t="t" r="r" b="b"/>
              <a:pathLst>
                <a:path w="389" h="928" extrusionOk="0">
                  <a:moveTo>
                    <a:pt x="1" y="1"/>
                  </a:moveTo>
                  <a:cubicBezTo>
                    <a:pt x="57" y="265"/>
                    <a:pt x="142" y="587"/>
                    <a:pt x="237" y="927"/>
                  </a:cubicBezTo>
                  <a:cubicBezTo>
                    <a:pt x="284" y="880"/>
                    <a:pt x="341" y="823"/>
                    <a:pt x="388" y="757"/>
                  </a:cubicBezTo>
                  <a:cubicBezTo>
                    <a:pt x="322" y="549"/>
                    <a:pt x="265" y="332"/>
                    <a:pt x="199" y="124"/>
                  </a:cubicBezTo>
                  <a:cubicBezTo>
                    <a:pt x="180" y="95"/>
                    <a:pt x="142" y="76"/>
                    <a:pt x="133" y="67"/>
                  </a:cubicBezTo>
                  <a:cubicBezTo>
                    <a:pt x="95" y="39"/>
                    <a:pt x="48" y="20"/>
                    <a:pt x="1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3723750" y="3660800"/>
              <a:ext cx="12550" cy="23450"/>
            </a:xfrm>
            <a:custGeom>
              <a:avLst/>
              <a:gdLst/>
              <a:ahLst/>
              <a:cxnLst/>
              <a:rect l="l" t="t" r="r" b="b"/>
              <a:pathLst>
                <a:path w="502" h="938" extrusionOk="0">
                  <a:moveTo>
                    <a:pt x="152" y="0"/>
                  </a:moveTo>
                  <a:cubicBezTo>
                    <a:pt x="104" y="0"/>
                    <a:pt x="57" y="10"/>
                    <a:pt x="1" y="38"/>
                  </a:cubicBezTo>
                  <a:cubicBezTo>
                    <a:pt x="1" y="268"/>
                    <a:pt x="225" y="937"/>
                    <a:pt x="481" y="937"/>
                  </a:cubicBezTo>
                  <a:cubicBezTo>
                    <a:pt x="488" y="937"/>
                    <a:pt x="494" y="937"/>
                    <a:pt x="501" y="936"/>
                  </a:cubicBezTo>
                  <a:cubicBezTo>
                    <a:pt x="473" y="803"/>
                    <a:pt x="445" y="699"/>
                    <a:pt x="407" y="643"/>
                  </a:cubicBezTo>
                  <a:cubicBezTo>
                    <a:pt x="360" y="567"/>
                    <a:pt x="265" y="331"/>
                    <a:pt x="15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3705550" y="3656100"/>
              <a:ext cx="17050" cy="23375"/>
            </a:xfrm>
            <a:custGeom>
              <a:avLst/>
              <a:gdLst/>
              <a:ahLst/>
              <a:cxnLst/>
              <a:rect l="l" t="t" r="r" b="b"/>
              <a:pathLst>
                <a:path w="682" h="935" extrusionOk="0">
                  <a:moveTo>
                    <a:pt x="129" y="1"/>
                  </a:moveTo>
                  <a:cubicBezTo>
                    <a:pt x="112" y="1"/>
                    <a:pt x="95" y="3"/>
                    <a:pt x="76" y="9"/>
                  </a:cubicBezTo>
                  <a:lnTo>
                    <a:pt x="1" y="46"/>
                  </a:lnTo>
                  <a:cubicBezTo>
                    <a:pt x="171" y="273"/>
                    <a:pt x="445" y="604"/>
                    <a:pt x="681" y="935"/>
                  </a:cubicBezTo>
                  <a:cubicBezTo>
                    <a:pt x="653" y="708"/>
                    <a:pt x="568" y="481"/>
                    <a:pt x="492" y="368"/>
                  </a:cubicBezTo>
                  <a:cubicBezTo>
                    <a:pt x="406" y="239"/>
                    <a:pt x="297" y="1"/>
                    <a:pt x="1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3683175" y="3630050"/>
              <a:ext cx="17125" cy="11575"/>
            </a:xfrm>
            <a:custGeom>
              <a:avLst/>
              <a:gdLst/>
              <a:ahLst/>
              <a:cxnLst/>
              <a:rect l="l" t="t" r="r" b="b"/>
              <a:pathLst>
                <a:path w="685" h="463" extrusionOk="0">
                  <a:moveTo>
                    <a:pt x="487" y="1"/>
                  </a:moveTo>
                  <a:cubicBezTo>
                    <a:pt x="414" y="1"/>
                    <a:pt x="321" y="44"/>
                    <a:pt x="225" y="143"/>
                  </a:cubicBezTo>
                  <a:cubicBezTo>
                    <a:pt x="0" y="368"/>
                    <a:pt x="143" y="462"/>
                    <a:pt x="303" y="462"/>
                  </a:cubicBezTo>
                  <a:cubicBezTo>
                    <a:pt x="413" y="462"/>
                    <a:pt x="531" y="418"/>
                    <a:pt x="546" y="342"/>
                  </a:cubicBezTo>
                  <a:lnTo>
                    <a:pt x="556" y="380"/>
                  </a:lnTo>
                  <a:cubicBezTo>
                    <a:pt x="685" y="152"/>
                    <a:pt x="622" y="1"/>
                    <a:pt x="487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3703900" y="3627475"/>
              <a:ext cx="19400" cy="21300"/>
            </a:xfrm>
            <a:custGeom>
              <a:avLst/>
              <a:gdLst/>
              <a:ahLst/>
              <a:cxnLst/>
              <a:rect l="l" t="t" r="r" b="b"/>
              <a:pathLst>
                <a:path w="776" h="852" extrusionOk="0">
                  <a:moveTo>
                    <a:pt x="520" y="1"/>
                  </a:moveTo>
                  <a:cubicBezTo>
                    <a:pt x="483" y="10"/>
                    <a:pt x="435" y="29"/>
                    <a:pt x="379" y="57"/>
                  </a:cubicBezTo>
                  <a:cubicBezTo>
                    <a:pt x="1" y="303"/>
                    <a:pt x="379" y="672"/>
                    <a:pt x="776" y="851"/>
                  </a:cubicBezTo>
                  <a:cubicBezTo>
                    <a:pt x="691" y="586"/>
                    <a:pt x="596" y="303"/>
                    <a:pt x="52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3642250" y="3631200"/>
              <a:ext cx="21750" cy="30550"/>
            </a:xfrm>
            <a:custGeom>
              <a:avLst/>
              <a:gdLst/>
              <a:ahLst/>
              <a:cxnLst/>
              <a:rect l="l" t="t" r="r" b="b"/>
              <a:pathLst>
                <a:path w="870" h="1222" extrusionOk="0">
                  <a:moveTo>
                    <a:pt x="373" y="0"/>
                  </a:moveTo>
                  <a:cubicBezTo>
                    <a:pt x="249" y="0"/>
                    <a:pt x="25" y="25"/>
                    <a:pt x="9" y="135"/>
                  </a:cubicBezTo>
                  <a:cubicBezTo>
                    <a:pt x="0" y="230"/>
                    <a:pt x="170" y="315"/>
                    <a:pt x="208" y="390"/>
                  </a:cubicBezTo>
                  <a:cubicBezTo>
                    <a:pt x="340" y="626"/>
                    <a:pt x="208" y="1052"/>
                    <a:pt x="406" y="1222"/>
                  </a:cubicBezTo>
                  <a:cubicBezTo>
                    <a:pt x="444" y="1005"/>
                    <a:pt x="473" y="768"/>
                    <a:pt x="491" y="532"/>
                  </a:cubicBezTo>
                  <a:cubicBezTo>
                    <a:pt x="624" y="560"/>
                    <a:pt x="737" y="570"/>
                    <a:pt x="870" y="579"/>
                  </a:cubicBezTo>
                  <a:cubicBezTo>
                    <a:pt x="851" y="475"/>
                    <a:pt x="822" y="381"/>
                    <a:pt x="813" y="315"/>
                  </a:cubicBezTo>
                  <a:cubicBezTo>
                    <a:pt x="851" y="145"/>
                    <a:pt x="548" y="12"/>
                    <a:pt x="435" y="3"/>
                  </a:cubicBezTo>
                  <a:cubicBezTo>
                    <a:pt x="420" y="1"/>
                    <a:pt x="399" y="0"/>
                    <a:pt x="37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3642000" y="35955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341" y="48"/>
                  </a:moveTo>
                  <a:cubicBezTo>
                    <a:pt x="227" y="161"/>
                    <a:pt x="114" y="1"/>
                    <a:pt x="57" y="237"/>
                  </a:cubicBezTo>
                  <a:cubicBezTo>
                    <a:pt x="1" y="417"/>
                    <a:pt x="114" y="728"/>
                    <a:pt x="275" y="776"/>
                  </a:cubicBezTo>
                  <a:cubicBezTo>
                    <a:pt x="325" y="792"/>
                    <a:pt x="369" y="800"/>
                    <a:pt x="407" y="800"/>
                  </a:cubicBezTo>
                  <a:cubicBezTo>
                    <a:pt x="741" y="800"/>
                    <a:pt x="621" y="226"/>
                    <a:pt x="341" y="48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3663975" y="3614475"/>
              <a:ext cx="25075" cy="20000"/>
            </a:xfrm>
            <a:custGeom>
              <a:avLst/>
              <a:gdLst/>
              <a:ahLst/>
              <a:cxnLst/>
              <a:rect l="l" t="t" r="r" b="b"/>
              <a:pathLst>
                <a:path w="1003" h="800" extrusionOk="0">
                  <a:moveTo>
                    <a:pt x="237" y="1"/>
                  </a:moveTo>
                  <a:lnTo>
                    <a:pt x="223" y="7"/>
                  </a:lnTo>
                  <a:lnTo>
                    <a:pt x="223" y="7"/>
                  </a:lnTo>
                  <a:cubicBezTo>
                    <a:pt x="229" y="6"/>
                    <a:pt x="234" y="4"/>
                    <a:pt x="237" y="1"/>
                  </a:cubicBezTo>
                  <a:close/>
                  <a:moveTo>
                    <a:pt x="322" y="3"/>
                  </a:moveTo>
                  <a:cubicBezTo>
                    <a:pt x="276" y="3"/>
                    <a:pt x="234" y="8"/>
                    <a:pt x="199" y="20"/>
                  </a:cubicBezTo>
                  <a:lnTo>
                    <a:pt x="223" y="7"/>
                  </a:lnTo>
                  <a:lnTo>
                    <a:pt x="223" y="7"/>
                  </a:lnTo>
                  <a:cubicBezTo>
                    <a:pt x="211" y="11"/>
                    <a:pt x="196" y="13"/>
                    <a:pt x="190" y="20"/>
                  </a:cubicBezTo>
                  <a:cubicBezTo>
                    <a:pt x="161" y="39"/>
                    <a:pt x="142" y="48"/>
                    <a:pt x="133" y="57"/>
                  </a:cubicBezTo>
                  <a:lnTo>
                    <a:pt x="152" y="48"/>
                  </a:lnTo>
                  <a:lnTo>
                    <a:pt x="152" y="48"/>
                  </a:lnTo>
                  <a:cubicBezTo>
                    <a:pt x="1" y="180"/>
                    <a:pt x="95" y="379"/>
                    <a:pt x="152" y="606"/>
                  </a:cubicBezTo>
                  <a:cubicBezTo>
                    <a:pt x="196" y="739"/>
                    <a:pt x="249" y="800"/>
                    <a:pt x="344" y="800"/>
                  </a:cubicBezTo>
                  <a:cubicBezTo>
                    <a:pt x="391" y="800"/>
                    <a:pt x="449" y="785"/>
                    <a:pt x="520" y="757"/>
                  </a:cubicBezTo>
                  <a:cubicBezTo>
                    <a:pt x="662" y="710"/>
                    <a:pt x="1002" y="511"/>
                    <a:pt x="983" y="350"/>
                  </a:cubicBezTo>
                  <a:cubicBezTo>
                    <a:pt x="959" y="166"/>
                    <a:pt x="576" y="3"/>
                    <a:pt x="322" y="3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3686650" y="3604800"/>
              <a:ext cx="23175" cy="13225"/>
            </a:xfrm>
            <a:custGeom>
              <a:avLst/>
              <a:gdLst/>
              <a:ahLst/>
              <a:cxnLst/>
              <a:rect l="l" t="t" r="r" b="b"/>
              <a:pathLst>
                <a:path w="927" h="529" extrusionOk="0">
                  <a:moveTo>
                    <a:pt x="29" y="0"/>
                  </a:moveTo>
                  <a:lnTo>
                    <a:pt x="29" y="0"/>
                  </a:lnTo>
                  <a:cubicBezTo>
                    <a:pt x="1" y="208"/>
                    <a:pt x="67" y="397"/>
                    <a:pt x="228" y="473"/>
                  </a:cubicBezTo>
                  <a:cubicBezTo>
                    <a:pt x="306" y="502"/>
                    <a:pt x="432" y="529"/>
                    <a:pt x="554" y="529"/>
                  </a:cubicBezTo>
                  <a:cubicBezTo>
                    <a:pt x="712" y="529"/>
                    <a:pt x="866" y="484"/>
                    <a:pt x="908" y="341"/>
                  </a:cubicBezTo>
                  <a:cubicBezTo>
                    <a:pt x="927" y="303"/>
                    <a:pt x="908" y="255"/>
                    <a:pt x="889" y="199"/>
                  </a:cubicBezTo>
                  <a:cubicBezTo>
                    <a:pt x="889" y="199"/>
                    <a:pt x="889" y="189"/>
                    <a:pt x="880" y="189"/>
                  </a:cubicBezTo>
                  <a:cubicBezTo>
                    <a:pt x="842" y="151"/>
                    <a:pt x="814" y="114"/>
                    <a:pt x="785" y="95"/>
                  </a:cubicBezTo>
                  <a:cubicBezTo>
                    <a:pt x="747" y="66"/>
                    <a:pt x="700" y="48"/>
                    <a:pt x="662" y="29"/>
                  </a:cubicBezTo>
                  <a:cubicBezTo>
                    <a:pt x="622" y="17"/>
                    <a:pt x="580" y="13"/>
                    <a:pt x="538" y="13"/>
                  </a:cubicBezTo>
                  <a:cubicBezTo>
                    <a:pt x="434" y="13"/>
                    <a:pt x="326" y="37"/>
                    <a:pt x="219" y="37"/>
                  </a:cubicBezTo>
                  <a:cubicBezTo>
                    <a:pt x="155" y="37"/>
                    <a:pt x="91" y="29"/>
                    <a:pt x="2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3658075" y="3580225"/>
              <a:ext cx="22475" cy="25250"/>
            </a:xfrm>
            <a:custGeom>
              <a:avLst/>
              <a:gdLst/>
              <a:ahLst/>
              <a:cxnLst/>
              <a:rect l="l" t="t" r="r" b="b"/>
              <a:pathLst>
                <a:path w="899" h="1010" extrusionOk="0">
                  <a:moveTo>
                    <a:pt x="133" y="0"/>
                  </a:moveTo>
                  <a:cubicBezTo>
                    <a:pt x="38" y="114"/>
                    <a:pt x="0" y="284"/>
                    <a:pt x="10" y="416"/>
                  </a:cubicBezTo>
                  <a:cubicBezTo>
                    <a:pt x="33" y="716"/>
                    <a:pt x="282" y="1010"/>
                    <a:pt x="561" y="1010"/>
                  </a:cubicBezTo>
                  <a:cubicBezTo>
                    <a:pt x="616" y="1010"/>
                    <a:pt x="672" y="999"/>
                    <a:pt x="728" y="974"/>
                  </a:cubicBezTo>
                  <a:cubicBezTo>
                    <a:pt x="822" y="945"/>
                    <a:pt x="889" y="889"/>
                    <a:pt x="898" y="813"/>
                  </a:cubicBezTo>
                  <a:cubicBezTo>
                    <a:pt x="633" y="624"/>
                    <a:pt x="369" y="378"/>
                    <a:pt x="142" y="142"/>
                  </a:cubicBezTo>
                  <a:cubicBezTo>
                    <a:pt x="142" y="95"/>
                    <a:pt x="133" y="48"/>
                    <a:pt x="13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32"/>
          <p:cNvGrpSpPr/>
          <p:nvPr/>
        </p:nvGrpSpPr>
        <p:grpSpPr>
          <a:xfrm flipH="1">
            <a:off x="-1684285" y="517549"/>
            <a:ext cx="3373192" cy="4692729"/>
            <a:chOff x="864225" y="0"/>
            <a:chExt cx="2549461" cy="3546769"/>
          </a:xfrm>
        </p:grpSpPr>
        <p:sp>
          <p:nvSpPr>
            <p:cNvPr id="678" name="Google Shape;678;p32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3"/>
          <p:cNvSpPr/>
          <p:nvPr/>
        </p:nvSpPr>
        <p:spPr>
          <a:xfrm flipH="1"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92" name="Google Shape;692;p33"/>
          <p:cNvSpPr/>
          <p:nvPr/>
        </p:nvSpPr>
        <p:spPr>
          <a:xfrm>
            <a:off x="-8025" y="4591761"/>
            <a:ext cx="9155750" cy="584929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93" name="Google Shape;693;p33"/>
          <p:cNvSpPr/>
          <p:nvPr/>
        </p:nvSpPr>
        <p:spPr>
          <a:xfrm flipH="1">
            <a:off x="-517554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3"/>
          <p:cNvSpPr/>
          <p:nvPr/>
        </p:nvSpPr>
        <p:spPr>
          <a:xfrm rot="544783" flipH="1">
            <a:off x="6761084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3"/>
          <p:cNvSpPr/>
          <p:nvPr/>
        </p:nvSpPr>
        <p:spPr>
          <a:xfrm>
            <a:off x="-1103500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6" name="Google Shape;696;p33"/>
          <p:cNvGrpSpPr/>
          <p:nvPr/>
        </p:nvGrpSpPr>
        <p:grpSpPr>
          <a:xfrm>
            <a:off x="5438338" y="248648"/>
            <a:ext cx="4738865" cy="4530008"/>
            <a:chOff x="4798150" y="999550"/>
            <a:chExt cx="3717340" cy="3553505"/>
          </a:xfrm>
        </p:grpSpPr>
        <p:sp>
          <p:nvSpPr>
            <p:cNvPr id="697" name="Google Shape;697;p33"/>
            <p:cNvSpPr/>
            <p:nvPr/>
          </p:nvSpPr>
          <p:spPr>
            <a:xfrm flipH="1">
              <a:off x="5620671" y="4244609"/>
              <a:ext cx="353649" cy="301709"/>
            </a:xfrm>
            <a:custGeom>
              <a:avLst/>
              <a:gdLst/>
              <a:ahLst/>
              <a:cxnLst/>
              <a:rect l="l" t="t" r="r" b="b"/>
              <a:pathLst>
                <a:path w="1995" h="1702" extrusionOk="0">
                  <a:moveTo>
                    <a:pt x="1995" y="1"/>
                  </a:moveTo>
                  <a:lnTo>
                    <a:pt x="1995" y="1"/>
                  </a:lnTo>
                  <a:cubicBezTo>
                    <a:pt x="1758" y="256"/>
                    <a:pt x="1390" y="1059"/>
                    <a:pt x="1390" y="1059"/>
                  </a:cubicBezTo>
                  <a:cubicBezTo>
                    <a:pt x="1465" y="804"/>
                    <a:pt x="1324" y="360"/>
                    <a:pt x="1324" y="360"/>
                  </a:cubicBezTo>
                  <a:cubicBezTo>
                    <a:pt x="1324" y="690"/>
                    <a:pt x="1050" y="1201"/>
                    <a:pt x="1050" y="1201"/>
                  </a:cubicBezTo>
                  <a:cubicBezTo>
                    <a:pt x="1154" y="709"/>
                    <a:pt x="1002" y="67"/>
                    <a:pt x="1002" y="67"/>
                  </a:cubicBezTo>
                  <a:cubicBezTo>
                    <a:pt x="1002" y="511"/>
                    <a:pt x="700" y="1087"/>
                    <a:pt x="700" y="1087"/>
                  </a:cubicBezTo>
                  <a:cubicBezTo>
                    <a:pt x="738" y="691"/>
                    <a:pt x="539" y="379"/>
                    <a:pt x="539" y="379"/>
                  </a:cubicBezTo>
                  <a:lnTo>
                    <a:pt x="539" y="379"/>
                  </a:lnTo>
                  <a:cubicBezTo>
                    <a:pt x="624" y="757"/>
                    <a:pt x="341" y="1456"/>
                    <a:pt x="341" y="1456"/>
                  </a:cubicBezTo>
                  <a:cubicBezTo>
                    <a:pt x="398" y="1314"/>
                    <a:pt x="379" y="946"/>
                    <a:pt x="379" y="946"/>
                  </a:cubicBezTo>
                  <a:lnTo>
                    <a:pt x="379" y="946"/>
                  </a:lnTo>
                  <a:cubicBezTo>
                    <a:pt x="284" y="1352"/>
                    <a:pt x="1" y="1692"/>
                    <a:pt x="1" y="1692"/>
                  </a:cubicBezTo>
                  <a:lnTo>
                    <a:pt x="1664" y="1702"/>
                  </a:lnTo>
                  <a:cubicBezTo>
                    <a:pt x="1579" y="1069"/>
                    <a:pt x="1995" y="1"/>
                    <a:pt x="199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3"/>
            <p:cNvSpPr/>
            <p:nvPr/>
          </p:nvSpPr>
          <p:spPr>
            <a:xfrm flipH="1">
              <a:off x="5830024" y="4093932"/>
              <a:ext cx="392293" cy="452387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7" y="369"/>
                    <a:pt x="1551" y="1588"/>
                    <a:pt x="1551" y="1588"/>
                  </a:cubicBezTo>
                  <a:cubicBezTo>
                    <a:pt x="1636" y="1219"/>
                    <a:pt x="1466" y="539"/>
                    <a:pt x="1466" y="539"/>
                  </a:cubicBezTo>
                  <a:cubicBezTo>
                    <a:pt x="1466" y="1040"/>
                    <a:pt x="1163" y="1796"/>
                    <a:pt x="1163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85" y="1635"/>
                    <a:pt x="785" y="1635"/>
                  </a:cubicBezTo>
                  <a:cubicBezTo>
                    <a:pt x="83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45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4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3"/>
            <p:cNvSpPr/>
            <p:nvPr/>
          </p:nvSpPr>
          <p:spPr>
            <a:xfrm flipH="1">
              <a:off x="7424763" y="409393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8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4" y="1437"/>
                  </a:cubicBezTo>
                  <a:lnTo>
                    <a:pt x="2364" y="1437"/>
                  </a:lnTo>
                  <a:cubicBezTo>
                    <a:pt x="2364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3"/>
            <p:cNvSpPr/>
            <p:nvPr/>
          </p:nvSpPr>
          <p:spPr>
            <a:xfrm flipH="1">
              <a:off x="7287381" y="1368089"/>
              <a:ext cx="261470" cy="308445"/>
            </a:xfrm>
            <a:custGeom>
              <a:avLst/>
              <a:gdLst/>
              <a:ahLst/>
              <a:cxnLst/>
              <a:rect l="l" t="t" r="r" b="b"/>
              <a:pathLst>
                <a:path w="1475" h="1740" extrusionOk="0">
                  <a:moveTo>
                    <a:pt x="1418" y="1"/>
                  </a:moveTo>
                  <a:cubicBezTo>
                    <a:pt x="1295" y="341"/>
                    <a:pt x="671" y="936"/>
                    <a:pt x="501" y="1031"/>
                  </a:cubicBezTo>
                  <a:cubicBezTo>
                    <a:pt x="359" y="1125"/>
                    <a:pt x="0" y="1740"/>
                    <a:pt x="0" y="1740"/>
                  </a:cubicBezTo>
                  <a:lnTo>
                    <a:pt x="218" y="1711"/>
                  </a:lnTo>
                  <a:cubicBezTo>
                    <a:pt x="218" y="1711"/>
                    <a:pt x="407" y="1248"/>
                    <a:pt x="567" y="1144"/>
                  </a:cubicBezTo>
                  <a:cubicBezTo>
                    <a:pt x="105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3"/>
            <p:cNvSpPr/>
            <p:nvPr/>
          </p:nvSpPr>
          <p:spPr>
            <a:xfrm flipH="1">
              <a:off x="6741219" y="1538621"/>
              <a:ext cx="698788" cy="102638"/>
            </a:xfrm>
            <a:custGeom>
              <a:avLst/>
              <a:gdLst/>
              <a:ahLst/>
              <a:cxnLst/>
              <a:rect l="l" t="t" r="r" b="b"/>
              <a:pathLst>
                <a:path w="3942" h="579" extrusionOk="0">
                  <a:moveTo>
                    <a:pt x="3765" y="0"/>
                  </a:moveTo>
                  <a:cubicBezTo>
                    <a:pt x="3364" y="0"/>
                    <a:pt x="2367" y="35"/>
                    <a:pt x="1636" y="353"/>
                  </a:cubicBezTo>
                  <a:cubicBezTo>
                    <a:pt x="1530" y="393"/>
                    <a:pt x="1334" y="406"/>
                    <a:pt x="1126" y="406"/>
                  </a:cubicBezTo>
                  <a:cubicBezTo>
                    <a:pt x="780" y="406"/>
                    <a:pt x="401" y="371"/>
                    <a:pt x="355" y="371"/>
                  </a:cubicBezTo>
                  <a:cubicBezTo>
                    <a:pt x="351" y="371"/>
                    <a:pt x="350" y="371"/>
                    <a:pt x="350" y="371"/>
                  </a:cubicBezTo>
                  <a:lnTo>
                    <a:pt x="1" y="570"/>
                  </a:lnTo>
                  <a:cubicBezTo>
                    <a:pt x="1" y="570"/>
                    <a:pt x="265" y="579"/>
                    <a:pt x="586" y="579"/>
                  </a:cubicBezTo>
                  <a:cubicBezTo>
                    <a:pt x="1002" y="579"/>
                    <a:pt x="1514" y="564"/>
                    <a:pt x="1664" y="494"/>
                  </a:cubicBezTo>
                  <a:cubicBezTo>
                    <a:pt x="1909" y="372"/>
                    <a:pt x="2964" y="73"/>
                    <a:pt x="3625" y="73"/>
                  </a:cubicBezTo>
                  <a:cubicBezTo>
                    <a:pt x="3729" y="73"/>
                    <a:pt x="3824" y="81"/>
                    <a:pt x="3904" y="97"/>
                  </a:cubicBezTo>
                  <a:lnTo>
                    <a:pt x="3942" y="3"/>
                  </a:lnTo>
                  <a:cubicBezTo>
                    <a:pt x="3942" y="3"/>
                    <a:pt x="3876" y="0"/>
                    <a:pt x="3765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3"/>
            <p:cNvSpPr/>
            <p:nvPr/>
          </p:nvSpPr>
          <p:spPr>
            <a:xfrm flipH="1">
              <a:off x="7221969" y="154571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52" y="1286"/>
                  </a:moveTo>
                  <a:lnTo>
                    <a:pt x="152" y="1286"/>
                  </a:lnTo>
                  <a:cubicBezTo>
                    <a:pt x="152" y="1286"/>
                    <a:pt x="152" y="1286"/>
                    <a:pt x="152" y="1286"/>
                  </a:cubicBezTo>
                  <a:lnTo>
                    <a:pt x="152" y="1286"/>
                  </a:lnTo>
                  <a:lnTo>
                    <a:pt x="152" y="1286"/>
                  </a:lnTo>
                  <a:close/>
                  <a:moveTo>
                    <a:pt x="3393" y="1"/>
                  </a:moveTo>
                  <a:cubicBezTo>
                    <a:pt x="3393" y="1"/>
                    <a:pt x="1976" y="322"/>
                    <a:pt x="1191" y="984"/>
                  </a:cubicBezTo>
                  <a:cubicBezTo>
                    <a:pt x="971" y="1169"/>
                    <a:pt x="250" y="1288"/>
                    <a:pt x="161" y="1288"/>
                  </a:cubicBezTo>
                  <a:cubicBezTo>
                    <a:pt x="154" y="1288"/>
                    <a:pt x="151" y="1287"/>
                    <a:pt x="152" y="1286"/>
                  </a:cubicBezTo>
                  <a:lnTo>
                    <a:pt x="152" y="1286"/>
                  </a:lnTo>
                  <a:lnTo>
                    <a:pt x="0" y="1645"/>
                  </a:lnTo>
                  <a:cubicBezTo>
                    <a:pt x="0" y="1645"/>
                    <a:pt x="1134" y="1324"/>
                    <a:pt x="1342" y="1125"/>
                  </a:cubicBezTo>
                  <a:cubicBezTo>
                    <a:pt x="1569" y="908"/>
                    <a:pt x="2779" y="142"/>
                    <a:pt x="3374" y="95"/>
                  </a:cubicBezTo>
                  <a:lnTo>
                    <a:pt x="3393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3"/>
            <p:cNvSpPr/>
            <p:nvPr/>
          </p:nvSpPr>
          <p:spPr>
            <a:xfrm flipH="1">
              <a:off x="7498506" y="1927723"/>
              <a:ext cx="407183" cy="728924"/>
            </a:xfrm>
            <a:custGeom>
              <a:avLst/>
              <a:gdLst/>
              <a:ahLst/>
              <a:cxnLst/>
              <a:rect l="l" t="t" r="r" b="b"/>
              <a:pathLst>
                <a:path w="2297" h="4112" extrusionOk="0">
                  <a:moveTo>
                    <a:pt x="2259" y="0"/>
                  </a:moveTo>
                  <a:cubicBezTo>
                    <a:pt x="2259" y="0"/>
                    <a:pt x="1163" y="1286"/>
                    <a:pt x="78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7" y="567"/>
                    <a:pt x="229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3"/>
            <p:cNvSpPr/>
            <p:nvPr/>
          </p:nvSpPr>
          <p:spPr>
            <a:xfrm flipH="1">
              <a:off x="7915617" y="151894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52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3"/>
            <p:cNvSpPr/>
            <p:nvPr/>
          </p:nvSpPr>
          <p:spPr>
            <a:xfrm flipH="1">
              <a:off x="7560373" y="123584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5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3"/>
            <p:cNvSpPr/>
            <p:nvPr/>
          </p:nvSpPr>
          <p:spPr>
            <a:xfrm flipH="1">
              <a:off x="5337575" y="2125376"/>
              <a:ext cx="683721" cy="1339079"/>
            </a:xfrm>
            <a:custGeom>
              <a:avLst/>
              <a:gdLst/>
              <a:ahLst/>
              <a:cxnLst/>
              <a:rect l="l" t="t" r="r" b="b"/>
              <a:pathLst>
                <a:path w="3857" h="7554" extrusionOk="0">
                  <a:moveTo>
                    <a:pt x="1522" y="0"/>
                  </a:moveTo>
                  <a:cubicBezTo>
                    <a:pt x="1309" y="0"/>
                    <a:pt x="298" y="541"/>
                    <a:pt x="1" y="653"/>
                  </a:cubicBezTo>
                  <a:lnTo>
                    <a:pt x="842" y="7032"/>
                  </a:lnTo>
                  <a:cubicBezTo>
                    <a:pt x="842" y="7032"/>
                    <a:pt x="2030" y="7553"/>
                    <a:pt x="2363" y="7553"/>
                  </a:cubicBezTo>
                  <a:cubicBezTo>
                    <a:pt x="2400" y="7553"/>
                    <a:pt x="2426" y="7547"/>
                    <a:pt x="2439" y="7533"/>
                  </a:cubicBezTo>
                  <a:cubicBezTo>
                    <a:pt x="2572" y="7391"/>
                    <a:pt x="3857" y="5094"/>
                    <a:pt x="3847" y="4669"/>
                  </a:cubicBezTo>
                  <a:cubicBezTo>
                    <a:pt x="3819" y="4244"/>
                    <a:pt x="1721" y="29"/>
                    <a:pt x="1532" y="1"/>
                  </a:cubicBezTo>
                  <a:cubicBezTo>
                    <a:pt x="1529" y="0"/>
                    <a:pt x="1525" y="0"/>
                    <a:pt x="1522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3"/>
            <p:cNvSpPr/>
            <p:nvPr/>
          </p:nvSpPr>
          <p:spPr>
            <a:xfrm flipH="1">
              <a:off x="5352643" y="2147003"/>
              <a:ext cx="643481" cy="1302030"/>
            </a:xfrm>
            <a:custGeom>
              <a:avLst/>
              <a:gdLst/>
              <a:ahLst/>
              <a:cxnLst/>
              <a:rect l="l" t="t" r="r" b="b"/>
              <a:pathLst>
                <a:path w="3630" h="7345" extrusionOk="0">
                  <a:moveTo>
                    <a:pt x="1432" y="0"/>
                  </a:moveTo>
                  <a:cubicBezTo>
                    <a:pt x="1218" y="0"/>
                    <a:pt x="277" y="524"/>
                    <a:pt x="1" y="625"/>
                  </a:cubicBezTo>
                  <a:lnTo>
                    <a:pt x="795" y="6844"/>
                  </a:lnTo>
                  <a:cubicBezTo>
                    <a:pt x="795" y="6844"/>
                    <a:pt x="1919" y="7344"/>
                    <a:pt x="2228" y="7344"/>
                  </a:cubicBezTo>
                  <a:cubicBezTo>
                    <a:pt x="2261" y="7344"/>
                    <a:pt x="2285" y="7338"/>
                    <a:pt x="2297" y="7326"/>
                  </a:cubicBezTo>
                  <a:cubicBezTo>
                    <a:pt x="2411" y="7193"/>
                    <a:pt x="3630" y="4954"/>
                    <a:pt x="3620" y="4538"/>
                  </a:cubicBezTo>
                  <a:cubicBezTo>
                    <a:pt x="3611" y="4150"/>
                    <a:pt x="1626" y="20"/>
                    <a:pt x="1447" y="1"/>
                  </a:cubicBezTo>
                  <a:cubicBezTo>
                    <a:pt x="1442" y="1"/>
                    <a:pt x="1437" y="0"/>
                    <a:pt x="143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3"/>
            <p:cNvSpPr/>
            <p:nvPr/>
          </p:nvSpPr>
          <p:spPr>
            <a:xfrm flipH="1">
              <a:off x="5365938" y="2147003"/>
              <a:ext cx="631781" cy="770936"/>
            </a:xfrm>
            <a:custGeom>
              <a:avLst/>
              <a:gdLst/>
              <a:ahLst/>
              <a:cxnLst/>
              <a:rect l="l" t="t" r="r" b="b"/>
              <a:pathLst>
                <a:path w="3564" h="4349" extrusionOk="0">
                  <a:moveTo>
                    <a:pt x="1422" y="0"/>
                  </a:moveTo>
                  <a:cubicBezTo>
                    <a:pt x="1218" y="0"/>
                    <a:pt x="277" y="524"/>
                    <a:pt x="0" y="625"/>
                  </a:cubicBezTo>
                  <a:lnTo>
                    <a:pt x="104" y="1504"/>
                  </a:lnTo>
                  <a:cubicBezTo>
                    <a:pt x="1068" y="1721"/>
                    <a:pt x="2070" y="2364"/>
                    <a:pt x="2883" y="3347"/>
                  </a:cubicBezTo>
                  <a:cubicBezTo>
                    <a:pt x="3157" y="3659"/>
                    <a:pt x="3384" y="4008"/>
                    <a:pt x="3563" y="4349"/>
                  </a:cubicBezTo>
                  <a:cubicBezTo>
                    <a:pt x="3261" y="3423"/>
                    <a:pt x="1607" y="11"/>
                    <a:pt x="1437" y="1"/>
                  </a:cubicBezTo>
                  <a:cubicBezTo>
                    <a:pt x="1433" y="1"/>
                    <a:pt x="1428" y="0"/>
                    <a:pt x="14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3"/>
            <p:cNvSpPr/>
            <p:nvPr/>
          </p:nvSpPr>
          <p:spPr>
            <a:xfrm flipH="1">
              <a:off x="6092912" y="2903580"/>
              <a:ext cx="661031" cy="1649474"/>
            </a:xfrm>
            <a:custGeom>
              <a:avLst/>
              <a:gdLst/>
              <a:ahLst/>
              <a:cxnLst/>
              <a:rect l="l" t="t" r="r" b="b"/>
              <a:pathLst>
                <a:path w="3729" h="9305" extrusionOk="0">
                  <a:moveTo>
                    <a:pt x="2646" y="1"/>
                  </a:moveTo>
                  <a:cubicBezTo>
                    <a:pt x="1544" y="1"/>
                    <a:pt x="1" y="1591"/>
                    <a:pt x="1006" y="4211"/>
                  </a:cubicBezTo>
                  <a:cubicBezTo>
                    <a:pt x="1790" y="6224"/>
                    <a:pt x="2130" y="8586"/>
                    <a:pt x="2216" y="9304"/>
                  </a:cubicBezTo>
                  <a:lnTo>
                    <a:pt x="3690" y="9304"/>
                  </a:lnTo>
                  <a:cubicBezTo>
                    <a:pt x="3690" y="9304"/>
                    <a:pt x="3217" y="3833"/>
                    <a:pt x="3567" y="1546"/>
                  </a:cubicBezTo>
                  <a:cubicBezTo>
                    <a:pt x="3728" y="484"/>
                    <a:pt x="3254" y="1"/>
                    <a:pt x="2646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3"/>
            <p:cNvSpPr/>
            <p:nvPr/>
          </p:nvSpPr>
          <p:spPr>
            <a:xfrm flipH="1">
              <a:off x="6994317" y="2506856"/>
              <a:ext cx="651990" cy="2046199"/>
            </a:xfrm>
            <a:custGeom>
              <a:avLst/>
              <a:gdLst/>
              <a:ahLst/>
              <a:cxnLst/>
              <a:rect l="l" t="t" r="r" b="b"/>
              <a:pathLst>
                <a:path w="3678" h="11543" extrusionOk="0">
                  <a:moveTo>
                    <a:pt x="1212" y="1"/>
                  </a:moveTo>
                  <a:cubicBezTo>
                    <a:pt x="1059" y="1"/>
                    <a:pt x="901" y="63"/>
                    <a:pt x="738" y="202"/>
                  </a:cubicBezTo>
                  <a:cubicBezTo>
                    <a:pt x="738" y="202"/>
                    <a:pt x="1" y="3018"/>
                    <a:pt x="851" y="6439"/>
                  </a:cubicBezTo>
                  <a:cubicBezTo>
                    <a:pt x="1702" y="9870"/>
                    <a:pt x="1664" y="10597"/>
                    <a:pt x="1693" y="11542"/>
                  </a:cubicBezTo>
                  <a:lnTo>
                    <a:pt x="3422" y="11542"/>
                  </a:lnTo>
                  <a:cubicBezTo>
                    <a:pt x="3431" y="11542"/>
                    <a:pt x="2581" y="7904"/>
                    <a:pt x="3677" y="5929"/>
                  </a:cubicBezTo>
                  <a:cubicBezTo>
                    <a:pt x="3677" y="5929"/>
                    <a:pt x="2698" y="1"/>
                    <a:pt x="1212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3"/>
            <p:cNvSpPr/>
            <p:nvPr/>
          </p:nvSpPr>
          <p:spPr>
            <a:xfrm flipH="1">
              <a:off x="6052141" y="2192915"/>
              <a:ext cx="1955970" cy="1595762"/>
            </a:xfrm>
            <a:custGeom>
              <a:avLst/>
              <a:gdLst/>
              <a:ahLst/>
              <a:cxnLst/>
              <a:rect l="l" t="t" r="r" b="b"/>
              <a:pathLst>
                <a:path w="11034" h="9002" extrusionOk="0">
                  <a:moveTo>
                    <a:pt x="5228" y="1"/>
                  </a:moveTo>
                  <a:cubicBezTo>
                    <a:pt x="5021" y="1"/>
                    <a:pt x="4809" y="22"/>
                    <a:pt x="4594" y="73"/>
                  </a:cubicBezTo>
                  <a:cubicBezTo>
                    <a:pt x="4082" y="193"/>
                    <a:pt x="3616" y="224"/>
                    <a:pt x="3195" y="224"/>
                  </a:cubicBezTo>
                  <a:cubicBezTo>
                    <a:pt x="2712" y="224"/>
                    <a:pt x="2289" y="183"/>
                    <a:pt x="1927" y="183"/>
                  </a:cubicBezTo>
                  <a:cubicBezTo>
                    <a:pt x="1202" y="183"/>
                    <a:pt x="717" y="349"/>
                    <a:pt x="473" y="1349"/>
                  </a:cubicBezTo>
                  <a:cubicBezTo>
                    <a:pt x="76" y="2975"/>
                    <a:pt x="1" y="3466"/>
                    <a:pt x="48" y="4572"/>
                  </a:cubicBezTo>
                  <a:cubicBezTo>
                    <a:pt x="86" y="5687"/>
                    <a:pt x="1267" y="7577"/>
                    <a:pt x="2306" y="7974"/>
                  </a:cubicBezTo>
                  <a:cubicBezTo>
                    <a:pt x="3165" y="8317"/>
                    <a:pt x="5246" y="9002"/>
                    <a:pt x="6611" y="9002"/>
                  </a:cubicBezTo>
                  <a:cubicBezTo>
                    <a:pt x="6900" y="9002"/>
                    <a:pt x="7156" y="8971"/>
                    <a:pt x="7363" y="8900"/>
                  </a:cubicBezTo>
                  <a:cubicBezTo>
                    <a:pt x="8544" y="8484"/>
                    <a:pt x="10689" y="8116"/>
                    <a:pt x="10869" y="5082"/>
                  </a:cubicBezTo>
                  <a:cubicBezTo>
                    <a:pt x="11034" y="2298"/>
                    <a:pt x="10164" y="541"/>
                    <a:pt x="9077" y="541"/>
                  </a:cubicBezTo>
                  <a:cubicBezTo>
                    <a:pt x="8980" y="541"/>
                    <a:pt x="8880" y="555"/>
                    <a:pt x="8780" y="584"/>
                  </a:cubicBezTo>
                  <a:cubicBezTo>
                    <a:pt x="8626" y="628"/>
                    <a:pt x="8470" y="646"/>
                    <a:pt x="8311" y="646"/>
                  </a:cubicBezTo>
                  <a:cubicBezTo>
                    <a:pt x="7382" y="646"/>
                    <a:pt x="6364" y="1"/>
                    <a:pt x="522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3"/>
            <p:cNvSpPr/>
            <p:nvPr/>
          </p:nvSpPr>
          <p:spPr>
            <a:xfrm flipH="1">
              <a:off x="6052141" y="2192915"/>
              <a:ext cx="1858827" cy="1087004"/>
            </a:xfrm>
            <a:custGeom>
              <a:avLst/>
              <a:gdLst/>
              <a:ahLst/>
              <a:cxnLst/>
              <a:rect l="l" t="t" r="r" b="b"/>
              <a:pathLst>
                <a:path w="10486" h="6132" extrusionOk="0">
                  <a:moveTo>
                    <a:pt x="4680" y="1"/>
                  </a:moveTo>
                  <a:cubicBezTo>
                    <a:pt x="4473" y="1"/>
                    <a:pt x="4261" y="22"/>
                    <a:pt x="4046" y="73"/>
                  </a:cubicBezTo>
                  <a:cubicBezTo>
                    <a:pt x="3531" y="195"/>
                    <a:pt x="3062" y="227"/>
                    <a:pt x="2639" y="227"/>
                  </a:cubicBezTo>
                  <a:cubicBezTo>
                    <a:pt x="2156" y="227"/>
                    <a:pt x="1733" y="185"/>
                    <a:pt x="1370" y="185"/>
                  </a:cubicBezTo>
                  <a:cubicBezTo>
                    <a:pt x="717" y="185"/>
                    <a:pt x="260" y="322"/>
                    <a:pt x="1" y="1084"/>
                  </a:cubicBezTo>
                  <a:cubicBezTo>
                    <a:pt x="587" y="35"/>
                    <a:pt x="1947" y="687"/>
                    <a:pt x="3904" y="168"/>
                  </a:cubicBezTo>
                  <a:cubicBezTo>
                    <a:pt x="4074" y="123"/>
                    <a:pt x="4236" y="103"/>
                    <a:pt x="4390" y="103"/>
                  </a:cubicBezTo>
                  <a:cubicBezTo>
                    <a:pt x="5526" y="103"/>
                    <a:pt x="6243" y="1176"/>
                    <a:pt x="7148" y="1176"/>
                  </a:cubicBezTo>
                  <a:cubicBezTo>
                    <a:pt x="7260" y="1176"/>
                    <a:pt x="7376" y="1160"/>
                    <a:pt x="7495" y="1122"/>
                  </a:cubicBezTo>
                  <a:cubicBezTo>
                    <a:pt x="7626" y="1081"/>
                    <a:pt x="7763" y="1061"/>
                    <a:pt x="7902" y="1061"/>
                  </a:cubicBezTo>
                  <a:cubicBezTo>
                    <a:pt x="9046" y="1061"/>
                    <a:pt x="10366" y="2443"/>
                    <a:pt x="10274" y="5148"/>
                  </a:cubicBezTo>
                  <a:cubicBezTo>
                    <a:pt x="10264" y="5517"/>
                    <a:pt x="10217" y="5838"/>
                    <a:pt x="10160" y="6131"/>
                  </a:cubicBezTo>
                  <a:cubicBezTo>
                    <a:pt x="10236" y="5829"/>
                    <a:pt x="10302" y="5469"/>
                    <a:pt x="10321" y="5073"/>
                  </a:cubicBezTo>
                  <a:cubicBezTo>
                    <a:pt x="10486" y="2297"/>
                    <a:pt x="9616" y="541"/>
                    <a:pt x="8529" y="541"/>
                  </a:cubicBezTo>
                  <a:cubicBezTo>
                    <a:pt x="8432" y="541"/>
                    <a:pt x="8332" y="555"/>
                    <a:pt x="8232" y="584"/>
                  </a:cubicBezTo>
                  <a:cubicBezTo>
                    <a:pt x="8078" y="628"/>
                    <a:pt x="7922" y="646"/>
                    <a:pt x="7763" y="646"/>
                  </a:cubicBezTo>
                  <a:cubicBezTo>
                    <a:pt x="6834" y="646"/>
                    <a:pt x="5816" y="1"/>
                    <a:pt x="468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3"/>
            <p:cNvSpPr/>
            <p:nvPr/>
          </p:nvSpPr>
          <p:spPr>
            <a:xfrm flipH="1">
              <a:off x="6049482" y="2430276"/>
              <a:ext cx="1936825" cy="1379141"/>
            </a:xfrm>
            <a:custGeom>
              <a:avLst/>
              <a:gdLst/>
              <a:ahLst/>
              <a:cxnLst/>
              <a:rect l="l" t="t" r="r" b="b"/>
              <a:pathLst>
                <a:path w="10926" h="7780" extrusionOk="0">
                  <a:moveTo>
                    <a:pt x="10094" y="1"/>
                  </a:moveTo>
                  <a:cubicBezTo>
                    <a:pt x="9774" y="1994"/>
                    <a:pt x="6249" y="3629"/>
                    <a:pt x="3839" y="3629"/>
                  </a:cubicBezTo>
                  <a:cubicBezTo>
                    <a:pt x="2684" y="3629"/>
                    <a:pt x="1785" y="3254"/>
                    <a:pt x="1616" y="2363"/>
                  </a:cubicBezTo>
                  <a:cubicBezTo>
                    <a:pt x="615" y="2807"/>
                    <a:pt x="520" y="2949"/>
                    <a:pt x="0" y="3337"/>
                  </a:cubicBezTo>
                  <a:cubicBezTo>
                    <a:pt x="29" y="4452"/>
                    <a:pt x="1210" y="6342"/>
                    <a:pt x="2250" y="6758"/>
                  </a:cubicBezTo>
                  <a:cubicBezTo>
                    <a:pt x="3106" y="7092"/>
                    <a:pt x="5179" y="7779"/>
                    <a:pt x="6544" y="7779"/>
                  </a:cubicBezTo>
                  <a:cubicBezTo>
                    <a:pt x="6837" y="7779"/>
                    <a:pt x="7097" y="7748"/>
                    <a:pt x="7306" y="7674"/>
                  </a:cubicBezTo>
                  <a:cubicBezTo>
                    <a:pt x="8487" y="7259"/>
                    <a:pt x="10642" y="6890"/>
                    <a:pt x="10821" y="3856"/>
                  </a:cubicBezTo>
                  <a:cubicBezTo>
                    <a:pt x="10925" y="2089"/>
                    <a:pt x="10613" y="757"/>
                    <a:pt x="1009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3"/>
            <p:cNvSpPr/>
            <p:nvPr/>
          </p:nvSpPr>
          <p:spPr>
            <a:xfrm flipH="1">
              <a:off x="6081390" y="2926093"/>
              <a:ext cx="1856345" cy="903887"/>
            </a:xfrm>
            <a:custGeom>
              <a:avLst/>
              <a:gdLst/>
              <a:ahLst/>
              <a:cxnLst/>
              <a:rect l="l" t="t" r="r" b="b"/>
              <a:pathLst>
                <a:path w="10472" h="5099" extrusionOk="0">
                  <a:moveTo>
                    <a:pt x="9423" y="1"/>
                  </a:moveTo>
                  <a:lnTo>
                    <a:pt x="9423" y="1"/>
                  </a:lnTo>
                  <a:cubicBezTo>
                    <a:pt x="8280" y="1264"/>
                    <a:pt x="7065" y="3348"/>
                    <a:pt x="4422" y="3348"/>
                  </a:cubicBezTo>
                  <a:cubicBezTo>
                    <a:pt x="4376" y="3348"/>
                    <a:pt x="4329" y="3348"/>
                    <a:pt x="4282" y="3346"/>
                  </a:cubicBezTo>
                  <a:cubicBezTo>
                    <a:pt x="2675" y="3299"/>
                    <a:pt x="1002" y="2647"/>
                    <a:pt x="0" y="1674"/>
                  </a:cubicBezTo>
                  <a:lnTo>
                    <a:pt x="0" y="1674"/>
                  </a:lnTo>
                  <a:cubicBezTo>
                    <a:pt x="445" y="2609"/>
                    <a:pt x="1163" y="3677"/>
                    <a:pt x="1862" y="3961"/>
                  </a:cubicBezTo>
                  <a:cubicBezTo>
                    <a:pt x="2740" y="4304"/>
                    <a:pt x="5040" y="5099"/>
                    <a:pt x="6445" y="5099"/>
                  </a:cubicBezTo>
                  <a:cubicBezTo>
                    <a:pt x="6704" y="5099"/>
                    <a:pt x="6933" y="5072"/>
                    <a:pt x="7117" y="5010"/>
                  </a:cubicBezTo>
                  <a:cubicBezTo>
                    <a:pt x="8298" y="4594"/>
                    <a:pt x="10453" y="4008"/>
                    <a:pt x="10472" y="946"/>
                  </a:cubicBezTo>
                  <a:cubicBezTo>
                    <a:pt x="10472" y="823"/>
                    <a:pt x="9413" y="114"/>
                    <a:pt x="9423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3"/>
            <p:cNvSpPr/>
            <p:nvPr/>
          </p:nvSpPr>
          <p:spPr>
            <a:xfrm flipH="1">
              <a:off x="6058168" y="3052840"/>
              <a:ext cx="1559599" cy="787777"/>
            </a:xfrm>
            <a:custGeom>
              <a:avLst/>
              <a:gdLst/>
              <a:ahLst/>
              <a:cxnLst/>
              <a:rect l="l" t="t" r="r" b="b"/>
              <a:pathLst>
                <a:path w="8798" h="4444" extrusionOk="0">
                  <a:moveTo>
                    <a:pt x="7724" y="1"/>
                  </a:moveTo>
                  <a:cubicBezTo>
                    <a:pt x="7532" y="1"/>
                    <a:pt x="7384" y="76"/>
                    <a:pt x="7372" y="240"/>
                  </a:cubicBezTo>
                  <a:cubicBezTo>
                    <a:pt x="7155" y="2641"/>
                    <a:pt x="7344" y="3454"/>
                    <a:pt x="5161" y="4030"/>
                  </a:cubicBezTo>
                  <a:cubicBezTo>
                    <a:pt x="4983" y="4076"/>
                    <a:pt x="4780" y="4096"/>
                    <a:pt x="4557" y="4096"/>
                  </a:cubicBezTo>
                  <a:cubicBezTo>
                    <a:pt x="3180" y="4096"/>
                    <a:pt x="1083" y="3335"/>
                    <a:pt x="1" y="3302"/>
                  </a:cubicBezTo>
                  <a:lnTo>
                    <a:pt x="1" y="3302"/>
                  </a:lnTo>
                  <a:cubicBezTo>
                    <a:pt x="867" y="3652"/>
                    <a:pt x="3240" y="4444"/>
                    <a:pt x="4674" y="4444"/>
                  </a:cubicBezTo>
                  <a:cubicBezTo>
                    <a:pt x="4944" y="4444"/>
                    <a:pt x="5181" y="4416"/>
                    <a:pt x="5368" y="4351"/>
                  </a:cubicBezTo>
                  <a:cubicBezTo>
                    <a:pt x="6455" y="3973"/>
                    <a:pt x="8355" y="3435"/>
                    <a:pt x="8667" y="949"/>
                  </a:cubicBezTo>
                  <a:cubicBezTo>
                    <a:pt x="8797" y="370"/>
                    <a:pt x="8151" y="1"/>
                    <a:pt x="7724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3"/>
            <p:cNvSpPr/>
            <p:nvPr/>
          </p:nvSpPr>
          <p:spPr>
            <a:xfrm flipH="1">
              <a:off x="7456808" y="2984769"/>
              <a:ext cx="226371" cy="630186"/>
            </a:xfrm>
            <a:custGeom>
              <a:avLst/>
              <a:gdLst/>
              <a:ahLst/>
              <a:cxnLst/>
              <a:rect l="l" t="t" r="r" b="b"/>
              <a:pathLst>
                <a:path w="1277" h="3555" extrusionOk="0">
                  <a:moveTo>
                    <a:pt x="1" y="1"/>
                  </a:moveTo>
                  <a:lnTo>
                    <a:pt x="388" y="3469"/>
                  </a:lnTo>
                  <a:lnTo>
                    <a:pt x="1144" y="3554"/>
                  </a:lnTo>
                  <a:cubicBezTo>
                    <a:pt x="1277" y="16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3"/>
            <p:cNvSpPr/>
            <p:nvPr/>
          </p:nvSpPr>
          <p:spPr>
            <a:xfrm flipH="1">
              <a:off x="7480562" y="2615166"/>
              <a:ext cx="673262" cy="1937888"/>
            </a:xfrm>
            <a:custGeom>
              <a:avLst/>
              <a:gdLst/>
              <a:ahLst/>
              <a:cxnLst/>
              <a:rect l="l" t="t" r="r" b="b"/>
              <a:pathLst>
                <a:path w="3798" h="10932" extrusionOk="0">
                  <a:moveTo>
                    <a:pt x="1448" y="0"/>
                  </a:moveTo>
                  <a:cubicBezTo>
                    <a:pt x="1306" y="0"/>
                    <a:pt x="1160" y="53"/>
                    <a:pt x="1012" y="167"/>
                  </a:cubicBezTo>
                  <a:cubicBezTo>
                    <a:pt x="1012" y="167"/>
                    <a:pt x="0" y="2842"/>
                    <a:pt x="671" y="6093"/>
                  </a:cubicBezTo>
                  <a:cubicBezTo>
                    <a:pt x="1342" y="9334"/>
                    <a:pt x="1399" y="10034"/>
                    <a:pt x="1380" y="10931"/>
                  </a:cubicBezTo>
                  <a:lnTo>
                    <a:pt x="3100" y="10931"/>
                  </a:lnTo>
                  <a:cubicBezTo>
                    <a:pt x="3100" y="10931"/>
                    <a:pt x="2486" y="8172"/>
                    <a:pt x="3242" y="6244"/>
                  </a:cubicBezTo>
                  <a:cubicBezTo>
                    <a:pt x="3798" y="4807"/>
                    <a:pt x="2805" y="0"/>
                    <a:pt x="1448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3"/>
            <p:cNvSpPr/>
            <p:nvPr/>
          </p:nvSpPr>
          <p:spPr>
            <a:xfrm flipH="1">
              <a:off x="7547215" y="3462328"/>
              <a:ext cx="487663" cy="1090727"/>
            </a:xfrm>
            <a:custGeom>
              <a:avLst/>
              <a:gdLst/>
              <a:ahLst/>
              <a:cxnLst/>
              <a:rect l="l" t="t" r="r" b="b"/>
              <a:pathLst>
                <a:path w="2751" h="6153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476" y="1616"/>
                    <a:pt x="1890" y="2750"/>
                    <a:pt x="1201" y="2750"/>
                  </a:cubicBezTo>
                  <a:cubicBezTo>
                    <a:pt x="728" y="2750"/>
                    <a:pt x="303" y="2212"/>
                    <a:pt x="0" y="1333"/>
                  </a:cubicBezTo>
                  <a:lnTo>
                    <a:pt x="0" y="1333"/>
                  </a:lnTo>
                  <a:cubicBezTo>
                    <a:pt x="662" y="4555"/>
                    <a:pt x="719" y="5255"/>
                    <a:pt x="709" y="6152"/>
                  </a:cubicBezTo>
                  <a:lnTo>
                    <a:pt x="2429" y="6152"/>
                  </a:lnTo>
                  <a:cubicBezTo>
                    <a:pt x="2429" y="6152"/>
                    <a:pt x="1824" y="3374"/>
                    <a:pt x="2571" y="1465"/>
                  </a:cubicBezTo>
                  <a:cubicBezTo>
                    <a:pt x="2703" y="1115"/>
                    <a:pt x="2750" y="596"/>
                    <a:pt x="272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3"/>
            <p:cNvSpPr/>
            <p:nvPr/>
          </p:nvSpPr>
          <p:spPr>
            <a:xfrm flipH="1">
              <a:off x="6656623" y="2961370"/>
              <a:ext cx="575765" cy="1591685"/>
            </a:xfrm>
            <a:custGeom>
              <a:avLst/>
              <a:gdLst/>
              <a:ahLst/>
              <a:cxnLst/>
              <a:rect l="l" t="t" r="r" b="b"/>
              <a:pathLst>
                <a:path w="3248" h="8979" extrusionOk="0">
                  <a:moveTo>
                    <a:pt x="1360" y="0"/>
                  </a:moveTo>
                  <a:cubicBezTo>
                    <a:pt x="1234" y="0"/>
                    <a:pt x="1102" y="24"/>
                    <a:pt x="964" y="76"/>
                  </a:cubicBezTo>
                  <a:cubicBezTo>
                    <a:pt x="246" y="341"/>
                    <a:pt x="0" y="2023"/>
                    <a:pt x="454" y="3885"/>
                  </a:cubicBezTo>
                  <a:cubicBezTo>
                    <a:pt x="964" y="5954"/>
                    <a:pt x="1342" y="8270"/>
                    <a:pt x="1531" y="8978"/>
                  </a:cubicBezTo>
                  <a:lnTo>
                    <a:pt x="3024" y="8978"/>
                  </a:lnTo>
                  <a:cubicBezTo>
                    <a:pt x="3024" y="8978"/>
                    <a:pt x="2665" y="6143"/>
                    <a:pt x="3024" y="3856"/>
                  </a:cubicBezTo>
                  <a:cubicBezTo>
                    <a:pt x="3248" y="2396"/>
                    <a:pt x="2613" y="0"/>
                    <a:pt x="1360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3"/>
            <p:cNvSpPr/>
            <p:nvPr/>
          </p:nvSpPr>
          <p:spPr>
            <a:xfrm flipH="1">
              <a:off x="6724871" y="2515896"/>
              <a:ext cx="361803" cy="1174397"/>
            </a:xfrm>
            <a:custGeom>
              <a:avLst/>
              <a:gdLst/>
              <a:ahLst/>
              <a:cxnLst/>
              <a:rect l="l" t="t" r="r" b="b"/>
              <a:pathLst>
                <a:path w="2041" h="6625" extrusionOk="0">
                  <a:moveTo>
                    <a:pt x="1505" y="0"/>
                  </a:moveTo>
                  <a:cubicBezTo>
                    <a:pt x="1475" y="0"/>
                    <a:pt x="1443" y="21"/>
                    <a:pt x="1409" y="66"/>
                  </a:cubicBezTo>
                  <a:cubicBezTo>
                    <a:pt x="756" y="916"/>
                    <a:pt x="0" y="3298"/>
                    <a:pt x="104" y="3874"/>
                  </a:cubicBezTo>
                  <a:cubicBezTo>
                    <a:pt x="199" y="4451"/>
                    <a:pt x="1947" y="6624"/>
                    <a:pt x="1947" y="6624"/>
                  </a:cubicBezTo>
                  <a:cubicBezTo>
                    <a:pt x="1947" y="6624"/>
                    <a:pt x="2040" y="0"/>
                    <a:pt x="1505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3"/>
            <p:cNvSpPr/>
            <p:nvPr/>
          </p:nvSpPr>
          <p:spPr>
            <a:xfrm flipH="1">
              <a:off x="6669386" y="3043445"/>
              <a:ext cx="365348" cy="1508015"/>
            </a:xfrm>
            <a:custGeom>
              <a:avLst/>
              <a:gdLst/>
              <a:ahLst/>
              <a:cxnLst/>
              <a:rect l="l" t="t" r="r" b="b"/>
              <a:pathLst>
                <a:path w="2061" h="8507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418" y="681"/>
                    <a:pt x="1598" y="1673"/>
                    <a:pt x="1598" y="2779"/>
                  </a:cubicBezTo>
                  <a:cubicBezTo>
                    <a:pt x="1598" y="4820"/>
                    <a:pt x="993" y="6484"/>
                    <a:pt x="237" y="6484"/>
                  </a:cubicBezTo>
                  <a:cubicBezTo>
                    <a:pt x="152" y="6484"/>
                    <a:pt x="76" y="6465"/>
                    <a:pt x="0" y="6427"/>
                  </a:cubicBezTo>
                  <a:lnTo>
                    <a:pt x="0" y="6427"/>
                  </a:lnTo>
                  <a:cubicBezTo>
                    <a:pt x="189" y="7372"/>
                    <a:pt x="331" y="8147"/>
                    <a:pt x="426" y="8506"/>
                  </a:cubicBezTo>
                  <a:lnTo>
                    <a:pt x="1909" y="8506"/>
                  </a:lnTo>
                  <a:cubicBezTo>
                    <a:pt x="1909" y="8506"/>
                    <a:pt x="1550" y="5671"/>
                    <a:pt x="1909" y="3374"/>
                  </a:cubicBezTo>
                  <a:cubicBezTo>
                    <a:pt x="2061" y="2325"/>
                    <a:pt x="1777" y="775"/>
                    <a:pt x="113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3"/>
            <p:cNvSpPr/>
            <p:nvPr/>
          </p:nvSpPr>
          <p:spPr>
            <a:xfrm flipH="1">
              <a:off x="6257239" y="2080350"/>
              <a:ext cx="728924" cy="1410695"/>
            </a:xfrm>
            <a:custGeom>
              <a:avLst/>
              <a:gdLst/>
              <a:ahLst/>
              <a:cxnLst/>
              <a:rect l="l" t="t" r="r" b="b"/>
              <a:pathLst>
                <a:path w="4112" h="7958" extrusionOk="0">
                  <a:moveTo>
                    <a:pt x="3319" y="0"/>
                  </a:moveTo>
                  <a:cubicBezTo>
                    <a:pt x="3302" y="0"/>
                    <a:pt x="3286" y="3"/>
                    <a:pt x="3270" y="9"/>
                  </a:cubicBezTo>
                  <a:cubicBezTo>
                    <a:pt x="3015" y="113"/>
                    <a:pt x="0" y="897"/>
                    <a:pt x="0" y="5878"/>
                  </a:cubicBezTo>
                  <a:cubicBezTo>
                    <a:pt x="0" y="6190"/>
                    <a:pt x="1560" y="7938"/>
                    <a:pt x="1805" y="7957"/>
                  </a:cubicBezTo>
                  <a:cubicBezTo>
                    <a:pt x="1811" y="7957"/>
                    <a:pt x="1817" y="7958"/>
                    <a:pt x="1824" y="7958"/>
                  </a:cubicBezTo>
                  <a:cubicBezTo>
                    <a:pt x="2110" y="7958"/>
                    <a:pt x="3358" y="7377"/>
                    <a:pt x="3469" y="7239"/>
                  </a:cubicBezTo>
                  <a:cubicBezTo>
                    <a:pt x="3592" y="7097"/>
                    <a:pt x="4017" y="5802"/>
                    <a:pt x="4064" y="5594"/>
                  </a:cubicBezTo>
                  <a:cubicBezTo>
                    <a:pt x="4111" y="5386"/>
                    <a:pt x="4026" y="765"/>
                    <a:pt x="4026" y="765"/>
                  </a:cubicBezTo>
                  <a:cubicBezTo>
                    <a:pt x="4026" y="765"/>
                    <a:pt x="3598" y="0"/>
                    <a:pt x="3319" y="0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3"/>
            <p:cNvSpPr/>
            <p:nvPr/>
          </p:nvSpPr>
          <p:spPr>
            <a:xfrm flipH="1">
              <a:off x="6243767" y="2115449"/>
              <a:ext cx="730697" cy="1348828"/>
            </a:xfrm>
            <a:custGeom>
              <a:avLst/>
              <a:gdLst/>
              <a:ahLst/>
              <a:cxnLst/>
              <a:rect l="l" t="t" r="r" b="b"/>
              <a:pathLst>
                <a:path w="4122" h="7609" extrusionOk="0">
                  <a:moveTo>
                    <a:pt x="3329" y="0"/>
                  </a:moveTo>
                  <a:cubicBezTo>
                    <a:pt x="3312" y="0"/>
                    <a:pt x="3296" y="3"/>
                    <a:pt x="3280" y="9"/>
                  </a:cubicBezTo>
                  <a:cubicBezTo>
                    <a:pt x="3015" y="104"/>
                    <a:pt x="1" y="850"/>
                    <a:pt x="1" y="5623"/>
                  </a:cubicBezTo>
                  <a:cubicBezTo>
                    <a:pt x="1" y="5916"/>
                    <a:pt x="1579" y="7589"/>
                    <a:pt x="1815" y="7608"/>
                  </a:cubicBezTo>
                  <a:cubicBezTo>
                    <a:pt x="1821" y="7608"/>
                    <a:pt x="1827" y="7609"/>
                    <a:pt x="1835" y="7609"/>
                  </a:cubicBezTo>
                  <a:cubicBezTo>
                    <a:pt x="2122" y="7609"/>
                    <a:pt x="3358" y="7056"/>
                    <a:pt x="3478" y="6927"/>
                  </a:cubicBezTo>
                  <a:cubicBezTo>
                    <a:pt x="3592" y="6776"/>
                    <a:pt x="4036" y="5557"/>
                    <a:pt x="4064" y="5349"/>
                  </a:cubicBezTo>
                  <a:cubicBezTo>
                    <a:pt x="4121" y="5141"/>
                    <a:pt x="4036" y="737"/>
                    <a:pt x="4036" y="737"/>
                  </a:cubicBezTo>
                  <a:cubicBezTo>
                    <a:pt x="4036" y="737"/>
                    <a:pt x="3601" y="0"/>
                    <a:pt x="3329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3"/>
            <p:cNvSpPr/>
            <p:nvPr/>
          </p:nvSpPr>
          <p:spPr>
            <a:xfrm flipH="1">
              <a:off x="6272307" y="2114208"/>
              <a:ext cx="702157" cy="1348297"/>
            </a:xfrm>
            <a:custGeom>
              <a:avLst/>
              <a:gdLst/>
              <a:ahLst/>
              <a:cxnLst/>
              <a:rect l="l" t="t" r="r" b="b"/>
              <a:pathLst>
                <a:path w="3961" h="7606" extrusionOk="0">
                  <a:moveTo>
                    <a:pt x="3322" y="0"/>
                  </a:moveTo>
                  <a:cubicBezTo>
                    <a:pt x="3307" y="0"/>
                    <a:pt x="3293" y="2"/>
                    <a:pt x="3280" y="7"/>
                  </a:cubicBezTo>
                  <a:cubicBezTo>
                    <a:pt x="3015" y="101"/>
                    <a:pt x="1" y="848"/>
                    <a:pt x="1" y="5621"/>
                  </a:cubicBezTo>
                  <a:cubicBezTo>
                    <a:pt x="1" y="5913"/>
                    <a:pt x="1579" y="7577"/>
                    <a:pt x="1815" y="7605"/>
                  </a:cubicBezTo>
                  <a:cubicBezTo>
                    <a:pt x="1819" y="7605"/>
                    <a:pt x="1823" y="7606"/>
                    <a:pt x="1827" y="7606"/>
                  </a:cubicBezTo>
                  <a:cubicBezTo>
                    <a:pt x="1953" y="7606"/>
                    <a:pt x="2328" y="7468"/>
                    <a:pt x="2685" y="7322"/>
                  </a:cubicBezTo>
                  <a:cubicBezTo>
                    <a:pt x="1210" y="3069"/>
                    <a:pt x="3601" y="961"/>
                    <a:pt x="3960" y="621"/>
                  </a:cubicBezTo>
                  <a:cubicBezTo>
                    <a:pt x="3828" y="409"/>
                    <a:pt x="3523" y="0"/>
                    <a:pt x="33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3"/>
            <p:cNvSpPr/>
            <p:nvPr/>
          </p:nvSpPr>
          <p:spPr>
            <a:xfrm flipH="1">
              <a:off x="6259012" y="2112613"/>
              <a:ext cx="542970" cy="872333"/>
            </a:xfrm>
            <a:custGeom>
              <a:avLst/>
              <a:gdLst/>
              <a:ahLst/>
              <a:cxnLst/>
              <a:rect l="l" t="t" r="r" b="b"/>
              <a:pathLst>
                <a:path w="3063" h="4921" extrusionOk="0">
                  <a:moveTo>
                    <a:pt x="2383" y="1"/>
                  </a:moveTo>
                  <a:cubicBezTo>
                    <a:pt x="2357" y="1"/>
                    <a:pt x="2332" y="5"/>
                    <a:pt x="2307" y="16"/>
                  </a:cubicBezTo>
                  <a:cubicBezTo>
                    <a:pt x="1" y="989"/>
                    <a:pt x="199" y="4921"/>
                    <a:pt x="199" y="4921"/>
                  </a:cubicBezTo>
                  <a:cubicBezTo>
                    <a:pt x="710" y="3787"/>
                    <a:pt x="1749" y="2879"/>
                    <a:pt x="1749" y="2879"/>
                  </a:cubicBezTo>
                  <a:lnTo>
                    <a:pt x="3063" y="772"/>
                  </a:lnTo>
                  <a:cubicBezTo>
                    <a:pt x="3063" y="772"/>
                    <a:pt x="2706" y="1"/>
                    <a:pt x="2383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3"/>
            <p:cNvSpPr/>
            <p:nvPr/>
          </p:nvSpPr>
          <p:spPr>
            <a:xfrm flipH="1">
              <a:off x="5453153" y="3129774"/>
              <a:ext cx="504326" cy="448310"/>
            </a:xfrm>
            <a:custGeom>
              <a:avLst/>
              <a:gdLst/>
              <a:ahLst/>
              <a:cxnLst/>
              <a:rect l="l" t="t" r="r" b="b"/>
              <a:pathLst>
                <a:path w="2845" h="2529" extrusionOk="0">
                  <a:moveTo>
                    <a:pt x="301" y="1"/>
                  </a:moveTo>
                  <a:cubicBezTo>
                    <a:pt x="127" y="1"/>
                    <a:pt x="0" y="33"/>
                    <a:pt x="0" y="33"/>
                  </a:cubicBezTo>
                  <a:cubicBezTo>
                    <a:pt x="293" y="893"/>
                    <a:pt x="1323" y="1980"/>
                    <a:pt x="2845" y="2528"/>
                  </a:cubicBezTo>
                  <a:cubicBezTo>
                    <a:pt x="2845" y="2528"/>
                    <a:pt x="1607" y="1602"/>
                    <a:pt x="1181" y="553"/>
                  </a:cubicBezTo>
                  <a:cubicBezTo>
                    <a:pt x="999" y="89"/>
                    <a:pt x="587" y="1"/>
                    <a:pt x="30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3"/>
            <p:cNvSpPr/>
            <p:nvPr/>
          </p:nvSpPr>
          <p:spPr>
            <a:xfrm flipH="1">
              <a:off x="5461485" y="3128001"/>
              <a:ext cx="495994" cy="444941"/>
            </a:xfrm>
            <a:custGeom>
              <a:avLst/>
              <a:gdLst/>
              <a:ahLst/>
              <a:cxnLst/>
              <a:rect l="l" t="t" r="r" b="b"/>
              <a:pathLst>
                <a:path w="2798" h="2510" extrusionOk="0">
                  <a:moveTo>
                    <a:pt x="301" y="0"/>
                  </a:moveTo>
                  <a:cubicBezTo>
                    <a:pt x="127" y="0"/>
                    <a:pt x="0" y="34"/>
                    <a:pt x="0" y="34"/>
                  </a:cubicBezTo>
                  <a:cubicBezTo>
                    <a:pt x="293" y="884"/>
                    <a:pt x="1314" y="1952"/>
                    <a:pt x="2798" y="2510"/>
                  </a:cubicBezTo>
                  <a:cubicBezTo>
                    <a:pt x="1711" y="1933"/>
                    <a:pt x="964" y="1054"/>
                    <a:pt x="718" y="365"/>
                  </a:cubicBezTo>
                  <a:cubicBezTo>
                    <a:pt x="718" y="365"/>
                    <a:pt x="860" y="327"/>
                    <a:pt x="1049" y="327"/>
                  </a:cubicBezTo>
                  <a:cubicBezTo>
                    <a:pt x="840" y="58"/>
                    <a:pt x="530" y="0"/>
                    <a:pt x="301" y="0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3"/>
            <p:cNvSpPr/>
            <p:nvPr/>
          </p:nvSpPr>
          <p:spPr>
            <a:xfrm flipH="1">
              <a:off x="5741213" y="2198410"/>
              <a:ext cx="730697" cy="1141780"/>
            </a:xfrm>
            <a:custGeom>
              <a:avLst/>
              <a:gdLst/>
              <a:ahLst/>
              <a:cxnLst/>
              <a:rect l="l" t="t" r="r" b="b"/>
              <a:pathLst>
                <a:path w="4122" h="6441" extrusionOk="0">
                  <a:moveTo>
                    <a:pt x="2648" y="1"/>
                  </a:moveTo>
                  <a:cubicBezTo>
                    <a:pt x="2431" y="1"/>
                    <a:pt x="2163" y="61"/>
                    <a:pt x="2004" y="61"/>
                  </a:cubicBezTo>
                  <a:cubicBezTo>
                    <a:pt x="1831" y="61"/>
                    <a:pt x="1629" y="5"/>
                    <a:pt x="1449" y="5"/>
                  </a:cubicBezTo>
                  <a:cubicBezTo>
                    <a:pt x="1374" y="5"/>
                    <a:pt x="1303" y="14"/>
                    <a:pt x="1239" y="42"/>
                  </a:cubicBezTo>
                  <a:cubicBezTo>
                    <a:pt x="823" y="203"/>
                    <a:pt x="1" y="2046"/>
                    <a:pt x="275" y="3794"/>
                  </a:cubicBezTo>
                  <a:cubicBezTo>
                    <a:pt x="275" y="3794"/>
                    <a:pt x="1267" y="5769"/>
                    <a:pt x="2448" y="6440"/>
                  </a:cubicBezTo>
                  <a:lnTo>
                    <a:pt x="4008" y="6280"/>
                  </a:lnTo>
                  <a:cubicBezTo>
                    <a:pt x="4008" y="6280"/>
                    <a:pt x="3753" y="3870"/>
                    <a:pt x="3961" y="3227"/>
                  </a:cubicBezTo>
                  <a:cubicBezTo>
                    <a:pt x="4121" y="2773"/>
                    <a:pt x="3280" y="108"/>
                    <a:pt x="2798" y="14"/>
                  </a:cubicBezTo>
                  <a:cubicBezTo>
                    <a:pt x="2753" y="4"/>
                    <a:pt x="2702" y="1"/>
                    <a:pt x="264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3"/>
            <p:cNvSpPr/>
            <p:nvPr/>
          </p:nvSpPr>
          <p:spPr>
            <a:xfrm flipH="1">
              <a:off x="5744581" y="2198410"/>
              <a:ext cx="524535" cy="1115013"/>
            </a:xfrm>
            <a:custGeom>
              <a:avLst/>
              <a:gdLst/>
              <a:ahLst/>
              <a:cxnLst/>
              <a:rect l="l" t="t" r="r" b="b"/>
              <a:pathLst>
                <a:path w="2959" h="6290" extrusionOk="0">
                  <a:moveTo>
                    <a:pt x="1489" y="1"/>
                  </a:moveTo>
                  <a:cubicBezTo>
                    <a:pt x="1277" y="1"/>
                    <a:pt x="1010" y="61"/>
                    <a:pt x="851" y="61"/>
                  </a:cubicBezTo>
                  <a:cubicBezTo>
                    <a:pt x="671" y="61"/>
                    <a:pt x="472" y="5"/>
                    <a:pt x="291" y="5"/>
                  </a:cubicBezTo>
                  <a:cubicBezTo>
                    <a:pt x="215" y="5"/>
                    <a:pt x="143" y="14"/>
                    <a:pt x="76" y="42"/>
                  </a:cubicBezTo>
                  <a:cubicBezTo>
                    <a:pt x="57" y="52"/>
                    <a:pt x="19" y="61"/>
                    <a:pt x="0" y="99"/>
                  </a:cubicBezTo>
                  <a:cubicBezTo>
                    <a:pt x="57" y="77"/>
                    <a:pt x="118" y="69"/>
                    <a:pt x="181" y="69"/>
                  </a:cubicBezTo>
                  <a:cubicBezTo>
                    <a:pt x="353" y="69"/>
                    <a:pt x="542" y="128"/>
                    <a:pt x="711" y="128"/>
                  </a:cubicBezTo>
                  <a:cubicBezTo>
                    <a:pt x="720" y="128"/>
                    <a:pt x="729" y="128"/>
                    <a:pt x="737" y="127"/>
                  </a:cubicBezTo>
                  <a:cubicBezTo>
                    <a:pt x="904" y="127"/>
                    <a:pt x="1167" y="67"/>
                    <a:pt x="1382" y="67"/>
                  </a:cubicBezTo>
                  <a:cubicBezTo>
                    <a:pt x="1435" y="67"/>
                    <a:pt x="1486" y="71"/>
                    <a:pt x="1531" y="80"/>
                  </a:cubicBezTo>
                  <a:cubicBezTo>
                    <a:pt x="2013" y="184"/>
                    <a:pt x="2722" y="2755"/>
                    <a:pt x="2571" y="3218"/>
                  </a:cubicBezTo>
                  <a:cubicBezTo>
                    <a:pt x="2382" y="3794"/>
                    <a:pt x="2713" y="5949"/>
                    <a:pt x="2750" y="6289"/>
                  </a:cubicBezTo>
                  <a:lnTo>
                    <a:pt x="2864" y="6034"/>
                  </a:lnTo>
                  <a:cubicBezTo>
                    <a:pt x="2864" y="6034"/>
                    <a:pt x="2609" y="3870"/>
                    <a:pt x="2807" y="3227"/>
                  </a:cubicBezTo>
                  <a:cubicBezTo>
                    <a:pt x="2958" y="2773"/>
                    <a:pt x="2127" y="108"/>
                    <a:pt x="1635" y="14"/>
                  </a:cubicBezTo>
                  <a:cubicBezTo>
                    <a:pt x="1592" y="4"/>
                    <a:pt x="1542" y="1"/>
                    <a:pt x="1489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3"/>
            <p:cNvSpPr/>
            <p:nvPr/>
          </p:nvSpPr>
          <p:spPr>
            <a:xfrm flipH="1">
              <a:off x="5979106" y="2212414"/>
              <a:ext cx="487663" cy="1127776"/>
            </a:xfrm>
            <a:custGeom>
              <a:avLst/>
              <a:gdLst/>
              <a:ahLst/>
              <a:cxnLst/>
              <a:rect l="l" t="t" r="r" b="b"/>
              <a:pathLst>
                <a:path w="2751" h="6362" extrusionOk="0">
                  <a:moveTo>
                    <a:pt x="1134" y="1"/>
                  </a:moveTo>
                  <a:cubicBezTo>
                    <a:pt x="709" y="313"/>
                    <a:pt x="0" y="2061"/>
                    <a:pt x="246" y="3715"/>
                  </a:cubicBezTo>
                  <a:cubicBezTo>
                    <a:pt x="246" y="3715"/>
                    <a:pt x="1238" y="5690"/>
                    <a:pt x="2419" y="6361"/>
                  </a:cubicBezTo>
                  <a:lnTo>
                    <a:pt x="2750" y="6314"/>
                  </a:lnTo>
                  <a:cubicBezTo>
                    <a:pt x="2334" y="5416"/>
                    <a:pt x="2306" y="3526"/>
                    <a:pt x="2306" y="3526"/>
                  </a:cubicBezTo>
                  <a:cubicBezTo>
                    <a:pt x="974" y="3044"/>
                    <a:pt x="681" y="965"/>
                    <a:pt x="1134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3"/>
            <p:cNvSpPr/>
            <p:nvPr/>
          </p:nvSpPr>
          <p:spPr>
            <a:xfrm flipH="1">
              <a:off x="4798150" y="2768680"/>
              <a:ext cx="1281644" cy="1122635"/>
            </a:xfrm>
            <a:custGeom>
              <a:avLst/>
              <a:gdLst/>
              <a:ahLst/>
              <a:cxnLst/>
              <a:rect l="l" t="t" r="r" b="b"/>
              <a:pathLst>
                <a:path w="7230" h="6333" extrusionOk="0">
                  <a:moveTo>
                    <a:pt x="6502" y="1"/>
                  </a:moveTo>
                  <a:cubicBezTo>
                    <a:pt x="6502" y="1"/>
                    <a:pt x="5661" y="1380"/>
                    <a:pt x="5850" y="2647"/>
                  </a:cubicBezTo>
                  <a:cubicBezTo>
                    <a:pt x="6096" y="4376"/>
                    <a:pt x="4952" y="5624"/>
                    <a:pt x="4348" y="5624"/>
                  </a:cubicBezTo>
                  <a:cubicBezTo>
                    <a:pt x="3488" y="5624"/>
                    <a:pt x="1843" y="5009"/>
                    <a:pt x="1815" y="2817"/>
                  </a:cubicBezTo>
                  <a:lnTo>
                    <a:pt x="0" y="2930"/>
                  </a:lnTo>
                  <a:cubicBezTo>
                    <a:pt x="303" y="3488"/>
                    <a:pt x="1541" y="6153"/>
                    <a:pt x="4348" y="6332"/>
                  </a:cubicBezTo>
                  <a:cubicBezTo>
                    <a:pt x="5671" y="6332"/>
                    <a:pt x="6833" y="4187"/>
                    <a:pt x="6616" y="2911"/>
                  </a:cubicBezTo>
                  <a:cubicBezTo>
                    <a:pt x="6455" y="1891"/>
                    <a:pt x="7230" y="473"/>
                    <a:pt x="7230" y="473"/>
                  </a:cubicBezTo>
                  <a:cubicBezTo>
                    <a:pt x="7230" y="473"/>
                    <a:pt x="6937" y="57"/>
                    <a:pt x="6502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3"/>
            <p:cNvSpPr/>
            <p:nvPr/>
          </p:nvSpPr>
          <p:spPr>
            <a:xfrm flipH="1">
              <a:off x="5444645" y="3246239"/>
              <a:ext cx="341949" cy="495994"/>
            </a:xfrm>
            <a:custGeom>
              <a:avLst/>
              <a:gdLst/>
              <a:ahLst/>
              <a:cxnLst/>
              <a:rect l="l" t="t" r="r" b="b"/>
              <a:pathLst>
                <a:path w="1929" h="2798" extrusionOk="0">
                  <a:moveTo>
                    <a:pt x="85" y="0"/>
                  </a:moveTo>
                  <a:lnTo>
                    <a:pt x="0" y="132"/>
                  </a:lnTo>
                  <a:cubicBezTo>
                    <a:pt x="47" y="1833"/>
                    <a:pt x="1077" y="2580"/>
                    <a:pt x="1928" y="2797"/>
                  </a:cubicBezTo>
                  <a:cubicBezTo>
                    <a:pt x="1106" y="2514"/>
                    <a:pt x="180" y="1758"/>
                    <a:pt x="161" y="123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3"/>
            <p:cNvSpPr/>
            <p:nvPr/>
          </p:nvSpPr>
          <p:spPr>
            <a:xfrm flipH="1">
              <a:off x="4798150" y="2773643"/>
              <a:ext cx="698611" cy="1122635"/>
            </a:xfrm>
            <a:custGeom>
              <a:avLst/>
              <a:gdLst/>
              <a:ahLst/>
              <a:cxnLst/>
              <a:rect l="l" t="t" r="r" b="b"/>
              <a:pathLst>
                <a:path w="3941" h="6333" extrusionOk="0">
                  <a:moveTo>
                    <a:pt x="3270" y="1"/>
                  </a:moveTo>
                  <a:cubicBezTo>
                    <a:pt x="3591" y="124"/>
                    <a:pt x="3790" y="426"/>
                    <a:pt x="3790" y="426"/>
                  </a:cubicBezTo>
                  <a:cubicBezTo>
                    <a:pt x="3790" y="426"/>
                    <a:pt x="3015" y="1853"/>
                    <a:pt x="3175" y="2855"/>
                  </a:cubicBezTo>
                  <a:cubicBezTo>
                    <a:pt x="3374" y="4131"/>
                    <a:pt x="2221" y="6286"/>
                    <a:pt x="907" y="6286"/>
                  </a:cubicBezTo>
                  <a:cubicBezTo>
                    <a:pt x="586" y="6257"/>
                    <a:pt x="284" y="6210"/>
                    <a:pt x="0" y="6125"/>
                  </a:cubicBezTo>
                  <a:lnTo>
                    <a:pt x="0" y="6125"/>
                  </a:lnTo>
                  <a:cubicBezTo>
                    <a:pt x="331" y="6238"/>
                    <a:pt x="671" y="6304"/>
                    <a:pt x="1059" y="6333"/>
                  </a:cubicBezTo>
                  <a:cubicBezTo>
                    <a:pt x="2382" y="6333"/>
                    <a:pt x="3544" y="4178"/>
                    <a:pt x="3327" y="2902"/>
                  </a:cubicBezTo>
                  <a:cubicBezTo>
                    <a:pt x="3166" y="1872"/>
                    <a:pt x="3941" y="455"/>
                    <a:pt x="3941" y="455"/>
                  </a:cubicBezTo>
                  <a:cubicBezTo>
                    <a:pt x="3941" y="455"/>
                    <a:pt x="3686" y="77"/>
                    <a:pt x="327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3"/>
            <p:cNvSpPr/>
            <p:nvPr/>
          </p:nvSpPr>
          <p:spPr>
            <a:xfrm flipH="1">
              <a:off x="4906992" y="2768680"/>
              <a:ext cx="243034" cy="889706"/>
            </a:xfrm>
            <a:custGeom>
              <a:avLst/>
              <a:gdLst/>
              <a:ahLst/>
              <a:cxnLst/>
              <a:rect l="l" t="t" r="r" b="b"/>
              <a:pathLst>
                <a:path w="1371" h="5019" extrusionOk="0">
                  <a:moveTo>
                    <a:pt x="1257" y="1"/>
                  </a:moveTo>
                  <a:cubicBezTo>
                    <a:pt x="1257" y="1"/>
                    <a:pt x="416" y="1380"/>
                    <a:pt x="605" y="2647"/>
                  </a:cubicBezTo>
                  <a:cubicBezTo>
                    <a:pt x="737" y="3649"/>
                    <a:pt x="416" y="4490"/>
                    <a:pt x="0" y="5019"/>
                  </a:cubicBezTo>
                  <a:cubicBezTo>
                    <a:pt x="548" y="4565"/>
                    <a:pt x="1078" y="3573"/>
                    <a:pt x="898" y="2325"/>
                  </a:cubicBezTo>
                  <a:cubicBezTo>
                    <a:pt x="785" y="1456"/>
                    <a:pt x="1134" y="520"/>
                    <a:pt x="1371" y="29"/>
                  </a:cubicBezTo>
                  <a:cubicBezTo>
                    <a:pt x="1342" y="10"/>
                    <a:pt x="1295" y="1"/>
                    <a:pt x="1257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 flipH="1">
              <a:off x="5057670" y="3284706"/>
              <a:ext cx="1033824" cy="608205"/>
            </a:xfrm>
            <a:custGeom>
              <a:avLst/>
              <a:gdLst/>
              <a:ahLst/>
              <a:cxnLst/>
              <a:rect l="l" t="t" r="r" b="b"/>
              <a:pathLst>
                <a:path w="5832" h="3431" extrusionOk="0">
                  <a:moveTo>
                    <a:pt x="520" y="0"/>
                  </a:moveTo>
                  <a:lnTo>
                    <a:pt x="0" y="10"/>
                  </a:lnTo>
                  <a:cubicBezTo>
                    <a:pt x="293" y="567"/>
                    <a:pt x="1522" y="3431"/>
                    <a:pt x="4414" y="3431"/>
                  </a:cubicBezTo>
                  <a:cubicBezTo>
                    <a:pt x="4933" y="3431"/>
                    <a:pt x="5434" y="3091"/>
                    <a:pt x="5831" y="2609"/>
                  </a:cubicBezTo>
                  <a:lnTo>
                    <a:pt x="5831" y="2609"/>
                  </a:lnTo>
                  <a:cubicBezTo>
                    <a:pt x="5481" y="2930"/>
                    <a:pt x="5103" y="3119"/>
                    <a:pt x="4716" y="3119"/>
                  </a:cubicBezTo>
                  <a:cubicBezTo>
                    <a:pt x="2164" y="3119"/>
                    <a:pt x="964" y="908"/>
                    <a:pt x="520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059" y="1985"/>
                    <a:pt x="974" y="851"/>
                  </a:cubicBezTo>
                  <a:cubicBezTo>
                    <a:pt x="908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3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986" y="3223"/>
                    <a:pt x="1967" y="3205"/>
                  </a:cubicBezTo>
                  <a:cubicBezTo>
                    <a:pt x="1003" y="2222"/>
                    <a:pt x="530" y="1003"/>
                    <a:pt x="540" y="161"/>
                  </a:cubicBezTo>
                  <a:cubicBezTo>
                    <a:pt x="285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3"/>
            <p:cNvSpPr/>
            <p:nvPr/>
          </p:nvSpPr>
          <p:spPr>
            <a:xfrm flipH="1">
              <a:off x="5966029" y="99955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cubicBezTo>
                    <a:pt x="4444" y="2"/>
                    <a:pt x="4462" y="4"/>
                    <a:pt x="4480" y="10"/>
                  </a:cubicBezTo>
                  <a:cubicBezTo>
                    <a:pt x="3781" y="341"/>
                    <a:pt x="3138" y="587"/>
                    <a:pt x="2363" y="728"/>
                  </a:cubicBezTo>
                  <a:cubicBezTo>
                    <a:pt x="1654" y="861"/>
                    <a:pt x="917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44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42" y="1730"/>
                    <a:pt x="1597" y="1806"/>
                    <a:pt x="1824" y="1919"/>
                  </a:cubicBezTo>
                  <a:cubicBezTo>
                    <a:pt x="1654" y="2099"/>
                    <a:pt x="1295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4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9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6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97" y="2392"/>
                  </a:cubicBezTo>
                  <a:cubicBezTo>
                    <a:pt x="13165" y="2316"/>
                    <a:pt x="12986" y="2297"/>
                    <a:pt x="12825" y="2297"/>
                  </a:cubicBezTo>
                  <a:cubicBezTo>
                    <a:pt x="12922" y="2291"/>
                    <a:pt x="13021" y="2291"/>
                    <a:pt x="13120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6" y="2056"/>
                  </a:cubicBezTo>
                  <a:cubicBezTo>
                    <a:pt x="14092" y="2056"/>
                    <a:pt x="13941" y="2062"/>
                    <a:pt x="13766" y="2062"/>
                  </a:cubicBezTo>
                  <a:cubicBezTo>
                    <a:pt x="13651" y="2062"/>
                    <a:pt x="13527" y="2060"/>
                    <a:pt x="13401" y="2052"/>
                  </a:cubicBezTo>
                  <a:cubicBezTo>
                    <a:pt x="13260" y="1853"/>
                    <a:pt x="12749" y="2004"/>
                    <a:pt x="12693" y="1730"/>
                  </a:cubicBezTo>
                  <a:cubicBezTo>
                    <a:pt x="12536" y="1724"/>
                    <a:pt x="12377" y="1721"/>
                    <a:pt x="12218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90" y="1900"/>
                    <a:pt x="8695" y="2165"/>
                    <a:pt x="8118" y="2184"/>
                  </a:cubicBezTo>
                  <a:cubicBezTo>
                    <a:pt x="8101" y="2184"/>
                    <a:pt x="8085" y="2184"/>
                    <a:pt x="8068" y="2184"/>
                  </a:cubicBezTo>
                  <a:cubicBezTo>
                    <a:pt x="7728" y="2184"/>
                    <a:pt x="7375" y="2106"/>
                    <a:pt x="7035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49" y="2061"/>
                    <a:pt x="7296" y="1919"/>
                  </a:cubicBezTo>
                  <a:cubicBezTo>
                    <a:pt x="6793" y="1845"/>
                    <a:pt x="6354" y="1754"/>
                    <a:pt x="5879" y="1754"/>
                  </a:cubicBezTo>
                  <a:cubicBezTo>
                    <a:pt x="5747" y="1754"/>
                    <a:pt x="5612" y="1761"/>
                    <a:pt x="5472" y="1777"/>
                  </a:cubicBezTo>
                  <a:cubicBezTo>
                    <a:pt x="5453" y="1655"/>
                    <a:pt x="5557" y="1588"/>
                    <a:pt x="5690" y="1588"/>
                  </a:cubicBezTo>
                  <a:cubicBezTo>
                    <a:pt x="5378" y="1541"/>
                    <a:pt x="5141" y="1324"/>
                    <a:pt x="4839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5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3"/>
            <p:cNvSpPr/>
            <p:nvPr/>
          </p:nvSpPr>
          <p:spPr>
            <a:xfrm flipH="1">
              <a:off x="7600749" y="4148176"/>
              <a:ext cx="332022" cy="393179"/>
            </a:xfrm>
            <a:custGeom>
              <a:avLst/>
              <a:gdLst/>
              <a:ahLst/>
              <a:cxnLst/>
              <a:rect l="l" t="t" r="r" b="b"/>
              <a:pathLst>
                <a:path w="1873" h="2218" extrusionOk="0">
                  <a:moveTo>
                    <a:pt x="519" y="0"/>
                  </a:moveTo>
                  <a:cubicBezTo>
                    <a:pt x="501" y="0"/>
                    <a:pt x="482" y="2"/>
                    <a:pt x="464" y="6"/>
                  </a:cubicBezTo>
                  <a:cubicBezTo>
                    <a:pt x="1" y="91"/>
                    <a:pt x="143" y="2217"/>
                    <a:pt x="143" y="2217"/>
                  </a:cubicBezTo>
                  <a:lnTo>
                    <a:pt x="1872" y="2217"/>
                  </a:lnTo>
                  <a:cubicBezTo>
                    <a:pt x="1872" y="2217"/>
                    <a:pt x="1175" y="0"/>
                    <a:pt x="519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3"/>
            <p:cNvSpPr/>
            <p:nvPr/>
          </p:nvSpPr>
          <p:spPr>
            <a:xfrm flipH="1">
              <a:off x="6696153" y="4272618"/>
              <a:ext cx="330249" cy="268738"/>
            </a:xfrm>
            <a:custGeom>
              <a:avLst/>
              <a:gdLst/>
              <a:ahLst/>
              <a:cxnLst/>
              <a:rect l="l" t="t" r="r" b="b"/>
              <a:pathLst>
                <a:path w="1863" h="1516" extrusionOk="0">
                  <a:moveTo>
                    <a:pt x="638" y="1"/>
                  </a:moveTo>
                  <a:cubicBezTo>
                    <a:pt x="624" y="1"/>
                    <a:pt x="610" y="1"/>
                    <a:pt x="596" y="3"/>
                  </a:cubicBezTo>
                  <a:cubicBezTo>
                    <a:pt x="1" y="79"/>
                    <a:pt x="360" y="1515"/>
                    <a:pt x="360" y="1515"/>
                  </a:cubicBezTo>
                  <a:lnTo>
                    <a:pt x="1862" y="1515"/>
                  </a:lnTo>
                  <a:cubicBezTo>
                    <a:pt x="1862" y="1515"/>
                    <a:pt x="1231" y="1"/>
                    <a:pt x="63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3"/>
            <p:cNvSpPr/>
            <p:nvPr/>
          </p:nvSpPr>
          <p:spPr>
            <a:xfrm flipH="1">
              <a:off x="6160096" y="2835510"/>
              <a:ext cx="45380" cy="67539"/>
            </a:xfrm>
            <a:custGeom>
              <a:avLst/>
              <a:gdLst/>
              <a:ahLst/>
              <a:cxnLst/>
              <a:rect l="l" t="t" r="r" b="b"/>
              <a:pathLst>
                <a:path w="256" h="381" extrusionOk="0">
                  <a:moveTo>
                    <a:pt x="104" y="1"/>
                  </a:moveTo>
                  <a:cubicBezTo>
                    <a:pt x="101" y="1"/>
                    <a:pt x="98" y="1"/>
                    <a:pt x="95" y="2"/>
                  </a:cubicBezTo>
                  <a:cubicBezTo>
                    <a:pt x="38" y="11"/>
                    <a:pt x="0" y="96"/>
                    <a:pt x="10" y="200"/>
                  </a:cubicBezTo>
                  <a:cubicBezTo>
                    <a:pt x="28" y="307"/>
                    <a:pt x="79" y="380"/>
                    <a:pt x="133" y="380"/>
                  </a:cubicBezTo>
                  <a:cubicBezTo>
                    <a:pt x="136" y="380"/>
                    <a:pt x="139" y="380"/>
                    <a:pt x="142" y="380"/>
                  </a:cubicBezTo>
                  <a:cubicBezTo>
                    <a:pt x="208" y="380"/>
                    <a:pt x="256" y="285"/>
                    <a:pt x="227" y="181"/>
                  </a:cubicBezTo>
                  <a:cubicBezTo>
                    <a:pt x="218" y="83"/>
                    <a:pt x="158" y="1"/>
                    <a:pt x="104" y="1"/>
                  </a:cubicBezTo>
                  <a:close/>
                </a:path>
              </a:pathLst>
            </a:custGeom>
            <a:solidFill>
              <a:srgbClr val="51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3"/>
            <p:cNvSpPr/>
            <p:nvPr/>
          </p:nvSpPr>
          <p:spPr>
            <a:xfrm flipH="1">
              <a:off x="6081212" y="3060108"/>
              <a:ext cx="223180" cy="134369"/>
            </a:xfrm>
            <a:custGeom>
              <a:avLst/>
              <a:gdLst/>
              <a:ahLst/>
              <a:cxnLst/>
              <a:rect l="l" t="t" r="r" b="b"/>
              <a:pathLst>
                <a:path w="1259" h="758" extrusionOk="0">
                  <a:moveTo>
                    <a:pt x="171" y="1"/>
                  </a:moveTo>
                  <a:cubicBezTo>
                    <a:pt x="1" y="1"/>
                    <a:pt x="171" y="209"/>
                    <a:pt x="265" y="228"/>
                  </a:cubicBezTo>
                  <a:cubicBezTo>
                    <a:pt x="862" y="273"/>
                    <a:pt x="1234" y="717"/>
                    <a:pt x="1257" y="754"/>
                  </a:cubicBezTo>
                  <a:lnTo>
                    <a:pt x="1257" y="754"/>
                  </a:lnTo>
                  <a:cubicBezTo>
                    <a:pt x="1057" y="189"/>
                    <a:pt x="341" y="1"/>
                    <a:pt x="171" y="1"/>
                  </a:cubicBezTo>
                  <a:close/>
                  <a:moveTo>
                    <a:pt x="1257" y="754"/>
                  </a:moveTo>
                  <a:cubicBezTo>
                    <a:pt x="1257" y="755"/>
                    <a:pt x="1257" y="756"/>
                    <a:pt x="1258" y="757"/>
                  </a:cubicBezTo>
                  <a:cubicBezTo>
                    <a:pt x="1258" y="757"/>
                    <a:pt x="1258" y="756"/>
                    <a:pt x="1257" y="754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3"/>
            <p:cNvSpPr/>
            <p:nvPr/>
          </p:nvSpPr>
          <p:spPr>
            <a:xfrm flipH="1">
              <a:off x="5898804" y="3252797"/>
              <a:ext cx="135787" cy="67184"/>
            </a:xfrm>
            <a:custGeom>
              <a:avLst/>
              <a:gdLst/>
              <a:ahLst/>
              <a:cxnLst/>
              <a:rect l="l" t="t" r="r" b="b"/>
              <a:pathLst>
                <a:path w="766" h="379" extrusionOk="0">
                  <a:moveTo>
                    <a:pt x="766" y="1"/>
                  </a:moveTo>
                  <a:cubicBezTo>
                    <a:pt x="756" y="1"/>
                    <a:pt x="341" y="39"/>
                    <a:pt x="0" y="237"/>
                  </a:cubicBezTo>
                  <a:lnTo>
                    <a:pt x="152" y="379"/>
                  </a:lnTo>
                  <a:cubicBezTo>
                    <a:pt x="152" y="379"/>
                    <a:pt x="388" y="143"/>
                    <a:pt x="766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3"/>
            <p:cNvSpPr/>
            <p:nvPr/>
          </p:nvSpPr>
          <p:spPr>
            <a:xfrm flipH="1">
              <a:off x="5855019" y="3370149"/>
              <a:ext cx="107601" cy="53712"/>
            </a:xfrm>
            <a:custGeom>
              <a:avLst/>
              <a:gdLst/>
              <a:ahLst/>
              <a:cxnLst/>
              <a:rect l="l" t="t" r="r" b="b"/>
              <a:pathLst>
                <a:path w="607" h="303" extrusionOk="0">
                  <a:moveTo>
                    <a:pt x="606" y="0"/>
                  </a:moveTo>
                  <a:lnTo>
                    <a:pt x="606" y="0"/>
                  </a:lnTo>
                  <a:cubicBezTo>
                    <a:pt x="602" y="2"/>
                    <a:pt x="598" y="3"/>
                    <a:pt x="594" y="5"/>
                  </a:cubicBezTo>
                  <a:lnTo>
                    <a:pt x="594" y="5"/>
                  </a:lnTo>
                  <a:cubicBezTo>
                    <a:pt x="603" y="3"/>
                    <a:pt x="607" y="2"/>
                    <a:pt x="606" y="0"/>
                  </a:cubicBezTo>
                  <a:close/>
                  <a:moveTo>
                    <a:pt x="594" y="5"/>
                  </a:moveTo>
                  <a:lnTo>
                    <a:pt x="594" y="5"/>
                  </a:lnTo>
                  <a:cubicBezTo>
                    <a:pt x="532" y="19"/>
                    <a:pt x="241" y="58"/>
                    <a:pt x="1" y="199"/>
                  </a:cubicBezTo>
                  <a:lnTo>
                    <a:pt x="124" y="303"/>
                  </a:lnTo>
                  <a:cubicBezTo>
                    <a:pt x="124" y="303"/>
                    <a:pt x="308" y="119"/>
                    <a:pt x="594" y="5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3"/>
            <p:cNvSpPr/>
            <p:nvPr/>
          </p:nvSpPr>
          <p:spPr>
            <a:xfrm flipH="1">
              <a:off x="5620671" y="3649877"/>
              <a:ext cx="78884" cy="88988"/>
            </a:xfrm>
            <a:custGeom>
              <a:avLst/>
              <a:gdLst/>
              <a:ahLst/>
              <a:cxnLst/>
              <a:rect l="l" t="t" r="r" b="b"/>
              <a:pathLst>
                <a:path w="445" h="502" extrusionOk="0">
                  <a:moveTo>
                    <a:pt x="445" y="1"/>
                  </a:moveTo>
                  <a:cubicBezTo>
                    <a:pt x="445" y="1"/>
                    <a:pt x="161" y="190"/>
                    <a:pt x="1" y="464"/>
                  </a:cubicBezTo>
                  <a:lnTo>
                    <a:pt x="152" y="501"/>
                  </a:lnTo>
                  <a:cubicBezTo>
                    <a:pt x="152" y="501"/>
                    <a:pt x="237" y="246"/>
                    <a:pt x="445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3"/>
            <p:cNvSpPr/>
            <p:nvPr/>
          </p:nvSpPr>
          <p:spPr>
            <a:xfrm flipH="1">
              <a:off x="5940639" y="2777011"/>
              <a:ext cx="231334" cy="100688"/>
            </a:xfrm>
            <a:custGeom>
              <a:avLst/>
              <a:gdLst/>
              <a:ahLst/>
              <a:cxnLst/>
              <a:rect l="l" t="t" r="r" b="b"/>
              <a:pathLst>
                <a:path w="1305" h="568" extrusionOk="0">
                  <a:moveTo>
                    <a:pt x="0" y="1"/>
                  </a:moveTo>
                  <a:lnTo>
                    <a:pt x="416" y="530"/>
                  </a:lnTo>
                  <a:cubicBezTo>
                    <a:pt x="495" y="557"/>
                    <a:pt x="576" y="568"/>
                    <a:pt x="656" y="568"/>
                  </a:cubicBezTo>
                  <a:cubicBezTo>
                    <a:pt x="994" y="568"/>
                    <a:pt x="1305" y="369"/>
                    <a:pt x="1305" y="369"/>
                  </a:cubicBezTo>
                  <a:lnTo>
                    <a:pt x="1305" y="369"/>
                  </a:lnTo>
                  <a:cubicBezTo>
                    <a:pt x="1200" y="394"/>
                    <a:pt x="1101" y="405"/>
                    <a:pt x="1007" y="405"/>
                  </a:cubicBezTo>
                  <a:cubicBezTo>
                    <a:pt x="531" y="405"/>
                    <a:pt x="190" y="127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3"/>
            <p:cNvSpPr/>
            <p:nvPr/>
          </p:nvSpPr>
          <p:spPr>
            <a:xfrm flipH="1">
              <a:off x="6838499" y="4008312"/>
              <a:ext cx="201376" cy="168227"/>
            </a:xfrm>
            <a:custGeom>
              <a:avLst/>
              <a:gdLst/>
              <a:ahLst/>
              <a:cxnLst/>
              <a:rect l="l" t="t" r="r" b="b"/>
              <a:pathLst>
                <a:path w="1136" h="949" extrusionOk="0">
                  <a:moveTo>
                    <a:pt x="1135" y="1"/>
                  </a:moveTo>
                  <a:cubicBezTo>
                    <a:pt x="1114" y="1"/>
                    <a:pt x="732" y="869"/>
                    <a:pt x="191" y="869"/>
                  </a:cubicBezTo>
                  <a:cubicBezTo>
                    <a:pt x="130" y="869"/>
                    <a:pt x="66" y="858"/>
                    <a:pt x="1" y="833"/>
                  </a:cubicBezTo>
                  <a:lnTo>
                    <a:pt x="1" y="833"/>
                  </a:lnTo>
                  <a:lnTo>
                    <a:pt x="10" y="908"/>
                  </a:lnTo>
                  <a:cubicBezTo>
                    <a:pt x="10" y="908"/>
                    <a:pt x="92" y="948"/>
                    <a:pt x="217" y="948"/>
                  </a:cubicBezTo>
                  <a:cubicBezTo>
                    <a:pt x="451" y="948"/>
                    <a:pt x="839" y="808"/>
                    <a:pt x="1135" y="1"/>
                  </a:cubicBezTo>
                  <a:cubicBezTo>
                    <a:pt x="1135" y="1"/>
                    <a:pt x="1135" y="1"/>
                    <a:pt x="1135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3"/>
            <p:cNvSpPr/>
            <p:nvPr/>
          </p:nvSpPr>
          <p:spPr>
            <a:xfrm flipH="1">
              <a:off x="6813504" y="3889542"/>
              <a:ext cx="232929" cy="258633"/>
            </a:xfrm>
            <a:custGeom>
              <a:avLst/>
              <a:gdLst/>
              <a:ahLst/>
              <a:cxnLst/>
              <a:rect l="l" t="t" r="r" b="b"/>
              <a:pathLst>
                <a:path w="1314" h="1459" extrusionOk="0">
                  <a:moveTo>
                    <a:pt x="1314" y="0"/>
                  </a:moveTo>
                  <a:cubicBezTo>
                    <a:pt x="1310" y="0"/>
                    <a:pt x="649" y="1390"/>
                    <a:pt x="125" y="1390"/>
                  </a:cubicBezTo>
                  <a:cubicBezTo>
                    <a:pt x="82" y="1390"/>
                    <a:pt x="41" y="1381"/>
                    <a:pt x="0" y="1361"/>
                  </a:cubicBezTo>
                  <a:lnTo>
                    <a:pt x="0" y="1361"/>
                  </a:lnTo>
                  <a:lnTo>
                    <a:pt x="10" y="1427"/>
                  </a:lnTo>
                  <a:cubicBezTo>
                    <a:pt x="10" y="1427"/>
                    <a:pt x="57" y="1458"/>
                    <a:pt x="142" y="1458"/>
                  </a:cubicBezTo>
                  <a:cubicBezTo>
                    <a:pt x="350" y="1458"/>
                    <a:pt x="785" y="1273"/>
                    <a:pt x="1314" y="0"/>
                  </a:cubicBezTo>
                  <a:cubicBezTo>
                    <a:pt x="1314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 flipH="1">
              <a:off x="7811875" y="4172639"/>
              <a:ext cx="124619" cy="336808"/>
            </a:xfrm>
            <a:custGeom>
              <a:avLst/>
              <a:gdLst/>
              <a:ahLst/>
              <a:cxnLst/>
              <a:rect l="l" t="t" r="r" b="b"/>
              <a:pathLst>
                <a:path w="703" h="1900" extrusionOk="0">
                  <a:moveTo>
                    <a:pt x="663" y="0"/>
                  </a:moveTo>
                  <a:cubicBezTo>
                    <a:pt x="627" y="0"/>
                    <a:pt x="1" y="27"/>
                    <a:pt x="258" y="1900"/>
                  </a:cubicBezTo>
                  <a:cubicBezTo>
                    <a:pt x="268" y="1890"/>
                    <a:pt x="107" y="95"/>
                    <a:pt x="702" y="47"/>
                  </a:cubicBezTo>
                  <a:lnTo>
                    <a:pt x="664" y="0"/>
                  </a:lnTo>
                  <a:cubicBezTo>
                    <a:pt x="664" y="0"/>
                    <a:pt x="664" y="0"/>
                    <a:pt x="663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3"/>
            <p:cNvSpPr/>
            <p:nvPr/>
          </p:nvSpPr>
          <p:spPr>
            <a:xfrm flipH="1">
              <a:off x="7448299" y="2845791"/>
              <a:ext cx="274942" cy="224598"/>
            </a:xfrm>
            <a:custGeom>
              <a:avLst/>
              <a:gdLst/>
              <a:ahLst/>
              <a:cxnLst/>
              <a:rect l="l" t="t" r="r" b="b"/>
              <a:pathLst>
                <a:path w="1551" h="1267" extrusionOk="0">
                  <a:moveTo>
                    <a:pt x="0" y="0"/>
                  </a:moveTo>
                  <a:cubicBezTo>
                    <a:pt x="0" y="1"/>
                    <a:pt x="378" y="1134"/>
                    <a:pt x="1550" y="1267"/>
                  </a:cubicBezTo>
                  <a:cubicBezTo>
                    <a:pt x="1550" y="1267"/>
                    <a:pt x="520" y="879"/>
                    <a:pt x="0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3"/>
            <p:cNvSpPr/>
            <p:nvPr/>
          </p:nvSpPr>
          <p:spPr>
            <a:xfrm flipH="1">
              <a:off x="7230615" y="2934602"/>
              <a:ext cx="333617" cy="129583"/>
            </a:xfrm>
            <a:custGeom>
              <a:avLst/>
              <a:gdLst/>
              <a:ahLst/>
              <a:cxnLst/>
              <a:rect l="l" t="t" r="r" b="b"/>
              <a:pathLst>
                <a:path w="1882" h="73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50" y="730"/>
                    <a:pt x="1465" y="730"/>
                  </a:cubicBezTo>
                  <a:cubicBezTo>
                    <a:pt x="1597" y="730"/>
                    <a:pt x="1736" y="715"/>
                    <a:pt x="1882" y="681"/>
                  </a:cubicBezTo>
                  <a:cubicBezTo>
                    <a:pt x="1882" y="681"/>
                    <a:pt x="785" y="662"/>
                    <a:pt x="1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 flipH="1">
              <a:off x="6903911" y="2240068"/>
              <a:ext cx="415692" cy="76402"/>
            </a:xfrm>
            <a:custGeom>
              <a:avLst/>
              <a:gdLst/>
              <a:ahLst/>
              <a:cxnLst/>
              <a:rect l="l" t="t" r="r" b="b"/>
              <a:pathLst>
                <a:path w="2345" h="431" extrusionOk="0">
                  <a:moveTo>
                    <a:pt x="1" y="270"/>
                  </a:moveTo>
                  <a:cubicBezTo>
                    <a:pt x="1" y="270"/>
                    <a:pt x="1" y="270"/>
                    <a:pt x="1" y="270"/>
                  </a:cubicBezTo>
                  <a:cubicBezTo>
                    <a:pt x="1" y="270"/>
                    <a:pt x="1" y="270"/>
                    <a:pt x="1" y="270"/>
                  </a:cubicBezTo>
                  <a:close/>
                  <a:moveTo>
                    <a:pt x="1008" y="0"/>
                  </a:moveTo>
                  <a:cubicBezTo>
                    <a:pt x="696" y="0"/>
                    <a:pt x="353" y="71"/>
                    <a:pt x="1" y="270"/>
                  </a:cubicBezTo>
                  <a:lnTo>
                    <a:pt x="1" y="270"/>
                  </a:lnTo>
                  <a:cubicBezTo>
                    <a:pt x="15" y="265"/>
                    <a:pt x="417" y="161"/>
                    <a:pt x="962" y="161"/>
                  </a:cubicBezTo>
                  <a:cubicBezTo>
                    <a:pt x="1376" y="161"/>
                    <a:pt x="1873" y="221"/>
                    <a:pt x="2344" y="431"/>
                  </a:cubicBezTo>
                  <a:cubicBezTo>
                    <a:pt x="2344" y="431"/>
                    <a:pt x="1775" y="0"/>
                    <a:pt x="1008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3"/>
            <p:cNvSpPr/>
            <p:nvPr/>
          </p:nvSpPr>
          <p:spPr>
            <a:xfrm flipH="1">
              <a:off x="7249051" y="3035113"/>
              <a:ext cx="338581" cy="120896"/>
            </a:xfrm>
            <a:custGeom>
              <a:avLst/>
              <a:gdLst/>
              <a:ahLst/>
              <a:cxnLst/>
              <a:rect l="l" t="t" r="r" b="b"/>
              <a:pathLst>
                <a:path w="1910" h="682" extrusionOk="0">
                  <a:moveTo>
                    <a:pt x="1" y="0"/>
                  </a:moveTo>
                  <a:cubicBezTo>
                    <a:pt x="1" y="0"/>
                    <a:pt x="551" y="682"/>
                    <a:pt x="1429" y="682"/>
                  </a:cubicBezTo>
                  <a:cubicBezTo>
                    <a:pt x="1580" y="682"/>
                    <a:pt x="1741" y="662"/>
                    <a:pt x="1910" y="615"/>
                  </a:cubicBezTo>
                  <a:lnTo>
                    <a:pt x="1910" y="615"/>
                  </a:lnTo>
                  <a:cubicBezTo>
                    <a:pt x="1910" y="615"/>
                    <a:pt x="1906" y="615"/>
                    <a:pt x="1900" y="615"/>
                  </a:cubicBezTo>
                  <a:cubicBezTo>
                    <a:pt x="1788" y="615"/>
                    <a:pt x="777" y="598"/>
                    <a:pt x="1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3"/>
            <p:cNvSpPr/>
            <p:nvPr/>
          </p:nvSpPr>
          <p:spPr>
            <a:xfrm flipH="1">
              <a:off x="7210406" y="3435383"/>
              <a:ext cx="248174" cy="102461"/>
            </a:xfrm>
            <a:custGeom>
              <a:avLst/>
              <a:gdLst/>
              <a:ahLst/>
              <a:cxnLst/>
              <a:rect l="l" t="t" r="r" b="b"/>
              <a:pathLst>
                <a:path w="1400" h="578" extrusionOk="0">
                  <a:moveTo>
                    <a:pt x="0" y="1"/>
                  </a:moveTo>
                  <a:cubicBezTo>
                    <a:pt x="0" y="1"/>
                    <a:pt x="420" y="578"/>
                    <a:pt x="1125" y="578"/>
                  </a:cubicBezTo>
                  <a:cubicBezTo>
                    <a:pt x="1212" y="578"/>
                    <a:pt x="1304" y="569"/>
                    <a:pt x="1399" y="549"/>
                  </a:cubicBezTo>
                  <a:cubicBezTo>
                    <a:pt x="1399" y="540"/>
                    <a:pt x="577" y="502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 flipH="1">
              <a:off x="6367854" y="3572765"/>
              <a:ext cx="293378" cy="140928"/>
            </a:xfrm>
            <a:custGeom>
              <a:avLst/>
              <a:gdLst/>
              <a:ahLst/>
              <a:cxnLst/>
              <a:rect l="l" t="t" r="r" b="b"/>
              <a:pathLst>
                <a:path w="1655" h="795" extrusionOk="0">
                  <a:moveTo>
                    <a:pt x="1655" y="1"/>
                  </a:moveTo>
                  <a:cubicBezTo>
                    <a:pt x="1645" y="10"/>
                    <a:pt x="918" y="710"/>
                    <a:pt x="1" y="785"/>
                  </a:cubicBezTo>
                  <a:cubicBezTo>
                    <a:pt x="1" y="785"/>
                    <a:pt x="65" y="794"/>
                    <a:pt x="171" y="794"/>
                  </a:cubicBezTo>
                  <a:cubicBezTo>
                    <a:pt x="497" y="794"/>
                    <a:pt x="1219" y="708"/>
                    <a:pt x="1655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3"/>
            <p:cNvSpPr/>
            <p:nvPr/>
          </p:nvSpPr>
          <p:spPr>
            <a:xfrm flipH="1">
              <a:off x="7240719" y="3423683"/>
              <a:ext cx="238070" cy="130114"/>
            </a:xfrm>
            <a:custGeom>
              <a:avLst/>
              <a:gdLst/>
              <a:ahLst/>
              <a:cxnLst/>
              <a:rect l="l" t="t" r="r" b="b"/>
              <a:pathLst>
                <a:path w="1343" h="734" extrusionOk="0">
                  <a:moveTo>
                    <a:pt x="1" y="1"/>
                  </a:moveTo>
                  <a:cubicBezTo>
                    <a:pt x="1" y="1"/>
                    <a:pt x="406" y="733"/>
                    <a:pt x="1225" y="733"/>
                  </a:cubicBezTo>
                  <a:cubicBezTo>
                    <a:pt x="1263" y="733"/>
                    <a:pt x="1303" y="732"/>
                    <a:pt x="1343" y="728"/>
                  </a:cubicBezTo>
                  <a:cubicBezTo>
                    <a:pt x="1343" y="728"/>
                    <a:pt x="521" y="596"/>
                    <a:pt x="1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3"/>
            <p:cNvSpPr/>
            <p:nvPr/>
          </p:nvSpPr>
          <p:spPr>
            <a:xfrm flipH="1">
              <a:off x="7597559" y="3535894"/>
              <a:ext cx="209530" cy="355421"/>
            </a:xfrm>
            <a:custGeom>
              <a:avLst/>
              <a:gdLst/>
              <a:ahLst/>
              <a:cxnLst/>
              <a:rect l="l" t="t" r="r" b="b"/>
              <a:pathLst>
                <a:path w="1182" h="2005" extrusionOk="0">
                  <a:moveTo>
                    <a:pt x="1144" y="1"/>
                  </a:moveTo>
                  <a:cubicBezTo>
                    <a:pt x="1144" y="1"/>
                    <a:pt x="889" y="1258"/>
                    <a:pt x="1" y="2004"/>
                  </a:cubicBezTo>
                  <a:cubicBezTo>
                    <a:pt x="1" y="2004"/>
                    <a:pt x="1182" y="1400"/>
                    <a:pt x="114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3"/>
            <p:cNvSpPr/>
            <p:nvPr/>
          </p:nvSpPr>
          <p:spPr>
            <a:xfrm flipH="1">
              <a:off x="7054765" y="2911026"/>
              <a:ext cx="184358" cy="462668"/>
            </a:xfrm>
            <a:custGeom>
              <a:avLst/>
              <a:gdLst/>
              <a:ahLst/>
              <a:cxnLst/>
              <a:rect l="l" t="t" r="r" b="b"/>
              <a:pathLst>
                <a:path w="1040" h="2610" extrusionOk="0">
                  <a:moveTo>
                    <a:pt x="1040" y="1"/>
                  </a:moveTo>
                  <a:cubicBezTo>
                    <a:pt x="1040" y="1"/>
                    <a:pt x="293" y="577"/>
                    <a:pt x="95" y="1371"/>
                  </a:cubicBezTo>
                  <a:cubicBezTo>
                    <a:pt x="0" y="1749"/>
                    <a:pt x="189" y="2609"/>
                    <a:pt x="189" y="2609"/>
                  </a:cubicBezTo>
                  <a:cubicBezTo>
                    <a:pt x="189" y="2609"/>
                    <a:pt x="208" y="861"/>
                    <a:pt x="1040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3"/>
            <p:cNvSpPr/>
            <p:nvPr/>
          </p:nvSpPr>
          <p:spPr>
            <a:xfrm flipH="1">
              <a:off x="6104789" y="2747762"/>
              <a:ext cx="162909" cy="65234"/>
            </a:xfrm>
            <a:custGeom>
              <a:avLst/>
              <a:gdLst/>
              <a:ahLst/>
              <a:cxnLst/>
              <a:rect l="l" t="t" r="r" b="b"/>
              <a:pathLst>
                <a:path w="919" h="368" extrusionOk="0">
                  <a:moveTo>
                    <a:pt x="447" y="0"/>
                  </a:moveTo>
                  <a:cubicBezTo>
                    <a:pt x="243" y="0"/>
                    <a:pt x="62" y="88"/>
                    <a:pt x="21" y="213"/>
                  </a:cubicBezTo>
                  <a:cubicBezTo>
                    <a:pt x="1" y="273"/>
                    <a:pt x="26" y="289"/>
                    <a:pt x="80" y="289"/>
                  </a:cubicBezTo>
                  <a:cubicBezTo>
                    <a:pt x="143" y="289"/>
                    <a:pt x="243" y="267"/>
                    <a:pt x="356" y="267"/>
                  </a:cubicBezTo>
                  <a:cubicBezTo>
                    <a:pt x="376" y="267"/>
                    <a:pt x="397" y="268"/>
                    <a:pt x="418" y="270"/>
                  </a:cubicBezTo>
                  <a:cubicBezTo>
                    <a:pt x="581" y="289"/>
                    <a:pt x="712" y="367"/>
                    <a:pt x="793" y="367"/>
                  </a:cubicBezTo>
                  <a:cubicBezTo>
                    <a:pt x="830" y="367"/>
                    <a:pt x="857" y="352"/>
                    <a:pt x="871" y="308"/>
                  </a:cubicBezTo>
                  <a:cubicBezTo>
                    <a:pt x="918" y="166"/>
                    <a:pt x="767" y="24"/>
                    <a:pt x="531" y="5"/>
                  </a:cubicBezTo>
                  <a:cubicBezTo>
                    <a:pt x="503" y="2"/>
                    <a:pt x="475" y="0"/>
                    <a:pt x="447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3"/>
            <p:cNvSpPr/>
            <p:nvPr/>
          </p:nvSpPr>
          <p:spPr>
            <a:xfrm flipH="1">
              <a:off x="6223599" y="110857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0" y="0"/>
                  </a:moveTo>
                  <a:cubicBezTo>
                    <a:pt x="5633" y="9"/>
                    <a:pt x="5586" y="38"/>
                    <a:pt x="5529" y="47"/>
                  </a:cubicBezTo>
                  <a:cubicBezTo>
                    <a:pt x="5189" y="151"/>
                    <a:pt x="4830" y="227"/>
                    <a:pt x="4537" y="444"/>
                  </a:cubicBezTo>
                  <a:cubicBezTo>
                    <a:pt x="4433" y="529"/>
                    <a:pt x="4348" y="652"/>
                    <a:pt x="4225" y="709"/>
                  </a:cubicBezTo>
                  <a:cubicBezTo>
                    <a:pt x="4178" y="728"/>
                    <a:pt x="3942" y="756"/>
                    <a:pt x="3923" y="794"/>
                  </a:cubicBezTo>
                  <a:cubicBezTo>
                    <a:pt x="3875" y="869"/>
                    <a:pt x="4008" y="1040"/>
                    <a:pt x="4055" y="1096"/>
                  </a:cubicBezTo>
                  <a:cubicBezTo>
                    <a:pt x="4121" y="1172"/>
                    <a:pt x="4376" y="1238"/>
                    <a:pt x="4367" y="1361"/>
                  </a:cubicBezTo>
                  <a:cubicBezTo>
                    <a:pt x="4367" y="1418"/>
                    <a:pt x="4131" y="1512"/>
                    <a:pt x="4083" y="1550"/>
                  </a:cubicBezTo>
                  <a:cubicBezTo>
                    <a:pt x="3894" y="1663"/>
                    <a:pt x="3724" y="1748"/>
                    <a:pt x="3497" y="1767"/>
                  </a:cubicBezTo>
                  <a:cubicBezTo>
                    <a:pt x="3453" y="1773"/>
                    <a:pt x="3387" y="1776"/>
                    <a:pt x="3310" y="1776"/>
                  </a:cubicBezTo>
                  <a:cubicBezTo>
                    <a:pt x="2974" y="1776"/>
                    <a:pt x="2410" y="1714"/>
                    <a:pt x="2326" y="1484"/>
                  </a:cubicBezTo>
                  <a:cubicBezTo>
                    <a:pt x="2269" y="1314"/>
                    <a:pt x="2496" y="1200"/>
                    <a:pt x="2467" y="1040"/>
                  </a:cubicBezTo>
                  <a:cubicBezTo>
                    <a:pt x="2414" y="1027"/>
                    <a:pt x="2357" y="1024"/>
                    <a:pt x="2299" y="1024"/>
                  </a:cubicBezTo>
                  <a:cubicBezTo>
                    <a:pt x="2240" y="1024"/>
                    <a:pt x="2180" y="1027"/>
                    <a:pt x="2119" y="1027"/>
                  </a:cubicBezTo>
                  <a:cubicBezTo>
                    <a:pt x="2059" y="1027"/>
                    <a:pt x="1998" y="1024"/>
                    <a:pt x="1938" y="1011"/>
                  </a:cubicBezTo>
                  <a:cubicBezTo>
                    <a:pt x="1645" y="955"/>
                    <a:pt x="1437" y="888"/>
                    <a:pt x="1173" y="756"/>
                  </a:cubicBezTo>
                  <a:cubicBezTo>
                    <a:pt x="1082" y="714"/>
                    <a:pt x="999" y="698"/>
                    <a:pt x="918" y="698"/>
                  </a:cubicBezTo>
                  <a:cubicBezTo>
                    <a:pt x="761" y="698"/>
                    <a:pt x="613" y="760"/>
                    <a:pt x="445" y="822"/>
                  </a:cubicBezTo>
                  <a:cubicBezTo>
                    <a:pt x="303" y="869"/>
                    <a:pt x="152" y="917"/>
                    <a:pt x="1" y="945"/>
                  </a:cubicBezTo>
                  <a:cubicBezTo>
                    <a:pt x="89" y="1074"/>
                    <a:pt x="384" y="1087"/>
                    <a:pt x="647" y="1087"/>
                  </a:cubicBezTo>
                  <a:cubicBezTo>
                    <a:pt x="711" y="1087"/>
                    <a:pt x="773" y="1086"/>
                    <a:pt x="830" y="1086"/>
                  </a:cubicBezTo>
                  <a:cubicBezTo>
                    <a:pt x="916" y="1086"/>
                    <a:pt x="990" y="1088"/>
                    <a:pt x="1040" y="1096"/>
                  </a:cubicBezTo>
                  <a:cubicBezTo>
                    <a:pt x="1314" y="1134"/>
                    <a:pt x="1569" y="1200"/>
                    <a:pt x="1796" y="1323"/>
                  </a:cubicBezTo>
                  <a:cubicBezTo>
                    <a:pt x="1626" y="1503"/>
                    <a:pt x="1267" y="1380"/>
                    <a:pt x="1078" y="1522"/>
                  </a:cubicBezTo>
                  <a:cubicBezTo>
                    <a:pt x="917" y="1654"/>
                    <a:pt x="955" y="1815"/>
                    <a:pt x="917" y="1994"/>
                  </a:cubicBezTo>
                  <a:cubicBezTo>
                    <a:pt x="1059" y="2051"/>
                    <a:pt x="1418" y="2051"/>
                    <a:pt x="1475" y="2211"/>
                  </a:cubicBezTo>
                  <a:cubicBezTo>
                    <a:pt x="1551" y="2372"/>
                    <a:pt x="1239" y="2306"/>
                    <a:pt x="1362" y="2495"/>
                  </a:cubicBezTo>
                  <a:cubicBezTo>
                    <a:pt x="1434" y="2618"/>
                    <a:pt x="1743" y="2639"/>
                    <a:pt x="2024" y="2639"/>
                  </a:cubicBezTo>
                  <a:cubicBezTo>
                    <a:pt x="2161" y="2639"/>
                    <a:pt x="2292" y="2634"/>
                    <a:pt x="2385" y="2634"/>
                  </a:cubicBezTo>
                  <a:cubicBezTo>
                    <a:pt x="2422" y="2634"/>
                    <a:pt x="2453" y="2635"/>
                    <a:pt x="2477" y="2637"/>
                  </a:cubicBezTo>
                  <a:cubicBezTo>
                    <a:pt x="2425" y="2886"/>
                    <a:pt x="2644" y="2953"/>
                    <a:pt x="2890" y="2953"/>
                  </a:cubicBezTo>
                  <a:cubicBezTo>
                    <a:pt x="3091" y="2953"/>
                    <a:pt x="3310" y="2908"/>
                    <a:pt x="3412" y="2882"/>
                  </a:cubicBezTo>
                  <a:cubicBezTo>
                    <a:pt x="3885" y="2750"/>
                    <a:pt x="4320" y="2504"/>
                    <a:pt x="4820" y="2467"/>
                  </a:cubicBezTo>
                  <a:cubicBezTo>
                    <a:pt x="4928" y="2460"/>
                    <a:pt x="5036" y="2458"/>
                    <a:pt x="5144" y="2458"/>
                  </a:cubicBezTo>
                  <a:cubicBezTo>
                    <a:pt x="5360" y="2458"/>
                    <a:pt x="5577" y="2467"/>
                    <a:pt x="5784" y="2467"/>
                  </a:cubicBezTo>
                  <a:cubicBezTo>
                    <a:pt x="6380" y="2467"/>
                    <a:pt x="6843" y="2807"/>
                    <a:pt x="7419" y="2892"/>
                  </a:cubicBezTo>
                  <a:lnTo>
                    <a:pt x="7255" y="2852"/>
                  </a:lnTo>
                  <a:lnTo>
                    <a:pt x="7255" y="2852"/>
                  </a:lnTo>
                  <a:cubicBezTo>
                    <a:pt x="7499" y="2905"/>
                    <a:pt x="7761" y="2920"/>
                    <a:pt x="8026" y="2920"/>
                  </a:cubicBezTo>
                  <a:cubicBezTo>
                    <a:pt x="8385" y="2920"/>
                    <a:pt x="8751" y="2892"/>
                    <a:pt x="9083" y="2892"/>
                  </a:cubicBezTo>
                  <a:cubicBezTo>
                    <a:pt x="9179" y="2892"/>
                    <a:pt x="9286" y="2893"/>
                    <a:pt x="9400" y="2893"/>
                  </a:cubicBezTo>
                  <a:cubicBezTo>
                    <a:pt x="10045" y="2893"/>
                    <a:pt x="10918" y="2872"/>
                    <a:pt x="11408" y="2599"/>
                  </a:cubicBezTo>
                  <a:cubicBezTo>
                    <a:pt x="11908" y="2325"/>
                    <a:pt x="11219" y="2240"/>
                    <a:pt x="10822" y="2240"/>
                  </a:cubicBezTo>
                  <a:cubicBezTo>
                    <a:pt x="11219" y="2230"/>
                    <a:pt x="11597" y="2117"/>
                    <a:pt x="12003" y="2117"/>
                  </a:cubicBezTo>
                  <a:cubicBezTo>
                    <a:pt x="12296" y="2089"/>
                    <a:pt x="12617" y="2089"/>
                    <a:pt x="12901" y="2004"/>
                  </a:cubicBezTo>
                  <a:cubicBezTo>
                    <a:pt x="12825" y="1994"/>
                    <a:pt x="12759" y="1985"/>
                    <a:pt x="12693" y="1975"/>
                  </a:cubicBezTo>
                  <a:cubicBezTo>
                    <a:pt x="12360" y="1898"/>
                    <a:pt x="12027" y="1833"/>
                    <a:pt x="11683" y="1833"/>
                  </a:cubicBezTo>
                  <a:cubicBezTo>
                    <a:pt x="11607" y="1833"/>
                    <a:pt x="11531" y="1836"/>
                    <a:pt x="11455" y="1843"/>
                  </a:cubicBezTo>
                  <a:cubicBezTo>
                    <a:pt x="11077" y="1862"/>
                    <a:pt x="10680" y="1900"/>
                    <a:pt x="10302" y="1937"/>
                  </a:cubicBezTo>
                  <a:cubicBezTo>
                    <a:pt x="10094" y="1956"/>
                    <a:pt x="9877" y="1985"/>
                    <a:pt x="9688" y="2079"/>
                  </a:cubicBezTo>
                  <a:cubicBezTo>
                    <a:pt x="9546" y="2136"/>
                    <a:pt x="9414" y="2240"/>
                    <a:pt x="9262" y="2287"/>
                  </a:cubicBezTo>
                  <a:cubicBezTo>
                    <a:pt x="9188" y="2312"/>
                    <a:pt x="9118" y="2323"/>
                    <a:pt x="9052" y="2323"/>
                  </a:cubicBezTo>
                  <a:cubicBezTo>
                    <a:pt x="8702" y="2323"/>
                    <a:pt x="8455" y="2018"/>
                    <a:pt x="8081" y="1994"/>
                  </a:cubicBezTo>
                  <a:cubicBezTo>
                    <a:pt x="8032" y="1991"/>
                    <a:pt x="7984" y="1989"/>
                    <a:pt x="7937" y="1989"/>
                  </a:cubicBezTo>
                  <a:cubicBezTo>
                    <a:pt x="7565" y="1989"/>
                    <a:pt x="7218" y="2077"/>
                    <a:pt x="6856" y="2077"/>
                  </a:cubicBezTo>
                  <a:cubicBezTo>
                    <a:pt x="6722" y="2077"/>
                    <a:pt x="6586" y="2065"/>
                    <a:pt x="6446" y="2032"/>
                  </a:cubicBezTo>
                  <a:cubicBezTo>
                    <a:pt x="6200" y="1975"/>
                    <a:pt x="5973" y="1890"/>
                    <a:pt x="5728" y="1815"/>
                  </a:cubicBezTo>
                  <a:cubicBezTo>
                    <a:pt x="5577" y="1767"/>
                    <a:pt x="5350" y="1748"/>
                    <a:pt x="5208" y="1663"/>
                  </a:cubicBezTo>
                  <a:cubicBezTo>
                    <a:pt x="5047" y="1569"/>
                    <a:pt x="5416" y="1484"/>
                    <a:pt x="5255" y="1474"/>
                  </a:cubicBezTo>
                  <a:cubicBezTo>
                    <a:pt x="4471" y="1408"/>
                    <a:pt x="5113" y="728"/>
                    <a:pt x="4811" y="671"/>
                  </a:cubicBezTo>
                  <a:cubicBezTo>
                    <a:pt x="5208" y="605"/>
                    <a:pt x="5633" y="520"/>
                    <a:pt x="5784" y="66"/>
                  </a:cubicBezTo>
                  <a:cubicBezTo>
                    <a:pt x="5756" y="47"/>
                    <a:pt x="5718" y="19"/>
                    <a:pt x="569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 flipH="1">
            <a:off x="-1853554" y="3075964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918175" y="2012675"/>
            <a:ext cx="41421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1067913" y="796975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918175" y="2871108"/>
            <a:ext cx="3256200" cy="6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-68375" y="4177775"/>
            <a:ext cx="9271069" cy="1032308"/>
            <a:chOff x="-68375" y="4177775"/>
            <a:chExt cx="9271069" cy="1032308"/>
          </a:xfrm>
        </p:grpSpPr>
        <p:sp>
          <p:nvSpPr>
            <p:cNvPr id="33" name="Google Shape;33;p3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-65798" y="4178333"/>
              <a:ext cx="9268489" cy="248466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68375" y="4869853"/>
              <a:ext cx="9271069" cy="340229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/>
          <p:nvPr/>
        </p:nvSpPr>
        <p:spPr>
          <a:xfrm flipH="1">
            <a:off x="4852975" y="-30539"/>
            <a:ext cx="4796345" cy="1502512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527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 flipH="1">
            <a:off x="-1103504" y="-94173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"/>
          <p:cNvSpPr/>
          <p:nvPr/>
        </p:nvSpPr>
        <p:spPr>
          <a:xfrm rot="544783" flipH="1">
            <a:off x="6435534" y="274858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-1402825" y="15770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1"/>
          </p:nvPr>
        </p:nvSpPr>
        <p:spPr>
          <a:xfrm>
            <a:off x="1786075" y="2007725"/>
            <a:ext cx="27426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2"/>
          </p:nvPr>
        </p:nvSpPr>
        <p:spPr>
          <a:xfrm>
            <a:off x="4615284" y="2007725"/>
            <a:ext cx="27426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3"/>
          </p:nvPr>
        </p:nvSpPr>
        <p:spPr>
          <a:xfrm>
            <a:off x="1786075" y="2469350"/>
            <a:ext cx="2742600" cy="11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4"/>
          </p:nvPr>
        </p:nvSpPr>
        <p:spPr>
          <a:xfrm>
            <a:off x="4615284" y="2469350"/>
            <a:ext cx="2742600" cy="11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3" name="Google Shape;53;p5"/>
          <p:cNvGrpSpPr/>
          <p:nvPr/>
        </p:nvGrpSpPr>
        <p:grpSpPr>
          <a:xfrm>
            <a:off x="-2207092" y="643924"/>
            <a:ext cx="4100811" cy="4209240"/>
            <a:chOff x="763575" y="3697175"/>
            <a:chExt cx="638875" cy="611000"/>
          </a:xfrm>
        </p:grpSpPr>
        <p:sp>
          <p:nvSpPr>
            <p:cNvPr id="54" name="Google Shape;54;p5"/>
            <p:cNvSpPr/>
            <p:nvPr/>
          </p:nvSpPr>
          <p:spPr>
            <a:xfrm>
              <a:off x="1081575" y="3859950"/>
              <a:ext cx="50600" cy="43275"/>
            </a:xfrm>
            <a:custGeom>
              <a:avLst/>
              <a:gdLst/>
              <a:ahLst/>
              <a:cxnLst/>
              <a:rect l="l" t="t" r="r" b="b"/>
              <a:pathLst>
                <a:path w="2024" h="1731" extrusionOk="0">
                  <a:moveTo>
                    <a:pt x="29" y="1"/>
                  </a:moveTo>
                  <a:lnTo>
                    <a:pt x="1" y="48"/>
                  </a:lnTo>
                  <a:cubicBezTo>
                    <a:pt x="473" y="303"/>
                    <a:pt x="1636" y="823"/>
                    <a:pt x="1948" y="1730"/>
                  </a:cubicBezTo>
                  <a:lnTo>
                    <a:pt x="2023" y="1352"/>
                  </a:lnTo>
                  <a:cubicBezTo>
                    <a:pt x="1740" y="530"/>
                    <a:pt x="95" y="29"/>
                    <a:pt x="29" y="1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163800" y="3751750"/>
              <a:ext cx="66650" cy="265350"/>
            </a:xfrm>
            <a:custGeom>
              <a:avLst/>
              <a:gdLst/>
              <a:ahLst/>
              <a:cxnLst/>
              <a:rect l="l" t="t" r="r" b="b"/>
              <a:pathLst>
                <a:path w="2666" h="10614" extrusionOk="0">
                  <a:moveTo>
                    <a:pt x="2420" y="1"/>
                  </a:moveTo>
                  <a:cubicBezTo>
                    <a:pt x="2392" y="898"/>
                    <a:pt x="1777" y="1749"/>
                    <a:pt x="1399" y="2269"/>
                  </a:cubicBezTo>
                  <a:cubicBezTo>
                    <a:pt x="1258" y="2458"/>
                    <a:pt x="1154" y="2599"/>
                    <a:pt x="1116" y="2694"/>
                  </a:cubicBezTo>
                  <a:cubicBezTo>
                    <a:pt x="1059" y="2855"/>
                    <a:pt x="1116" y="3110"/>
                    <a:pt x="1201" y="3507"/>
                  </a:cubicBezTo>
                  <a:cubicBezTo>
                    <a:pt x="1324" y="4017"/>
                    <a:pt x="1626" y="4820"/>
                    <a:pt x="1588" y="5775"/>
                  </a:cubicBezTo>
                  <a:cubicBezTo>
                    <a:pt x="1532" y="7372"/>
                    <a:pt x="10" y="10472"/>
                    <a:pt x="1" y="10500"/>
                  </a:cubicBezTo>
                  <a:lnTo>
                    <a:pt x="218" y="10614"/>
                  </a:lnTo>
                  <a:cubicBezTo>
                    <a:pt x="284" y="10481"/>
                    <a:pt x="1636" y="7419"/>
                    <a:pt x="1702" y="5765"/>
                  </a:cubicBezTo>
                  <a:cubicBezTo>
                    <a:pt x="1730" y="4773"/>
                    <a:pt x="1569" y="3979"/>
                    <a:pt x="1447" y="3450"/>
                  </a:cubicBezTo>
                  <a:cubicBezTo>
                    <a:pt x="1380" y="3138"/>
                    <a:pt x="1324" y="2883"/>
                    <a:pt x="1352" y="2788"/>
                  </a:cubicBezTo>
                  <a:cubicBezTo>
                    <a:pt x="1380" y="2732"/>
                    <a:pt x="1484" y="2590"/>
                    <a:pt x="1607" y="2420"/>
                  </a:cubicBezTo>
                  <a:cubicBezTo>
                    <a:pt x="1995" y="1891"/>
                    <a:pt x="2647" y="993"/>
                    <a:pt x="2666" y="10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126700" y="3842725"/>
              <a:ext cx="31925" cy="110825"/>
            </a:xfrm>
            <a:custGeom>
              <a:avLst/>
              <a:gdLst/>
              <a:ahLst/>
              <a:cxnLst/>
              <a:rect l="l" t="t" r="r" b="b"/>
              <a:pathLst>
                <a:path w="1277" h="4433" extrusionOk="0">
                  <a:moveTo>
                    <a:pt x="199" y="0"/>
                  </a:moveTo>
                  <a:cubicBezTo>
                    <a:pt x="190" y="47"/>
                    <a:pt x="1" y="1172"/>
                    <a:pt x="39" y="1966"/>
                  </a:cubicBezTo>
                  <a:cubicBezTo>
                    <a:pt x="58" y="2457"/>
                    <a:pt x="322" y="2939"/>
                    <a:pt x="596" y="3440"/>
                  </a:cubicBezTo>
                  <a:cubicBezTo>
                    <a:pt x="766" y="3761"/>
                    <a:pt x="946" y="4092"/>
                    <a:pt x="1069" y="4432"/>
                  </a:cubicBezTo>
                  <a:lnTo>
                    <a:pt x="1277" y="4300"/>
                  </a:lnTo>
                  <a:cubicBezTo>
                    <a:pt x="1163" y="3941"/>
                    <a:pt x="984" y="3620"/>
                    <a:pt x="804" y="3289"/>
                  </a:cubicBezTo>
                  <a:cubicBezTo>
                    <a:pt x="559" y="2816"/>
                    <a:pt x="313" y="2363"/>
                    <a:pt x="294" y="1928"/>
                  </a:cubicBezTo>
                  <a:cubicBezTo>
                    <a:pt x="266" y="1172"/>
                    <a:pt x="455" y="57"/>
                    <a:pt x="455" y="47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160975" y="3888325"/>
              <a:ext cx="165175" cy="138225"/>
            </a:xfrm>
            <a:custGeom>
              <a:avLst/>
              <a:gdLst/>
              <a:ahLst/>
              <a:cxnLst/>
              <a:rect l="l" t="t" r="r" b="b"/>
              <a:pathLst>
                <a:path w="6607" h="5529" extrusionOk="0">
                  <a:moveTo>
                    <a:pt x="6587" y="0"/>
                  </a:moveTo>
                  <a:cubicBezTo>
                    <a:pt x="2335" y="1427"/>
                    <a:pt x="652" y="3922"/>
                    <a:pt x="38" y="5264"/>
                  </a:cubicBezTo>
                  <a:cubicBezTo>
                    <a:pt x="29" y="5302"/>
                    <a:pt x="0" y="5321"/>
                    <a:pt x="0" y="5340"/>
                  </a:cubicBezTo>
                  <a:cubicBezTo>
                    <a:pt x="0" y="5340"/>
                    <a:pt x="29" y="5311"/>
                    <a:pt x="48" y="5302"/>
                  </a:cubicBezTo>
                  <a:lnTo>
                    <a:pt x="161" y="5529"/>
                  </a:lnTo>
                  <a:cubicBezTo>
                    <a:pt x="208" y="5500"/>
                    <a:pt x="218" y="5481"/>
                    <a:pt x="265" y="5368"/>
                  </a:cubicBezTo>
                  <a:cubicBezTo>
                    <a:pt x="870" y="4064"/>
                    <a:pt x="2448" y="1484"/>
                    <a:pt x="6606" y="76"/>
                  </a:cubicBezTo>
                  <a:lnTo>
                    <a:pt x="6587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039050" y="3865150"/>
              <a:ext cx="138475" cy="443025"/>
            </a:xfrm>
            <a:custGeom>
              <a:avLst/>
              <a:gdLst/>
              <a:ahLst/>
              <a:cxnLst/>
              <a:rect l="l" t="t" r="r" b="b"/>
              <a:pathLst>
                <a:path w="5539" h="17721" extrusionOk="0">
                  <a:moveTo>
                    <a:pt x="29" y="1"/>
                  </a:moveTo>
                  <a:cubicBezTo>
                    <a:pt x="0" y="1"/>
                    <a:pt x="75" y="162"/>
                    <a:pt x="199" y="351"/>
                  </a:cubicBezTo>
                  <a:cubicBezTo>
                    <a:pt x="1229" y="1844"/>
                    <a:pt x="4102" y="3091"/>
                    <a:pt x="4575" y="3271"/>
                  </a:cubicBezTo>
                  <a:cubicBezTo>
                    <a:pt x="4679" y="3639"/>
                    <a:pt x="5236" y="5558"/>
                    <a:pt x="4868" y="6276"/>
                  </a:cubicBezTo>
                  <a:cubicBezTo>
                    <a:pt x="2628" y="10756"/>
                    <a:pt x="2637" y="14243"/>
                    <a:pt x="2845" y="17721"/>
                  </a:cubicBezTo>
                  <a:lnTo>
                    <a:pt x="3101" y="17692"/>
                  </a:lnTo>
                  <a:cubicBezTo>
                    <a:pt x="2883" y="14262"/>
                    <a:pt x="2883" y="10812"/>
                    <a:pt x="5095" y="6389"/>
                  </a:cubicBezTo>
                  <a:cubicBezTo>
                    <a:pt x="5539" y="5501"/>
                    <a:pt x="4830" y="3233"/>
                    <a:pt x="4802" y="3138"/>
                  </a:cubicBezTo>
                  <a:lnTo>
                    <a:pt x="4773" y="3082"/>
                  </a:lnTo>
                  <a:lnTo>
                    <a:pt x="4717" y="3063"/>
                  </a:lnTo>
                  <a:cubicBezTo>
                    <a:pt x="4679" y="3044"/>
                    <a:pt x="1352" y="1853"/>
                    <a:pt x="294" y="332"/>
                  </a:cubicBezTo>
                  <a:cubicBezTo>
                    <a:pt x="131" y="92"/>
                    <a:pt x="51" y="1"/>
                    <a:pt x="29" y="1"/>
                  </a:cubicBezTo>
                  <a:close/>
                </a:path>
              </a:pathLst>
            </a:custGeom>
            <a:solidFill>
              <a:srgbClr val="AA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039400" y="3865450"/>
              <a:ext cx="138600" cy="186375"/>
            </a:xfrm>
            <a:custGeom>
              <a:avLst/>
              <a:gdLst/>
              <a:ahLst/>
              <a:cxnLst/>
              <a:rect l="l" t="t" r="r" b="b"/>
              <a:pathLst>
                <a:path w="5544" h="7455" extrusionOk="0">
                  <a:moveTo>
                    <a:pt x="31" y="0"/>
                  </a:moveTo>
                  <a:cubicBezTo>
                    <a:pt x="0" y="0"/>
                    <a:pt x="74" y="159"/>
                    <a:pt x="204" y="348"/>
                  </a:cubicBezTo>
                  <a:cubicBezTo>
                    <a:pt x="1225" y="1832"/>
                    <a:pt x="4098" y="3098"/>
                    <a:pt x="4570" y="3259"/>
                  </a:cubicBezTo>
                  <a:cubicBezTo>
                    <a:pt x="4674" y="3637"/>
                    <a:pt x="5222" y="5555"/>
                    <a:pt x="4863" y="6274"/>
                  </a:cubicBezTo>
                  <a:cubicBezTo>
                    <a:pt x="4721" y="6566"/>
                    <a:pt x="4580" y="6850"/>
                    <a:pt x="4457" y="7134"/>
                  </a:cubicBezTo>
                  <a:cubicBezTo>
                    <a:pt x="4495" y="7247"/>
                    <a:pt x="4532" y="7351"/>
                    <a:pt x="4580" y="7455"/>
                  </a:cubicBezTo>
                  <a:cubicBezTo>
                    <a:pt x="4740" y="7105"/>
                    <a:pt x="4901" y="6746"/>
                    <a:pt x="5090" y="6377"/>
                  </a:cubicBezTo>
                  <a:cubicBezTo>
                    <a:pt x="5544" y="5499"/>
                    <a:pt x="4816" y="3230"/>
                    <a:pt x="4797" y="3136"/>
                  </a:cubicBezTo>
                  <a:lnTo>
                    <a:pt x="4769" y="3070"/>
                  </a:lnTo>
                  <a:lnTo>
                    <a:pt x="4712" y="3051"/>
                  </a:lnTo>
                  <a:cubicBezTo>
                    <a:pt x="4674" y="3041"/>
                    <a:pt x="1348" y="1841"/>
                    <a:pt x="299" y="320"/>
                  </a:cubicBezTo>
                  <a:cubicBezTo>
                    <a:pt x="137" y="89"/>
                    <a:pt x="55" y="0"/>
                    <a:pt x="31" y="0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231850" y="3883575"/>
              <a:ext cx="170600" cy="64775"/>
            </a:xfrm>
            <a:custGeom>
              <a:avLst/>
              <a:gdLst/>
              <a:ahLst/>
              <a:cxnLst/>
              <a:rect l="l" t="t" r="r" b="b"/>
              <a:pathLst>
                <a:path w="6824" h="2591" extrusionOk="0">
                  <a:moveTo>
                    <a:pt x="6036" y="1"/>
                  </a:moveTo>
                  <a:cubicBezTo>
                    <a:pt x="5723" y="1"/>
                    <a:pt x="5328" y="64"/>
                    <a:pt x="5151" y="77"/>
                  </a:cubicBezTo>
                  <a:cubicBezTo>
                    <a:pt x="5088" y="83"/>
                    <a:pt x="5024" y="86"/>
                    <a:pt x="4960" y="86"/>
                  </a:cubicBezTo>
                  <a:cubicBezTo>
                    <a:pt x="4698" y="86"/>
                    <a:pt x="4426" y="43"/>
                    <a:pt x="4160" y="43"/>
                  </a:cubicBezTo>
                  <a:cubicBezTo>
                    <a:pt x="4109" y="43"/>
                    <a:pt x="4058" y="44"/>
                    <a:pt x="4008" y="48"/>
                  </a:cubicBezTo>
                  <a:cubicBezTo>
                    <a:pt x="3932" y="51"/>
                    <a:pt x="3852" y="51"/>
                    <a:pt x="3770" y="51"/>
                  </a:cubicBezTo>
                  <a:cubicBezTo>
                    <a:pt x="3632" y="51"/>
                    <a:pt x="3487" y="49"/>
                    <a:pt x="3339" y="49"/>
                  </a:cubicBezTo>
                  <a:cubicBezTo>
                    <a:pt x="2865" y="49"/>
                    <a:pt x="2363" y="70"/>
                    <a:pt x="2004" y="247"/>
                  </a:cubicBezTo>
                  <a:cubicBezTo>
                    <a:pt x="1654" y="407"/>
                    <a:pt x="1390" y="710"/>
                    <a:pt x="1059" y="899"/>
                  </a:cubicBezTo>
                  <a:cubicBezTo>
                    <a:pt x="728" y="1088"/>
                    <a:pt x="275" y="1201"/>
                    <a:pt x="0" y="1447"/>
                  </a:cubicBezTo>
                  <a:cubicBezTo>
                    <a:pt x="454" y="1475"/>
                    <a:pt x="936" y="1437"/>
                    <a:pt x="1371" y="1560"/>
                  </a:cubicBezTo>
                  <a:cubicBezTo>
                    <a:pt x="1371" y="1579"/>
                    <a:pt x="1352" y="1617"/>
                    <a:pt x="1352" y="1636"/>
                  </a:cubicBezTo>
                  <a:cubicBezTo>
                    <a:pt x="1399" y="1636"/>
                    <a:pt x="1456" y="1636"/>
                    <a:pt x="1494" y="1655"/>
                  </a:cubicBezTo>
                  <a:cubicBezTo>
                    <a:pt x="1614" y="1827"/>
                    <a:pt x="1727" y="2117"/>
                    <a:pt x="1961" y="2117"/>
                  </a:cubicBezTo>
                  <a:cubicBezTo>
                    <a:pt x="1983" y="2117"/>
                    <a:pt x="2007" y="2114"/>
                    <a:pt x="2032" y="2108"/>
                  </a:cubicBezTo>
                  <a:lnTo>
                    <a:pt x="2032" y="2108"/>
                  </a:lnTo>
                  <a:cubicBezTo>
                    <a:pt x="1921" y="2465"/>
                    <a:pt x="2120" y="2537"/>
                    <a:pt x="2385" y="2537"/>
                  </a:cubicBezTo>
                  <a:cubicBezTo>
                    <a:pt x="2565" y="2537"/>
                    <a:pt x="2776" y="2503"/>
                    <a:pt x="2939" y="2503"/>
                  </a:cubicBezTo>
                  <a:cubicBezTo>
                    <a:pt x="2962" y="2503"/>
                    <a:pt x="2985" y="2504"/>
                    <a:pt x="3006" y="2505"/>
                  </a:cubicBezTo>
                  <a:cubicBezTo>
                    <a:pt x="2959" y="2524"/>
                    <a:pt x="2911" y="2562"/>
                    <a:pt x="2873" y="2581"/>
                  </a:cubicBezTo>
                  <a:cubicBezTo>
                    <a:pt x="2919" y="2588"/>
                    <a:pt x="2970" y="2591"/>
                    <a:pt x="3025" y="2591"/>
                  </a:cubicBezTo>
                  <a:cubicBezTo>
                    <a:pt x="3200" y="2591"/>
                    <a:pt x="3415" y="2560"/>
                    <a:pt x="3609" y="2525"/>
                  </a:cubicBezTo>
                  <a:lnTo>
                    <a:pt x="3609" y="2525"/>
                  </a:lnTo>
                  <a:cubicBezTo>
                    <a:pt x="3867" y="2522"/>
                    <a:pt x="4108" y="2268"/>
                    <a:pt x="4386" y="2231"/>
                  </a:cubicBezTo>
                  <a:cubicBezTo>
                    <a:pt x="4415" y="2228"/>
                    <a:pt x="4451" y="2227"/>
                    <a:pt x="4491" y="2227"/>
                  </a:cubicBezTo>
                  <a:cubicBezTo>
                    <a:pt x="4650" y="2227"/>
                    <a:pt x="4883" y="2246"/>
                    <a:pt x="5114" y="2246"/>
                  </a:cubicBezTo>
                  <a:cubicBezTo>
                    <a:pt x="5556" y="2246"/>
                    <a:pt x="5991" y="2177"/>
                    <a:pt x="5888" y="1778"/>
                  </a:cubicBezTo>
                  <a:cubicBezTo>
                    <a:pt x="6219" y="1768"/>
                    <a:pt x="6143" y="1655"/>
                    <a:pt x="6276" y="1447"/>
                  </a:cubicBezTo>
                  <a:cubicBezTo>
                    <a:pt x="6408" y="1211"/>
                    <a:pt x="6824" y="1003"/>
                    <a:pt x="6758" y="644"/>
                  </a:cubicBezTo>
                  <a:cubicBezTo>
                    <a:pt x="6682" y="644"/>
                    <a:pt x="6606" y="577"/>
                    <a:pt x="6521" y="568"/>
                  </a:cubicBezTo>
                  <a:cubicBezTo>
                    <a:pt x="6512" y="388"/>
                    <a:pt x="6569" y="181"/>
                    <a:pt x="6427" y="77"/>
                  </a:cubicBezTo>
                  <a:cubicBezTo>
                    <a:pt x="6353" y="20"/>
                    <a:pt x="6207" y="1"/>
                    <a:pt x="603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231375" y="3895250"/>
              <a:ext cx="162100" cy="53450"/>
            </a:xfrm>
            <a:custGeom>
              <a:avLst/>
              <a:gdLst/>
              <a:ahLst/>
              <a:cxnLst/>
              <a:rect l="l" t="t" r="r" b="b"/>
              <a:pathLst>
                <a:path w="6484" h="2138" extrusionOk="0">
                  <a:moveTo>
                    <a:pt x="4998" y="0"/>
                  </a:moveTo>
                  <a:cubicBezTo>
                    <a:pt x="4805" y="0"/>
                    <a:pt x="4624" y="38"/>
                    <a:pt x="4509" y="129"/>
                  </a:cubicBezTo>
                  <a:cubicBezTo>
                    <a:pt x="4698" y="129"/>
                    <a:pt x="5520" y="356"/>
                    <a:pt x="5057" y="489"/>
                  </a:cubicBezTo>
                  <a:cubicBezTo>
                    <a:pt x="4926" y="524"/>
                    <a:pt x="4784" y="535"/>
                    <a:pt x="4638" y="535"/>
                  </a:cubicBezTo>
                  <a:cubicBezTo>
                    <a:pt x="4412" y="535"/>
                    <a:pt x="4174" y="509"/>
                    <a:pt x="3947" y="509"/>
                  </a:cubicBezTo>
                  <a:cubicBezTo>
                    <a:pt x="3778" y="509"/>
                    <a:pt x="3616" y="524"/>
                    <a:pt x="3469" y="574"/>
                  </a:cubicBezTo>
                  <a:cubicBezTo>
                    <a:pt x="3686" y="621"/>
                    <a:pt x="3516" y="763"/>
                    <a:pt x="3450" y="819"/>
                  </a:cubicBezTo>
                  <a:cubicBezTo>
                    <a:pt x="3393" y="876"/>
                    <a:pt x="3346" y="876"/>
                    <a:pt x="3299" y="952"/>
                  </a:cubicBezTo>
                  <a:cubicBezTo>
                    <a:pt x="3233" y="1027"/>
                    <a:pt x="3261" y="1150"/>
                    <a:pt x="3176" y="1216"/>
                  </a:cubicBezTo>
                  <a:cubicBezTo>
                    <a:pt x="3104" y="1282"/>
                    <a:pt x="3007" y="1312"/>
                    <a:pt x="2905" y="1312"/>
                  </a:cubicBezTo>
                  <a:cubicBezTo>
                    <a:pt x="2657" y="1312"/>
                    <a:pt x="2379" y="1134"/>
                    <a:pt x="2373" y="867"/>
                  </a:cubicBezTo>
                  <a:cubicBezTo>
                    <a:pt x="1928" y="857"/>
                    <a:pt x="1475" y="772"/>
                    <a:pt x="1012" y="772"/>
                  </a:cubicBezTo>
                  <a:cubicBezTo>
                    <a:pt x="776" y="772"/>
                    <a:pt x="558" y="772"/>
                    <a:pt x="331" y="781"/>
                  </a:cubicBezTo>
                  <a:cubicBezTo>
                    <a:pt x="199" y="838"/>
                    <a:pt x="95" y="914"/>
                    <a:pt x="1" y="999"/>
                  </a:cubicBezTo>
                  <a:cubicBezTo>
                    <a:pt x="445" y="1018"/>
                    <a:pt x="936" y="980"/>
                    <a:pt x="1371" y="1103"/>
                  </a:cubicBezTo>
                  <a:cubicBezTo>
                    <a:pt x="1371" y="1122"/>
                    <a:pt x="1343" y="1160"/>
                    <a:pt x="1343" y="1188"/>
                  </a:cubicBezTo>
                  <a:cubicBezTo>
                    <a:pt x="1390" y="1188"/>
                    <a:pt x="1456" y="1188"/>
                    <a:pt x="1484" y="1197"/>
                  </a:cubicBezTo>
                  <a:cubicBezTo>
                    <a:pt x="1606" y="1372"/>
                    <a:pt x="1728" y="1667"/>
                    <a:pt x="1969" y="1667"/>
                  </a:cubicBezTo>
                  <a:cubicBezTo>
                    <a:pt x="1990" y="1667"/>
                    <a:pt x="2011" y="1665"/>
                    <a:pt x="2032" y="1660"/>
                  </a:cubicBezTo>
                  <a:lnTo>
                    <a:pt x="2032" y="1660"/>
                  </a:lnTo>
                  <a:cubicBezTo>
                    <a:pt x="1922" y="2009"/>
                    <a:pt x="2114" y="2080"/>
                    <a:pt x="2374" y="2080"/>
                  </a:cubicBezTo>
                  <a:cubicBezTo>
                    <a:pt x="2553" y="2080"/>
                    <a:pt x="2765" y="2046"/>
                    <a:pt x="2930" y="2046"/>
                  </a:cubicBezTo>
                  <a:cubicBezTo>
                    <a:pt x="2953" y="2046"/>
                    <a:pt x="2975" y="2046"/>
                    <a:pt x="2996" y="2048"/>
                  </a:cubicBezTo>
                  <a:cubicBezTo>
                    <a:pt x="2949" y="2067"/>
                    <a:pt x="2902" y="2105"/>
                    <a:pt x="2874" y="2133"/>
                  </a:cubicBezTo>
                  <a:cubicBezTo>
                    <a:pt x="2908" y="2136"/>
                    <a:pt x="2945" y="2138"/>
                    <a:pt x="2985" y="2138"/>
                  </a:cubicBezTo>
                  <a:cubicBezTo>
                    <a:pt x="3166" y="2138"/>
                    <a:pt x="3399" y="2106"/>
                    <a:pt x="3600" y="2067"/>
                  </a:cubicBezTo>
                  <a:lnTo>
                    <a:pt x="3600" y="2067"/>
                  </a:lnTo>
                  <a:cubicBezTo>
                    <a:pt x="3602" y="2067"/>
                    <a:pt x="3604" y="2067"/>
                    <a:pt x="3605" y="2067"/>
                  </a:cubicBezTo>
                  <a:cubicBezTo>
                    <a:pt x="3856" y="2067"/>
                    <a:pt x="4107" y="1811"/>
                    <a:pt x="4386" y="1774"/>
                  </a:cubicBezTo>
                  <a:cubicBezTo>
                    <a:pt x="4413" y="1771"/>
                    <a:pt x="4446" y="1770"/>
                    <a:pt x="4484" y="1770"/>
                  </a:cubicBezTo>
                  <a:cubicBezTo>
                    <a:pt x="4647" y="1770"/>
                    <a:pt x="4893" y="1792"/>
                    <a:pt x="5135" y="1792"/>
                  </a:cubicBezTo>
                  <a:cubicBezTo>
                    <a:pt x="5568" y="1792"/>
                    <a:pt x="5985" y="1721"/>
                    <a:pt x="5879" y="1330"/>
                  </a:cubicBezTo>
                  <a:cubicBezTo>
                    <a:pt x="6210" y="1311"/>
                    <a:pt x="6143" y="1197"/>
                    <a:pt x="6276" y="999"/>
                  </a:cubicBezTo>
                  <a:cubicBezTo>
                    <a:pt x="6314" y="914"/>
                    <a:pt x="6399" y="838"/>
                    <a:pt x="6484" y="763"/>
                  </a:cubicBezTo>
                  <a:cubicBezTo>
                    <a:pt x="6399" y="725"/>
                    <a:pt x="6351" y="621"/>
                    <a:pt x="6285" y="574"/>
                  </a:cubicBezTo>
                  <a:cubicBezTo>
                    <a:pt x="6191" y="498"/>
                    <a:pt x="6096" y="479"/>
                    <a:pt x="5992" y="422"/>
                  </a:cubicBezTo>
                  <a:cubicBezTo>
                    <a:pt x="5879" y="366"/>
                    <a:pt x="5813" y="252"/>
                    <a:pt x="5709" y="177"/>
                  </a:cubicBezTo>
                  <a:cubicBezTo>
                    <a:pt x="5550" y="72"/>
                    <a:pt x="5264" y="0"/>
                    <a:pt x="4998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763575" y="3697175"/>
              <a:ext cx="500675" cy="248100"/>
            </a:xfrm>
            <a:custGeom>
              <a:avLst/>
              <a:gdLst/>
              <a:ahLst/>
              <a:cxnLst/>
              <a:rect l="l" t="t" r="r" b="b"/>
              <a:pathLst>
                <a:path w="20027" h="9924" extrusionOk="0">
                  <a:moveTo>
                    <a:pt x="19246" y="0"/>
                  </a:moveTo>
                  <a:cubicBezTo>
                    <a:pt x="18397" y="0"/>
                    <a:pt x="17564" y="253"/>
                    <a:pt x="16737" y="397"/>
                  </a:cubicBezTo>
                  <a:cubicBezTo>
                    <a:pt x="16114" y="520"/>
                    <a:pt x="15698" y="634"/>
                    <a:pt x="15235" y="1087"/>
                  </a:cubicBezTo>
                  <a:cubicBezTo>
                    <a:pt x="15131" y="1191"/>
                    <a:pt x="15027" y="1333"/>
                    <a:pt x="14904" y="1418"/>
                  </a:cubicBezTo>
                  <a:cubicBezTo>
                    <a:pt x="14762" y="1522"/>
                    <a:pt x="14375" y="1579"/>
                    <a:pt x="14280" y="1683"/>
                  </a:cubicBezTo>
                  <a:cubicBezTo>
                    <a:pt x="14157" y="1843"/>
                    <a:pt x="14327" y="1995"/>
                    <a:pt x="14195" y="2193"/>
                  </a:cubicBezTo>
                  <a:cubicBezTo>
                    <a:pt x="13987" y="2486"/>
                    <a:pt x="13430" y="2316"/>
                    <a:pt x="13250" y="2599"/>
                  </a:cubicBezTo>
                  <a:cubicBezTo>
                    <a:pt x="13628" y="2552"/>
                    <a:pt x="13978" y="2382"/>
                    <a:pt x="14337" y="2288"/>
                  </a:cubicBezTo>
                  <a:lnTo>
                    <a:pt x="14337" y="2288"/>
                  </a:lnTo>
                  <a:cubicBezTo>
                    <a:pt x="13987" y="2609"/>
                    <a:pt x="13534" y="2788"/>
                    <a:pt x="13118" y="2996"/>
                  </a:cubicBezTo>
                  <a:cubicBezTo>
                    <a:pt x="12834" y="3148"/>
                    <a:pt x="11209" y="3856"/>
                    <a:pt x="11209" y="4215"/>
                  </a:cubicBezTo>
                  <a:cubicBezTo>
                    <a:pt x="11280" y="4201"/>
                    <a:pt x="11353" y="4194"/>
                    <a:pt x="11426" y="4194"/>
                  </a:cubicBezTo>
                  <a:cubicBezTo>
                    <a:pt x="11499" y="4194"/>
                    <a:pt x="11573" y="4201"/>
                    <a:pt x="11643" y="4215"/>
                  </a:cubicBezTo>
                  <a:cubicBezTo>
                    <a:pt x="11776" y="4820"/>
                    <a:pt x="10642" y="4556"/>
                    <a:pt x="10642" y="5151"/>
                  </a:cubicBezTo>
                  <a:cubicBezTo>
                    <a:pt x="11033" y="4991"/>
                    <a:pt x="11452" y="4608"/>
                    <a:pt x="11881" y="4608"/>
                  </a:cubicBezTo>
                  <a:cubicBezTo>
                    <a:pt x="11959" y="4608"/>
                    <a:pt x="12037" y="4621"/>
                    <a:pt x="12116" y="4650"/>
                  </a:cubicBezTo>
                  <a:cubicBezTo>
                    <a:pt x="12012" y="4773"/>
                    <a:pt x="11880" y="4877"/>
                    <a:pt x="11776" y="4981"/>
                  </a:cubicBezTo>
                  <a:cubicBezTo>
                    <a:pt x="11814" y="5009"/>
                    <a:pt x="11861" y="5057"/>
                    <a:pt x="11908" y="5085"/>
                  </a:cubicBezTo>
                  <a:cubicBezTo>
                    <a:pt x="11656" y="5445"/>
                    <a:pt x="11310" y="5539"/>
                    <a:pt x="10918" y="5539"/>
                  </a:cubicBezTo>
                  <a:cubicBezTo>
                    <a:pt x="10899" y="5539"/>
                    <a:pt x="10879" y="5539"/>
                    <a:pt x="10859" y="5539"/>
                  </a:cubicBezTo>
                  <a:lnTo>
                    <a:pt x="10859" y="5539"/>
                  </a:lnTo>
                  <a:cubicBezTo>
                    <a:pt x="10840" y="5586"/>
                    <a:pt x="10878" y="5605"/>
                    <a:pt x="10878" y="5624"/>
                  </a:cubicBezTo>
                  <a:cubicBezTo>
                    <a:pt x="10566" y="5624"/>
                    <a:pt x="10301" y="5964"/>
                    <a:pt x="10009" y="6068"/>
                  </a:cubicBezTo>
                  <a:cubicBezTo>
                    <a:pt x="9612" y="6219"/>
                    <a:pt x="9215" y="6295"/>
                    <a:pt x="8808" y="6446"/>
                  </a:cubicBezTo>
                  <a:cubicBezTo>
                    <a:pt x="8978" y="6673"/>
                    <a:pt x="9271" y="6502"/>
                    <a:pt x="9489" y="6663"/>
                  </a:cubicBezTo>
                  <a:cubicBezTo>
                    <a:pt x="9460" y="6814"/>
                    <a:pt x="9404" y="6899"/>
                    <a:pt x="9234" y="6947"/>
                  </a:cubicBezTo>
                  <a:cubicBezTo>
                    <a:pt x="9224" y="6975"/>
                    <a:pt x="9252" y="7041"/>
                    <a:pt x="9224" y="7060"/>
                  </a:cubicBezTo>
                  <a:cubicBezTo>
                    <a:pt x="8950" y="7060"/>
                    <a:pt x="8619" y="6635"/>
                    <a:pt x="8307" y="6569"/>
                  </a:cubicBezTo>
                  <a:cubicBezTo>
                    <a:pt x="7835" y="6455"/>
                    <a:pt x="7296" y="6285"/>
                    <a:pt x="6824" y="6247"/>
                  </a:cubicBezTo>
                  <a:cubicBezTo>
                    <a:pt x="6765" y="6242"/>
                    <a:pt x="6706" y="6239"/>
                    <a:pt x="6646" y="6239"/>
                  </a:cubicBezTo>
                  <a:cubicBezTo>
                    <a:pt x="6310" y="6239"/>
                    <a:pt x="5960" y="6324"/>
                    <a:pt x="5671" y="6436"/>
                  </a:cubicBezTo>
                  <a:cubicBezTo>
                    <a:pt x="5302" y="6588"/>
                    <a:pt x="4376" y="6635"/>
                    <a:pt x="4187" y="6918"/>
                  </a:cubicBezTo>
                  <a:cubicBezTo>
                    <a:pt x="4376" y="6928"/>
                    <a:pt x="4565" y="6899"/>
                    <a:pt x="4697" y="7013"/>
                  </a:cubicBezTo>
                  <a:cubicBezTo>
                    <a:pt x="4159" y="7013"/>
                    <a:pt x="2977" y="7372"/>
                    <a:pt x="2590" y="7655"/>
                  </a:cubicBezTo>
                  <a:cubicBezTo>
                    <a:pt x="2599" y="7659"/>
                    <a:pt x="2611" y="7660"/>
                    <a:pt x="2623" y="7660"/>
                  </a:cubicBezTo>
                  <a:cubicBezTo>
                    <a:pt x="2647" y="7660"/>
                    <a:pt x="2675" y="7655"/>
                    <a:pt x="2694" y="7655"/>
                  </a:cubicBezTo>
                  <a:cubicBezTo>
                    <a:pt x="2259" y="7986"/>
                    <a:pt x="1881" y="8412"/>
                    <a:pt x="1418" y="8657"/>
                  </a:cubicBezTo>
                  <a:cubicBezTo>
                    <a:pt x="908" y="8912"/>
                    <a:pt x="463" y="9309"/>
                    <a:pt x="0" y="9621"/>
                  </a:cubicBezTo>
                  <a:cubicBezTo>
                    <a:pt x="57" y="9650"/>
                    <a:pt x="151" y="9744"/>
                    <a:pt x="246" y="9753"/>
                  </a:cubicBezTo>
                  <a:cubicBezTo>
                    <a:pt x="246" y="9810"/>
                    <a:pt x="255" y="9876"/>
                    <a:pt x="255" y="9924"/>
                  </a:cubicBezTo>
                  <a:cubicBezTo>
                    <a:pt x="671" y="9848"/>
                    <a:pt x="1097" y="9650"/>
                    <a:pt x="1531" y="9555"/>
                  </a:cubicBezTo>
                  <a:cubicBezTo>
                    <a:pt x="2089" y="9451"/>
                    <a:pt x="2665" y="9546"/>
                    <a:pt x="3176" y="9215"/>
                  </a:cubicBezTo>
                  <a:lnTo>
                    <a:pt x="3176" y="9215"/>
                  </a:lnTo>
                  <a:cubicBezTo>
                    <a:pt x="3157" y="9281"/>
                    <a:pt x="3166" y="9357"/>
                    <a:pt x="3138" y="9413"/>
                  </a:cubicBezTo>
                  <a:cubicBezTo>
                    <a:pt x="3601" y="9375"/>
                    <a:pt x="3979" y="9130"/>
                    <a:pt x="4452" y="9101"/>
                  </a:cubicBezTo>
                  <a:cubicBezTo>
                    <a:pt x="4472" y="9100"/>
                    <a:pt x="4494" y="9100"/>
                    <a:pt x="4516" y="9100"/>
                  </a:cubicBezTo>
                  <a:cubicBezTo>
                    <a:pt x="4682" y="9100"/>
                    <a:pt x="4898" y="9131"/>
                    <a:pt x="5100" y="9131"/>
                  </a:cubicBezTo>
                  <a:cubicBezTo>
                    <a:pt x="5264" y="9131"/>
                    <a:pt x="5419" y="9110"/>
                    <a:pt x="5529" y="9035"/>
                  </a:cubicBezTo>
                  <a:lnTo>
                    <a:pt x="5529" y="9035"/>
                  </a:lnTo>
                  <a:cubicBezTo>
                    <a:pt x="5463" y="9092"/>
                    <a:pt x="5406" y="9177"/>
                    <a:pt x="5349" y="9234"/>
                  </a:cubicBezTo>
                  <a:cubicBezTo>
                    <a:pt x="5392" y="9238"/>
                    <a:pt x="5433" y="9240"/>
                    <a:pt x="5474" y="9240"/>
                  </a:cubicBezTo>
                  <a:cubicBezTo>
                    <a:pt x="6159" y="9240"/>
                    <a:pt x="6613" y="8667"/>
                    <a:pt x="7211" y="8506"/>
                  </a:cubicBezTo>
                  <a:cubicBezTo>
                    <a:pt x="7466" y="8430"/>
                    <a:pt x="7788" y="8430"/>
                    <a:pt x="8005" y="8241"/>
                  </a:cubicBezTo>
                  <a:cubicBezTo>
                    <a:pt x="8128" y="8137"/>
                    <a:pt x="8109" y="8015"/>
                    <a:pt x="8222" y="7920"/>
                  </a:cubicBezTo>
                  <a:cubicBezTo>
                    <a:pt x="8477" y="7684"/>
                    <a:pt x="8752" y="7655"/>
                    <a:pt x="9073" y="7655"/>
                  </a:cubicBezTo>
                  <a:cubicBezTo>
                    <a:pt x="9215" y="7769"/>
                    <a:pt x="9243" y="8005"/>
                    <a:pt x="9423" y="8100"/>
                  </a:cubicBezTo>
                  <a:cubicBezTo>
                    <a:pt x="9602" y="8194"/>
                    <a:pt x="10027" y="8251"/>
                    <a:pt x="10226" y="8289"/>
                  </a:cubicBezTo>
                  <a:cubicBezTo>
                    <a:pt x="10474" y="8329"/>
                    <a:pt x="10743" y="8339"/>
                    <a:pt x="11020" y="8339"/>
                  </a:cubicBezTo>
                  <a:cubicBezTo>
                    <a:pt x="11327" y="8339"/>
                    <a:pt x="11643" y="8326"/>
                    <a:pt x="11949" y="8326"/>
                  </a:cubicBezTo>
                  <a:cubicBezTo>
                    <a:pt x="12083" y="8326"/>
                    <a:pt x="12214" y="8329"/>
                    <a:pt x="12343" y="8336"/>
                  </a:cubicBezTo>
                  <a:cubicBezTo>
                    <a:pt x="12384" y="8514"/>
                    <a:pt x="12583" y="8686"/>
                    <a:pt x="12772" y="8686"/>
                  </a:cubicBezTo>
                  <a:cubicBezTo>
                    <a:pt x="12845" y="8686"/>
                    <a:pt x="12916" y="8661"/>
                    <a:pt x="12976" y="8601"/>
                  </a:cubicBezTo>
                  <a:cubicBezTo>
                    <a:pt x="13288" y="8298"/>
                    <a:pt x="12825" y="8232"/>
                    <a:pt x="12900" y="7892"/>
                  </a:cubicBezTo>
                  <a:cubicBezTo>
                    <a:pt x="12949" y="7892"/>
                    <a:pt x="13018" y="7871"/>
                    <a:pt x="13073" y="7871"/>
                  </a:cubicBezTo>
                  <a:cubicBezTo>
                    <a:pt x="13082" y="7871"/>
                    <a:pt x="13091" y="7871"/>
                    <a:pt x="13099" y="7873"/>
                  </a:cubicBezTo>
                  <a:cubicBezTo>
                    <a:pt x="12976" y="7542"/>
                    <a:pt x="12485" y="7523"/>
                    <a:pt x="12806" y="7098"/>
                  </a:cubicBezTo>
                  <a:cubicBezTo>
                    <a:pt x="12998" y="6848"/>
                    <a:pt x="13447" y="6833"/>
                    <a:pt x="13758" y="6833"/>
                  </a:cubicBezTo>
                  <a:cubicBezTo>
                    <a:pt x="13799" y="6833"/>
                    <a:pt x="13838" y="6833"/>
                    <a:pt x="13874" y="6833"/>
                  </a:cubicBezTo>
                  <a:cubicBezTo>
                    <a:pt x="14180" y="6833"/>
                    <a:pt x="14435" y="6935"/>
                    <a:pt x="14690" y="6935"/>
                  </a:cubicBezTo>
                  <a:cubicBezTo>
                    <a:pt x="14727" y="6935"/>
                    <a:pt x="14763" y="6932"/>
                    <a:pt x="14800" y="6928"/>
                  </a:cubicBezTo>
                  <a:cubicBezTo>
                    <a:pt x="15215" y="6872"/>
                    <a:pt x="15405" y="6341"/>
                    <a:pt x="15817" y="6341"/>
                  </a:cubicBezTo>
                  <a:cubicBezTo>
                    <a:pt x="15828" y="6341"/>
                    <a:pt x="15838" y="6341"/>
                    <a:pt x="15849" y="6342"/>
                  </a:cubicBezTo>
                  <a:cubicBezTo>
                    <a:pt x="15906" y="6918"/>
                    <a:pt x="15480" y="7164"/>
                    <a:pt x="15339" y="7655"/>
                  </a:cubicBezTo>
                  <a:cubicBezTo>
                    <a:pt x="15284" y="7875"/>
                    <a:pt x="15359" y="8125"/>
                    <a:pt x="15520" y="8125"/>
                  </a:cubicBezTo>
                  <a:cubicBezTo>
                    <a:pt x="15580" y="8125"/>
                    <a:pt x="15653" y="8090"/>
                    <a:pt x="15736" y="8005"/>
                  </a:cubicBezTo>
                  <a:lnTo>
                    <a:pt x="15736" y="8005"/>
                  </a:lnTo>
                  <a:cubicBezTo>
                    <a:pt x="15906" y="8194"/>
                    <a:pt x="15802" y="8534"/>
                    <a:pt x="15698" y="8723"/>
                  </a:cubicBezTo>
                  <a:cubicBezTo>
                    <a:pt x="15745" y="8723"/>
                    <a:pt x="15802" y="8742"/>
                    <a:pt x="15849" y="8742"/>
                  </a:cubicBezTo>
                  <a:cubicBezTo>
                    <a:pt x="15858" y="8884"/>
                    <a:pt x="15792" y="9319"/>
                    <a:pt x="15887" y="9423"/>
                  </a:cubicBezTo>
                  <a:cubicBezTo>
                    <a:pt x="15916" y="9454"/>
                    <a:pt x="15963" y="9465"/>
                    <a:pt x="16019" y="9465"/>
                  </a:cubicBezTo>
                  <a:cubicBezTo>
                    <a:pt x="16133" y="9465"/>
                    <a:pt x="16284" y="9421"/>
                    <a:pt x="16390" y="9421"/>
                  </a:cubicBezTo>
                  <a:cubicBezTo>
                    <a:pt x="16402" y="9421"/>
                    <a:pt x="16414" y="9421"/>
                    <a:pt x="16425" y="9423"/>
                  </a:cubicBezTo>
                  <a:cubicBezTo>
                    <a:pt x="16416" y="9479"/>
                    <a:pt x="16416" y="9527"/>
                    <a:pt x="16407" y="9574"/>
                  </a:cubicBezTo>
                  <a:cubicBezTo>
                    <a:pt x="16560" y="9444"/>
                    <a:pt x="17381" y="8998"/>
                    <a:pt x="17759" y="8998"/>
                  </a:cubicBezTo>
                  <a:cubicBezTo>
                    <a:pt x="17848" y="8998"/>
                    <a:pt x="17912" y="9023"/>
                    <a:pt x="17938" y="9083"/>
                  </a:cubicBezTo>
                  <a:cubicBezTo>
                    <a:pt x="17967" y="9088"/>
                    <a:pt x="17995" y="9090"/>
                    <a:pt x="18023" y="9090"/>
                  </a:cubicBezTo>
                  <a:cubicBezTo>
                    <a:pt x="18461" y="9090"/>
                    <a:pt x="18692" y="8487"/>
                    <a:pt x="18372" y="8185"/>
                  </a:cubicBezTo>
                  <a:cubicBezTo>
                    <a:pt x="18713" y="8185"/>
                    <a:pt x="18524" y="7844"/>
                    <a:pt x="18684" y="7665"/>
                  </a:cubicBezTo>
                  <a:cubicBezTo>
                    <a:pt x="18738" y="7608"/>
                    <a:pt x="18807" y="7601"/>
                    <a:pt x="18875" y="7601"/>
                  </a:cubicBezTo>
                  <a:cubicBezTo>
                    <a:pt x="18899" y="7601"/>
                    <a:pt x="18923" y="7602"/>
                    <a:pt x="18946" y="7602"/>
                  </a:cubicBezTo>
                  <a:cubicBezTo>
                    <a:pt x="19054" y="7602"/>
                    <a:pt x="19143" y="7582"/>
                    <a:pt x="19138" y="7353"/>
                  </a:cubicBezTo>
                  <a:lnTo>
                    <a:pt x="19138" y="7353"/>
                  </a:lnTo>
                  <a:cubicBezTo>
                    <a:pt x="19157" y="7391"/>
                    <a:pt x="19232" y="7429"/>
                    <a:pt x="19270" y="7485"/>
                  </a:cubicBezTo>
                  <a:cubicBezTo>
                    <a:pt x="19365" y="7381"/>
                    <a:pt x="19440" y="7344"/>
                    <a:pt x="19478" y="7183"/>
                  </a:cubicBezTo>
                  <a:cubicBezTo>
                    <a:pt x="19516" y="7202"/>
                    <a:pt x="19582" y="7230"/>
                    <a:pt x="19629" y="7259"/>
                  </a:cubicBezTo>
                  <a:cubicBezTo>
                    <a:pt x="19610" y="6862"/>
                    <a:pt x="19894" y="6521"/>
                    <a:pt x="19941" y="6124"/>
                  </a:cubicBezTo>
                  <a:cubicBezTo>
                    <a:pt x="20026" y="5387"/>
                    <a:pt x="19648" y="4669"/>
                    <a:pt x="19506" y="3932"/>
                  </a:cubicBezTo>
                  <a:cubicBezTo>
                    <a:pt x="19459" y="3686"/>
                    <a:pt x="19459" y="3459"/>
                    <a:pt x="19440" y="3204"/>
                  </a:cubicBezTo>
                  <a:cubicBezTo>
                    <a:pt x="19431" y="3034"/>
                    <a:pt x="19384" y="2883"/>
                    <a:pt x="19365" y="2703"/>
                  </a:cubicBezTo>
                  <a:cubicBezTo>
                    <a:pt x="19289" y="2165"/>
                    <a:pt x="19658" y="2080"/>
                    <a:pt x="19393" y="1569"/>
                  </a:cubicBezTo>
                  <a:cubicBezTo>
                    <a:pt x="19251" y="1286"/>
                    <a:pt x="19081" y="1172"/>
                    <a:pt x="18854" y="917"/>
                  </a:cubicBezTo>
                  <a:cubicBezTo>
                    <a:pt x="18996" y="785"/>
                    <a:pt x="19223" y="586"/>
                    <a:pt x="19034" y="397"/>
                  </a:cubicBezTo>
                  <a:cubicBezTo>
                    <a:pt x="19157" y="256"/>
                    <a:pt x="19393" y="152"/>
                    <a:pt x="19525" y="10"/>
                  </a:cubicBezTo>
                  <a:cubicBezTo>
                    <a:pt x="19432" y="3"/>
                    <a:pt x="19339" y="0"/>
                    <a:pt x="19246" y="0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768525" y="3845675"/>
              <a:ext cx="492650" cy="100775"/>
            </a:xfrm>
            <a:custGeom>
              <a:avLst/>
              <a:gdLst/>
              <a:ahLst/>
              <a:cxnLst/>
              <a:rect l="l" t="t" r="r" b="b"/>
              <a:pathLst>
                <a:path w="19706" h="4031" extrusionOk="0">
                  <a:moveTo>
                    <a:pt x="16126" y="0"/>
                  </a:moveTo>
                  <a:cubicBezTo>
                    <a:pt x="15814" y="0"/>
                    <a:pt x="15416" y="193"/>
                    <a:pt x="15169" y="251"/>
                  </a:cubicBezTo>
                  <a:cubicBezTo>
                    <a:pt x="15008" y="279"/>
                    <a:pt x="14838" y="281"/>
                    <a:pt x="14674" y="281"/>
                  </a:cubicBezTo>
                  <a:cubicBezTo>
                    <a:pt x="14641" y="281"/>
                    <a:pt x="14609" y="281"/>
                    <a:pt x="14576" y="281"/>
                  </a:cubicBezTo>
                  <a:cubicBezTo>
                    <a:pt x="14447" y="281"/>
                    <a:pt x="14324" y="283"/>
                    <a:pt x="14215" y="298"/>
                  </a:cubicBezTo>
                  <a:cubicBezTo>
                    <a:pt x="13884" y="345"/>
                    <a:pt x="13600" y="525"/>
                    <a:pt x="13222" y="525"/>
                  </a:cubicBezTo>
                  <a:cubicBezTo>
                    <a:pt x="13052" y="525"/>
                    <a:pt x="12324" y="525"/>
                    <a:pt x="12598" y="874"/>
                  </a:cubicBezTo>
                  <a:cubicBezTo>
                    <a:pt x="12440" y="1042"/>
                    <a:pt x="11903" y="1333"/>
                    <a:pt x="11655" y="1333"/>
                  </a:cubicBezTo>
                  <a:cubicBezTo>
                    <a:pt x="11637" y="1333"/>
                    <a:pt x="11621" y="1331"/>
                    <a:pt x="11606" y="1328"/>
                  </a:cubicBezTo>
                  <a:cubicBezTo>
                    <a:pt x="11634" y="1044"/>
                    <a:pt x="11956" y="1016"/>
                    <a:pt x="11871" y="676"/>
                  </a:cubicBezTo>
                  <a:cubicBezTo>
                    <a:pt x="11682" y="676"/>
                    <a:pt x="11474" y="742"/>
                    <a:pt x="11275" y="770"/>
                  </a:cubicBezTo>
                  <a:cubicBezTo>
                    <a:pt x="11191" y="779"/>
                    <a:pt x="11092" y="810"/>
                    <a:pt x="11005" y="810"/>
                  </a:cubicBezTo>
                  <a:cubicBezTo>
                    <a:pt x="10994" y="810"/>
                    <a:pt x="10983" y="809"/>
                    <a:pt x="10973" y="808"/>
                  </a:cubicBezTo>
                  <a:cubicBezTo>
                    <a:pt x="10869" y="780"/>
                    <a:pt x="10822" y="685"/>
                    <a:pt x="10727" y="676"/>
                  </a:cubicBezTo>
                  <a:cubicBezTo>
                    <a:pt x="10387" y="629"/>
                    <a:pt x="10018" y="648"/>
                    <a:pt x="9659" y="572"/>
                  </a:cubicBezTo>
                  <a:cubicBezTo>
                    <a:pt x="9366" y="506"/>
                    <a:pt x="9092" y="534"/>
                    <a:pt x="8799" y="459"/>
                  </a:cubicBezTo>
                  <a:lnTo>
                    <a:pt x="8620" y="534"/>
                  </a:lnTo>
                  <a:cubicBezTo>
                    <a:pt x="8790" y="761"/>
                    <a:pt x="9083" y="591"/>
                    <a:pt x="9300" y="742"/>
                  </a:cubicBezTo>
                  <a:cubicBezTo>
                    <a:pt x="9272" y="903"/>
                    <a:pt x="9215" y="978"/>
                    <a:pt x="9045" y="1026"/>
                  </a:cubicBezTo>
                  <a:cubicBezTo>
                    <a:pt x="9036" y="1063"/>
                    <a:pt x="9064" y="1120"/>
                    <a:pt x="9036" y="1148"/>
                  </a:cubicBezTo>
                  <a:lnTo>
                    <a:pt x="9026" y="1148"/>
                  </a:lnTo>
                  <a:cubicBezTo>
                    <a:pt x="9036" y="1186"/>
                    <a:pt x="9045" y="1215"/>
                    <a:pt x="9045" y="1262"/>
                  </a:cubicBezTo>
                  <a:cubicBezTo>
                    <a:pt x="9041" y="1413"/>
                    <a:pt x="8966" y="1462"/>
                    <a:pt x="8862" y="1462"/>
                  </a:cubicBezTo>
                  <a:cubicBezTo>
                    <a:pt x="8688" y="1462"/>
                    <a:pt x="8436" y="1323"/>
                    <a:pt x="8317" y="1300"/>
                  </a:cubicBezTo>
                  <a:cubicBezTo>
                    <a:pt x="8257" y="1290"/>
                    <a:pt x="8198" y="1287"/>
                    <a:pt x="8141" y="1287"/>
                  </a:cubicBezTo>
                  <a:cubicBezTo>
                    <a:pt x="7904" y="1287"/>
                    <a:pt x="7690" y="1352"/>
                    <a:pt x="7438" y="1375"/>
                  </a:cubicBezTo>
                  <a:cubicBezTo>
                    <a:pt x="7457" y="1422"/>
                    <a:pt x="7429" y="1479"/>
                    <a:pt x="7429" y="1526"/>
                  </a:cubicBezTo>
                  <a:cubicBezTo>
                    <a:pt x="7108" y="1630"/>
                    <a:pt x="6871" y="1895"/>
                    <a:pt x="6569" y="1999"/>
                  </a:cubicBezTo>
                  <a:cubicBezTo>
                    <a:pt x="6210" y="2131"/>
                    <a:pt x="5813" y="2084"/>
                    <a:pt x="5435" y="2207"/>
                  </a:cubicBezTo>
                  <a:cubicBezTo>
                    <a:pt x="5028" y="2349"/>
                    <a:pt x="4641" y="2396"/>
                    <a:pt x="4244" y="2481"/>
                  </a:cubicBezTo>
                  <a:cubicBezTo>
                    <a:pt x="3942" y="2538"/>
                    <a:pt x="3601" y="2500"/>
                    <a:pt x="3318" y="2575"/>
                  </a:cubicBezTo>
                  <a:cubicBezTo>
                    <a:pt x="2997" y="2661"/>
                    <a:pt x="2694" y="2812"/>
                    <a:pt x="2354" y="2878"/>
                  </a:cubicBezTo>
                  <a:cubicBezTo>
                    <a:pt x="1891" y="2963"/>
                    <a:pt x="1570" y="2925"/>
                    <a:pt x="1182" y="3275"/>
                  </a:cubicBezTo>
                  <a:cubicBezTo>
                    <a:pt x="823" y="3577"/>
                    <a:pt x="417" y="3710"/>
                    <a:pt x="1" y="3851"/>
                  </a:cubicBezTo>
                  <a:cubicBezTo>
                    <a:pt x="10" y="3851"/>
                    <a:pt x="10" y="3851"/>
                    <a:pt x="20" y="3861"/>
                  </a:cubicBezTo>
                  <a:cubicBezTo>
                    <a:pt x="20" y="3917"/>
                    <a:pt x="39" y="3984"/>
                    <a:pt x="39" y="4031"/>
                  </a:cubicBezTo>
                  <a:cubicBezTo>
                    <a:pt x="445" y="3955"/>
                    <a:pt x="870" y="3757"/>
                    <a:pt x="1314" y="3662"/>
                  </a:cubicBezTo>
                  <a:cubicBezTo>
                    <a:pt x="1863" y="3558"/>
                    <a:pt x="2448" y="3653"/>
                    <a:pt x="2949" y="3322"/>
                  </a:cubicBezTo>
                  <a:lnTo>
                    <a:pt x="2949" y="3322"/>
                  </a:lnTo>
                  <a:cubicBezTo>
                    <a:pt x="2930" y="3388"/>
                    <a:pt x="2940" y="3464"/>
                    <a:pt x="2921" y="3521"/>
                  </a:cubicBezTo>
                  <a:cubicBezTo>
                    <a:pt x="3375" y="3483"/>
                    <a:pt x="3753" y="3237"/>
                    <a:pt x="4225" y="3209"/>
                  </a:cubicBezTo>
                  <a:cubicBezTo>
                    <a:pt x="4246" y="3207"/>
                    <a:pt x="4269" y="3207"/>
                    <a:pt x="4292" y="3207"/>
                  </a:cubicBezTo>
                  <a:cubicBezTo>
                    <a:pt x="4461" y="3207"/>
                    <a:pt x="4679" y="3238"/>
                    <a:pt x="4880" y="3238"/>
                  </a:cubicBezTo>
                  <a:cubicBezTo>
                    <a:pt x="5044" y="3238"/>
                    <a:pt x="5196" y="3217"/>
                    <a:pt x="5303" y="3143"/>
                  </a:cubicBezTo>
                  <a:lnTo>
                    <a:pt x="5303" y="3143"/>
                  </a:lnTo>
                  <a:cubicBezTo>
                    <a:pt x="5246" y="3199"/>
                    <a:pt x="5189" y="3284"/>
                    <a:pt x="5123" y="3341"/>
                  </a:cubicBezTo>
                  <a:cubicBezTo>
                    <a:pt x="5165" y="3345"/>
                    <a:pt x="5207" y="3347"/>
                    <a:pt x="5247" y="3347"/>
                  </a:cubicBezTo>
                  <a:cubicBezTo>
                    <a:pt x="5932" y="3347"/>
                    <a:pt x="6387" y="2774"/>
                    <a:pt x="6994" y="2613"/>
                  </a:cubicBezTo>
                  <a:cubicBezTo>
                    <a:pt x="7240" y="2538"/>
                    <a:pt x="7561" y="2538"/>
                    <a:pt x="7788" y="2349"/>
                  </a:cubicBezTo>
                  <a:cubicBezTo>
                    <a:pt x="7901" y="2245"/>
                    <a:pt x="7892" y="2122"/>
                    <a:pt x="7996" y="2027"/>
                  </a:cubicBezTo>
                  <a:cubicBezTo>
                    <a:pt x="8261" y="1791"/>
                    <a:pt x="8525" y="1763"/>
                    <a:pt x="8847" y="1763"/>
                  </a:cubicBezTo>
                  <a:cubicBezTo>
                    <a:pt x="8988" y="1876"/>
                    <a:pt x="9026" y="2112"/>
                    <a:pt x="9206" y="2207"/>
                  </a:cubicBezTo>
                  <a:cubicBezTo>
                    <a:pt x="9376" y="2301"/>
                    <a:pt x="9801" y="2358"/>
                    <a:pt x="10009" y="2396"/>
                  </a:cubicBezTo>
                  <a:cubicBezTo>
                    <a:pt x="10253" y="2436"/>
                    <a:pt x="10522" y="2447"/>
                    <a:pt x="10799" y="2447"/>
                  </a:cubicBezTo>
                  <a:cubicBezTo>
                    <a:pt x="11105" y="2447"/>
                    <a:pt x="11421" y="2434"/>
                    <a:pt x="11726" y="2434"/>
                  </a:cubicBezTo>
                  <a:cubicBezTo>
                    <a:pt x="11859" y="2434"/>
                    <a:pt x="11990" y="2436"/>
                    <a:pt x="12116" y="2443"/>
                  </a:cubicBezTo>
                  <a:cubicBezTo>
                    <a:pt x="12164" y="2621"/>
                    <a:pt x="12360" y="2793"/>
                    <a:pt x="12551" y="2793"/>
                  </a:cubicBezTo>
                  <a:cubicBezTo>
                    <a:pt x="12624" y="2793"/>
                    <a:pt x="12696" y="2768"/>
                    <a:pt x="12759" y="2708"/>
                  </a:cubicBezTo>
                  <a:cubicBezTo>
                    <a:pt x="13062" y="2405"/>
                    <a:pt x="12608" y="2339"/>
                    <a:pt x="12674" y="1999"/>
                  </a:cubicBezTo>
                  <a:cubicBezTo>
                    <a:pt x="12723" y="1999"/>
                    <a:pt x="12792" y="1978"/>
                    <a:pt x="12847" y="1978"/>
                  </a:cubicBezTo>
                  <a:cubicBezTo>
                    <a:pt x="12856" y="1978"/>
                    <a:pt x="12864" y="1979"/>
                    <a:pt x="12873" y="1980"/>
                  </a:cubicBezTo>
                  <a:cubicBezTo>
                    <a:pt x="12759" y="1649"/>
                    <a:pt x="12258" y="1630"/>
                    <a:pt x="12580" y="1205"/>
                  </a:cubicBezTo>
                  <a:cubicBezTo>
                    <a:pt x="12780" y="955"/>
                    <a:pt x="13223" y="940"/>
                    <a:pt x="13538" y="940"/>
                  </a:cubicBezTo>
                  <a:cubicBezTo>
                    <a:pt x="13580" y="940"/>
                    <a:pt x="13620" y="941"/>
                    <a:pt x="13657" y="941"/>
                  </a:cubicBezTo>
                  <a:cubicBezTo>
                    <a:pt x="13955" y="941"/>
                    <a:pt x="14209" y="1042"/>
                    <a:pt x="14464" y="1042"/>
                  </a:cubicBezTo>
                  <a:cubicBezTo>
                    <a:pt x="14501" y="1042"/>
                    <a:pt x="14537" y="1040"/>
                    <a:pt x="14574" y="1035"/>
                  </a:cubicBezTo>
                  <a:cubicBezTo>
                    <a:pt x="14988" y="980"/>
                    <a:pt x="15178" y="448"/>
                    <a:pt x="15600" y="448"/>
                  </a:cubicBezTo>
                  <a:cubicBezTo>
                    <a:pt x="15610" y="448"/>
                    <a:pt x="15621" y="448"/>
                    <a:pt x="15632" y="449"/>
                  </a:cubicBezTo>
                  <a:cubicBezTo>
                    <a:pt x="15689" y="1026"/>
                    <a:pt x="15264" y="1271"/>
                    <a:pt x="15122" y="1763"/>
                  </a:cubicBezTo>
                  <a:cubicBezTo>
                    <a:pt x="15060" y="1983"/>
                    <a:pt x="15138" y="2233"/>
                    <a:pt x="15298" y="2233"/>
                  </a:cubicBezTo>
                  <a:cubicBezTo>
                    <a:pt x="15358" y="2233"/>
                    <a:pt x="15429" y="2197"/>
                    <a:pt x="15509" y="2112"/>
                  </a:cubicBezTo>
                  <a:lnTo>
                    <a:pt x="15509" y="2112"/>
                  </a:lnTo>
                  <a:cubicBezTo>
                    <a:pt x="15689" y="2301"/>
                    <a:pt x="15585" y="2642"/>
                    <a:pt x="15471" y="2831"/>
                  </a:cubicBezTo>
                  <a:cubicBezTo>
                    <a:pt x="15519" y="2831"/>
                    <a:pt x="15585" y="2850"/>
                    <a:pt x="15632" y="2850"/>
                  </a:cubicBezTo>
                  <a:cubicBezTo>
                    <a:pt x="15642" y="2991"/>
                    <a:pt x="15566" y="3426"/>
                    <a:pt x="15660" y="3530"/>
                  </a:cubicBezTo>
                  <a:cubicBezTo>
                    <a:pt x="15689" y="3562"/>
                    <a:pt x="15737" y="3572"/>
                    <a:pt x="15794" y="3572"/>
                  </a:cubicBezTo>
                  <a:cubicBezTo>
                    <a:pt x="15911" y="3572"/>
                    <a:pt x="16066" y="3528"/>
                    <a:pt x="16173" y="3528"/>
                  </a:cubicBezTo>
                  <a:cubicBezTo>
                    <a:pt x="16185" y="3528"/>
                    <a:pt x="16197" y="3529"/>
                    <a:pt x="16209" y="3530"/>
                  </a:cubicBezTo>
                  <a:cubicBezTo>
                    <a:pt x="16199" y="3587"/>
                    <a:pt x="16199" y="3634"/>
                    <a:pt x="16180" y="3681"/>
                  </a:cubicBezTo>
                  <a:cubicBezTo>
                    <a:pt x="16333" y="3551"/>
                    <a:pt x="17155" y="3106"/>
                    <a:pt x="17538" y="3106"/>
                  </a:cubicBezTo>
                  <a:cubicBezTo>
                    <a:pt x="17628" y="3106"/>
                    <a:pt x="17694" y="3130"/>
                    <a:pt x="17721" y="3190"/>
                  </a:cubicBezTo>
                  <a:cubicBezTo>
                    <a:pt x="17749" y="3195"/>
                    <a:pt x="17777" y="3197"/>
                    <a:pt x="17805" y="3197"/>
                  </a:cubicBezTo>
                  <a:cubicBezTo>
                    <a:pt x="18234" y="3197"/>
                    <a:pt x="18466" y="2594"/>
                    <a:pt x="18146" y="2292"/>
                  </a:cubicBezTo>
                  <a:cubicBezTo>
                    <a:pt x="18486" y="2292"/>
                    <a:pt x="18297" y="1952"/>
                    <a:pt x="18467" y="1772"/>
                  </a:cubicBezTo>
                  <a:cubicBezTo>
                    <a:pt x="18518" y="1715"/>
                    <a:pt x="18585" y="1708"/>
                    <a:pt x="18652" y="1708"/>
                  </a:cubicBezTo>
                  <a:cubicBezTo>
                    <a:pt x="18675" y="1708"/>
                    <a:pt x="18699" y="1709"/>
                    <a:pt x="18721" y="1709"/>
                  </a:cubicBezTo>
                  <a:cubicBezTo>
                    <a:pt x="18828" y="1709"/>
                    <a:pt x="18917" y="1689"/>
                    <a:pt x="18911" y="1460"/>
                  </a:cubicBezTo>
                  <a:lnTo>
                    <a:pt x="18911" y="1460"/>
                  </a:lnTo>
                  <a:cubicBezTo>
                    <a:pt x="18940" y="1498"/>
                    <a:pt x="19006" y="1536"/>
                    <a:pt x="19044" y="1593"/>
                  </a:cubicBezTo>
                  <a:cubicBezTo>
                    <a:pt x="19138" y="1489"/>
                    <a:pt x="19223" y="1451"/>
                    <a:pt x="19261" y="1290"/>
                  </a:cubicBezTo>
                  <a:cubicBezTo>
                    <a:pt x="19290" y="1309"/>
                    <a:pt x="19365" y="1337"/>
                    <a:pt x="19412" y="1366"/>
                  </a:cubicBezTo>
                  <a:cubicBezTo>
                    <a:pt x="19403" y="1007"/>
                    <a:pt x="19620" y="695"/>
                    <a:pt x="19705" y="355"/>
                  </a:cubicBezTo>
                  <a:lnTo>
                    <a:pt x="19705" y="355"/>
                  </a:lnTo>
                  <a:cubicBezTo>
                    <a:pt x="19611" y="392"/>
                    <a:pt x="19469" y="440"/>
                    <a:pt x="19460" y="440"/>
                  </a:cubicBezTo>
                  <a:cubicBezTo>
                    <a:pt x="19350" y="473"/>
                    <a:pt x="19308" y="537"/>
                    <a:pt x="19200" y="537"/>
                  </a:cubicBezTo>
                  <a:cubicBezTo>
                    <a:pt x="19187" y="537"/>
                    <a:pt x="19173" y="536"/>
                    <a:pt x="19157" y="534"/>
                  </a:cubicBezTo>
                  <a:cubicBezTo>
                    <a:pt x="19110" y="765"/>
                    <a:pt x="18910" y="874"/>
                    <a:pt x="18800" y="874"/>
                  </a:cubicBezTo>
                  <a:cubicBezTo>
                    <a:pt x="18735" y="874"/>
                    <a:pt x="18701" y="835"/>
                    <a:pt x="18751" y="761"/>
                  </a:cubicBezTo>
                  <a:lnTo>
                    <a:pt x="18751" y="761"/>
                  </a:lnTo>
                  <a:cubicBezTo>
                    <a:pt x="18552" y="855"/>
                    <a:pt x="18335" y="931"/>
                    <a:pt x="18108" y="1016"/>
                  </a:cubicBezTo>
                  <a:cubicBezTo>
                    <a:pt x="17799" y="1136"/>
                    <a:pt x="17435" y="1452"/>
                    <a:pt x="17102" y="1452"/>
                  </a:cubicBezTo>
                  <a:cubicBezTo>
                    <a:pt x="17069" y="1452"/>
                    <a:pt x="17035" y="1448"/>
                    <a:pt x="17002" y="1441"/>
                  </a:cubicBezTo>
                  <a:cubicBezTo>
                    <a:pt x="17002" y="1347"/>
                    <a:pt x="17021" y="1167"/>
                    <a:pt x="17002" y="1101"/>
                  </a:cubicBezTo>
                  <a:cubicBezTo>
                    <a:pt x="16917" y="912"/>
                    <a:pt x="16898" y="1026"/>
                    <a:pt x="16785" y="931"/>
                  </a:cubicBezTo>
                  <a:cubicBezTo>
                    <a:pt x="16643" y="780"/>
                    <a:pt x="16634" y="808"/>
                    <a:pt x="16624" y="506"/>
                  </a:cubicBezTo>
                  <a:cubicBezTo>
                    <a:pt x="16520" y="506"/>
                    <a:pt x="16407" y="534"/>
                    <a:pt x="16294" y="534"/>
                  </a:cubicBezTo>
                  <a:cubicBezTo>
                    <a:pt x="16341" y="449"/>
                    <a:pt x="16350" y="336"/>
                    <a:pt x="16341" y="222"/>
                  </a:cubicBezTo>
                  <a:lnTo>
                    <a:pt x="16341" y="222"/>
                  </a:lnTo>
                  <a:cubicBezTo>
                    <a:pt x="16294" y="251"/>
                    <a:pt x="16209" y="260"/>
                    <a:pt x="16171" y="270"/>
                  </a:cubicBezTo>
                  <a:cubicBezTo>
                    <a:pt x="16265" y="222"/>
                    <a:pt x="16313" y="128"/>
                    <a:pt x="16379" y="62"/>
                  </a:cubicBezTo>
                  <a:cubicBezTo>
                    <a:pt x="16307" y="18"/>
                    <a:pt x="16220" y="0"/>
                    <a:pt x="16126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1029850" y="3792625"/>
              <a:ext cx="222825" cy="46300"/>
            </a:xfrm>
            <a:custGeom>
              <a:avLst/>
              <a:gdLst/>
              <a:ahLst/>
              <a:cxnLst/>
              <a:rect l="l" t="t" r="r" b="b"/>
              <a:pathLst>
                <a:path w="8913" h="1852" extrusionOk="0">
                  <a:moveTo>
                    <a:pt x="7765" y="1"/>
                  </a:moveTo>
                  <a:cubicBezTo>
                    <a:pt x="7566" y="1"/>
                    <a:pt x="7403" y="40"/>
                    <a:pt x="7154" y="67"/>
                  </a:cubicBezTo>
                  <a:cubicBezTo>
                    <a:pt x="7142" y="68"/>
                    <a:pt x="7129" y="68"/>
                    <a:pt x="7117" y="68"/>
                  </a:cubicBezTo>
                  <a:cubicBezTo>
                    <a:pt x="7035" y="68"/>
                    <a:pt x="6950" y="52"/>
                    <a:pt x="6870" y="52"/>
                  </a:cubicBezTo>
                  <a:cubicBezTo>
                    <a:pt x="6831" y="52"/>
                    <a:pt x="6794" y="56"/>
                    <a:pt x="6757" y="67"/>
                  </a:cubicBezTo>
                  <a:cubicBezTo>
                    <a:pt x="6616" y="104"/>
                    <a:pt x="6597" y="180"/>
                    <a:pt x="6455" y="256"/>
                  </a:cubicBezTo>
                  <a:cubicBezTo>
                    <a:pt x="6346" y="308"/>
                    <a:pt x="6239" y="322"/>
                    <a:pt x="6131" y="322"/>
                  </a:cubicBezTo>
                  <a:cubicBezTo>
                    <a:pt x="6005" y="322"/>
                    <a:pt x="5878" y="303"/>
                    <a:pt x="5746" y="303"/>
                  </a:cubicBezTo>
                  <a:cubicBezTo>
                    <a:pt x="5415" y="303"/>
                    <a:pt x="5141" y="454"/>
                    <a:pt x="4820" y="539"/>
                  </a:cubicBezTo>
                  <a:cubicBezTo>
                    <a:pt x="4757" y="556"/>
                    <a:pt x="4701" y="563"/>
                    <a:pt x="4650" y="563"/>
                  </a:cubicBezTo>
                  <a:cubicBezTo>
                    <a:pt x="4465" y="563"/>
                    <a:pt x="4337" y="478"/>
                    <a:pt x="4160" y="478"/>
                  </a:cubicBezTo>
                  <a:cubicBezTo>
                    <a:pt x="4110" y="478"/>
                    <a:pt x="4057" y="484"/>
                    <a:pt x="3998" y="501"/>
                  </a:cubicBezTo>
                  <a:cubicBezTo>
                    <a:pt x="3512" y="633"/>
                    <a:pt x="3021" y="741"/>
                    <a:pt x="2532" y="741"/>
                  </a:cubicBezTo>
                  <a:cubicBezTo>
                    <a:pt x="2318" y="741"/>
                    <a:pt x="2103" y="720"/>
                    <a:pt x="1890" y="672"/>
                  </a:cubicBezTo>
                  <a:cubicBezTo>
                    <a:pt x="1522" y="586"/>
                    <a:pt x="1219" y="350"/>
                    <a:pt x="851" y="227"/>
                  </a:cubicBezTo>
                  <a:cubicBezTo>
                    <a:pt x="803" y="218"/>
                    <a:pt x="756" y="208"/>
                    <a:pt x="699" y="208"/>
                  </a:cubicBezTo>
                  <a:cubicBezTo>
                    <a:pt x="614" y="293"/>
                    <a:pt x="567" y="360"/>
                    <a:pt x="567" y="416"/>
                  </a:cubicBezTo>
                  <a:cubicBezTo>
                    <a:pt x="638" y="407"/>
                    <a:pt x="711" y="402"/>
                    <a:pt x="785" y="402"/>
                  </a:cubicBezTo>
                  <a:cubicBezTo>
                    <a:pt x="858" y="402"/>
                    <a:pt x="931" y="407"/>
                    <a:pt x="1002" y="416"/>
                  </a:cubicBezTo>
                  <a:cubicBezTo>
                    <a:pt x="1134" y="1021"/>
                    <a:pt x="0" y="766"/>
                    <a:pt x="0" y="1352"/>
                  </a:cubicBezTo>
                  <a:cubicBezTo>
                    <a:pt x="391" y="1193"/>
                    <a:pt x="815" y="818"/>
                    <a:pt x="1239" y="818"/>
                  </a:cubicBezTo>
                  <a:cubicBezTo>
                    <a:pt x="1317" y="818"/>
                    <a:pt x="1396" y="831"/>
                    <a:pt x="1474" y="861"/>
                  </a:cubicBezTo>
                  <a:cubicBezTo>
                    <a:pt x="1370" y="974"/>
                    <a:pt x="1238" y="1078"/>
                    <a:pt x="1134" y="1191"/>
                  </a:cubicBezTo>
                  <a:cubicBezTo>
                    <a:pt x="1172" y="1210"/>
                    <a:pt x="1219" y="1257"/>
                    <a:pt x="1267" y="1295"/>
                  </a:cubicBezTo>
                  <a:cubicBezTo>
                    <a:pt x="1024" y="1641"/>
                    <a:pt x="703" y="1742"/>
                    <a:pt x="324" y="1742"/>
                  </a:cubicBezTo>
                  <a:cubicBezTo>
                    <a:pt x="289" y="1742"/>
                    <a:pt x="253" y="1741"/>
                    <a:pt x="218" y="1739"/>
                  </a:cubicBezTo>
                  <a:lnTo>
                    <a:pt x="218" y="1739"/>
                  </a:lnTo>
                  <a:cubicBezTo>
                    <a:pt x="199" y="1768"/>
                    <a:pt x="218" y="1787"/>
                    <a:pt x="227" y="1806"/>
                  </a:cubicBezTo>
                  <a:cubicBezTo>
                    <a:pt x="348" y="1813"/>
                    <a:pt x="476" y="1851"/>
                    <a:pt x="605" y="1851"/>
                  </a:cubicBezTo>
                  <a:cubicBezTo>
                    <a:pt x="636" y="1851"/>
                    <a:pt x="668" y="1849"/>
                    <a:pt x="699" y="1843"/>
                  </a:cubicBezTo>
                  <a:cubicBezTo>
                    <a:pt x="917" y="1777"/>
                    <a:pt x="1115" y="1588"/>
                    <a:pt x="1361" y="1541"/>
                  </a:cubicBezTo>
                  <a:cubicBezTo>
                    <a:pt x="1654" y="1484"/>
                    <a:pt x="1956" y="1428"/>
                    <a:pt x="2249" y="1343"/>
                  </a:cubicBezTo>
                  <a:cubicBezTo>
                    <a:pt x="2807" y="1201"/>
                    <a:pt x="3383" y="1182"/>
                    <a:pt x="3960" y="1153"/>
                  </a:cubicBezTo>
                  <a:cubicBezTo>
                    <a:pt x="4381" y="1133"/>
                    <a:pt x="4746" y="906"/>
                    <a:pt x="5129" y="906"/>
                  </a:cubicBezTo>
                  <a:cubicBezTo>
                    <a:pt x="5271" y="906"/>
                    <a:pt x="5416" y="937"/>
                    <a:pt x="5567" y="1021"/>
                  </a:cubicBezTo>
                  <a:cubicBezTo>
                    <a:pt x="5697" y="1103"/>
                    <a:pt x="5778" y="1220"/>
                    <a:pt x="5914" y="1220"/>
                  </a:cubicBezTo>
                  <a:cubicBezTo>
                    <a:pt x="5935" y="1220"/>
                    <a:pt x="5958" y="1217"/>
                    <a:pt x="5982" y="1210"/>
                  </a:cubicBezTo>
                  <a:cubicBezTo>
                    <a:pt x="6134" y="1182"/>
                    <a:pt x="6398" y="785"/>
                    <a:pt x="6540" y="690"/>
                  </a:cubicBezTo>
                  <a:cubicBezTo>
                    <a:pt x="6776" y="511"/>
                    <a:pt x="7041" y="388"/>
                    <a:pt x="7306" y="265"/>
                  </a:cubicBezTo>
                  <a:cubicBezTo>
                    <a:pt x="7398" y="227"/>
                    <a:pt x="7484" y="212"/>
                    <a:pt x="7567" y="212"/>
                  </a:cubicBezTo>
                  <a:cubicBezTo>
                    <a:pt x="7829" y="212"/>
                    <a:pt x="8062" y="360"/>
                    <a:pt x="8392" y="360"/>
                  </a:cubicBezTo>
                  <a:cubicBezTo>
                    <a:pt x="8458" y="360"/>
                    <a:pt x="8521" y="359"/>
                    <a:pt x="8582" y="359"/>
                  </a:cubicBezTo>
                  <a:cubicBezTo>
                    <a:pt x="8702" y="359"/>
                    <a:pt x="8811" y="363"/>
                    <a:pt x="8912" y="388"/>
                  </a:cubicBezTo>
                  <a:cubicBezTo>
                    <a:pt x="8884" y="293"/>
                    <a:pt x="8865" y="208"/>
                    <a:pt x="8855" y="114"/>
                  </a:cubicBezTo>
                  <a:cubicBezTo>
                    <a:pt x="8790" y="136"/>
                    <a:pt x="8722" y="145"/>
                    <a:pt x="8653" y="145"/>
                  </a:cubicBezTo>
                  <a:cubicBezTo>
                    <a:pt x="8453" y="145"/>
                    <a:pt x="8244" y="71"/>
                    <a:pt x="8062" y="29"/>
                  </a:cubicBezTo>
                  <a:cubicBezTo>
                    <a:pt x="7948" y="9"/>
                    <a:pt x="7853" y="1"/>
                    <a:pt x="776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123650" y="3819325"/>
              <a:ext cx="250" cy="50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0" y="19"/>
                  </a:moveTo>
                  <a:cubicBezTo>
                    <a:pt x="0" y="19"/>
                    <a:pt x="10" y="0"/>
                    <a:pt x="0" y="19"/>
                  </a:cubicBezTo>
                  <a:cubicBezTo>
                    <a:pt x="0" y="0"/>
                    <a:pt x="0" y="0"/>
                    <a:pt x="0" y="19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1124350" y="3811625"/>
              <a:ext cx="103750" cy="56400"/>
            </a:xfrm>
            <a:custGeom>
              <a:avLst/>
              <a:gdLst/>
              <a:ahLst/>
              <a:cxnLst/>
              <a:rect l="l" t="t" r="r" b="b"/>
              <a:pathLst>
                <a:path w="4150" h="2256" extrusionOk="0">
                  <a:moveTo>
                    <a:pt x="1021" y="0"/>
                  </a:moveTo>
                  <a:cubicBezTo>
                    <a:pt x="809" y="0"/>
                    <a:pt x="610" y="96"/>
                    <a:pt x="416" y="204"/>
                  </a:cubicBezTo>
                  <a:cubicBezTo>
                    <a:pt x="350" y="242"/>
                    <a:pt x="274" y="290"/>
                    <a:pt x="189" y="299"/>
                  </a:cubicBezTo>
                  <a:cubicBezTo>
                    <a:pt x="158" y="299"/>
                    <a:pt x="122" y="295"/>
                    <a:pt x="91" y="295"/>
                  </a:cubicBezTo>
                  <a:cubicBezTo>
                    <a:pt x="75" y="295"/>
                    <a:pt x="60" y="296"/>
                    <a:pt x="48" y="299"/>
                  </a:cubicBezTo>
                  <a:cubicBezTo>
                    <a:pt x="29" y="308"/>
                    <a:pt x="19" y="308"/>
                    <a:pt x="0" y="327"/>
                  </a:cubicBezTo>
                  <a:cubicBezTo>
                    <a:pt x="76" y="337"/>
                    <a:pt x="133" y="384"/>
                    <a:pt x="189" y="384"/>
                  </a:cubicBezTo>
                  <a:cubicBezTo>
                    <a:pt x="265" y="393"/>
                    <a:pt x="322" y="403"/>
                    <a:pt x="397" y="422"/>
                  </a:cubicBezTo>
                  <a:cubicBezTo>
                    <a:pt x="462" y="437"/>
                    <a:pt x="530" y="440"/>
                    <a:pt x="601" y="440"/>
                  </a:cubicBezTo>
                  <a:cubicBezTo>
                    <a:pt x="648" y="440"/>
                    <a:pt x="695" y="439"/>
                    <a:pt x="742" y="439"/>
                  </a:cubicBezTo>
                  <a:cubicBezTo>
                    <a:pt x="802" y="439"/>
                    <a:pt x="860" y="441"/>
                    <a:pt x="917" y="450"/>
                  </a:cubicBezTo>
                  <a:cubicBezTo>
                    <a:pt x="1078" y="488"/>
                    <a:pt x="1210" y="601"/>
                    <a:pt x="1390" y="630"/>
                  </a:cubicBezTo>
                  <a:cubicBezTo>
                    <a:pt x="1417" y="637"/>
                    <a:pt x="1445" y="638"/>
                    <a:pt x="1474" y="638"/>
                  </a:cubicBezTo>
                  <a:cubicBezTo>
                    <a:pt x="1510" y="638"/>
                    <a:pt x="1547" y="636"/>
                    <a:pt x="1583" y="636"/>
                  </a:cubicBezTo>
                  <a:cubicBezTo>
                    <a:pt x="1638" y="636"/>
                    <a:pt x="1692" y="642"/>
                    <a:pt x="1739" y="677"/>
                  </a:cubicBezTo>
                  <a:cubicBezTo>
                    <a:pt x="1796" y="715"/>
                    <a:pt x="1834" y="772"/>
                    <a:pt x="1909" y="790"/>
                  </a:cubicBezTo>
                  <a:lnTo>
                    <a:pt x="2013" y="828"/>
                  </a:lnTo>
                  <a:cubicBezTo>
                    <a:pt x="2108" y="875"/>
                    <a:pt x="2250" y="932"/>
                    <a:pt x="2306" y="1027"/>
                  </a:cubicBezTo>
                  <a:cubicBezTo>
                    <a:pt x="2287" y="1064"/>
                    <a:pt x="2269" y="1112"/>
                    <a:pt x="2269" y="1150"/>
                  </a:cubicBezTo>
                  <a:cubicBezTo>
                    <a:pt x="2297" y="1159"/>
                    <a:pt x="2316" y="1187"/>
                    <a:pt x="2354" y="1187"/>
                  </a:cubicBezTo>
                  <a:cubicBezTo>
                    <a:pt x="2108" y="1244"/>
                    <a:pt x="1805" y="1395"/>
                    <a:pt x="1607" y="1546"/>
                  </a:cubicBezTo>
                  <a:cubicBezTo>
                    <a:pt x="1654" y="1546"/>
                    <a:pt x="1749" y="1565"/>
                    <a:pt x="1796" y="1613"/>
                  </a:cubicBezTo>
                  <a:cubicBezTo>
                    <a:pt x="1843" y="1660"/>
                    <a:pt x="1834" y="1707"/>
                    <a:pt x="1862" y="1773"/>
                  </a:cubicBezTo>
                  <a:cubicBezTo>
                    <a:pt x="1919" y="1953"/>
                    <a:pt x="2155" y="2151"/>
                    <a:pt x="2297" y="2255"/>
                  </a:cubicBezTo>
                  <a:cubicBezTo>
                    <a:pt x="2165" y="2151"/>
                    <a:pt x="2165" y="1906"/>
                    <a:pt x="2193" y="1735"/>
                  </a:cubicBezTo>
                  <a:cubicBezTo>
                    <a:pt x="2212" y="1632"/>
                    <a:pt x="2382" y="1518"/>
                    <a:pt x="2335" y="1405"/>
                  </a:cubicBezTo>
                  <a:cubicBezTo>
                    <a:pt x="2429" y="1386"/>
                    <a:pt x="2486" y="1320"/>
                    <a:pt x="2571" y="1253"/>
                  </a:cubicBezTo>
                  <a:cubicBezTo>
                    <a:pt x="2647" y="1187"/>
                    <a:pt x="2741" y="1159"/>
                    <a:pt x="2836" y="1131"/>
                  </a:cubicBezTo>
                  <a:cubicBezTo>
                    <a:pt x="2949" y="1093"/>
                    <a:pt x="3044" y="1017"/>
                    <a:pt x="3147" y="979"/>
                  </a:cubicBezTo>
                  <a:cubicBezTo>
                    <a:pt x="3233" y="961"/>
                    <a:pt x="3308" y="951"/>
                    <a:pt x="3393" y="904"/>
                  </a:cubicBezTo>
                  <a:cubicBezTo>
                    <a:pt x="3526" y="828"/>
                    <a:pt x="3677" y="762"/>
                    <a:pt x="3818" y="677"/>
                  </a:cubicBezTo>
                  <a:cubicBezTo>
                    <a:pt x="3904" y="630"/>
                    <a:pt x="3970" y="573"/>
                    <a:pt x="4045" y="526"/>
                  </a:cubicBezTo>
                  <a:cubicBezTo>
                    <a:pt x="4083" y="497"/>
                    <a:pt x="4111" y="450"/>
                    <a:pt x="4149" y="431"/>
                  </a:cubicBezTo>
                  <a:lnTo>
                    <a:pt x="4149" y="431"/>
                  </a:lnTo>
                  <a:cubicBezTo>
                    <a:pt x="3941" y="479"/>
                    <a:pt x="3724" y="469"/>
                    <a:pt x="3535" y="497"/>
                  </a:cubicBezTo>
                  <a:cubicBezTo>
                    <a:pt x="3440" y="516"/>
                    <a:pt x="3384" y="564"/>
                    <a:pt x="3308" y="611"/>
                  </a:cubicBezTo>
                  <a:cubicBezTo>
                    <a:pt x="3233" y="658"/>
                    <a:pt x="3110" y="668"/>
                    <a:pt x="3015" y="686"/>
                  </a:cubicBezTo>
                  <a:cubicBezTo>
                    <a:pt x="2991" y="694"/>
                    <a:pt x="2974" y="697"/>
                    <a:pt x="2960" y="697"/>
                  </a:cubicBezTo>
                  <a:cubicBezTo>
                    <a:pt x="2921" y="697"/>
                    <a:pt x="2916" y="672"/>
                    <a:pt x="2873" y="658"/>
                  </a:cubicBezTo>
                  <a:cubicBezTo>
                    <a:pt x="2845" y="644"/>
                    <a:pt x="2810" y="644"/>
                    <a:pt x="2774" y="644"/>
                  </a:cubicBezTo>
                  <a:cubicBezTo>
                    <a:pt x="2739" y="644"/>
                    <a:pt x="2703" y="644"/>
                    <a:pt x="2675" y="630"/>
                  </a:cubicBezTo>
                  <a:cubicBezTo>
                    <a:pt x="2618" y="611"/>
                    <a:pt x="2599" y="573"/>
                    <a:pt x="2552" y="535"/>
                  </a:cubicBezTo>
                  <a:cubicBezTo>
                    <a:pt x="2476" y="479"/>
                    <a:pt x="2354" y="441"/>
                    <a:pt x="2259" y="403"/>
                  </a:cubicBezTo>
                  <a:cubicBezTo>
                    <a:pt x="2193" y="384"/>
                    <a:pt x="2155" y="384"/>
                    <a:pt x="2108" y="327"/>
                  </a:cubicBezTo>
                  <a:cubicBezTo>
                    <a:pt x="2098" y="299"/>
                    <a:pt x="2098" y="261"/>
                    <a:pt x="2080" y="242"/>
                  </a:cubicBezTo>
                  <a:cubicBezTo>
                    <a:pt x="2051" y="195"/>
                    <a:pt x="2004" y="195"/>
                    <a:pt x="1957" y="167"/>
                  </a:cubicBezTo>
                  <a:cubicBezTo>
                    <a:pt x="1702" y="63"/>
                    <a:pt x="1418" y="63"/>
                    <a:pt x="1163" y="15"/>
                  </a:cubicBezTo>
                  <a:cubicBezTo>
                    <a:pt x="1115" y="5"/>
                    <a:pt x="1068" y="0"/>
                    <a:pt x="102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1227125" y="3821225"/>
              <a:ext cx="1675" cy="475"/>
            </a:xfrm>
            <a:custGeom>
              <a:avLst/>
              <a:gdLst/>
              <a:ahLst/>
              <a:cxnLst/>
              <a:rect l="l" t="t" r="r" b="b"/>
              <a:pathLst>
                <a:path w="67" h="19" extrusionOk="0">
                  <a:moveTo>
                    <a:pt x="67" y="0"/>
                  </a:moveTo>
                  <a:cubicBezTo>
                    <a:pt x="48" y="0"/>
                    <a:pt x="29" y="9"/>
                    <a:pt x="0" y="19"/>
                  </a:cubicBezTo>
                  <a:cubicBezTo>
                    <a:pt x="29" y="9"/>
                    <a:pt x="38" y="9"/>
                    <a:pt x="67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106400" y="3757550"/>
              <a:ext cx="93350" cy="22475"/>
            </a:xfrm>
            <a:custGeom>
              <a:avLst/>
              <a:gdLst/>
              <a:ahLst/>
              <a:cxnLst/>
              <a:rect l="l" t="t" r="r" b="b"/>
              <a:pathLst>
                <a:path w="3734" h="899" extrusionOk="0">
                  <a:moveTo>
                    <a:pt x="1228" y="1"/>
                  </a:moveTo>
                  <a:cubicBezTo>
                    <a:pt x="1139" y="1"/>
                    <a:pt x="1091" y="44"/>
                    <a:pt x="1002" y="52"/>
                  </a:cubicBezTo>
                  <a:lnTo>
                    <a:pt x="0" y="336"/>
                  </a:lnTo>
                  <a:cubicBezTo>
                    <a:pt x="397" y="336"/>
                    <a:pt x="851" y="468"/>
                    <a:pt x="1276" y="515"/>
                  </a:cubicBezTo>
                  <a:cubicBezTo>
                    <a:pt x="1371" y="525"/>
                    <a:pt x="1881" y="544"/>
                    <a:pt x="1645" y="733"/>
                  </a:cubicBezTo>
                  <a:cubicBezTo>
                    <a:pt x="1720" y="808"/>
                    <a:pt x="1881" y="799"/>
                    <a:pt x="1975" y="818"/>
                  </a:cubicBezTo>
                  <a:cubicBezTo>
                    <a:pt x="2108" y="846"/>
                    <a:pt x="2231" y="846"/>
                    <a:pt x="2363" y="865"/>
                  </a:cubicBezTo>
                  <a:cubicBezTo>
                    <a:pt x="2546" y="890"/>
                    <a:pt x="2716" y="898"/>
                    <a:pt x="2890" y="898"/>
                  </a:cubicBezTo>
                  <a:cubicBezTo>
                    <a:pt x="2977" y="898"/>
                    <a:pt x="3065" y="896"/>
                    <a:pt x="3157" y="893"/>
                  </a:cubicBezTo>
                  <a:cubicBezTo>
                    <a:pt x="3261" y="893"/>
                    <a:pt x="3308" y="865"/>
                    <a:pt x="3402" y="818"/>
                  </a:cubicBezTo>
                  <a:cubicBezTo>
                    <a:pt x="3506" y="770"/>
                    <a:pt x="3629" y="751"/>
                    <a:pt x="3733" y="714"/>
                  </a:cubicBezTo>
                  <a:cubicBezTo>
                    <a:pt x="3676" y="680"/>
                    <a:pt x="3593" y="673"/>
                    <a:pt x="3518" y="673"/>
                  </a:cubicBezTo>
                  <a:cubicBezTo>
                    <a:pt x="3469" y="673"/>
                    <a:pt x="3423" y="676"/>
                    <a:pt x="3393" y="676"/>
                  </a:cubicBezTo>
                  <a:cubicBezTo>
                    <a:pt x="3298" y="676"/>
                    <a:pt x="3223" y="666"/>
                    <a:pt x="3128" y="666"/>
                  </a:cubicBezTo>
                  <a:cubicBezTo>
                    <a:pt x="2987" y="666"/>
                    <a:pt x="2864" y="647"/>
                    <a:pt x="2722" y="647"/>
                  </a:cubicBezTo>
                  <a:cubicBezTo>
                    <a:pt x="2722" y="581"/>
                    <a:pt x="2779" y="515"/>
                    <a:pt x="2798" y="468"/>
                  </a:cubicBezTo>
                  <a:cubicBezTo>
                    <a:pt x="2599" y="383"/>
                    <a:pt x="2410" y="364"/>
                    <a:pt x="2193" y="317"/>
                  </a:cubicBezTo>
                  <a:cubicBezTo>
                    <a:pt x="2051" y="288"/>
                    <a:pt x="1975" y="184"/>
                    <a:pt x="1843" y="147"/>
                  </a:cubicBezTo>
                  <a:lnTo>
                    <a:pt x="1276" y="5"/>
                  </a:lnTo>
                  <a:cubicBezTo>
                    <a:pt x="1259" y="2"/>
                    <a:pt x="1243" y="1"/>
                    <a:pt x="122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5"/>
          <p:cNvSpPr/>
          <p:nvPr/>
        </p:nvSpPr>
        <p:spPr>
          <a:xfrm>
            <a:off x="-166425" y="4321375"/>
            <a:ext cx="9443480" cy="779626"/>
          </a:xfrm>
          <a:custGeom>
            <a:avLst/>
            <a:gdLst/>
            <a:ahLst/>
            <a:cxnLst/>
            <a:rect l="l" t="t" r="r" b="b"/>
            <a:pathLst>
              <a:path w="376047" h="17145" extrusionOk="0">
                <a:moveTo>
                  <a:pt x="373761" y="1524"/>
                </a:moveTo>
                <a:lnTo>
                  <a:pt x="0" y="0"/>
                </a:lnTo>
                <a:lnTo>
                  <a:pt x="4572" y="17145"/>
                </a:lnTo>
                <a:lnTo>
                  <a:pt x="376047" y="163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0" name="Google Shape;70;p5"/>
          <p:cNvSpPr/>
          <p:nvPr/>
        </p:nvSpPr>
        <p:spPr>
          <a:xfrm>
            <a:off x="-24583" y="4494475"/>
            <a:ext cx="9302012" cy="701500"/>
          </a:xfrm>
          <a:custGeom>
            <a:avLst/>
            <a:gdLst/>
            <a:ahLst/>
            <a:cxnLst/>
            <a:rect l="l" t="t" r="r" b="b"/>
            <a:pathLst>
              <a:path w="375346" h="28060" extrusionOk="0">
                <a:moveTo>
                  <a:pt x="373060" y="0"/>
                </a:moveTo>
                <a:lnTo>
                  <a:pt x="0" y="8902"/>
                </a:lnTo>
                <a:lnTo>
                  <a:pt x="555" y="28060"/>
                </a:lnTo>
                <a:lnTo>
                  <a:pt x="375346" y="270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71" name="Google Shape;71;p5"/>
          <p:cNvGrpSpPr/>
          <p:nvPr/>
        </p:nvGrpSpPr>
        <p:grpSpPr>
          <a:xfrm>
            <a:off x="-498791" y="3648054"/>
            <a:ext cx="2424049" cy="1583911"/>
            <a:chOff x="-213250" y="3651883"/>
            <a:chExt cx="1136984" cy="742888"/>
          </a:xfrm>
        </p:grpSpPr>
        <p:sp>
          <p:nvSpPr>
            <p:cNvPr id="72" name="Google Shape;72;p5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-6965" y="4147806"/>
              <a:ext cx="767401" cy="240852"/>
            </a:xfrm>
            <a:custGeom>
              <a:avLst/>
              <a:gdLst/>
              <a:ahLst/>
              <a:cxnLst/>
              <a:rect l="l" t="t" r="r" b="b"/>
              <a:pathLst>
                <a:path w="3508" h="1101" extrusionOk="0">
                  <a:moveTo>
                    <a:pt x="373" y="1"/>
                  </a:moveTo>
                  <a:cubicBezTo>
                    <a:pt x="282" y="1"/>
                    <a:pt x="195" y="18"/>
                    <a:pt x="180" y="70"/>
                  </a:cubicBezTo>
                  <a:cubicBezTo>
                    <a:pt x="133" y="202"/>
                    <a:pt x="587" y="486"/>
                    <a:pt x="587" y="486"/>
                  </a:cubicBezTo>
                  <a:cubicBezTo>
                    <a:pt x="587" y="486"/>
                    <a:pt x="551" y="485"/>
                    <a:pt x="498" y="485"/>
                  </a:cubicBezTo>
                  <a:cubicBezTo>
                    <a:pt x="353" y="485"/>
                    <a:pt x="78" y="495"/>
                    <a:pt x="58" y="571"/>
                  </a:cubicBezTo>
                  <a:cubicBezTo>
                    <a:pt x="1" y="750"/>
                    <a:pt x="1031" y="1100"/>
                    <a:pt x="1031" y="1100"/>
                  </a:cubicBezTo>
                  <a:lnTo>
                    <a:pt x="2458" y="1100"/>
                  </a:lnTo>
                  <a:cubicBezTo>
                    <a:pt x="2458" y="1100"/>
                    <a:pt x="3507" y="864"/>
                    <a:pt x="3488" y="713"/>
                  </a:cubicBezTo>
                  <a:cubicBezTo>
                    <a:pt x="3476" y="645"/>
                    <a:pt x="3357" y="627"/>
                    <a:pt x="3228" y="627"/>
                  </a:cubicBezTo>
                  <a:cubicBezTo>
                    <a:pt x="3068" y="627"/>
                    <a:pt x="2893" y="656"/>
                    <a:pt x="2893" y="656"/>
                  </a:cubicBezTo>
                  <a:cubicBezTo>
                    <a:pt x="2893" y="656"/>
                    <a:pt x="3025" y="543"/>
                    <a:pt x="3167" y="429"/>
                  </a:cubicBezTo>
                  <a:lnTo>
                    <a:pt x="3167" y="429"/>
                  </a:lnTo>
                  <a:cubicBezTo>
                    <a:pt x="2885" y="542"/>
                    <a:pt x="2557" y="602"/>
                    <a:pt x="2208" y="602"/>
                  </a:cubicBezTo>
                  <a:cubicBezTo>
                    <a:pt x="2089" y="602"/>
                    <a:pt x="1967" y="595"/>
                    <a:pt x="1844" y="580"/>
                  </a:cubicBezTo>
                  <a:cubicBezTo>
                    <a:pt x="1286" y="514"/>
                    <a:pt x="804" y="297"/>
                    <a:pt x="445" y="4"/>
                  </a:cubicBezTo>
                  <a:cubicBezTo>
                    <a:pt x="422" y="2"/>
                    <a:pt x="397" y="1"/>
                    <a:pt x="373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764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726450" y="160227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 flipH="1">
            <a:off x="-9050" y="4397198"/>
            <a:ext cx="9165325" cy="762438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9" name="Google Shape;89;p7"/>
          <p:cNvSpPr/>
          <p:nvPr/>
        </p:nvSpPr>
        <p:spPr>
          <a:xfrm>
            <a:off x="-8025" y="4715378"/>
            <a:ext cx="9155750" cy="461303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90" name="Google Shape;90;p7"/>
          <p:cNvSpPr/>
          <p:nvPr/>
        </p:nvSpPr>
        <p:spPr>
          <a:xfrm flipH="1">
            <a:off x="5275175" y="-292896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7"/>
          <p:cNvSpPr/>
          <p:nvPr/>
        </p:nvSpPr>
        <p:spPr>
          <a:xfrm rot="544783" flipH="1">
            <a:off x="6456384" y="105098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>
            <a:off x="-333025" y="2871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2188650" y="1250125"/>
            <a:ext cx="4766700" cy="22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95" name="Google Shape;95;p8"/>
          <p:cNvGrpSpPr/>
          <p:nvPr/>
        </p:nvGrpSpPr>
        <p:grpSpPr>
          <a:xfrm>
            <a:off x="-166425" y="4647775"/>
            <a:ext cx="9443854" cy="874600"/>
            <a:chOff x="-166425" y="4245175"/>
            <a:chExt cx="9443854" cy="874600"/>
          </a:xfrm>
        </p:grpSpPr>
        <p:sp>
          <p:nvSpPr>
            <p:cNvPr id="96" name="Google Shape;96;p8"/>
            <p:cNvSpPr/>
            <p:nvPr/>
          </p:nvSpPr>
          <p:spPr>
            <a:xfrm>
              <a:off x="-166425" y="4245175"/>
              <a:ext cx="9443480" cy="779626"/>
            </a:xfrm>
            <a:custGeom>
              <a:avLst/>
              <a:gdLst/>
              <a:ahLst/>
              <a:cxnLst/>
              <a:rect l="l" t="t" r="r" b="b"/>
              <a:pathLst>
                <a:path w="376047" h="17145" extrusionOk="0">
                  <a:moveTo>
                    <a:pt x="373761" y="1524"/>
                  </a:moveTo>
                  <a:lnTo>
                    <a:pt x="0" y="0"/>
                  </a:lnTo>
                  <a:lnTo>
                    <a:pt x="4572" y="17145"/>
                  </a:lnTo>
                  <a:lnTo>
                    <a:pt x="376047" y="163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7" name="Google Shape;97;p8"/>
            <p:cNvSpPr/>
            <p:nvPr/>
          </p:nvSpPr>
          <p:spPr>
            <a:xfrm>
              <a:off x="-24583" y="4418275"/>
              <a:ext cx="9302012" cy="701500"/>
            </a:xfrm>
            <a:custGeom>
              <a:avLst/>
              <a:gdLst/>
              <a:ahLst/>
              <a:cxnLst/>
              <a:rect l="l" t="t" r="r" b="b"/>
              <a:pathLst>
                <a:path w="375346" h="28060" extrusionOk="0">
                  <a:moveTo>
                    <a:pt x="373060" y="0"/>
                  </a:moveTo>
                  <a:lnTo>
                    <a:pt x="0" y="8902"/>
                  </a:lnTo>
                  <a:lnTo>
                    <a:pt x="555" y="28060"/>
                  </a:lnTo>
                  <a:lnTo>
                    <a:pt x="375346" y="270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98" name="Google Shape;98;p8"/>
          <p:cNvSpPr/>
          <p:nvPr/>
        </p:nvSpPr>
        <p:spPr>
          <a:xfrm flipH="1">
            <a:off x="-909129" y="-1817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"/>
          <p:cNvSpPr/>
          <p:nvPr/>
        </p:nvSpPr>
        <p:spPr>
          <a:xfrm rot="544783" flipH="1">
            <a:off x="6268621" y="-252017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title"/>
          </p:nvPr>
        </p:nvSpPr>
        <p:spPr>
          <a:xfrm>
            <a:off x="4028575" y="1637484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ubTitle" idx="1"/>
          </p:nvPr>
        </p:nvSpPr>
        <p:spPr>
          <a:xfrm>
            <a:off x="4203275" y="2408825"/>
            <a:ext cx="4227600" cy="14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>
            <a:spLocks noGrp="1"/>
          </p:cNvSpPr>
          <p:nvPr>
            <p:ph type="title"/>
          </p:nvPr>
        </p:nvSpPr>
        <p:spPr>
          <a:xfrm>
            <a:off x="1413375" y="1713611"/>
            <a:ext cx="3053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"/>
          </p:nvPr>
        </p:nvSpPr>
        <p:spPr>
          <a:xfrm>
            <a:off x="1509250" y="2177007"/>
            <a:ext cx="2874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"/>
          </p:nvPr>
        </p:nvSpPr>
        <p:spPr>
          <a:xfrm>
            <a:off x="4677225" y="1713611"/>
            <a:ext cx="3053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3"/>
          </p:nvPr>
        </p:nvSpPr>
        <p:spPr>
          <a:xfrm>
            <a:off x="4766825" y="2177007"/>
            <a:ext cx="2874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4"/>
          </p:nvPr>
        </p:nvSpPr>
        <p:spPr>
          <a:xfrm>
            <a:off x="1413525" y="3456977"/>
            <a:ext cx="3053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5"/>
          </p:nvPr>
        </p:nvSpPr>
        <p:spPr>
          <a:xfrm>
            <a:off x="1509250" y="3910499"/>
            <a:ext cx="2874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6"/>
          </p:nvPr>
        </p:nvSpPr>
        <p:spPr>
          <a:xfrm>
            <a:off x="4677275" y="3466477"/>
            <a:ext cx="3053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7"/>
          </p:nvPr>
        </p:nvSpPr>
        <p:spPr>
          <a:xfrm>
            <a:off x="4773200" y="3910499"/>
            <a:ext cx="2874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8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9" hasCustomPrompt="1"/>
          </p:nvPr>
        </p:nvSpPr>
        <p:spPr>
          <a:xfrm>
            <a:off x="2543875" y="1080447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13" hasCustomPrompt="1"/>
          </p:nvPr>
        </p:nvSpPr>
        <p:spPr>
          <a:xfrm>
            <a:off x="2543875" y="2802605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14" hasCustomPrompt="1"/>
          </p:nvPr>
        </p:nvSpPr>
        <p:spPr>
          <a:xfrm>
            <a:off x="5807876" y="1080447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15" hasCustomPrompt="1"/>
          </p:nvPr>
        </p:nvSpPr>
        <p:spPr>
          <a:xfrm>
            <a:off x="5807876" y="2791956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/>
          <p:nvPr/>
        </p:nvSpPr>
        <p:spPr>
          <a:xfrm>
            <a:off x="-310993" y="4480679"/>
            <a:ext cx="9595775" cy="931300"/>
          </a:xfrm>
          <a:custGeom>
            <a:avLst/>
            <a:gdLst/>
            <a:ahLst/>
            <a:cxnLst/>
            <a:rect l="l" t="t" r="r" b="b"/>
            <a:pathLst>
              <a:path w="383831" h="37252" extrusionOk="0">
                <a:moveTo>
                  <a:pt x="3008" y="16952"/>
                </a:moveTo>
                <a:cubicBezTo>
                  <a:pt x="-1570" y="13055"/>
                  <a:pt x="-4067" y="10490"/>
                  <a:pt x="19684" y="8975"/>
                </a:cubicBezTo>
                <a:cubicBezTo>
                  <a:pt x="43435" y="7460"/>
                  <a:pt x="109572" y="8790"/>
                  <a:pt x="145514" y="7862"/>
                </a:cubicBezTo>
                <a:cubicBezTo>
                  <a:pt x="181457" y="6934"/>
                  <a:pt x="200448" y="4584"/>
                  <a:pt x="235339" y="3408"/>
                </a:cubicBezTo>
                <a:cubicBezTo>
                  <a:pt x="270230" y="2233"/>
                  <a:pt x="330275" y="-1670"/>
                  <a:pt x="354859" y="809"/>
                </a:cubicBezTo>
                <a:cubicBezTo>
                  <a:pt x="379443" y="3288"/>
                  <a:pt x="386742" y="12345"/>
                  <a:pt x="382844" y="18284"/>
                </a:cubicBezTo>
                <a:cubicBezTo>
                  <a:pt x="378947" y="24223"/>
                  <a:pt x="387423" y="34097"/>
                  <a:pt x="331474" y="36443"/>
                </a:cubicBezTo>
                <a:cubicBezTo>
                  <a:pt x="275525" y="38789"/>
                  <a:pt x="101895" y="35609"/>
                  <a:pt x="47151" y="32360"/>
                </a:cubicBezTo>
                <a:cubicBezTo>
                  <a:pt x="-7593" y="29112"/>
                  <a:pt x="7586" y="20850"/>
                  <a:pt x="3008" y="169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5" name="Google Shape;135;p13"/>
          <p:cNvSpPr/>
          <p:nvPr/>
        </p:nvSpPr>
        <p:spPr>
          <a:xfrm>
            <a:off x="-387533" y="4915563"/>
            <a:ext cx="9748825" cy="527475"/>
          </a:xfrm>
          <a:custGeom>
            <a:avLst/>
            <a:gdLst/>
            <a:ahLst/>
            <a:cxnLst/>
            <a:rect l="l" t="t" r="r" b="b"/>
            <a:pathLst>
              <a:path w="389953" h="21099" extrusionOk="0">
                <a:moveTo>
                  <a:pt x="10719" y="9691"/>
                </a:moveTo>
                <a:cubicBezTo>
                  <a:pt x="22473" y="7773"/>
                  <a:pt x="60086" y="9073"/>
                  <a:pt x="109824" y="7464"/>
                </a:cubicBezTo>
                <a:cubicBezTo>
                  <a:pt x="159562" y="5856"/>
                  <a:pt x="262750" y="411"/>
                  <a:pt x="309147" y="40"/>
                </a:cubicBezTo>
                <a:cubicBezTo>
                  <a:pt x="355545" y="-331"/>
                  <a:pt x="383883" y="1919"/>
                  <a:pt x="388209" y="5237"/>
                </a:cubicBezTo>
                <a:cubicBezTo>
                  <a:pt x="392535" y="8556"/>
                  <a:pt x="393256" y="17662"/>
                  <a:pt x="335104" y="19951"/>
                </a:cubicBezTo>
                <a:cubicBezTo>
                  <a:pt x="276953" y="22240"/>
                  <a:pt x="93364" y="20681"/>
                  <a:pt x="39300" y="18971"/>
                </a:cubicBezTo>
                <a:cubicBezTo>
                  <a:pt x="-14764" y="17261"/>
                  <a:pt x="-1035" y="11609"/>
                  <a:pt x="10719" y="96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36" name="Google Shape;136;p13"/>
          <p:cNvGrpSpPr/>
          <p:nvPr/>
        </p:nvGrpSpPr>
        <p:grpSpPr>
          <a:xfrm>
            <a:off x="-94480" y="3924523"/>
            <a:ext cx="2660254" cy="1227976"/>
            <a:chOff x="3311075" y="2692625"/>
            <a:chExt cx="1472601" cy="679717"/>
          </a:xfrm>
        </p:grpSpPr>
        <p:sp>
          <p:nvSpPr>
            <p:cNvPr id="137" name="Google Shape;137;p13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195;p13"/>
          <p:cNvSpPr/>
          <p:nvPr/>
        </p:nvSpPr>
        <p:spPr>
          <a:xfrm flipH="1">
            <a:off x="-292908" y="759548"/>
            <a:ext cx="1604686" cy="60530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7655633" y="129550"/>
            <a:ext cx="2481811" cy="927193"/>
          </a:xfrm>
          <a:custGeom>
            <a:avLst/>
            <a:gdLst/>
            <a:ahLst/>
            <a:cxnLst/>
            <a:rect l="l" t="t" r="r" b="b"/>
            <a:pathLst>
              <a:path w="32388" h="12100" extrusionOk="0">
                <a:moveTo>
                  <a:pt x="15035" y="1"/>
                </a:moveTo>
                <a:cubicBezTo>
                  <a:pt x="14202" y="1"/>
                  <a:pt x="13526" y="500"/>
                  <a:pt x="13278" y="1859"/>
                </a:cubicBezTo>
                <a:cubicBezTo>
                  <a:pt x="13132" y="1831"/>
                  <a:pt x="12999" y="1817"/>
                  <a:pt x="12877" y="1817"/>
                </a:cubicBezTo>
                <a:cubicBezTo>
                  <a:pt x="11122" y="1817"/>
                  <a:pt x="11786" y="4562"/>
                  <a:pt x="10145" y="4562"/>
                </a:cubicBezTo>
                <a:cubicBezTo>
                  <a:pt x="9992" y="4562"/>
                  <a:pt x="9818" y="4538"/>
                  <a:pt x="9621" y="4486"/>
                </a:cubicBezTo>
                <a:lnTo>
                  <a:pt x="9621" y="4486"/>
                </a:lnTo>
                <a:cubicBezTo>
                  <a:pt x="9659" y="4873"/>
                  <a:pt x="9489" y="5308"/>
                  <a:pt x="9611" y="5686"/>
                </a:cubicBezTo>
                <a:cubicBezTo>
                  <a:pt x="9152" y="5644"/>
                  <a:pt x="8677" y="5623"/>
                  <a:pt x="8193" y="5623"/>
                </a:cubicBezTo>
                <a:cubicBezTo>
                  <a:pt x="6298" y="5623"/>
                  <a:pt x="4272" y="5948"/>
                  <a:pt x="2571" y="6603"/>
                </a:cubicBezTo>
                <a:cubicBezTo>
                  <a:pt x="0" y="7567"/>
                  <a:pt x="227" y="10364"/>
                  <a:pt x="3072" y="11064"/>
                </a:cubicBezTo>
                <a:cubicBezTo>
                  <a:pt x="3243" y="11106"/>
                  <a:pt x="3407" y="11124"/>
                  <a:pt x="3567" y="11124"/>
                </a:cubicBezTo>
                <a:cubicBezTo>
                  <a:pt x="4842" y="11124"/>
                  <a:pt x="5781" y="9931"/>
                  <a:pt x="6896" y="9931"/>
                </a:cubicBezTo>
                <a:cubicBezTo>
                  <a:pt x="6990" y="9931"/>
                  <a:pt x="7086" y="9939"/>
                  <a:pt x="7183" y="9958"/>
                </a:cubicBezTo>
                <a:cubicBezTo>
                  <a:pt x="7816" y="10071"/>
                  <a:pt x="8241" y="10553"/>
                  <a:pt x="8922" y="10648"/>
                </a:cubicBezTo>
                <a:cubicBezTo>
                  <a:pt x="9008" y="10659"/>
                  <a:pt x="9095" y="10664"/>
                  <a:pt x="9184" y="10664"/>
                </a:cubicBezTo>
                <a:cubicBezTo>
                  <a:pt x="9764" y="10664"/>
                  <a:pt x="10383" y="10436"/>
                  <a:pt x="10916" y="10166"/>
                </a:cubicBezTo>
                <a:cubicBezTo>
                  <a:pt x="11406" y="10298"/>
                  <a:pt x="11925" y="10366"/>
                  <a:pt x="12490" y="10366"/>
                </a:cubicBezTo>
                <a:cubicBezTo>
                  <a:pt x="12894" y="10366"/>
                  <a:pt x="13322" y="10331"/>
                  <a:pt x="13779" y="10260"/>
                </a:cubicBezTo>
                <a:cubicBezTo>
                  <a:pt x="15234" y="10046"/>
                  <a:pt x="16244" y="9157"/>
                  <a:pt x="17459" y="9157"/>
                </a:cubicBezTo>
                <a:cubicBezTo>
                  <a:pt x="17800" y="9157"/>
                  <a:pt x="18156" y="9227"/>
                  <a:pt x="18542" y="9400"/>
                </a:cubicBezTo>
                <a:cubicBezTo>
                  <a:pt x="20206" y="10156"/>
                  <a:pt x="20933" y="11801"/>
                  <a:pt x="22899" y="12056"/>
                </a:cubicBezTo>
                <a:cubicBezTo>
                  <a:pt x="23119" y="12085"/>
                  <a:pt x="23339" y="12099"/>
                  <a:pt x="23555" y="12099"/>
                </a:cubicBezTo>
                <a:cubicBezTo>
                  <a:pt x="25113" y="12099"/>
                  <a:pt x="26521" y="11349"/>
                  <a:pt x="27010" y="9797"/>
                </a:cubicBezTo>
                <a:cubicBezTo>
                  <a:pt x="27555" y="10139"/>
                  <a:pt x="28179" y="10303"/>
                  <a:pt x="28777" y="10303"/>
                </a:cubicBezTo>
                <a:cubicBezTo>
                  <a:pt x="30162" y="10303"/>
                  <a:pt x="31413" y="9425"/>
                  <a:pt x="31235" y="7841"/>
                </a:cubicBezTo>
                <a:cubicBezTo>
                  <a:pt x="32388" y="7217"/>
                  <a:pt x="31679" y="6130"/>
                  <a:pt x="30715" y="5809"/>
                </a:cubicBezTo>
                <a:cubicBezTo>
                  <a:pt x="31025" y="3881"/>
                  <a:pt x="29094" y="2706"/>
                  <a:pt x="27317" y="2706"/>
                </a:cubicBezTo>
                <a:cubicBezTo>
                  <a:pt x="26166" y="2706"/>
                  <a:pt x="25079" y="3198"/>
                  <a:pt x="24704" y="4297"/>
                </a:cubicBezTo>
                <a:cubicBezTo>
                  <a:pt x="23794" y="3300"/>
                  <a:pt x="22851" y="2859"/>
                  <a:pt x="21490" y="2859"/>
                </a:cubicBezTo>
                <a:cubicBezTo>
                  <a:pt x="21368" y="2859"/>
                  <a:pt x="21242" y="2863"/>
                  <a:pt x="21113" y="2870"/>
                </a:cubicBezTo>
                <a:cubicBezTo>
                  <a:pt x="20508" y="2898"/>
                  <a:pt x="20197" y="2953"/>
                  <a:pt x="19987" y="2953"/>
                </a:cubicBezTo>
                <a:cubicBezTo>
                  <a:pt x="19635" y="2953"/>
                  <a:pt x="19565" y="2800"/>
                  <a:pt x="18873" y="2114"/>
                </a:cubicBezTo>
                <a:cubicBezTo>
                  <a:pt x="17846" y="1098"/>
                  <a:pt x="16269" y="1"/>
                  <a:pt x="15035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>
            <a:spLocks noGrp="1"/>
          </p:cNvSpPr>
          <p:nvPr>
            <p:ph type="subTitle" idx="1"/>
          </p:nvPr>
        </p:nvSpPr>
        <p:spPr>
          <a:xfrm>
            <a:off x="3928325" y="1510375"/>
            <a:ext cx="45018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title"/>
          </p:nvPr>
        </p:nvSpPr>
        <p:spPr>
          <a:xfrm>
            <a:off x="4199170" y="2683481"/>
            <a:ext cx="409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4"/>
          <p:cNvSpPr/>
          <p:nvPr/>
        </p:nvSpPr>
        <p:spPr>
          <a:xfrm flipH="1">
            <a:off x="6623000" y="2830461"/>
            <a:ext cx="4796345" cy="1502512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4"/>
          <p:cNvSpPr/>
          <p:nvPr/>
        </p:nvSpPr>
        <p:spPr>
          <a:xfrm>
            <a:off x="7444750" y="442250"/>
            <a:ext cx="2090309" cy="73104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"/>
          <p:cNvSpPr/>
          <p:nvPr/>
        </p:nvSpPr>
        <p:spPr>
          <a:xfrm flipH="1">
            <a:off x="-1103845" y="-79250"/>
            <a:ext cx="3203795" cy="118695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4"/>
          <p:cNvSpPr/>
          <p:nvPr/>
        </p:nvSpPr>
        <p:spPr>
          <a:xfrm>
            <a:off x="-19650" y="4196350"/>
            <a:ext cx="9244800" cy="947175"/>
          </a:xfrm>
          <a:custGeom>
            <a:avLst/>
            <a:gdLst/>
            <a:ahLst/>
            <a:cxnLst/>
            <a:rect l="l" t="t" r="r" b="b"/>
            <a:pathLst>
              <a:path w="369792" h="37887" extrusionOk="0">
                <a:moveTo>
                  <a:pt x="0" y="0"/>
                </a:moveTo>
                <a:lnTo>
                  <a:pt x="369792" y="19435"/>
                </a:lnTo>
                <a:lnTo>
                  <a:pt x="367333" y="37887"/>
                </a:lnTo>
                <a:lnTo>
                  <a:pt x="0" y="3788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4" name="Google Shape;204;p14"/>
          <p:cNvSpPr/>
          <p:nvPr/>
        </p:nvSpPr>
        <p:spPr>
          <a:xfrm>
            <a:off x="-20650" y="3988100"/>
            <a:ext cx="9183325" cy="1186950"/>
          </a:xfrm>
          <a:custGeom>
            <a:avLst/>
            <a:gdLst/>
            <a:ahLst/>
            <a:cxnLst/>
            <a:rect l="l" t="t" r="r" b="b"/>
            <a:pathLst>
              <a:path w="367333" h="47478" extrusionOk="0">
                <a:moveTo>
                  <a:pt x="0" y="0"/>
                </a:moveTo>
                <a:lnTo>
                  <a:pt x="367333" y="11939"/>
                </a:lnTo>
                <a:lnTo>
                  <a:pt x="367333" y="47478"/>
                </a:lnTo>
                <a:lnTo>
                  <a:pt x="0" y="474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205" name="Google Shape;205;p14"/>
          <p:cNvGrpSpPr/>
          <p:nvPr/>
        </p:nvGrpSpPr>
        <p:grpSpPr>
          <a:xfrm>
            <a:off x="-303417" y="4167957"/>
            <a:ext cx="1689785" cy="1090187"/>
            <a:chOff x="-213250" y="3642549"/>
            <a:chExt cx="1136984" cy="733540"/>
          </a:xfrm>
        </p:grpSpPr>
        <p:sp>
          <p:nvSpPr>
            <p:cNvPr id="206" name="Google Shape;206;p14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323901" y="3937480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-29050" y="3642549"/>
              <a:ext cx="770894" cy="732610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/>
        </p:nvSpPr>
        <p:spPr>
          <a:xfrm flipH="1">
            <a:off x="6524621" y="2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5"/>
          <p:cNvSpPr/>
          <p:nvPr/>
        </p:nvSpPr>
        <p:spPr>
          <a:xfrm rot="544783" flipH="1">
            <a:off x="-1109641" y="395938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5"/>
          <p:cNvSpPr txBox="1">
            <a:spLocks noGrp="1"/>
          </p:cNvSpPr>
          <p:nvPr>
            <p:ph type="subTitle" idx="1"/>
          </p:nvPr>
        </p:nvSpPr>
        <p:spPr>
          <a:xfrm>
            <a:off x="1651200" y="3033175"/>
            <a:ext cx="58416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5"/>
          <p:cNvSpPr txBox="1">
            <a:spLocks noGrp="1"/>
          </p:cNvSpPr>
          <p:nvPr>
            <p:ph type="title"/>
          </p:nvPr>
        </p:nvSpPr>
        <p:spPr>
          <a:xfrm>
            <a:off x="2275825" y="1392375"/>
            <a:ext cx="4582200" cy="132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grpSp>
        <p:nvGrpSpPr>
          <p:cNvPr id="214" name="Google Shape;214;p15"/>
          <p:cNvGrpSpPr/>
          <p:nvPr/>
        </p:nvGrpSpPr>
        <p:grpSpPr>
          <a:xfrm flipH="1">
            <a:off x="6677028" y="1080124"/>
            <a:ext cx="3373192" cy="4692729"/>
            <a:chOff x="864225" y="0"/>
            <a:chExt cx="2549461" cy="3546769"/>
          </a:xfrm>
        </p:grpSpPr>
        <p:sp>
          <p:nvSpPr>
            <p:cNvPr id="215" name="Google Shape;215;p15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5"/>
          <p:cNvGrpSpPr/>
          <p:nvPr/>
        </p:nvGrpSpPr>
        <p:grpSpPr>
          <a:xfrm flipH="1">
            <a:off x="-1266761" y="2541007"/>
            <a:ext cx="4513652" cy="4431339"/>
            <a:chOff x="763575" y="3697175"/>
            <a:chExt cx="638875" cy="611000"/>
          </a:xfrm>
        </p:grpSpPr>
        <p:sp>
          <p:nvSpPr>
            <p:cNvPr id="228" name="Google Shape;228;p15"/>
            <p:cNvSpPr/>
            <p:nvPr/>
          </p:nvSpPr>
          <p:spPr>
            <a:xfrm>
              <a:off x="1081575" y="3859950"/>
              <a:ext cx="50600" cy="43275"/>
            </a:xfrm>
            <a:custGeom>
              <a:avLst/>
              <a:gdLst/>
              <a:ahLst/>
              <a:cxnLst/>
              <a:rect l="l" t="t" r="r" b="b"/>
              <a:pathLst>
                <a:path w="2024" h="1731" extrusionOk="0">
                  <a:moveTo>
                    <a:pt x="29" y="1"/>
                  </a:moveTo>
                  <a:lnTo>
                    <a:pt x="1" y="48"/>
                  </a:lnTo>
                  <a:cubicBezTo>
                    <a:pt x="473" y="303"/>
                    <a:pt x="1636" y="823"/>
                    <a:pt x="1948" y="1730"/>
                  </a:cubicBezTo>
                  <a:lnTo>
                    <a:pt x="2023" y="1352"/>
                  </a:lnTo>
                  <a:cubicBezTo>
                    <a:pt x="1740" y="530"/>
                    <a:pt x="95" y="29"/>
                    <a:pt x="29" y="1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1163800" y="3751750"/>
              <a:ext cx="66650" cy="265350"/>
            </a:xfrm>
            <a:custGeom>
              <a:avLst/>
              <a:gdLst/>
              <a:ahLst/>
              <a:cxnLst/>
              <a:rect l="l" t="t" r="r" b="b"/>
              <a:pathLst>
                <a:path w="2666" h="10614" extrusionOk="0">
                  <a:moveTo>
                    <a:pt x="2420" y="1"/>
                  </a:moveTo>
                  <a:cubicBezTo>
                    <a:pt x="2392" y="898"/>
                    <a:pt x="1777" y="1749"/>
                    <a:pt x="1399" y="2269"/>
                  </a:cubicBezTo>
                  <a:cubicBezTo>
                    <a:pt x="1258" y="2458"/>
                    <a:pt x="1154" y="2599"/>
                    <a:pt x="1116" y="2694"/>
                  </a:cubicBezTo>
                  <a:cubicBezTo>
                    <a:pt x="1059" y="2855"/>
                    <a:pt x="1116" y="3110"/>
                    <a:pt x="1201" y="3507"/>
                  </a:cubicBezTo>
                  <a:cubicBezTo>
                    <a:pt x="1324" y="4017"/>
                    <a:pt x="1626" y="4820"/>
                    <a:pt x="1588" y="5775"/>
                  </a:cubicBezTo>
                  <a:cubicBezTo>
                    <a:pt x="1532" y="7372"/>
                    <a:pt x="10" y="10472"/>
                    <a:pt x="1" y="10500"/>
                  </a:cubicBezTo>
                  <a:lnTo>
                    <a:pt x="218" y="10614"/>
                  </a:lnTo>
                  <a:cubicBezTo>
                    <a:pt x="284" y="10481"/>
                    <a:pt x="1636" y="7419"/>
                    <a:pt x="1702" y="5765"/>
                  </a:cubicBezTo>
                  <a:cubicBezTo>
                    <a:pt x="1730" y="4773"/>
                    <a:pt x="1569" y="3979"/>
                    <a:pt x="1447" y="3450"/>
                  </a:cubicBezTo>
                  <a:cubicBezTo>
                    <a:pt x="1380" y="3138"/>
                    <a:pt x="1324" y="2883"/>
                    <a:pt x="1352" y="2788"/>
                  </a:cubicBezTo>
                  <a:cubicBezTo>
                    <a:pt x="1380" y="2732"/>
                    <a:pt x="1484" y="2590"/>
                    <a:pt x="1607" y="2420"/>
                  </a:cubicBezTo>
                  <a:cubicBezTo>
                    <a:pt x="1995" y="1891"/>
                    <a:pt x="2647" y="993"/>
                    <a:pt x="2666" y="10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1126700" y="3842725"/>
              <a:ext cx="31925" cy="110825"/>
            </a:xfrm>
            <a:custGeom>
              <a:avLst/>
              <a:gdLst/>
              <a:ahLst/>
              <a:cxnLst/>
              <a:rect l="l" t="t" r="r" b="b"/>
              <a:pathLst>
                <a:path w="1277" h="4433" extrusionOk="0">
                  <a:moveTo>
                    <a:pt x="199" y="0"/>
                  </a:moveTo>
                  <a:cubicBezTo>
                    <a:pt x="190" y="47"/>
                    <a:pt x="1" y="1172"/>
                    <a:pt x="39" y="1966"/>
                  </a:cubicBezTo>
                  <a:cubicBezTo>
                    <a:pt x="58" y="2457"/>
                    <a:pt x="322" y="2939"/>
                    <a:pt x="596" y="3440"/>
                  </a:cubicBezTo>
                  <a:cubicBezTo>
                    <a:pt x="766" y="3761"/>
                    <a:pt x="946" y="4092"/>
                    <a:pt x="1069" y="4432"/>
                  </a:cubicBezTo>
                  <a:lnTo>
                    <a:pt x="1277" y="4300"/>
                  </a:lnTo>
                  <a:cubicBezTo>
                    <a:pt x="1163" y="3941"/>
                    <a:pt x="984" y="3620"/>
                    <a:pt x="804" y="3289"/>
                  </a:cubicBezTo>
                  <a:cubicBezTo>
                    <a:pt x="559" y="2816"/>
                    <a:pt x="313" y="2363"/>
                    <a:pt x="294" y="1928"/>
                  </a:cubicBezTo>
                  <a:cubicBezTo>
                    <a:pt x="266" y="1172"/>
                    <a:pt x="455" y="57"/>
                    <a:pt x="455" y="47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1160975" y="3888325"/>
              <a:ext cx="165175" cy="138225"/>
            </a:xfrm>
            <a:custGeom>
              <a:avLst/>
              <a:gdLst/>
              <a:ahLst/>
              <a:cxnLst/>
              <a:rect l="l" t="t" r="r" b="b"/>
              <a:pathLst>
                <a:path w="6607" h="5529" extrusionOk="0">
                  <a:moveTo>
                    <a:pt x="6587" y="0"/>
                  </a:moveTo>
                  <a:cubicBezTo>
                    <a:pt x="2335" y="1427"/>
                    <a:pt x="652" y="3922"/>
                    <a:pt x="38" y="5264"/>
                  </a:cubicBezTo>
                  <a:cubicBezTo>
                    <a:pt x="29" y="5302"/>
                    <a:pt x="0" y="5321"/>
                    <a:pt x="0" y="5340"/>
                  </a:cubicBezTo>
                  <a:cubicBezTo>
                    <a:pt x="0" y="5340"/>
                    <a:pt x="29" y="5311"/>
                    <a:pt x="48" y="5302"/>
                  </a:cubicBezTo>
                  <a:lnTo>
                    <a:pt x="161" y="5529"/>
                  </a:lnTo>
                  <a:cubicBezTo>
                    <a:pt x="208" y="5500"/>
                    <a:pt x="218" y="5481"/>
                    <a:pt x="265" y="5368"/>
                  </a:cubicBezTo>
                  <a:cubicBezTo>
                    <a:pt x="870" y="4064"/>
                    <a:pt x="2448" y="1484"/>
                    <a:pt x="6606" y="76"/>
                  </a:cubicBezTo>
                  <a:lnTo>
                    <a:pt x="6587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1039050" y="3865150"/>
              <a:ext cx="138475" cy="443025"/>
            </a:xfrm>
            <a:custGeom>
              <a:avLst/>
              <a:gdLst/>
              <a:ahLst/>
              <a:cxnLst/>
              <a:rect l="l" t="t" r="r" b="b"/>
              <a:pathLst>
                <a:path w="5539" h="17721" extrusionOk="0">
                  <a:moveTo>
                    <a:pt x="29" y="1"/>
                  </a:moveTo>
                  <a:cubicBezTo>
                    <a:pt x="0" y="1"/>
                    <a:pt x="75" y="162"/>
                    <a:pt x="199" y="351"/>
                  </a:cubicBezTo>
                  <a:cubicBezTo>
                    <a:pt x="1229" y="1844"/>
                    <a:pt x="4102" y="3091"/>
                    <a:pt x="4575" y="3271"/>
                  </a:cubicBezTo>
                  <a:cubicBezTo>
                    <a:pt x="4679" y="3639"/>
                    <a:pt x="5236" y="5558"/>
                    <a:pt x="4868" y="6276"/>
                  </a:cubicBezTo>
                  <a:cubicBezTo>
                    <a:pt x="2628" y="10756"/>
                    <a:pt x="2637" y="14243"/>
                    <a:pt x="2845" y="17721"/>
                  </a:cubicBezTo>
                  <a:lnTo>
                    <a:pt x="3101" y="17692"/>
                  </a:lnTo>
                  <a:cubicBezTo>
                    <a:pt x="2883" y="14262"/>
                    <a:pt x="2883" y="10812"/>
                    <a:pt x="5095" y="6389"/>
                  </a:cubicBezTo>
                  <a:cubicBezTo>
                    <a:pt x="5539" y="5501"/>
                    <a:pt x="4830" y="3233"/>
                    <a:pt x="4802" y="3138"/>
                  </a:cubicBezTo>
                  <a:lnTo>
                    <a:pt x="4773" y="3082"/>
                  </a:lnTo>
                  <a:lnTo>
                    <a:pt x="4717" y="3063"/>
                  </a:lnTo>
                  <a:cubicBezTo>
                    <a:pt x="4679" y="3044"/>
                    <a:pt x="1352" y="1853"/>
                    <a:pt x="294" y="332"/>
                  </a:cubicBezTo>
                  <a:cubicBezTo>
                    <a:pt x="131" y="92"/>
                    <a:pt x="51" y="1"/>
                    <a:pt x="29" y="1"/>
                  </a:cubicBezTo>
                  <a:close/>
                </a:path>
              </a:pathLst>
            </a:custGeom>
            <a:solidFill>
              <a:srgbClr val="AA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1039400" y="3865450"/>
              <a:ext cx="138600" cy="186375"/>
            </a:xfrm>
            <a:custGeom>
              <a:avLst/>
              <a:gdLst/>
              <a:ahLst/>
              <a:cxnLst/>
              <a:rect l="l" t="t" r="r" b="b"/>
              <a:pathLst>
                <a:path w="5544" h="7455" extrusionOk="0">
                  <a:moveTo>
                    <a:pt x="31" y="0"/>
                  </a:moveTo>
                  <a:cubicBezTo>
                    <a:pt x="0" y="0"/>
                    <a:pt x="74" y="159"/>
                    <a:pt x="204" y="348"/>
                  </a:cubicBezTo>
                  <a:cubicBezTo>
                    <a:pt x="1225" y="1832"/>
                    <a:pt x="4098" y="3098"/>
                    <a:pt x="4570" y="3259"/>
                  </a:cubicBezTo>
                  <a:cubicBezTo>
                    <a:pt x="4674" y="3637"/>
                    <a:pt x="5222" y="5555"/>
                    <a:pt x="4863" y="6274"/>
                  </a:cubicBezTo>
                  <a:cubicBezTo>
                    <a:pt x="4721" y="6566"/>
                    <a:pt x="4580" y="6850"/>
                    <a:pt x="4457" y="7134"/>
                  </a:cubicBezTo>
                  <a:cubicBezTo>
                    <a:pt x="4495" y="7247"/>
                    <a:pt x="4532" y="7351"/>
                    <a:pt x="4580" y="7455"/>
                  </a:cubicBezTo>
                  <a:cubicBezTo>
                    <a:pt x="4740" y="7105"/>
                    <a:pt x="4901" y="6746"/>
                    <a:pt x="5090" y="6377"/>
                  </a:cubicBezTo>
                  <a:cubicBezTo>
                    <a:pt x="5544" y="5499"/>
                    <a:pt x="4816" y="3230"/>
                    <a:pt x="4797" y="3136"/>
                  </a:cubicBezTo>
                  <a:lnTo>
                    <a:pt x="4769" y="3070"/>
                  </a:lnTo>
                  <a:lnTo>
                    <a:pt x="4712" y="3051"/>
                  </a:lnTo>
                  <a:cubicBezTo>
                    <a:pt x="4674" y="3041"/>
                    <a:pt x="1348" y="1841"/>
                    <a:pt x="299" y="320"/>
                  </a:cubicBezTo>
                  <a:cubicBezTo>
                    <a:pt x="137" y="89"/>
                    <a:pt x="55" y="0"/>
                    <a:pt x="31" y="0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231850" y="3883575"/>
              <a:ext cx="170600" cy="64775"/>
            </a:xfrm>
            <a:custGeom>
              <a:avLst/>
              <a:gdLst/>
              <a:ahLst/>
              <a:cxnLst/>
              <a:rect l="l" t="t" r="r" b="b"/>
              <a:pathLst>
                <a:path w="6824" h="2591" extrusionOk="0">
                  <a:moveTo>
                    <a:pt x="6036" y="1"/>
                  </a:moveTo>
                  <a:cubicBezTo>
                    <a:pt x="5723" y="1"/>
                    <a:pt x="5328" y="64"/>
                    <a:pt x="5151" y="77"/>
                  </a:cubicBezTo>
                  <a:cubicBezTo>
                    <a:pt x="5088" y="83"/>
                    <a:pt x="5024" y="86"/>
                    <a:pt x="4960" y="86"/>
                  </a:cubicBezTo>
                  <a:cubicBezTo>
                    <a:pt x="4698" y="86"/>
                    <a:pt x="4426" y="43"/>
                    <a:pt x="4160" y="43"/>
                  </a:cubicBezTo>
                  <a:cubicBezTo>
                    <a:pt x="4109" y="43"/>
                    <a:pt x="4058" y="44"/>
                    <a:pt x="4008" y="48"/>
                  </a:cubicBezTo>
                  <a:cubicBezTo>
                    <a:pt x="3932" y="51"/>
                    <a:pt x="3852" y="51"/>
                    <a:pt x="3770" y="51"/>
                  </a:cubicBezTo>
                  <a:cubicBezTo>
                    <a:pt x="3632" y="51"/>
                    <a:pt x="3487" y="49"/>
                    <a:pt x="3339" y="49"/>
                  </a:cubicBezTo>
                  <a:cubicBezTo>
                    <a:pt x="2865" y="49"/>
                    <a:pt x="2363" y="70"/>
                    <a:pt x="2004" y="247"/>
                  </a:cubicBezTo>
                  <a:cubicBezTo>
                    <a:pt x="1654" y="407"/>
                    <a:pt x="1390" y="710"/>
                    <a:pt x="1059" y="899"/>
                  </a:cubicBezTo>
                  <a:cubicBezTo>
                    <a:pt x="728" y="1088"/>
                    <a:pt x="275" y="1201"/>
                    <a:pt x="0" y="1447"/>
                  </a:cubicBezTo>
                  <a:cubicBezTo>
                    <a:pt x="454" y="1475"/>
                    <a:pt x="936" y="1437"/>
                    <a:pt x="1371" y="1560"/>
                  </a:cubicBezTo>
                  <a:cubicBezTo>
                    <a:pt x="1371" y="1579"/>
                    <a:pt x="1352" y="1617"/>
                    <a:pt x="1352" y="1636"/>
                  </a:cubicBezTo>
                  <a:cubicBezTo>
                    <a:pt x="1399" y="1636"/>
                    <a:pt x="1456" y="1636"/>
                    <a:pt x="1494" y="1655"/>
                  </a:cubicBezTo>
                  <a:cubicBezTo>
                    <a:pt x="1614" y="1827"/>
                    <a:pt x="1727" y="2117"/>
                    <a:pt x="1961" y="2117"/>
                  </a:cubicBezTo>
                  <a:cubicBezTo>
                    <a:pt x="1983" y="2117"/>
                    <a:pt x="2007" y="2114"/>
                    <a:pt x="2032" y="2108"/>
                  </a:cubicBezTo>
                  <a:lnTo>
                    <a:pt x="2032" y="2108"/>
                  </a:lnTo>
                  <a:cubicBezTo>
                    <a:pt x="1921" y="2465"/>
                    <a:pt x="2120" y="2537"/>
                    <a:pt x="2385" y="2537"/>
                  </a:cubicBezTo>
                  <a:cubicBezTo>
                    <a:pt x="2565" y="2537"/>
                    <a:pt x="2776" y="2503"/>
                    <a:pt x="2939" y="2503"/>
                  </a:cubicBezTo>
                  <a:cubicBezTo>
                    <a:pt x="2962" y="2503"/>
                    <a:pt x="2985" y="2504"/>
                    <a:pt x="3006" y="2505"/>
                  </a:cubicBezTo>
                  <a:cubicBezTo>
                    <a:pt x="2959" y="2524"/>
                    <a:pt x="2911" y="2562"/>
                    <a:pt x="2873" y="2581"/>
                  </a:cubicBezTo>
                  <a:cubicBezTo>
                    <a:pt x="2919" y="2588"/>
                    <a:pt x="2970" y="2591"/>
                    <a:pt x="3025" y="2591"/>
                  </a:cubicBezTo>
                  <a:cubicBezTo>
                    <a:pt x="3200" y="2591"/>
                    <a:pt x="3415" y="2560"/>
                    <a:pt x="3609" y="2525"/>
                  </a:cubicBezTo>
                  <a:lnTo>
                    <a:pt x="3609" y="2525"/>
                  </a:lnTo>
                  <a:cubicBezTo>
                    <a:pt x="3867" y="2522"/>
                    <a:pt x="4108" y="2268"/>
                    <a:pt x="4386" y="2231"/>
                  </a:cubicBezTo>
                  <a:cubicBezTo>
                    <a:pt x="4415" y="2228"/>
                    <a:pt x="4451" y="2227"/>
                    <a:pt x="4491" y="2227"/>
                  </a:cubicBezTo>
                  <a:cubicBezTo>
                    <a:pt x="4650" y="2227"/>
                    <a:pt x="4883" y="2246"/>
                    <a:pt x="5114" y="2246"/>
                  </a:cubicBezTo>
                  <a:cubicBezTo>
                    <a:pt x="5556" y="2246"/>
                    <a:pt x="5991" y="2177"/>
                    <a:pt x="5888" y="1778"/>
                  </a:cubicBezTo>
                  <a:cubicBezTo>
                    <a:pt x="6219" y="1768"/>
                    <a:pt x="6143" y="1655"/>
                    <a:pt x="6276" y="1447"/>
                  </a:cubicBezTo>
                  <a:cubicBezTo>
                    <a:pt x="6408" y="1211"/>
                    <a:pt x="6824" y="1003"/>
                    <a:pt x="6758" y="644"/>
                  </a:cubicBezTo>
                  <a:cubicBezTo>
                    <a:pt x="6682" y="644"/>
                    <a:pt x="6606" y="577"/>
                    <a:pt x="6521" y="568"/>
                  </a:cubicBezTo>
                  <a:cubicBezTo>
                    <a:pt x="6512" y="388"/>
                    <a:pt x="6569" y="181"/>
                    <a:pt x="6427" y="77"/>
                  </a:cubicBezTo>
                  <a:cubicBezTo>
                    <a:pt x="6353" y="20"/>
                    <a:pt x="6207" y="1"/>
                    <a:pt x="603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1231375" y="3895250"/>
              <a:ext cx="162100" cy="53450"/>
            </a:xfrm>
            <a:custGeom>
              <a:avLst/>
              <a:gdLst/>
              <a:ahLst/>
              <a:cxnLst/>
              <a:rect l="l" t="t" r="r" b="b"/>
              <a:pathLst>
                <a:path w="6484" h="2138" extrusionOk="0">
                  <a:moveTo>
                    <a:pt x="4998" y="0"/>
                  </a:moveTo>
                  <a:cubicBezTo>
                    <a:pt x="4805" y="0"/>
                    <a:pt x="4624" y="38"/>
                    <a:pt x="4509" y="129"/>
                  </a:cubicBezTo>
                  <a:cubicBezTo>
                    <a:pt x="4698" y="129"/>
                    <a:pt x="5520" y="356"/>
                    <a:pt x="5057" y="489"/>
                  </a:cubicBezTo>
                  <a:cubicBezTo>
                    <a:pt x="4926" y="524"/>
                    <a:pt x="4784" y="535"/>
                    <a:pt x="4638" y="535"/>
                  </a:cubicBezTo>
                  <a:cubicBezTo>
                    <a:pt x="4412" y="535"/>
                    <a:pt x="4174" y="509"/>
                    <a:pt x="3947" y="509"/>
                  </a:cubicBezTo>
                  <a:cubicBezTo>
                    <a:pt x="3778" y="509"/>
                    <a:pt x="3616" y="524"/>
                    <a:pt x="3469" y="574"/>
                  </a:cubicBezTo>
                  <a:cubicBezTo>
                    <a:pt x="3686" y="621"/>
                    <a:pt x="3516" y="763"/>
                    <a:pt x="3450" y="819"/>
                  </a:cubicBezTo>
                  <a:cubicBezTo>
                    <a:pt x="3393" y="876"/>
                    <a:pt x="3346" y="876"/>
                    <a:pt x="3299" y="952"/>
                  </a:cubicBezTo>
                  <a:cubicBezTo>
                    <a:pt x="3233" y="1027"/>
                    <a:pt x="3261" y="1150"/>
                    <a:pt x="3176" y="1216"/>
                  </a:cubicBezTo>
                  <a:cubicBezTo>
                    <a:pt x="3104" y="1282"/>
                    <a:pt x="3007" y="1312"/>
                    <a:pt x="2905" y="1312"/>
                  </a:cubicBezTo>
                  <a:cubicBezTo>
                    <a:pt x="2657" y="1312"/>
                    <a:pt x="2379" y="1134"/>
                    <a:pt x="2373" y="867"/>
                  </a:cubicBezTo>
                  <a:cubicBezTo>
                    <a:pt x="1928" y="857"/>
                    <a:pt x="1475" y="772"/>
                    <a:pt x="1012" y="772"/>
                  </a:cubicBezTo>
                  <a:cubicBezTo>
                    <a:pt x="776" y="772"/>
                    <a:pt x="558" y="772"/>
                    <a:pt x="331" y="781"/>
                  </a:cubicBezTo>
                  <a:cubicBezTo>
                    <a:pt x="199" y="838"/>
                    <a:pt x="95" y="914"/>
                    <a:pt x="1" y="999"/>
                  </a:cubicBezTo>
                  <a:cubicBezTo>
                    <a:pt x="445" y="1018"/>
                    <a:pt x="936" y="980"/>
                    <a:pt x="1371" y="1103"/>
                  </a:cubicBezTo>
                  <a:cubicBezTo>
                    <a:pt x="1371" y="1122"/>
                    <a:pt x="1343" y="1160"/>
                    <a:pt x="1343" y="1188"/>
                  </a:cubicBezTo>
                  <a:cubicBezTo>
                    <a:pt x="1390" y="1188"/>
                    <a:pt x="1456" y="1188"/>
                    <a:pt x="1484" y="1197"/>
                  </a:cubicBezTo>
                  <a:cubicBezTo>
                    <a:pt x="1606" y="1372"/>
                    <a:pt x="1728" y="1667"/>
                    <a:pt x="1969" y="1667"/>
                  </a:cubicBezTo>
                  <a:cubicBezTo>
                    <a:pt x="1990" y="1667"/>
                    <a:pt x="2011" y="1665"/>
                    <a:pt x="2032" y="1660"/>
                  </a:cubicBezTo>
                  <a:lnTo>
                    <a:pt x="2032" y="1660"/>
                  </a:lnTo>
                  <a:cubicBezTo>
                    <a:pt x="1922" y="2009"/>
                    <a:pt x="2114" y="2080"/>
                    <a:pt x="2374" y="2080"/>
                  </a:cubicBezTo>
                  <a:cubicBezTo>
                    <a:pt x="2553" y="2080"/>
                    <a:pt x="2765" y="2046"/>
                    <a:pt x="2930" y="2046"/>
                  </a:cubicBezTo>
                  <a:cubicBezTo>
                    <a:pt x="2953" y="2046"/>
                    <a:pt x="2975" y="2046"/>
                    <a:pt x="2996" y="2048"/>
                  </a:cubicBezTo>
                  <a:cubicBezTo>
                    <a:pt x="2949" y="2067"/>
                    <a:pt x="2902" y="2105"/>
                    <a:pt x="2874" y="2133"/>
                  </a:cubicBezTo>
                  <a:cubicBezTo>
                    <a:pt x="2908" y="2136"/>
                    <a:pt x="2945" y="2138"/>
                    <a:pt x="2985" y="2138"/>
                  </a:cubicBezTo>
                  <a:cubicBezTo>
                    <a:pt x="3166" y="2138"/>
                    <a:pt x="3399" y="2106"/>
                    <a:pt x="3600" y="2067"/>
                  </a:cubicBezTo>
                  <a:lnTo>
                    <a:pt x="3600" y="2067"/>
                  </a:lnTo>
                  <a:cubicBezTo>
                    <a:pt x="3602" y="2067"/>
                    <a:pt x="3604" y="2067"/>
                    <a:pt x="3605" y="2067"/>
                  </a:cubicBezTo>
                  <a:cubicBezTo>
                    <a:pt x="3856" y="2067"/>
                    <a:pt x="4107" y="1811"/>
                    <a:pt x="4386" y="1774"/>
                  </a:cubicBezTo>
                  <a:cubicBezTo>
                    <a:pt x="4413" y="1771"/>
                    <a:pt x="4446" y="1770"/>
                    <a:pt x="4484" y="1770"/>
                  </a:cubicBezTo>
                  <a:cubicBezTo>
                    <a:pt x="4647" y="1770"/>
                    <a:pt x="4893" y="1792"/>
                    <a:pt x="5135" y="1792"/>
                  </a:cubicBezTo>
                  <a:cubicBezTo>
                    <a:pt x="5568" y="1792"/>
                    <a:pt x="5985" y="1721"/>
                    <a:pt x="5879" y="1330"/>
                  </a:cubicBezTo>
                  <a:cubicBezTo>
                    <a:pt x="6210" y="1311"/>
                    <a:pt x="6143" y="1197"/>
                    <a:pt x="6276" y="999"/>
                  </a:cubicBezTo>
                  <a:cubicBezTo>
                    <a:pt x="6314" y="914"/>
                    <a:pt x="6399" y="838"/>
                    <a:pt x="6484" y="763"/>
                  </a:cubicBezTo>
                  <a:cubicBezTo>
                    <a:pt x="6399" y="725"/>
                    <a:pt x="6351" y="621"/>
                    <a:pt x="6285" y="574"/>
                  </a:cubicBezTo>
                  <a:cubicBezTo>
                    <a:pt x="6191" y="498"/>
                    <a:pt x="6096" y="479"/>
                    <a:pt x="5992" y="422"/>
                  </a:cubicBezTo>
                  <a:cubicBezTo>
                    <a:pt x="5879" y="366"/>
                    <a:pt x="5813" y="252"/>
                    <a:pt x="5709" y="177"/>
                  </a:cubicBezTo>
                  <a:cubicBezTo>
                    <a:pt x="5550" y="72"/>
                    <a:pt x="5264" y="0"/>
                    <a:pt x="4998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763575" y="3697175"/>
              <a:ext cx="500675" cy="248100"/>
            </a:xfrm>
            <a:custGeom>
              <a:avLst/>
              <a:gdLst/>
              <a:ahLst/>
              <a:cxnLst/>
              <a:rect l="l" t="t" r="r" b="b"/>
              <a:pathLst>
                <a:path w="20027" h="9924" extrusionOk="0">
                  <a:moveTo>
                    <a:pt x="19246" y="0"/>
                  </a:moveTo>
                  <a:cubicBezTo>
                    <a:pt x="18397" y="0"/>
                    <a:pt x="17564" y="253"/>
                    <a:pt x="16737" y="397"/>
                  </a:cubicBezTo>
                  <a:cubicBezTo>
                    <a:pt x="16114" y="520"/>
                    <a:pt x="15698" y="634"/>
                    <a:pt x="15235" y="1087"/>
                  </a:cubicBezTo>
                  <a:cubicBezTo>
                    <a:pt x="15131" y="1191"/>
                    <a:pt x="15027" y="1333"/>
                    <a:pt x="14904" y="1418"/>
                  </a:cubicBezTo>
                  <a:cubicBezTo>
                    <a:pt x="14762" y="1522"/>
                    <a:pt x="14375" y="1579"/>
                    <a:pt x="14280" y="1683"/>
                  </a:cubicBezTo>
                  <a:cubicBezTo>
                    <a:pt x="14157" y="1843"/>
                    <a:pt x="14327" y="1995"/>
                    <a:pt x="14195" y="2193"/>
                  </a:cubicBezTo>
                  <a:cubicBezTo>
                    <a:pt x="13987" y="2486"/>
                    <a:pt x="13430" y="2316"/>
                    <a:pt x="13250" y="2599"/>
                  </a:cubicBezTo>
                  <a:cubicBezTo>
                    <a:pt x="13628" y="2552"/>
                    <a:pt x="13978" y="2382"/>
                    <a:pt x="14337" y="2288"/>
                  </a:cubicBezTo>
                  <a:lnTo>
                    <a:pt x="14337" y="2288"/>
                  </a:lnTo>
                  <a:cubicBezTo>
                    <a:pt x="13987" y="2609"/>
                    <a:pt x="13534" y="2788"/>
                    <a:pt x="13118" y="2996"/>
                  </a:cubicBezTo>
                  <a:cubicBezTo>
                    <a:pt x="12834" y="3148"/>
                    <a:pt x="11209" y="3856"/>
                    <a:pt x="11209" y="4215"/>
                  </a:cubicBezTo>
                  <a:cubicBezTo>
                    <a:pt x="11280" y="4201"/>
                    <a:pt x="11353" y="4194"/>
                    <a:pt x="11426" y="4194"/>
                  </a:cubicBezTo>
                  <a:cubicBezTo>
                    <a:pt x="11499" y="4194"/>
                    <a:pt x="11573" y="4201"/>
                    <a:pt x="11643" y="4215"/>
                  </a:cubicBezTo>
                  <a:cubicBezTo>
                    <a:pt x="11776" y="4820"/>
                    <a:pt x="10642" y="4556"/>
                    <a:pt x="10642" y="5151"/>
                  </a:cubicBezTo>
                  <a:cubicBezTo>
                    <a:pt x="11033" y="4991"/>
                    <a:pt x="11452" y="4608"/>
                    <a:pt x="11881" y="4608"/>
                  </a:cubicBezTo>
                  <a:cubicBezTo>
                    <a:pt x="11959" y="4608"/>
                    <a:pt x="12037" y="4621"/>
                    <a:pt x="12116" y="4650"/>
                  </a:cubicBezTo>
                  <a:cubicBezTo>
                    <a:pt x="12012" y="4773"/>
                    <a:pt x="11880" y="4877"/>
                    <a:pt x="11776" y="4981"/>
                  </a:cubicBezTo>
                  <a:cubicBezTo>
                    <a:pt x="11814" y="5009"/>
                    <a:pt x="11861" y="5057"/>
                    <a:pt x="11908" y="5085"/>
                  </a:cubicBezTo>
                  <a:cubicBezTo>
                    <a:pt x="11656" y="5445"/>
                    <a:pt x="11310" y="5539"/>
                    <a:pt x="10918" y="5539"/>
                  </a:cubicBezTo>
                  <a:cubicBezTo>
                    <a:pt x="10899" y="5539"/>
                    <a:pt x="10879" y="5539"/>
                    <a:pt x="10859" y="5539"/>
                  </a:cubicBezTo>
                  <a:lnTo>
                    <a:pt x="10859" y="5539"/>
                  </a:lnTo>
                  <a:cubicBezTo>
                    <a:pt x="10840" y="5586"/>
                    <a:pt x="10878" y="5605"/>
                    <a:pt x="10878" y="5624"/>
                  </a:cubicBezTo>
                  <a:cubicBezTo>
                    <a:pt x="10566" y="5624"/>
                    <a:pt x="10301" y="5964"/>
                    <a:pt x="10009" y="6068"/>
                  </a:cubicBezTo>
                  <a:cubicBezTo>
                    <a:pt x="9612" y="6219"/>
                    <a:pt x="9215" y="6295"/>
                    <a:pt x="8808" y="6446"/>
                  </a:cubicBezTo>
                  <a:cubicBezTo>
                    <a:pt x="8978" y="6673"/>
                    <a:pt x="9271" y="6502"/>
                    <a:pt x="9489" y="6663"/>
                  </a:cubicBezTo>
                  <a:cubicBezTo>
                    <a:pt x="9460" y="6814"/>
                    <a:pt x="9404" y="6899"/>
                    <a:pt x="9234" y="6947"/>
                  </a:cubicBezTo>
                  <a:cubicBezTo>
                    <a:pt x="9224" y="6975"/>
                    <a:pt x="9252" y="7041"/>
                    <a:pt x="9224" y="7060"/>
                  </a:cubicBezTo>
                  <a:cubicBezTo>
                    <a:pt x="8950" y="7060"/>
                    <a:pt x="8619" y="6635"/>
                    <a:pt x="8307" y="6569"/>
                  </a:cubicBezTo>
                  <a:cubicBezTo>
                    <a:pt x="7835" y="6455"/>
                    <a:pt x="7296" y="6285"/>
                    <a:pt x="6824" y="6247"/>
                  </a:cubicBezTo>
                  <a:cubicBezTo>
                    <a:pt x="6765" y="6242"/>
                    <a:pt x="6706" y="6239"/>
                    <a:pt x="6646" y="6239"/>
                  </a:cubicBezTo>
                  <a:cubicBezTo>
                    <a:pt x="6310" y="6239"/>
                    <a:pt x="5960" y="6324"/>
                    <a:pt x="5671" y="6436"/>
                  </a:cubicBezTo>
                  <a:cubicBezTo>
                    <a:pt x="5302" y="6588"/>
                    <a:pt x="4376" y="6635"/>
                    <a:pt x="4187" y="6918"/>
                  </a:cubicBezTo>
                  <a:cubicBezTo>
                    <a:pt x="4376" y="6928"/>
                    <a:pt x="4565" y="6899"/>
                    <a:pt x="4697" y="7013"/>
                  </a:cubicBezTo>
                  <a:cubicBezTo>
                    <a:pt x="4159" y="7013"/>
                    <a:pt x="2977" y="7372"/>
                    <a:pt x="2590" y="7655"/>
                  </a:cubicBezTo>
                  <a:cubicBezTo>
                    <a:pt x="2599" y="7659"/>
                    <a:pt x="2611" y="7660"/>
                    <a:pt x="2623" y="7660"/>
                  </a:cubicBezTo>
                  <a:cubicBezTo>
                    <a:pt x="2647" y="7660"/>
                    <a:pt x="2675" y="7655"/>
                    <a:pt x="2694" y="7655"/>
                  </a:cubicBezTo>
                  <a:cubicBezTo>
                    <a:pt x="2259" y="7986"/>
                    <a:pt x="1881" y="8412"/>
                    <a:pt x="1418" y="8657"/>
                  </a:cubicBezTo>
                  <a:cubicBezTo>
                    <a:pt x="908" y="8912"/>
                    <a:pt x="463" y="9309"/>
                    <a:pt x="0" y="9621"/>
                  </a:cubicBezTo>
                  <a:cubicBezTo>
                    <a:pt x="57" y="9650"/>
                    <a:pt x="151" y="9744"/>
                    <a:pt x="246" y="9753"/>
                  </a:cubicBezTo>
                  <a:cubicBezTo>
                    <a:pt x="246" y="9810"/>
                    <a:pt x="255" y="9876"/>
                    <a:pt x="255" y="9924"/>
                  </a:cubicBezTo>
                  <a:cubicBezTo>
                    <a:pt x="671" y="9848"/>
                    <a:pt x="1097" y="9650"/>
                    <a:pt x="1531" y="9555"/>
                  </a:cubicBezTo>
                  <a:cubicBezTo>
                    <a:pt x="2089" y="9451"/>
                    <a:pt x="2665" y="9546"/>
                    <a:pt x="3176" y="9215"/>
                  </a:cubicBezTo>
                  <a:lnTo>
                    <a:pt x="3176" y="9215"/>
                  </a:lnTo>
                  <a:cubicBezTo>
                    <a:pt x="3157" y="9281"/>
                    <a:pt x="3166" y="9357"/>
                    <a:pt x="3138" y="9413"/>
                  </a:cubicBezTo>
                  <a:cubicBezTo>
                    <a:pt x="3601" y="9375"/>
                    <a:pt x="3979" y="9130"/>
                    <a:pt x="4452" y="9101"/>
                  </a:cubicBezTo>
                  <a:cubicBezTo>
                    <a:pt x="4472" y="9100"/>
                    <a:pt x="4494" y="9100"/>
                    <a:pt x="4516" y="9100"/>
                  </a:cubicBezTo>
                  <a:cubicBezTo>
                    <a:pt x="4682" y="9100"/>
                    <a:pt x="4898" y="9131"/>
                    <a:pt x="5100" y="9131"/>
                  </a:cubicBezTo>
                  <a:cubicBezTo>
                    <a:pt x="5264" y="9131"/>
                    <a:pt x="5419" y="9110"/>
                    <a:pt x="5529" y="9035"/>
                  </a:cubicBezTo>
                  <a:lnTo>
                    <a:pt x="5529" y="9035"/>
                  </a:lnTo>
                  <a:cubicBezTo>
                    <a:pt x="5463" y="9092"/>
                    <a:pt x="5406" y="9177"/>
                    <a:pt x="5349" y="9234"/>
                  </a:cubicBezTo>
                  <a:cubicBezTo>
                    <a:pt x="5392" y="9238"/>
                    <a:pt x="5433" y="9240"/>
                    <a:pt x="5474" y="9240"/>
                  </a:cubicBezTo>
                  <a:cubicBezTo>
                    <a:pt x="6159" y="9240"/>
                    <a:pt x="6613" y="8667"/>
                    <a:pt x="7211" y="8506"/>
                  </a:cubicBezTo>
                  <a:cubicBezTo>
                    <a:pt x="7466" y="8430"/>
                    <a:pt x="7788" y="8430"/>
                    <a:pt x="8005" y="8241"/>
                  </a:cubicBezTo>
                  <a:cubicBezTo>
                    <a:pt x="8128" y="8137"/>
                    <a:pt x="8109" y="8015"/>
                    <a:pt x="8222" y="7920"/>
                  </a:cubicBezTo>
                  <a:cubicBezTo>
                    <a:pt x="8477" y="7684"/>
                    <a:pt x="8752" y="7655"/>
                    <a:pt x="9073" y="7655"/>
                  </a:cubicBezTo>
                  <a:cubicBezTo>
                    <a:pt x="9215" y="7769"/>
                    <a:pt x="9243" y="8005"/>
                    <a:pt x="9423" y="8100"/>
                  </a:cubicBezTo>
                  <a:cubicBezTo>
                    <a:pt x="9602" y="8194"/>
                    <a:pt x="10027" y="8251"/>
                    <a:pt x="10226" y="8289"/>
                  </a:cubicBezTo>
                  <a:cubicBezTo>
                    <a:pt x="10474" y="8329"/>
                    <a:pt x="10743" y="8339"/>
                    <a:pt x="11020" y="8339"/>
                  </a:cubicBezTo>
                  <a:cubicBezTo>
                    <a:pt x="11327" y="8339"/>
                    <a:pt x="11643" y="8326"/>
                    <a:pt x="11949" y="8326"/>
                  </a:cubicBezTo>
                  <a:cubicBezTo>
                    <a:pt x="12083" y="8326"/>
                    <a:pt x="12214" y="8329"/>
                    <a:pt x="12343" y="8336"/>
                  </a:cubicBezTo>
                  <a:cubicBezTo>
                    <a:pt x="12384" y="8514"/>
                    <a:pt x="12583" y="8686"/>
                    <a:pt x="12772" y="8686"/>
                  </a:cubicBezTo>
                  <a:cubicBezTo>
                    <a:pt x="12845" y="8686"/>
                    <a:pt x="12916" y="8661"/>
                    <a:pt x="12976" y="8601"/>
                  </a:cubicBezTo>
                  <a:cubicBezTo>
                    <a:pt x="13288" y="8298"/>
                    <a:pt x="12825" y="8232"/>
                    <a:pt x="12900" y="7892"/>
                  </a:cubicBezTo>
                  <a:cubicBezTo>
                    <a:pt x="12949" y="7892"/>
                    <a:pt x="13018" y="7871"/>
                    <a:pt x="13073" y="7871"/>
                  </a:cubicBezTo>
                  <a:cubicBezTo>
                    <a:pt x="13082" y="7871"/>
                    <a:pt x="13091" y="7871"/>
                    <a:pt x="13099" y="7873"/>
                  </a:cubicBezTo>
                  <a:cubicBezTo>
                    <a:pt x="12976" y="7542"/>
                    <a:pt x="12485" y="7523"/>
                    <a:pt x="12806" y="7098"/>
                  </a:cubicBezTo>
                  <a:cubicBezTo>
                    <a:pt x="12998" y="6848"/>
                    <a:pt x="13447" y="6833"/>
                    <a:pt x="13758" y="6833"/>
                  </a:cubicBezTo>
                  <a:cubicBezTo>
                    <a:pt x="13799" y="6833"/>
                    <a:pt x="13838" y="6833"/>
                    <a:pt x="13874" y="6833"/>
                  </a:cubicBezTo>
                  <a:cubicBezTo>
                    <a:pt x="14180" y="6833"/>
                    <a:pt x="14435" y="6935"/>
                    <a:pt x="14690" y="6935"/>
                  </a:cubicBezTo>
                  <a:cubicBezTo>
                    <a:pt x="14727" y="6935"/>
                    <a:pt x="14763" y="6932"/>
                    <a:pt x="14800" y="6928"/>
                  </a:cubicBezTo>
                  <a:cubicBezTo>
                    <a:pt x="15215" y="6872"/>
                    <a:pt x="15405" y="6341"/>
                    <a:pt x="15817" y="6341"/>
                  </a:cubicBezTo>
                  <a:cubicBezTo>
                    <a:pt x="15828" y="6341"/>
                    <a:pt x="15838" y="6341"/>
                    <a:pt x="15849" y="6342"/>
                  </a:cubicBezTo>
                  <a:cubicBezTo>
                    <a:pt x="15906" y="6918"/>
                    <a:pt x="15480" y="7164"/>
                    <a:pt x="15339" y="7655"/>
                  </a:cubicBezTo>
                  <a:cubicBezTo>
                    <a:pt x="15284" y="7875"/>
                    <a:pt x="15359" y="8125"/>
                    <a:pt x="15520" y="8125"/>
                  </a:cubicBezTo>
                  <a:cubicBezTo>
                    <a:pt x="15580" y="8125"/>
                    <a:pt x="15653" y="8090"/>
                    <a:pt x="15736" y="8005"/>
                  </a:cubicBezTo>
                  <a:lnTo>
                    <a:pt x="15736" y="8005"/>
                  </a:lnTo>
                  <a:cubicBezTo>
                    <a:pt x="15906" y="8194"/>
                    <a:pt x="15802" y="8534"/>
                    <a:pt x="15698" y="8723"/>
                  </a:cubicBezTo>
                  <a:cubicBezTo>
                    <a:pt x="15745" y="8723"/>
                    <a:pt x="15802" y="8742"/>
                    <a:pt x="15849" y="8742"/>
                  </a:cubicBezTo>
                  <a:cubicBezTo>
                    <a:pt x="15858" y="8884"/>
                    <a:pt x="15792" y="9319"/>
                    <a:pt x="15887" y="9423"/>
                  </a:cubicBezTo>
                  <a:cubicBezTo>
                    <a:pt x="15916" y="9454"/>
                    <a:pt x="15963" y="9465"/>
                    <a:pt x="16019" y="9465"/>
                  </a:cubicBezTo>
                  <a:cubicBezTo>
                    <a:pt x="16133" y="9465"/>
                    <a:pt x="16284" y="9421"/>
                    <a:pt x="16390" y="9421"/>
                  </a:cubicBezTo>
                  <a:cubicBezTo>
                    <a:pt x="16402" y="9421"/>
                    <a:pt x="16414" y="9421"/>
                    <a:pt x="16425" y="9423"/>
                  </a:cubicBezTo>
                  <a:cubicBezTo>
                    <a:pt x="16416" y="9479"/>
                    <a:pt x="16416" y="9527"/>
                    <a:pt x="16407" y="9574"/>
                  </a:cubicBezTo>
                  <a:cubicBezTo>
                    <a:pt x="16560" y="9444"/>
                    <a:pt x="17381" y="8998"/>
                    <a:pt x="17759" y="8998"/>
                  </a:cubicBezTo>
                  <a:cubicBezTo>
                    <a:pt x="17848" y="8998"/>
                    <a:pt x="17912" y="9023"/>
                    <a:pt x="17938" y="9083"/>
                  </a:cubicBezTo>
                  <a:cubicBezTo>
                    <a:pt x="17967" y="9088"/>
                    <a:pt x="17995" y="9090"/>
                    <a:pt x="18023" y="9090"/>
                  </a:cubicBezTo>
                  <a:cubicBezTo>
                    <a:pt x="18461" y="9090"/>
                    <a:pt x="18692" y="8487"/>
                    <a:pt x="18372" y="8185"/>
                  </a:cubicBezTo>
                  <a:cubicBezTo>
                    <a:pt x="18713" y="8185"/>
                    <a:pt x="18524" y="7844"/>
                    <a:pt x="18684" y="7665"/>
                  </a:cubicBezTo>
                  <a:cubicBezTo>
                    <a:pt x="18738" y="7608"/>
                    <a:pt x="18807" y="7601"/>
                    <a:pt x="18875" y="7601"/>
                  </a:cubicBezTo>
                  <a:cubicBezTo>
                    <a:pt x="18899" y="7601"/>
                    <a:pt x="18923" y="7602"/>
                    <a:pt x="18946" y="7602"/>
                  </a:cubicBezTo>
                  <a:cubicBezTo>
                    <a:pt x="19054" y="7602"/>
                    <a:pt x="19143" y="7582"/>
                    <a:pt x="19138" y="7353"/>
                  </a:cubicBezTo>
                  <a:lnTo>
                    <a:pt x="19138" y="7353"/>
                  </a:lnTo>
                  <a:cubicBezTo>
                    <a:pt x="19157" y="7391"/>
                    <a:pt x="19232" y="7429"/>
                    <a:pt x="19270" y="7485"/>
                  </a:cubicBezTo>
                  <a:cubicBezTo>
                    <a:pt x="19365" y="7381"/>
                    <a:pt x="19440" y="7344"/>
                    <a:pt x="19478" y="7183"/>
                  </a:cubicBezTo>
                  <a:cubicBezTo>
                    <a:pt x="19516" y="7202"/>
                    <a:pt x="19582" y="7230"/>
                    <a:pt x="19629" y="7259"/>
                  </a:cubicBezTo>
                  <a:cubicBezTo>
                    <a:pt x="19610" y="6862"/>
                    <a:pt x="19894" y="6521"/>
                    <a:pt x="19941" y="6124"/>
                  </a:cubicBezTo>
                  <a:cubicBezTo>
                    <a:pt x="20026" y="5387"/>
                    <a:pt x="19648" y="4669"/>
                    <a:pt x="19506" y="3932"/>
                  </a:cubicBezTo>
                  <a:cubicBezTo>
                    <a:pt x="19459" y="3686"/>
                    <a:pt x="19459" y="3459"/>
                    <a:pt x="19440" y="3204"/>
                  </a:cubicBezTo>
                  <a:cubicBezTo>
                    <a:pt x="19431" y="3034"/>
                    <a:pt x="19384" y="2883"/>
                    <a:pt x="19365" y="2703"/>
                  </a:cubicBezTo>
                  <a:cubicBezTo>
                    <a:pt x="19289" y="2165"/>
                    <a:pt x="19658" y="2080"/>
                    <a:pt x="19393" y="1569"/>
                  </a:cubicBezTo>
                  <a:cubicBezTo>
                    <a:pt x="19251" y="1286"/>
                    <a:pt x="19081" y="1172"/>
                    <a:pt x="18854" y="917"/>
                  </a:cubicBezTo>
                  <a:cubicBezTo>
                    <a:pt x="18996" y="785"/>
                    <a:pt x="19223" y="586"/>
                    <a:pt x="19034" y="397"/>
                  </a:cubicBezTo>
                  <a:cubicBezTo>
                    <a:pt x="19157" y="256"/>
                    <a:pt x="19393" y="152"/>
                    <a:pt x="19525" y="10"/>
                  </a:cubicBezTo>
                  <a:cubicBezTo>
                    <a:pt x="19432" y="3"/>
                    <a:pt x="19339" y="0"/>
                    <a:pt x="19246" y="0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768525" y="3845675"/>
              <a:ext cx="492650" cy="100775"/>
            </a:xfrm>
            <a:custGeom>
              <a:avLst/>
              <a:gdLst/>
              <a:ahLst/>
              <a:cxnLst/>
              <a:rect l="l" t="t" r="r" b="b"/>
              <a:pathLst>
                <a:path w="19706" h="4031" extrusionOk="0">
                  <a:moveTo>
                    <a:pt x="16126" y="0"/>
                  </a:moveTo>
                  <a:cubicBezTo>
                    <a:pt x="15814" y="0"/>
                    <a:pt x="15416" y="193"/>
                    <a:pt x="15169" y="251"/>
                  </a:cubicBezTo>
                  <a:cubicBezTo>
                    <a:pt x="15008" y="279"/>
                    <a:pt x="14838" y="281"/>
                    <a:pt x="14674" y="281"/>
                  </a:cubicBezTo>
                  <a:cubicBezTo>
                    <a:pt x="14641" y="281"/>
                    <a:pt x="14609" y="281"/>
                    <a:pt x="14576" y="281"/>
                  </a:cubicBezTo>
                  <a:cubicBezTo>
                    <a:pt x="14447" y="281"/>
                    <a:pt x="14324" y="283"/>
                    <a:pt x="14215" y="298"/>
                  </a:cubicBezTo>
                  <a:cubicBezTo>
                    <a:pt x="13884" y="345"/>
                    <a:pt x="13600" y="525"/>
                    <a:pt x="13222" y="525"/>
                  </a:cubicBezTo>
                  <a:cubicBezTo>
                    <a:pt x="13052" y="525"/>
                    <a:pt x="12324" y="525"/>
                    <a:pt x="12598" y="874"/>
                  </a:cubicBezTo>
                  <a:cubicBezTo>
                    <a:pt x="12440" y="1042"/>
                    <a:pt x="11903" y="1333"/>
                    <a:pt x="11655" y="1333"/>
                  </a:cubicBezTo>
                  <a:cubicBezTo>
                    <a:pt x="11637" y="1333"/>
                    <a:pt x="11621" y="1331"/>
                    <a:pt x="11606" y="1328"/>
                  </a:cubicBezTo>
                  <a:cubicBezTo>
                    <a:pt x="11634" y="1044"/>
                    <a:pt x="11956" y="1016"/>
                    <a:pt x="11871" y="676"/>
                  </a:cubicBezTo>
                  <a:cubicBezTo>
                    <a:pt x="11682" y="676"/>
                    <a:pt x="11474" y="742"/>
                    <a:pt x="11275" y="770"/>
                  </a:cubicBezTo>
                  <a:cubicBezTo>
                    <a:pt x="11191" y="779"/>
                    <a:pt x="11092" y="810"/>
                    <a:pt x="11005" y="810"/>
                  </a:cubicBezTo>
                  <a:cubicBezTo>
                    <a:pt x="10994" y="810"/>
                    <a:pt x="10983" y="809"/>
                    <a:pt x="10973" y="808"/>
                  </a:cubicBezTo>
                  <a:cubicBezTo>
                    <a:pt x="10869" y="780"/>
                    <a:pt x="10822" y="685"/>
                    <a:pt x="10727" y="676"/>
                  </a:cubicBezTo>
                  <a:cubicBezTo>
                    <a:pt x="10387" y="629"/>
                    <a:pt x="10018" y="648"/>
                    <a:pt x="9659" y="572"/>
                  </a:cubicBezTo>
                  <a:cubicBezTo>
                    <a:pt x="9366" y="506"/>
                    <a:pt x="9092" y="534"/>
                    <a:pt x="8799" y="459"/>
                  </a:cubicBezTo>
                  <a:lnTo>
                    <a:pt x="8620" y="534"/>
                  </a:lnTo>
                  <a:cubicBezTo>
                    <a:pt x="8790" y="761"/>
                    <a:pt x="9083" y="591"/>
                    <a:pt x="9300" y="742"/>
                  </a:cubicBezTo>
                  <a:cubicBezTo>
                    <a:pt x="9272" y="903"/>
                    <a:pt x="9215" y="978"/>
                    <a:pt x="9045" y="1026"/>
                  </a:cubicBezTo>
                  <a:cubicBezTo>
                    <a:pt x="9036" y="1063"/>
                    <a:pt x="9064" y="1120"/>
                    <a:pt x="9036" y="1148"/>
                  </a:cubicBezTo>
                  <a:lnTo>
                    <a:pt x="9026" y="1148"/>
                  </a:lnTo>
                  <a:cubicBezTo>
                    <a:pt x="9036" y="1186"/>
                    <a:pt x="9045" y="1215"/>
                    <a:pt x="9045" y="1262"/>
                  </a:cubicBezTo>
                  <a:cubicBezTo>
                    <a:pt x="9041" y="1413"/>
                    <a:pt x="8966" y="1462"/>
                    <a:pt x="8862" y="1462"/>
                  </a:cubicBezTo>
                  <a:cubicBezTo>
                    <a:pt x="8688" y="1462"/>
                    <a:pt x="8436" y="1323"/>
                    <a:pt x="8317" y="1300"/>
                  </a:cubicBezTo>
                  <a:cubicBezTo>
                    <a:pt x="8257" y="1290"/>
                    <a:pt x="8198" y="1287"/>
                    <a:pt x="8141" y="1287"/>
                  </a:cubicBezTo>
                  <a:cubicBezTo>
                    <a:pt x="7904" y="1287"/>
                    <a:pt x="7690" y="1352"/>
                    <a:pt x="7438" y="1375"/>
                  </a:cubicBezTo>
                  <a:cubicBezTo>
                    <a:pt x="7457" y="1422"/>
                    <a:pt x="7429" y="1479"/>
                    <a:pt x="7429" y="1526"/>
                  </a:cubicBezTo>
                  <a:cubicBezTo>
                    <a:pt x="7108" y="1630"/>
                    <a:pt x="6871" y="1895"/>
                    <a:pt x="6569" y="1999"/>
                  </a:cubicBezTo>
                  <a:cubicBezTo>
                    <a:pt x="6210" y="2131"/>
                    <a:pt x="5813" y="2084"/>
                    <a:pt x="5435" y="2207"/>
                  </a:cubicBezTo>
                  <a:cubicBezTo>
                    <a:pt x="5028" y="2349"/>
                    <a:pt x="4641" y="2396"/>
                    <a:pt x="4244" y="2481"/>
                  </a:cubicBezTo>
                  <a:cubicBezTo>
                    <a:pt x="3942" y="2538"/>
                    <a:pt x="3601" y="2500"/>
                    <a:pt x="3318" y="2575"/>
                  </a:cubicBezTo>
                  <a:cubicBezTo>
                    <a:pt x="2997" y="2661"/>
                    <a:pt x="2694" y="2812"/>
                    <a:pt x="2354" y="2878"/>
                  </a:cubicBezTo>
                  <a:cubicBezTo>
                    <a:pt x="1891" y="2963"/>
                    <a:pt x="1570" y="2925"/>
                    <a:pt x="1182" y="3275"/>
                  </a:cubicBezTo>
                  <a:cubicBezTo>
                    <a:pt x="823" y="3577"/>
                    <a:pt x="417" y="3710"/>
                    <a:pt x="1" y="3851"/>
                  </a:cubicBezTo>
                  <a:cubicBezTo>
                    <a:pt x="10" y="3851"/>
                    <a:pt x="10" y="3851"/>
                    <a:pt x="20" y="3861"/>
                  </a:cubicBezTo>
                  <a:cubicBezTo>
                    <a:pt x="20" y="3917"/>
                    <a:pt x="39" y="3984"/>
                    <a:pt x="39" y="4031"/>
                  </a:cubicBezTo>
                  <a:cubicBezTo>
                    <a:pt x="445" y="3955"/>
                    <a:pt x="870" y="3757"/>
                    <a:pt x="1314" y="3662"/>
                  </a:cubicBezTo>
                  <a:cubicBezTo>
                    <a:pt x="1863" y="3558"/>
                    <a:pt x="2448" y="3653"/>
                    <a:pt x="2949" y="3322"/>
                  </a:cubicBezTo>
                  <a:lnTo>
                    <a:pt x="2949" y="3322"/>
                  </a:lnTo>
                  <a:cubicBezTo>
                    <a:pt x="2930" y="3388"/>
                    <a:pt x="2940" y="3464"/>
                    <a:pt x="2921" y="3521"/>
                  </a:cubicBezTo>
                  <a:cubicBezTo>
                    <a:pt x="3375" y="3483"/>
                    <a:pt x="3753" y="3237"/>
                    <a:pt x="4225" y="3209"/>
                  </a:cubicBezTo>
                  <a:cubicBezTo>
                    <a:pt x="4246" y="3207"/>
                    <a:pt x="4269" y="3207"/>
                    <a:pt x="4292" y="3207"/>
                  </a:cubicBezTo>
                  <a:cubicBezTo>
                    <a:pt x="4461" y="3207"/>
                    <a:pt x="4679" y="3238"/>
                    <a:pt x="4880" y="3238"/>
                  </a:cubicBezTo>
                  <a:cubicBezTo>
                    <a:pt x="5044" y="3238"/>
                    <a:pt x="5196" y="3217"/>
                    <a:pt x="5303" y="3143"/>
                  </a:cubicBezTo>
                  <a:lnTo>
                    <a:pt x="5303" y="3143"/>
                  </a:lnTo>
                  <a:cubicBezTo>
                    <a:pt x="5246" y="3199"/>
                    <a:pt x="5189" y="3284"/>
                    <a:pt x="5123" y="3341"/>
                  </a:cubicBezTo>
                  <a:cubicBezTo>
                    <a:pt x="5165" y="3345"/>
                    <a:pt x="5207" y="3347"/>
                    <a:pt x="5247" y="3347"/>
                  </a:cubicBezTo>
                  <a:cubicBezTo>
                    <a:pt x="5932" y="3347"/>
                    <a:pt x="6387" y="2774"/>
                    <a:pt x="6994" y="2613"/>
                  </a:cubicBezTo>
                  <a:cubicBezTo>
                    <a:pt x="7240" y="2538"/>
                    <a:pt x="7561" y="2538"/>
                    <a:pt x="7788" y="2349"/>
                  </a:cubicBezTo>
                  <a:cubicBezTo>
                    <a:pt x="7901" y="2245"/>
                    <a:pt x="7892" y="2122"/>
                    <a:pt x="7996" y="2027"/>
                  </a:cubicBezTo>
                  <a:cubicBezTo>
                    <a:pt x="8261" y="1791"/>
                    <a:pt x="8525" y="1763"/>
                    <a:pt x="8847" y="1763"/>
                  </a:cubicBezTo>
                  <a:cubicBezTo>
                    <a:pt x="8988" y="1876"/>
                    <a:pt x="9026" y="2112"/>
                    <a:pt x="9206" y="2207"/>
                  </a:cubicBezTo>
                  <a:cubicBezTo>
                    <a:pt x="9376" y="2301"/>
                    <a:pt x="9801" y="2358"/>
                    <a:pt x="10009" y="2396"/>
                  </a:cubicBezTo>
                  <a:cubicBezTo>
                    <a:pt x="10253" y="2436"/>
                    <a:pt x="10522" y="2447"/>
                    <a:pt x="10799" y="2447"/>
                  </a:cubicBezTo>
                  <a:cubicBezTo>
                    <a:pt x="11105" y="2447"/>
                    <a:pt x="11421" y="2434"/>
                    <a:pt x="11726" y="2434"/>
                  </a:cubicBezTo>
                  <a:cubicBezTo>
                    <a:pt x="11859" y="2434"/>
                    <a:pt x="11990" y="2436"/>
                    <a:pt x="12116" y="2443"/>
                  </a:cubicBezTo>
                  <a:cubicBezTo>
                    <a:pt x="12164" y="2621"/>
                    <a:pt x="12360" y="2793"/>
                    <a:pt x="12551" y="2793"/>
                  </a:cubicBezTo>
                  <a:cubicBezTo>
                    <a:pt x="12624" y="2793"/>
                    <a:pt x="12696" y="2768"/>
                    <a:pt x="12759" y="2708"/>
                  </a:cubicBezTo>
                  <a:cubicBezTo>
                    <a:pt x="13062" y="2405"/>
                    <a:pt x="12608" y="2339"/>
                    <a:pt x="12674" y="1999"/>
                  </a:cubicBezTo>
                  <a:cubicBezTo>
                    <a:pt x="12723" y="1999"/>
                    <a:pt x="12792" y="1978"/>
                    <a:pt x="12847" y="1978"/>
                  </a:cubicBezTo>
                  <a:cubicBezTo>
                    <a:pt x="12856" y="1978"/>
                    <a:pt x="12864" y="1979"/>
                    <a:pt x="12873" y="1980"/>
                  </a:cubicBezTo>
                  <a:cubicBezTo>
                    <a:pt x="12759" y="1649"/>
                    <a:pt x="12258" y="1630"/>
                    <a:pt x="12580" y="1205"/>
                  </a:cubicBezTo>
                  <a:cubicBezTo>
                    <a:pt x="12780" y="955"/>
                    <a:pt x="13223" y="940"/>
                    <a:pt x="13538" y="940"/>
                  </a:cubicBezTo>
                  <a:cubicBezTo>
                    <a:pt x="13580" y="940"/>
                    <a:pt x="13620" y="941"/>
                    <a:pt x="13657" y="941"/>
                  </a:cubicBezTo>
                  <a:cubicBezTo>
                    <a:pt x="13955" y="941"/>
                    <a:pt x="14209" y="1042"/>
                    <a:pt x="14464" y="1042"/>
                  </a:cubicBezTo>
                  <a:cubicBezTo>
                    <a:pt x="14501" y="1042"/>
                    <a:pt x="14537" y="1040"/>
                    <a:pt x="14574" y="1035"/>
                  </a:cubicBezTo>
                  <a:cubicBezTo>
                    <a:pt x="14988" y="980"/>
                    <a:pt x="15178" y="448"/>
                    <a:pt x="15600" y="448"/>
                  </a:cubicBezTo>
                  <a:cubicBezTo>
                    <a:pt x="15610" y="448"/>
                    <a:pt x="15621" y="448"/>
                    <a:pt x="15632" y="449"/>
                  </a:cubicBezTo>
                  <a:cubicBezTo>
                    <a:pt x="15689" y="1026"/>
                    <a:pt x="15264" y="1271"/>
                    <a:pt x="15122" y="1763"/>
                  </a:cubicBezTo>
                  <a:cubicBezTo>
                    <a:pt x="15060" y="1983"/>
                    <a:pt x="15138" y="2233"/>
                    <a:pt x="15298" y="2233"/>
                  </a:cubicBezTo>
                  <a:cubicBezTo>
                    <a:pt x="15358" y="2233"/>
                    <a:pt x="15429" y="2197"/>
                    <a:pt x="15509" y="2112"/>
                  </a:cubicBezTo>
                  <a:lnTo>
                    <a:pt x="15509" y="2112"/>
                  </a:lnTo>
                  <a:cubicBezTo>
                    <a:pt x="15689" y="2301"/>
                    <a:pt x="15585" y="2642"/>
                    <a:pt x="15471" y="2831"/>
                  </a:cubicBezTo>
                  <a:cubicBezTo>
                    <a:pt x="15519" y="2831"/>
                    <a:pt x="15585" y="2850"/>
                    <a:pt x="15632" y="2850"/>
                  </a:cubicBezTo>
                  <a:cubicBezTo>
                    <a:pt x="15642" y="2991"/>
                    <a:pt x="15566" y="3426"/>
                    <a:pt x="15660" y="3530"/>
                  </a:cubicBezTo>
                  <a:cubicBezTo>
                    <a:pt x="15689" y="3562"/>
                    <a:pt x="15737" y="3572"/>
                    <a:pt x="15794" y="3572"/>
                  </a:cubicBezTo>
                  <a:cubicBezTo>
                    <a:pt x="15911" y="3572"/>
                    <a:pt x="16066" y="3528"/>
                    <a:pt x="16173" y="3528"/>
                  </a:cubicBezTo>
                  <a:cubicBezTo>
                    <a:pt x="16185" y="3528"/>
                    <a:pt x="16197" y="3529"/>
                    <a:pt x="16209" y="3530"/>
                  </a:cubicBezTo>
                  <a:cubicBezTo>
                    <a:pt x="16199" y="3587"/>
                    <a:pt x="16199" y="3634"/>
                    <a:pt x="16180" y="3681"/>
                  </a:cubicBezTo>
                  <a:cubicBezTo>
                    <a:pt x="16333" y="3551"/>
                    <a:pt x="17155" y="3106"/>
                    <a:pt x="17538" y="3106"/>
                  </a:cubicBezTo>
                  <a:cubicBezTo>
                    <a:pt x="17628" y="3106"/>
                    <a:pt x="17694" y="3130"/>
                    <a:pt x="17721" y="3190"/>
                  </a:cubicBezTo>
                  <a:cubicBezTo>
                    <a:pt x="17749" y="3195"/>
                    <a:pt x="17777" y="3197"/>
                    <a:pt x="17805" y="3197"/>
                  </a:cubicBezTo>
                  <a:cubicBezTo>
                    <a:pt x="18234" y="3197"/>
                    <a:pt x="18466" y="2594"/>
                    <a:pt x="18146" y="2292"/>
                  </a:cubicBezTo>
                  <a:cubicBezTo>
                    <a:pt x="18486" y="2292"/>
                    <a:pt x="18297" y="1952"/>
                    <a:pt x="18467" y="1772"/>
                  </a:cubicBezTo>
                  <a:cubicBezTo>
                    <a:pt x="18518" y="1715"/>
                    <a:pt x="18585" y="1708"/>
                    <a:pt x="18652" y="1708"/>
                  </a:cubicBezTo>
                  <a:cubicBezTo>
                    <a:pt x="18675" y="1708"/>
                    <a:pt x="18699" y="1709"/>
                    <a:pt x="18721" y="1709"/>
                  </a:cubicBezTo>
                  <a:cubicBezTo>
                    <a:pt x="18828" y="1709"/>
                    <a:pt x="18917" y="1689"/>
                    <a:pt x="18911" y="1460"/>
                  </a:cubicBezTo>
                  <a:lnTo>
                    <a:pt x="18911" y="1460"/>
                  </a:lnTo>
                  <a:cubicBezTo>
                    <a:pt x="18940" y="1498"/>
                    <a:pt x="19006" y="1536"/>
                    <a:pt x="19044" y="1593"/>
                  </a:cubicBezTo>
                  <a:cubicBezTo>
                    <a:pt x="19138" y="1489"/>
                    <a:pt x="19223" y="1451"/>
                    <a:pt x="19261" y="1290"/>
                  </a:cubicBezTo>
                  <a:cubicBezTo>
                    <a:pt x="19290" y="1309"/>
                    <a:pt x="19365" y="1337"/>
                    <a:pt x="19412" y="1366"/>
                  </a:cubicBezTo>
                  <a:cubicBezTo>
                    <a:pt x="19403" y="1007"/>
                    <a:pt x="19620" y="695"/>
                    <a:pt x="19705" y="355"/>
                  </a:cubicBezTo>
                  <a:lnTo>
                    <a:pt x="19705" y="355"/>
                  </a:lnTo>
                  <a:cubicBezTo>
                    <a:pt x="19611" y="392"/>
                    <a:pt x="19469" y="440"/>
                    <a:pt x="19460" y="440"/>
                  </a:cubicBezTo>
                  <a:cubicBezTo>
                    <a:pt x="19350" y="473"/>
                    <a:pt x="19308" y="537"/>
                    <a:pt x="19200" y="537"/>
                  </a:cubicBezTo>
                  <a:cubicBezTo>
                    <a:pt x="19187" y="537"/>
                    <a:pt x="19173" y="536"/>
                    <a:pt x="19157" y="534"/>
                  </a:cubicBezTo>
                  <a:cubicBezTo>
                    <a:pt x="19110" y="765"/>
                    <a:pt x="18910" y="874"/>
                    <a:pt x="18800" y="874"/>
                  </a:cubicBezTo>
                  <a:cubicBezTo>
                    <a:pt x="18735" y="874"/>
                    <a:pt x="18701" y="835"/>
                    <a:pt x="18751" y="761"/>
                  </a:cubicBezTo>
                  <a:lnTo>
                    <a:pt x="18751" y="761"/>
                  </a:lnTo>
                  <a:cubicBezTo>
                    <a:pt x="18552" y="855"/>
                    <a:pt x="18335" y="931"/>
                    <a:pt x="18108" y="1016"/>
                  </a:cubicBezTo>
                  <a:cubicBezTo>
                    <a:pt x="17799" y="1136"/>
                    <a:pt x="17435" y="1452"/>
                    <a:pt x="17102" y="1452"/>
                  </a:cubicBezTo>
                  <a:cubicBezTo>
                    <a:pt x="17069" y="1452"/>
                    <a:pt x="17035" y="1448"/>
                    <a:pt x="17002" y="1441"/>
                  </a:cubicBezTo>
                  <a:cubicBezTo>
                    <a:pt x="17002" y="1347"/>
                    <a:pt x="17021" y="1167"/>
                    <a:pt x="17002" y="1101"/>
                  </a:cubicBezTo>
                  <a:cubicBezTo>
                    <a:pt x="16917" y="912"/>
                    <a:pt x="16898" y="1026"/>
                    <a:pt x="16785" y="931"/>
                  </a:cubicBezTo>
                  <a:cubicBezTo>
                    <a:pt x="16643" y="780"/>
                    <a:pt x="16634" y="808"/>
                    <a:pt x="16624" y="506"/>
                  </a:cubicBezTo>
                  <a:cubicBezTo>
                    <a:pt x="16520" y="506"/>
                    <a:pt x="16407" y="534"/>
                    <a:pt x="16294" y="534"/>
                  </a:cubicBezTo>
                  <a:cubicBezTo>
                    <a:pt x="16341" y="449"/>
                    <a:pt x="16350" y="336"/>
                    <a:pt x="16341" y="222"/>
                  </a:cubicBezTo>
                  <a:lnTo>
                    <a:pt x="16341" y="222"/>
                  </a:lnTo>
                  <a:cubicBezTo>
                    <a:pt x="16294" y="251"/>
                    <a:pt x="16209" y="260"/>
                    <a:pt x="16171" y="270"/>
                  </a:cubicBezTo>
                  <a:cubicBezTo>
                    <a:pt x="16265" y="222"/>
                    <a:pt x="16313" y="128"/>
                    <a:pt x="16379" y="62"/>
                  </a:cubicBezTo>
                  <a:cubicBezTo>
                    <a:pt x="16307" y="18"/>
                    <a:pt x="16220" y="0"/>
                    <a:pt x="16126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1029850" y="3792625"/>
              <a:ext cx="222825" cy="46300"/>
            </a:xfrm>
            <a:custGeom>
              <a:avLst/>
              <a:gdLst/>
              <a:ahLst/>
              <a:cxnLst/>
              <a:rect l="l" t="t" r="r" b="b"/>
              <a:pathLst>
                <a:path w="8913" h="1852" extrusionOk="0">
                  <a:moveTo>
                    <a:pt x="7765" y="1"/>
                  </a:moveTo>
                  <a:cubicBezTo>
                    <a:pt x="7566" y="1"/>
                    <a:pt x="7403" y="40"/>
                    <a:pt x="7154" y="67"/>
                  </a:cubicBezTo>
                  <a:cubicBezTo>
                    <a:pt x="7142" y="68"/>
                    <a:pt x="7129" y="68"/>
                    <a:pt x="7117" y="68"/>
                  </a:cubicBezTo>
                  <a:cubicBezTo>
                    <a:pt x="7035" y="68"/>
                    <a:pt x="6950" y="52"/>
                    <a:pt x="6870" y="52"/>
                  </a:cubicBezTo>
                  <a:cubicBezTo>
                    <a:pt x="6831" y="52"/>
                    <a:pt x="6794" y="56"/>
                    <a:pt x="6757" y="67"/>
                  </a:cubicBezTo>
                  <a:cubicBezTo>
                    <a:pt x="6616" y="104"/>
                    <a:pt x="6597" y="180"/>
                    <a:pt x="6455" y="256"/>
                  </a:cubicBezTo>
                  <a:cubicBezTo>
                    <a:pt x="6346" y="308"/>
                    <a:pt x="6239" y="322"/>
                    <a:pt x="6131" y="322"/>
                  </a:cubicBezTo>
                  <a:cubicBezTo>
                    <a:pt x="6005" y="322"/>
                    <a:pt x="5878" y="303"/>
                    <a:pt x="5746" y="303"/>
                  </a:cubicBezTo>
                  <a:cubicBezTo>
                    <a:pt x="5415" y="303"/>
                    <a:pt x="5141" y="454"/>
                    <a:pt x="4820" y="539"/>
                  </a:cubicBezTo>
                  <a:cubicBezTo>
                    <a:pt x="4757" y="556"/>
                    <a:pt x="4701" y="563"/>
                    <a:pt x="4650" y="563"/>
                  </a:cubicBezTo>
                  <a:cubicBezTo>
                    <a:pt x="4465" y="563"/>
                    <a:pt x="4337" y="478"/>
                    <a:pt x="4160" y="478"/>
                  </a:cubicBezTo>
                  <a:cubicBezTo>
                    <a:pt x="4110" y="478"/>
                    <a:pt x="4057" y="484"/>
                    <a:pt x="3998" y="501"/>
                  </a:cubicBezTo>
                  <a:cubicBezTo>
                    <a:pt x="3512" y="633"/>
                    <a:pt x="3021" y="741"/>
                    <a:pt x="2532" y="741"/>
                  </a:cubicBezTo>
                  <a:cubicBezTo>
                    <a:pt x="2318" y="741"/>
                    <a:pt x="2103" y="720"/>
                    <a:pt x="1890" y="672"/>
                  </a:cubicBezTo>
                  <a:cubicBezTo>
                    <a:pt x="1522" y="586"/>
                    <a:pt x="1219" y="350"/>
                    <a:pt x="851" y="227"/>
                  </a:cubicBezTo>
                  <a:cubicBezTo>
                    <a:pt x="803" y="218"/>
                    <a:pt x="756" y="208"/>
                    <a:pt x="699" y="208"/>
                  </a:cubicBezTo>
                  <a:cubicBezTo>
                    <a:pt x="614" y="293"/>
                    <a:pt x="567" y="360"/>
                    <a:pt x="567" y="416"/>
                  </a:cubicBezTo>
                  <a:cubicBezTo>
                    <a:pt x="638" y="407"/>
                    <a:pt x="711" y="402"/>
                    <a:pt x="785" y="402"/>
                  </a:cubicBezTo>
                  <a:cubicBezTo>
                    <a:pt x="858" y="402"/>
                    <a:pt x="931" y="407"/>
                    <a:pt x="1002" y="416"/>
                  </a:cubicBezTo>
                  <a:cubicBezTo>
                    <a:pt x="1134" y="1021"/>
                    <a:pt x="0" y="766"/>
                    <a:pt x="0" y="1352"/>
                  </a:cubicBezTo>
                  <a:cubicBezTo>
                    <a:pt x="391" y="1193"/>
                    <a:pt x="815" y="818"/>
                    <a:pt x="1239" y="818"/>
                  </a:cubicBezTo>
                  <a:cubicBezTo>
                    <a:pt x="1317" y="818"/>
                    <a:pt x="1396" y="831"/>
                    <a:pt x="1474" y="861"/>
                  </a:cubicBezTo>
                  <a:cubicBezTo>
                    <a:pt x="1370" y="974"/>
                    <a:pt x="1238" y="1078"/>
                    <a:pt x="1134" y="1191"/>
                  </a:cubicBezTo>
                  <a:cubicBezTo>
                    <a:pt x="1172" y="1210"/>
                    <a:pt x="1219" y="1257"/>
                    <a:pt x="1267" y="1295"/>
                  </a:cubicBezTo>
                  <a:cubicBezTo>
                    <a:pt x="1024" y="1641"/>
                    <a:pt x="703" y="1742"/>
                    <a:pt x="324" y="1742"/>
                  </a:cubicBezTo>
                  <a:cubicBezTo>
                    <a:pt x="289" y="1742"/>
                    <a:pt x="253" y="1741"/>
                    <a:pt x="218" y="1739"/>
                  </a:cubicBezTo>
                  <a:lnTo>
                    <a:pt x="218" y="1739"/>
                  </a:lnTo>
                  <a:cubicBezTo>
                    <a:pt x="199" y="1768"/>
                    <a:pt x="218" y="1787"/>
                    <a:pt x="227" y="1806"/>
                  </a:cubicBezTo>
                  <a:cubicBezTo>
                    <a:pt x="348" y="1813"/>
                    <a:pt x="476" y="1851"/>
                    <a:pt x="605" y="1851"/>
                  </a:cubicBezTo>
                  <a:cubicBezTo>
                    <a:pt x="636" y="1851"/>
                    <a:pt x="668" y="1849"/>
                    <a:pt x="699" y="1843"/>
                  </a:cubicBezTo>
                  <a:cubicBezTo>
                    <a:pt x="917" y="1777"/>
                    <a:pt x="1115" y="1588"/>
                    <a:pt x="1361" y="1541"/>
                  </a:cubicBezTo>
                  <a:cubicBezTo>
                    <a:pt x="1654" y="1484"/>
                    <a:pt x="1956" y="1428"/>
                    <a:pt x="2249" y="1343"/>
                  </a:cubicBezTo>
                  <a:cubicBezTo>
                    <a:pt x="2807" y="1201"/>
                    <a:pt x="3383" y="1182"/>
                    <a:pt x="3960" y="1153"/>
                  </a:cubicBezTo>
                  <a:cubicBezTo>
                    <a:pt x="4381" y="1133"/>
                    <a:pt x="4746" y="906"/>
                    <a:pt x="5129" y="906"/>
                  </a:cubicBezTo>
                  <a:cubicBezTo>
                    <a:pt x="5271" y="906"/>
                    <a:pt x="5416" y="937"/>
                    <a:pt x="5567" y="1021"/>
                  </a:cubicBezTo>
                  <a:cubicBezTo>
                    <a:pt x="5697" y="1103"/>
                    <a:pt x="5778" y="1220"/>
                    <a:pt x="5914" y="1220"/>
                  </a:cubicBezTo>
                  <a:cubicBezTo>
                    <a:pt x="5935" y="1220"/>
                    <a:pt x="5958" y="1217"/>
                    <a:pt x="5982" y="1210"/>
                  </a:cubicBezTo>
                  <a:cubicBezTo>
                    <a:pt x="6134" y="1182"/>
                    <a:pt x="6398" y="785"/>
                    <a:pt x="6540" y="690"/>
                  </a:cubicBezTo>
                  <a:cubicBezTo>
                    <a:pt x="6776" y="511"/>
                    <a:pt x="7041" y="388"/>
                    <a:pt x="7306" y="265"/>
                  </a:cubicBezTo>
                  <a:cubicBezTo>
                    <a:pt x="7398" y="227"/>
                    <a:pt x="7484" y="212"/>
                    <a:pt x="7567" y="212"/>
                  </a:cubicBezTo>
                  <a:cubicBezTo>
                    <a:pt x="7829" y="212"/>
                    <a:pt x="8062" y="360"/>
                    <a:pt x="8392" y="360"/>
                  </a:cubicBezTo>
                  <a:cubicBezTo>
                    <a:pt x="8458" y="360"/>
                    <a:pt x="8521" y="359"/>
                    <a:pt x="8582" y="359"/>
                  </a:cubicBezTo>
                  <a:cubicBezTo>
                    <a:pt x="8702" y="359"/>
                    <a:pt x="8811" y="363"/>
                    <a:pt x="8912" y="388"/>
                  </a:cubicBezTo>
                  <a:cubicBezTo>
                    <a:pt x="8884" y="293"/>
                    <a:pt x="8865" y="208"/>
                    <a:pt x="8855" y="114"/>
                  </a:cubicBezTo>
                  <a:cubicBezTo>
                    <a:pt x="8790" y="136"/>
                    <a:pt x="8722" y="145"/>
                    <a:pt x="8653" y="145"/>
                  </a:cubicBezTo>
                  <a:cubicBezTo>
                    <a:pt x="8453" y="145"/>
                    <a:pt x="8244" y="71"/>
                    <a:pt x="8062" y="29"/>
                  </a:cubicBezTo>
                  <a:cubicBezTo>
                    <a:pt x="7948" y="9"/>
                    <a:pt x="7853" y="1"/>
                    <a:pt x="776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1123650" y="3819325"/>
              <a:ext cx="250" cy="50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0" y="19"/>
                  </a:moveTo>
                  <a:cubicBezTo>
                    <a:pt x="0" y="19"/>
                    <a:pt x="10" y="0"/>
                    <a:pt x="0" y="19"/>
                  </a:cubicBezTo>
                  <a:cubicBezTo>
                    <a:pt x="0" y="0"/>
                    <a:pt x="0" y="0"/>
                    <a:pt x="0" y="19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1124350" y="3811625"/>
              <a:ext cx="103750" cy="56400"/>
            </a:xfrm>
            <a:custGeom>
              <a:avLst/>
              <a:gdLst/>
              <a:ahLst/>
              <a:cxnLst/>
              <a:rect l="l" t="t" r="r" b="b"/>
              <a:pathLst>
                <a:path w="4150" h="2256" extrusionOk="0">
                  <a:moveTo>
                    <a:pt x="1021" y="0"/>
                  </a:moveTo>
                  <a:cubicBezTo>
                    <a:pt x="809" y="0"/>
                    <a:pt x="610" y="96"/>
                    <a:pt x="416" y="204"/>
                  </a:cubicBezTo>
                  <a:cubicBezTo>
                    <a:pt x="350" y="242"/>
                    <a:pt x="274" y="290"/>
                    <a:pt x="189" y="299"/>
                  </a:cubicBezTo>
                  <a:cubicBezTo>
                    <a:pt x="158" y="299"/>
                    <a:pt x="122" y="295"/>
                    <a:pt x="91" y="295"/>
                  </a:cubicBezTo>
                  <a:cubicBezTo>
                    <a:pt x="75" y="295"/>
                    <a:pt x="60" y="296"/>
                    <a:pt x="48" y="299"/>
                  </a:cubicBezTo>
                  <a:cubicBezTo>
                    <a:pt x="29" y="308"/>
                    <a:pt x="19" y="308"/>
                    <a:pt x="0" y="327"/>
                  </a:cubicBezTo>
                  <a:cubicBezTo>
                    <a:pt x="76" y="337"/>
                    <a:pt x="133" y="384"/>
                    <a:pt x="189" y="384"/>
                  </a:cubicBezTo>
                  <a:cubicBezTo>
                    <a:pt x="265" y="393"/>
                    <a:pt x="322" y="403"/>
                    <a:pt x="397" y="422"/>
                  </a:cubicBezTo>
                  <a:cubicBezTo>
                    <a:pt x="462" y="437"/>
                    <a:pt x="530" y="440"/>
                    <a:pt x="601" y="440"/>
                  </a:cubicBezTo>
                  <a:cubicBezTo>
                    <a:pt x="648" y="440"/>
                    <a:pt x="695" y="439"/>
                    <a:pt x="742" y="439"/>
                  </a:cubicBezTo>
                  <a:cubicBezTo>
                    <a:pt x="802" y="439"/>
                    <a:pt x="860" y="441"/>
                    <a:pt x="917" y="450"/>
                  </a:cubicBezTo>
                  <a:cubicBezTo>
                    <a:pt x="1078" y="488"/>
                    <a:pt x="1210" y="601"/>
                    <a:pt x="1390" y="630"/>
                  </a:cubicBezTo>
                  <a:cubicBezTo>
                    <a:pt x="1417" y="637"/>
                    <a:pt x="1445" y="638"/>
                    <a:pt x="1474" y="638"/>
                  </a:cubicBezTo>
                  <a:cubicBezTo>
                    <a:pt x="1510" y="638"/>
                    <a:pt x="1547" y="636"/>
                    <a:pt x="1583" y="636"/>
                  </a:cubicBezTo>
                  <a:cubicBezTo>
                    <a:pt x="1638" y="636"/>
                    <a:pt x="1692" y="642"/>
                    <a:pt x="1739" y="677"/>
                  </a:cubicBezTo>
                  <a:cubicBezTo>
                    <a:pt x="1796" y="715"/>
                    <a:pt x="1834" y="772"/>
                    <a:pt x="1909" y="790"/>
                  </a:cubicBezTo>
                  <a:lnTo>
                    <a:pt x="2013" y="828"/>
                  </a:lnTo>
                  <a:cubicBezTo>
                    <a:pt x="2108" y="875"/>
                    <a:pt x="2250" y="932"/>
                    <a:pt x="2306" y="1027"/>
                  </a:cubicBezTo>
                  <a:cubicBezTo>
                    <a:pt x="2287" y="1064"/>
                    <a:pt x="2269" y="1112"/>
                    <a:pt x="2269" y="1150"/>
                  </a:cubicBezTo>
                  <a:cubicBezTo>
                    <a:pt x="2297" y="1159"/>
                    <a:pt x="2316" y="1187"/>
                    <a:pt x="2354" y="1187"/>
                  </a:cubicBezTo>
                  <a:cubicBezTo>
                    <a:pt x="2108" y="1244"/>
                    <a:pt x="1805" y="1395"/>
                    <a:pt x="1607" y="1546"/>
                  </a:cubicBezTo>
                  <a:cubicBezTo>
                    <a:pt x="1654" y="1546"/>
                    <a:pt x="1749" y="1565"/>
                    <a:pt x="1796" y="1613"/>
                  </a:cubicBezTo>
                  <a:cubicBezTo>
                    <a:pt x="1843" y="1660"/>
                    <a:pt x="1834" y="1707"/>
                    <a:pt x="1862" y="1773"/>
                  </a:cubicBezTo>
                  <a:cubicBezTo>
                    <a:pt x="1919" y="1953"/>
                    <a:pt x="2155" y="2151"/>
                    <a:pt x="2297" y="2255"/>
                  </a:cubicBezTo>
                  <a:cubicBezTo>
                    <a:pt x="2165" y="2151"/>
                    <a:pt x="2165" y="1906"/>
                    <a:pt x="2193" y="1735"/>
                  </a:cubicBezTo>
                  <a:cubicBezTo>
                    <a:pt x="2212" y="1632"/>
                    <a:pt x="2382" y="1518"/>
                    <a:pt x="2335" y="1405"/>
                  </a:cubicBezTo>
                  <a:cubicBezTo>
                    <a:pt x="2429" y="1386"/>
                    <a:pt x="2486" y="1320"/>
                    <a:pt x="2571" y="1253"/>
                  </a:cubicBezTo>
                  <a:cubicBezTo>
                    <a:pt x="2647" y="1187"/>
                    <a:pt x="2741" y="1159"/>
                    <a:pt x="2836" y="1131"/>
                  </a:cubicBezTo>
                  <a:cubicBezTo>
                    <a:pt x="2949" y="1093"/>
                    <a:pt x="3044" y="1017"/>
                    <a:pt x="3147" y="979"/>
                  </a:cubicBezTo>
                  <a:cubicBezTo>
                    <a:pt x="3233" y="961"/>
                    <a:pt x="3308" y="951"/>
                    <a:pt x="3393" y="904"/>
                  </a:cubicBezTo>
                  <a:cubicBezTo>
                    <a:pt x="3526" y="828"/>
                    <a:pt x="3677" y="762"/>
                    <a:pt x="3818" y="677"/>
                  </a:cubicBezTo>
                  <a:cubicBezTo>
                    <a:pt x="3904" y="630"/>
                    <a:pt x="3970" y="573"/>
                    <a:pt x="4045" y="526"/>
                  </a:cubicBezTo>
                  <a:cubicBezTo>
                    <a:pt x="4083" y="497"/>
                    <a:pt x="4111" y="450"/>
                    <a:pt x="4149" y="431"/>
                  </a:cubicBezTo>
                  <a:lnTo>
                    <a:pt x="4149" y="431"/>
                  </a:lnTo>
                  <a:cubicBezTo>
                    <a:pt x="3941" y="479"/>
                    <a:pt x="3724" y="469"/>
                    <a:pt x="3535" y="497"/>
                  </a:cubicBezTo>
                  <a:cubicBezTo>
                    <a:pt x="3440" y="516"/>
                    <a:pt x="3384" y="564"/>
                    <a:pt x="3308" y="611"/>
                  </a:cubicBezTo>
                  <a:cubicBezTo>
                    <a:pt x="3233" y="658"/>
                    <a:pt x="3110" y="668"/>
                    <a:pt x="3015" y="686"/>
                  </a:cubicBezTo>
                  <a:cubicBezTo>
                    <a:pt x="2991" y="694"/>
                    <a:pt x="2974" y="697"/>
                    <a:pt x="2960" y="697"/>
                  </a:cubicBezTo>
                  <a:cubicBezTo>
                    <a:pt x="2921" y="697"/>
                    <a:pt x="2916" y="672"/>
                    <a:pt x="2873" y="658"/>
                  </a:cubicBezTo>
                  <a:cubicBezTo>
                    <a:pt x="2845" y="644"/>
                    <a:pt x="2810" y="644"/>
                    <a:pt x="2774" y="644"/>
                  </a:cubicBezTo>
                  <a:cubicBezTo>
                    <a:pt x="2739" y="644"/>
                    <a:pt x="2703" y="644"/>
                    <a:pt x="2675" y="630"/>
                  </a:cubicBezTo>
                  <a:cubicBezTo>
                    <a:pt x="2618" y="611"/>
                    <a:pt x="2599" y="573"/>
                    <a:pt x="2552" y="535"/>
                  </a:cubicBezTo>
                  <a:cubicBezTo>
                    <a:pt x="2476" y="479"/>
                    <a:pt x="2354" y="441"/>
                    <a:pt x="2259" y="403"/>
                  </a:cubicBezTo>
                  <a:cubicBezTo>
                    <a:pt x="2193" y="384"/>
                    <a:pt x="2155" y="384"/>
                    <a:pt x="2108" y="327"/>
                  </a:cubicBezTo>
                  <a:cubicBezTo>
                    <a:pt x="2098" y="299"/>
                    <a:pt x="2098" y="261"/>
                    <a:pt x="2080" y="242"/>
                  </a:cubicBezTo>
                  <a:cubicBezTo>
                    <a:pt x="2051" y="195"/>
                    <a:pt x="2004" y="195"/>
                    <a:pt x="1957" y="167"/>
                  </a:cubicBezTo>
                  <a:cubicBezTo>
                    <a:pt x="1702" y="63"/>
                    <a:pt x="1418" y="63"/>
                    <a:pt x="1163" y="15"/>
                  </a:cubicBezTo>
                  <a:cubicBezTo>
                    <a:pt x="1115" y="5"/>
                    <a:pt x="1068" y="0"/>
                    <a:pt x="102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1227125" y="3821225"/>
              <a:ext cx="1675" cy="475"/>
            </a:xfrm>
            <a:custGeom>
              <a:avLst/>
              <a:gdLst/>
              <a:ahLst/>
              <a:cxnLst/>
              <a:rect l="l" t="t" r="r" b="b"/>
              <a:pathLst>
                <a:path w="67" h="19" extrusionOk="0">
                  <a:moveTo>
                    <a:pt x="67" y="0"/>
                  </a:moveTo>
                  <a:cubicBezTo>
                    <a:pt x="48" y="0"/>
                    <a:pt x="29" y="9"/>
                    <a:pt x="0" y="19"/>
                  </a:cubicBezTo>
                  <a:cubicBezTo>
                    <a:pt x="29" y="9"/>
                    <a:pt x="38" y="9"/>
                    <a:pt x="67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1106400" y="3757550"/>
              <a:ext cx="93350" cy="22475"/>
            </a:xfrm>
            <a:custGeom>
              <a:avLst/>
              <a:gdLst/>
              <a:ahLst/>
              <a:cxnLst/>
              <a:rect l="l" t="t" r="r" b="b"/>
              <a:pathLst>
                <a:path w="3734" h="899" extrusionOk="0">
                  <a:moveTo>
                    <a:pt x="1228" y="1"/>
                  </a:moveTo>
                  <a:cubicBezTo>
                    <a:pt x="1139" y="1"/>
                    <a:pt x="1091" y="44"/>
                    <a:pt x="1002" y="52"/>
                  </a:cubicBezTo>
                  <a:lnTo>
                    <a:pt x="0" y="336"/>
                  </a:lnTo>
                  <a:cubicBezTo>
                    <a:pt x="397" y="336"/>
                    <a:pt x="851" y="468"/>
                    <a:pt x="1276" y="515"/>
                  </a:cubicBezTo>
                  <a:cubicBezTo>
                    <a:pt x="1371" y="525"/>
                    <a:pt x="1881" y="544"/>
                    <a:pt x="1645" y="733"/>
                  </a:cubicBezTo>
                  <a:cubicBezTo>
                    <a:pt x="1720" y="808"/>
                    <a:pt x="1881" y="799"/>
                    <a:pt x="1975" y="818"/>
                  </a:cubicBezTo>
                  <a:cubicBezTo>
                    <a:pt x="2108" y="846"/>
                    <a:pt x="2231" y="846"/>
                    <a:pt x="2363" y="865"/>
                  </a:cubicBezTo>
                  <a:cubicBezTo>
                    <a:pt x="2546" y="890"/>
                    <a:pt x="2716" y="898"/>
                    <a:pt x="2890" y="898"/>
                  </a:cubicBezTo>
                  <a:cubicBezTo>
                    <a:pt x="2977" y="898"/>
                    <a:pt x="3065" y="896"/>
                    <a:pt x="3157" y="893"/>
                  </a:cubicBezTo>
                  <a:cubicBezTo>
                    <a:pt x="3261" y="893"/>
                    <a:pt x="3308" y="865"/>
                    <a:pt x="3402" y="818"/>
                  </a:cubicBezTo>
                  <a:cubicBezTo>
                    <a:pt x="3506" y="770"/>
                    <a:pt x="3629" y="751"/>
                    <a:pt x="3733" y="714"/>
                  </a:cubicBezTo>
                  <a:cubicBezTo>
                    <a:pt x="3676" y="680"/>
                    <a:pt x="3593" y="673"/>
                    <a:pt x="3518" y="673"/>
                  </a:cubicBezTo>
                  <a:cubicBezTo>
                    <a:pt x="3469" y="673"/>
                    <a:pt x="3423" y="676"/>
                    <a:pt x="3393" y="676"/>
                  </a:cubicBezTo>
                  <a:cubicBezTo>
                    <a:pt x="3298" y="676"/>
                    <a:pt x="3223" y="666"/>
                    <a:pt x="3128" y="666"/>
                  </a:cubicBezTo>
                  <a:cubicBezTo>
                    <a:pt x="2987" y="666"/>
                    <a:pt x="2864" y="647"/>
                    <a:pt x="2722" y="647"/>
                  </a:cubicBezTo>
                  <a:cubicBezTo>
                    <a:pt x="2722" y="581"/>
                    <a:pt x="2779" y="515"/>
                    <a:pt x="2798" y="468"/>
                  </a:cubicBezTo>
                  <a:cubicBezTo>
                    <a:pt x="2599" y="383"/>
                    <a:pt x="2410" y="364"/>
                    <a:pt x="2193" y="317"/>
                  </a:cubicBezTo>
                  <a:cubicBezTo>
                    <a:pt x="2051" y="288"/>
                    <a:pt x="1975" y="184"/>
                    <a:pt x="1843" y="147"/>
                  </a:cubicBezTo>
                  <a:lnTo>
                    <a:pt x="1276" y="5"/>
                  </a:lnTo>
                  <a:cubicBezTo>
                    <a:pt x="1259" y="2"/>
                    <a:pt x="1243" y="1"/>
                    <a:pt x="122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1295650" y="4284525"/>
              <a:ext cx="32850" cy="22475"/>
            </a:xfrm>
            <a:custGeom>
              <a:avLst/>
              <a:gdLst/>
              <a:ahLst/>
              <a:cxnLst/>
              <a:rect l="l" t="t" r="r" b="b"/>
              <a:pathLst>
                <a:path w="1314" h="899" extrusionOk="0">
                  <a:moveTo>
                    <a:pt x="1314" y="1"/>
                  </a:moveTo>
                  <a:cubicBezTo>
                    <a:pt x="1163" y="133"/>
                    <a:pt x="926" y="568"/>
                    <a:pt x="926" y="568"/>
                  </a:cubicBezTo>
                  <a:cubicBezTo>
                    <a:pt x="974" y="435"/>
                    <a:pt x="879" y="199"/>
                    <a:pt x="879" y="199"/>
                  </a:cubicBezTo>
                  <a:cubicBezTo>
                    <a:pt x="879" y="379"/>
                    <a:pt x="699" y="653"/>
                    <a:pt x="699" y="653"/>
                  </a:cubicBezTo>
                  <a:cubicBezTo>
                    <a:pt x="775" y="388"/>
                    <a:pt x="662" y="48"/>
                    <a:pt x="662" y="48"/>
                  </a:cubicBezTo>
                  <a:cubicBezTo>
                    <a:pt x="662" y="284"/>
                    <a:pt x="463" y="596"/>
                    <a:pt x="463" y="596"/>
                  </a:cubicBezTo>
                  <a:cubicBezTo>
                    <a:pt x="501" y="379"/>
                    <a:pt x="359" y="209"/>
                    <a:pt x="359" y="209"/>
                  </a:cubicBezTo>
                  <a:lnTo>
                    <a:pt x="359" y="209"/>
                  </a:lnTo>
                  <a:cubicBezTo>
                    <a:pt x="411" y="399"/>
                    <a:pt x="257" y="716"/>
                    <a:pt x="231" y="768"/>
                  </a:cubicBezTo>
                  <a:lnTo>
                    <a:pt x="231" y="768"/>
                  </a:lnTo>
                  <a:cubicBezTo>
                    <a:pt x="264" y="696"/>
                    <a:pt x="255" y="511"/>
                    <a:pt x="255" y="511"/>
                  </a:cubicBezTo>
                  <a:lnTo>
                    <a:pt x="255" y="511"/>
                  </a:lnTo>
                  <a:cubicBezTo>
                    <a:pt x="189" y="719"/>
                    <a:pt x="0" y="898"/>
                    <a:pt x="0" y="898"/>
                  </a:cubicBezTo>
                  <a:lnTo>
                    <a:pt x="1087" y="898"/>
                  </a:lnTo>
                  <a:cubicBezTo>
                    <a:pt x="1040" y="568"/>
                    <a:pt x="1314" y="1"/>
                    <a:pt x="1314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1273900" y="4273425"/>
              <a:ext cx="35475" cy="33575"/>
            </a:xfrm>
            <a:custGeom>
              <a:avLst/>
              <a:gdLst/>
              <a:ahLst/>
              <a:cxnLst/>
              <a:rect l="l" t="t" r="r" b="b"/>
              <a:pathLst>
                <a:path w="1419" h="1343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248" y="199"/>
                    <a:pt x="993" y="832"/>
                    <a:pt x="993" y="832"/>
                  </a:cubicBezTo>
                  <a:cubicBezTo>
                    <a:pt x="1040" y="634"/>
                    <a:pt x="946" y="275"/>
                    <a:pt x="946" y="275"/>
                  </a:cubicBezTo>
                  <a:cubicBezTo>
                    <a:pt x="946" y="549"/>
                    <a:pt x="747" y="955"/>
                    <a:pt x="747" y="955"/>
                  </a:cubicBezTo>
                  <a:cubicBezTo>
                    <a:pt x="813" y="568"/>
                    <a:pt x="709" y="38"/>
                    <a:pt x="709" y="38"/>
                  </a:cubicBezTo>
                  <a:cubicBezTo>
                    <a:pt x="709" y="407"/>
                    <a:pt x="492" y="861"/>
                    <a:pt x="492" y="861"/>
                  </a:cubicBezTo>
                  <a:cubicBezTo>
                    <a:pt x="530" y="539"/>
                    <a:pt x="388" y="294"/>
                    <a:pt x="388" y="293"/>
                  </a:cubicBezTo>
                  <a:lnTo>
                    <a:pt x="388" y="293"/>
                  </a:lnTo>
                  <a:cubicBezTo>
                    <a:pt x="445" y="596"/>
                    <a:pt x="246" y="1153"/>
                    <a:pt x="246" y="1153"/>
                  </a:cubicBezTo>
                  <a:cubicBezTo>
                    <a:pt x="284" y="1040"/>
                    <a:pt x="275" y="747"/>
                    <a:pt x="275" y="747"/>
                  </a:cubicBezTo>
                  <a:lnTo>
                    <a:pt x="275" y="747"/>
                  </a:lnTo>
                  <a:cubicBezTo>
                    <a:pt x="199" y="1068"/>
                    <a:pt x="1" y="1342"/>
                    <a:pt x="1" y="1342"/>
                  </a:cubicBezTo>
                  <a:lnTo>
                    <a:pt x="1191" y="1342"/>
                  </a:lnTo>
                  <a:cubicBezTo>
                    <a:pt x="1125" y="851"/>
                    <a:pt x="1418" y="1"/>
                    <a:pt x="141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1246025" y="4284525"/>
              <a:ext cx="32875" cy="22475"/>
            </a:xfrm>
            <a:custGeom>
              <a:avLst/>
              <a:gdLst/>
              <a:ahLst/>
              <a:cxnLst/>
              <a:rect l="l" t="t" r="r" b="b"/>
              <a:pathLst>
                <a:path w="1315" h="899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63" y="133"/>
                    <a:pt x="927" y="568"/>
                    <a:pt x="927" y="568"/>
                  </a:cubicBezTo>
                  <a:cubicBezTo>
                    <a:pt x="974" y="435"/>
                    <a:pt x="879" y="199"/>
                    <a:pt x="879" y="199"/>
                  </a:cubicBezTo>
                  <a:cubicBezTo>
                    <a:pt x="879" y="379"/>
                    <a:pt x="700" y="653"/>
                    <a:pt x="700" y="653"/>
                  </a:cubicBezTo>
                  <a:cubicBezTo>
                    <a:pt x="775" y="388"/>
                    <a:pt x="662" y="48"/>
                    <a:pt x="662" y="48"/>
                  </a:cubicBezTo>
                  <a:cubicBezTo>
                    <a:pt x="662" y="284"/>
                    <a:pt x="464" y="596"/>
                    <a:pt x="464" y="596"/>
                  </a:cubicBezTo>
                  <a:cubicBezTo>
                    <a:pt x="501" y="379"/>
                    <a:pt x="360" y="209"/>
                    <a:pt x="360" y="209"/>
                  </a:cubicBezTo>
                  <a:lnTo>
                    <a:pt x="360" y="209"/>
                  </a:lnTo>
                  <a:cubicBezTo>
                    <a:pt x="412" y="399"/>
                    <a:pt x="257" y="716"/>
                    <a:pt x="231" y="768"/>
                  </a:cubicBezTo>
                  <a:lnTo>
                    <a:pt x="231" y="768"/>
                  </a:lnTo>
                  <a:cubicBezTo>
                    <a:pt x="264" y="696"/>
                    <a:pt x="256" y="511"/>
                    <a:pt x="256" y="511"/>
                  </a:cubicBezTo>
                  <a:lnTo>
                    <a:pt x="256" y="511"/>
                  </a:lnTo>
                  <a:cubicBezTo>
                    <a:pt x="190" y="719"/>
                    <a:pt x="0" y="898"/>
                    <a:pt x="0" y="898"/>
                  </a:cubicBezTo>
                  <a:lnTo>
                    <a:pt x="1087" y="898"/>
                  </a:lnTo>
                  <a:cubicBezTo>
                    <a:pt x="1040" y="568"/>
                    <a:pt x="1314" y="1"/>
                    <a:pt x="1314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15"/>
          <p:cNvSpPr/>
          <p:nvPr/>
        </p:nvSpPr>
        <p:spPr>
          <a:xfrm>
            <a:off x="-333025" y="2871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C72062BF-2A2B-40C6-882D-7150588070A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9" r:id="rId7"/>
    <p:sldLayoutId id="2147483660" r:id="rId8"/>
    <p:sldLayoutId id="2147483661" r:id="rId9"/>
    <p:sldLayoutId id="2147483662" r:id="rId10"/>
    <p:sldLayoutId id="2147483665" r:id="rId11"/>
    <p:sldLayoutId id="2147483666" r:id="rId12"/>
    <p:sldLayoutId id="2147483668" r:id="rId13"/>
    <p:sldLayoutId id="2147483670" r:id="rId14"/>
    <p:sldLayoutId id="2147483671" r:id="rId15"/>
    <p:sldLayoutId id="2147483674" r:id="rId16"/>
    <p:sldLayoutId id="2147483677" r:id="rId17"/>
    <p:sldLayoutId id="2147483678" r:id="rId18"/>
    <p:sldLayoutId id="2147483679" r:id="rId19"/>
    <p:sldLayoutId id="2147483684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12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31.png"/><Relationship Id="rId4" Type="http://schemas.openxmlformats.org/officeDocument/2006/relationships/image" Target="../media/image29.jpeg"/><Relationship Id="rId9" Type="http://schemas.microsoft.com/office/2007/relationships/hdphoto" Target="../media/hdphoto4.wdp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1.png"/><Relationship Id="rId18" Type="http://schemas.openxmlformats.org/officeDocument/2006/relationships/image" Target="../media/image55.png"/><Relationship Id="rId3" Type="http://schemas.openxmlformats.org/officeDocument/2006/relationships/image" Target="../media/image28.png"/><Relationship Id="rId21" Type="http://schemas.openxmlformats.org/officeDocument/2006/relationships/image" Target="../media/image58.png"/><Relationship Id="rId7" Type="http://schemas.openxmlformats.org/officeDocument/2006/relationships/image" Target="../media/image49.png"/><Relationship Id="rId12" Type="http://schemas.microsoft.com/office/2007/relationships/hdphoto" Target="../media/hdphoto4.wdp"/><Relationship Id="rId17" Type="http://schemas.openxmlformats.org/officeDocument/2006/relationships/image" Target="../media/image54.png"/><Relationship Id="rId2" Type="http://schemas.openxmlformats.org/officeDocument/2006/relationships/image" Target="../media/image27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11" Type="http://schemas.openxmlformats.org/officeDocument/2006/relationships/image" Target="../media/image30.png"/><Relationship Id="rId5" Type="http://schemas.openxmlformats.org/officeDocument/2006/relationships/image" Target="../media/image47.png"/><Relationship Id="rId15" Type="http://schemas.openxmlformats.org/officeDocument/2006/relationships/image" Target="../media/image32.jpeg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openxmlformats.org/officeDocument/2006/relationships/image" Target="../media/image29.jpeg"/><Relationship Id="rId9" Type="http://schemas.openxmlformats.org/officeDocument/2006/relationships/image" Target="../media/image51.png"/><Relationship Id="rId1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2096D6-A0FD-4768-9794-A43C18CB1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48" y="-799744"/>
            <a:ext cx="6854448" cy="6216016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F76BA478-E367-4AD3-9790-7B65BCE9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970" y="3333364"/>
            <a:ext cx="5614362" cy="722996"/>
          </a:xfrm>
        </p:spPr>
        <p:txBody>
          <a:bodyPr/>
          <a:lstStyle/>
          <a:p>
            <a:pPr algn="ctr">
              <a:lnSpc>
                <a:spcPct val="95000"/>
              </a:lnSpc>
            </a:pPr>
            <a:r>
              <a:rPr lang="en-US" b="1">
                <a:solidFill>
                  <a:srgbClr val="FFFF00"/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7 Stormtrooper" panose="020B0500000000000000" pitchFamily="34" charset="0"/>
              </a:rPr>
              <a:t>SỐ </a:t>
            </a:r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7 Stormtrooper" panose="020B0500000000000000" pitchFamily="34" charset="0"/>
              </a:rPr>
              <a:t>THẬP</a:t>
            </a:r>
            <a:r>
              <a:rPr lang="en-US" b="1">
                <a:solidFill>
                  <a:srgbClr val="F9A92B"/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7 Stormtrooper" panose="020B0500000000000000" pitchFamily="34" charset="0"/>
              </a:rPr>
              <a:t> </a:t>
            </a:r>
            <a:r>
              <a:rPr lang="en-US" b="1">
                <a:solidFill>
                  <a:srgbClr val="97CCEE"/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7 Stormtrooper" panose="020B0500000000000000" pitchFamily="34" charset="0"/>
              </a:rPr>
              <a:t>PHÂN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E75F7A-E4C1-4188-BB7F-968E677A7B14}"/>
              </a:ext>
            </a:extLst>
          </p:cNvPr>
          <p:cNvSpPr txBox="1"/>
          <p:nvPr/>
        </p:nvSpPr>
        <p:spPr>
          <a:xfrm>
            <a:off x="4021665" y="378723"/>
            <a:ext cx="3225803" cy="167708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344236"/>
              </a:avLst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#9Slide03 IcielUni Sans Heavy" panose="00000500000000000000" pitchFamily="2" charset="0"/>
              </a:rPr>
              <a:t>Toán 5 - tuần 29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EB3C188-893C-4381-89C3-93326A91C16C}"/>
              </a:ext>
            </a:extLst>
          </p:cNvPr>
          <p:cNvSpPr txBox="1"/>
          <p:nvPr/>
        </p:nvSpPr>
        <p:spPr>
          <a:xfrm>
            <a:off x="2968778" y="4011322"/>
            <a:ext cx="2853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4"/>
                </a:solidFill>
                <a:latin typeface="#9Slide05 VL Fadilla" pitchFamily="2" charset="0"/>
              </a:rPr>
              <a:t>(Tiếp theo)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02EFA8-2B5C-4999-8656-E80A6C28446E}"/>
              </a:ext>
            </a:extLst>
          </p:cNvPr>
          <p:cNvSpPr txBox="1"/>
          <p:nvPr/>
        </p:nvSpPr>
        <p:spPr>
          <a:xfrm>
            <a:off x="4721528" y="4521842"/>
            <a:ext cx="1453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3 Cousine Bold" panose="02070709020205020404" pitchFamily="49" charset="0"/>
                <a:ea typeface="Nirmala UI" panose="020B0502040204020203" pitchFamily="34" charset="0"/>
                <a:cs typeface="#9Slide03 Cousine Bold" panose="02070709020205020404" pitchFamily="49" charset="0"/>
              </a:rPr>
              <a:t>Trang 151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CCEA99-8256-4EC7-A933-D9FD83FA2108}"/>
              </a:ext>
            </a:extLst>
          </p:cNvPr>
          <p:cNvSpPr txBox="1"/>
          <p:nvPr/>
        </p:nvSpPr>
        <p:spPr>
          <a:xfrm>
            <a:off x="1428750" y="2483261"/>
            <a:ext cx="6286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6 Deepika Sketch" panose="02000507000000020004" pitchFamily="2" charset="0"/>
              </a:rPr>
              <a:t>Ôn tập về</a:t>
            </a:r>
            <a:r>
              <a:rPr lang="en-US" sz="40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6 Deepika Sketch" panose="02000507000000020004" pitchFamily="2" charset="0"/>
              </a:rPr>
              <a:t> </a:t>
            </a:r>
            <a:endParaRPr lang="en-US" sz="4000">
              <a:solidFill>
                <a:schemeClr val="accent1">
                  <a:lumMod val="40000"/>
                  <a:lumOff val="60000"/>
                </a:schemeClr>
              </a:solidFill>
              <a:latin typeface="#9Slide06 Deepika Sketch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277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303">
            <a:extLst>
              <a:ext uri="{FF2B5EF4-FFF2-40B4-BE49-F238E27FC236}">
                <a16:creationId xmlns:a16="http://schemas.microsoft.com/office/drawing/2014/main" xmlns="" id="{1EF514DF-4211-4B68-A2E6-65BB7EB77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6245484" y="594563"/>
            <a:ext cx="2842966" cy="2385693"/>
          </a:xfrm>
          <a:prstGeom prst="rect">
            <a:avLst/>
          </a:prstGeom>
        </p:spPr>
      </p:pic>
      <p:grpSp>
        <p:nvGrpSpPr>
          <p:cNvPr id="1206" name="Google Shape;1206;p40"/>
          <p:cNvGrpSpPr/>
          <p:nvPr/>
        </p:nvGrpSpPr>
        <p:grpSpPr>
          <a:xfrm>
            <a:off x="-827600" y="1580877"/>
            <a:ext cx="3769363" cy="2886154"/>
            <a:chOff x="4814600" y="2341100"/>
            <a:chExt cx="723500" cy="553975"/>
          </a:xfrm>
        </p:grpSpPr>
        <p:sp>
          <p:nvSpPr>
            <p:cNvPr id="1207" name="Google Shape;1207;p40"/>
            <p:cNvSpPr/>
            <p:nvPr/>
          </p:nvSpPr>
          <p:spPr>
            <a:xfrm>
              <a:off x="5332725" y="2542650"/>
              <a:ext cx="23175" cy="6775"/>
            </a:xfrm>
            <a:custGeom>
              <a:avLst/>
              <a:gdLst/>
              <a:ahLst/>
              <a:cxnLst/>
              <a:rect l="l" t="t" r="r" b="b"/>
              <a:pathLst>
                <a:path w="927" h="271" extrusionOk="0">
                  <a:moveTo>
                    <a:pt x="495" y="1"/>
                  </a:moveTo>
                  <a:cubicBezTo>
                    <a:pt x="221" y="1"/>
                    <a:pt x="0" y="185"/>
                    <a:pt x="0" y="185"/>
                  </a:cubicBezTo>
                  <a:cubicBezTo>
                    <a:pt x="51" y="181"/>
                    <a:pt x="96" y="179"/>
                    <a:pt x="139" y="179"/>
                  </a:cubicBezTo>
                  <a:cubicBezTo>
                    <a:pt x="282" y="179"/>
                    <a:pt x="394" y="205"/>
                    <a:pt x="539" y="270"/>
                  </a:cubicBezTo>
                  <a:cubicBezTo>
                    <a:pt x="539" y="270"/>
                    <a:pt x="927" y="91"/>
                    <a:pt x="624" y="15"/>
                  </a:cubicBezTo>
                  <a:cubicBezTo>
                    <a:pt x="580" y="5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5335800" y="2538475"/>
              <a:ext cx="23175" cy="5525"/>
            </a:xfrm>
            <a:custGeom>
              <a:avLst/>
              <a:gdLst/>
              <a:ahLst/>
              <a:cxnLst/>
              <a:rect l="l" t="t" r="r" b="b"/>
              <a:pathLst>
                <a:path w="927" h="221" extrusionOk="0">
                  <a:moveTo>
                    <a:pt x="331" y="1"/>
                  </a:moveTo>
                  <a:cubicBezTo>
                    <a:pt x="143" y="1"/>
                    <a:pt x="0" y="50"/>
                    <a:pt x="0" y="50"/>
                  </a:cubicBezTo>
                  <a:cubicBezTo>
                    <a:pt x="27" y="47"/>
                    <a:pt x="52" y="45"/>
                    <a:pt x="74" y="45"/>
                  </a:cubicBezTo>
                  <a:cubicBezTo>
                    <a:pt x="249" y="45"/>
                    <a:pt x="305" y="136"/>
                    <a:pt x="473" y="220"/>
                  </a:cubicBezTo>
                  <a:cubicBezTo>
                    <a:pt x="473" y="220"/>
                    <a:pt x="927" y="144"/>
                    <a:pt x="605" y="40"/>
                  </a:cubicBezTo>
                  <a:cubicBezTo>
                    <a:pt x="511" y="11"/>
                    <a:pt x="416" y="1"/>
                    <a:pt x="33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5343600" y="2523650"/>
              <a:ext cx="22925" cy="7350"/>
            </a:xfrm>
            <a:custGeom>
              <a:avLst/>
              <a:gdLst/>
              <a:ahLst/>
              <a:cxnLst/>
              <a:rect l="l" t="t" r="r" b="b"/>
              <a:pathLst>
                <a:path w="917" h="294" extrusionOk="0">
                  <a:moveTo>
                    <a:pt x="377" y="0"/>
                  </a:moveTo>
                  <a:cubicBezTo>
                    <a:pt x="157" y="0"/>
                    <a:pt x="0" y="76"/>
                    <a:pt x="0" y="76"/>
                  </a:cubicBezTo>
                  <a:cubicBezTo>
                    <a:pt x="13" y="75"/>
                    <a:pt x="26" y="74"/>
                    <a:pt x="38" y="74"/>
                  </a:cubicBezTo>
                  <a:cubicBezTo>
                    <a:pt x="239" y="74"/>
                    <a:pt x="342" y="213"/>
                    <a:pt x="529" y="293"/>
                  </a:cubicBezTo>
                  <a:cubicBezTo>
                    <a:pt x="529" y="293"/>
                    <a:pt x="917" y="114"/>
                    <a:pt x="605" y="29"/>
                  </a:cubicBezTo>
                  <a:cubicBezTo>
                    <a:pt x="525" y="8"/>
                    <a:pt x="447" y="0"/>
                    <a:pt x="37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0"/>
            <p:cNvSpPr/>
            <p:nvPr/>
          </p:nvSpPr>
          <p:spPr>
            <a:xfrm>
              <a:off x="5338625" y="2531650"/>
              <a:ext cx="23175" cy="7850"/>
            </a:xfrm>
            <a:custGeom>
              <a:avLst/>
              <a:gdLst/>
              <a:ahLst/>
              <a:cxnLst/>
              <a:rect l="l" t="t" r="r" b="b"/>
              <a:pathLst>
                <a:path w="927" h="314" extrusionOk="0">
                  <a:moveTo>
                    <a:pt x="48" y="1"/>
                  </a:moveTo>
                  <a:cubicBezTo>
                    <a:pt x="18" y="1"/>
                    <a:pt x="1" y="2"/>
                    <a:pt x="1" y="2"/>
                  </a:cubicBezTo>
                  <a:cubicBezTo>
                    <a:pt x="237" y="30"/>
                    <a:pt x="313" y="181"/>
                    <a:pt x="454" y="313"/>
                  </a:cubicBezTo>
                  <a:cubicBezTo>
                    <a:pt x="454" y="313"/>
                    <a:pt x="927" y="266"/>
                    <a:pt x="662" y="124"/>
                  </a:cubicBezTo>
                  <a:cubicBezTo>
                    <a:pt x="446" y="13"/>
                    <a:pt x="159" y="1"/>
                    <a:pt x="4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0"/>
            <p:cNvSpPr/>
            <p:nvPr/>
          </p:nvSpPr>
          <p:spPr>
            <a:xfrm>
              <a:off x="5341950" y="2529025"/>
              <a:ext cx="23400" cy="7875"/>
            </a:xfrm>
            <a:custGeom>
              <a:avLst/>
              <a:gdLst/>
              <a:ahLst/>
              <a:cxnLst/>
              <a:rect l="l" t="t" r="r" b="b"/>
              <a:pathLst>
                <a:path w="936" h="315" extrusionOk="0">
                  <a:moveTo>
                    <a:pt x="78" y="1"/>
                  </a:moveTo>
                  <a:cubicBezTo>
                    <a:pt x="30" y="1"/>
                    <a:pt x="0" y="3"/>
                    <a:pt x="0" y="3"/>
                  </a:cubicBezTo>
                  <a:cubicBezTo>
                    <a:pt x="236" y="31"/>
                    <a:pt x="321" y="182"/>
                    <a:pt x="463" y="315"/>
                  </a:cubicBezTo>
                  <a:cubicBezTo>
                    <a:pt x="463" y="315"/>
                    <a:pt x="936" y="267"/>
                    <a:pt x="662" y="126"/>
                  </a:cubicBezTo>
                  <a:cubicBezTo>
                    <a:pt x="469" y="16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5345950" y="2518025"/>
              <a:ext cx="23650" cy="6600"/>
            </a:xfrm>
            <a:custGeom>
              <a:avLst/>
              <a:gdLst/>
              <a:ahLst/>
              <a:cxnLst/>
              <a:rect l="l" t="t" r="r" b="b"/>
              <a:pathLst>
                <a:path w="946" h="264" extrusionOk="0">
                  <a:moveTo>
                    <a:pt x="484" y="1"/>
                  </a:moveTo>
                  <a:cubicBezTo>
                    <a:pt x="218" y="1"/>
                    <a:pt x="1" y="197"/>
                    <a:pt x="1" y="197"/>
                  </a:cubicBezTo>
                  <a:cubicBezTo>
                    <a:pt x="74" y="185"/>
                    <a:pt x="137" y="178"/>
                    <a:pt x="195" y="178"/>
                  </a:cubicBezTo>
                  <a:cubicBezTo>
                    <a:pt x="314" y="178"/>
                    <a:pt x="412" y="206"/>
                    <a:pt x="539" y="263"/>
                  </a:cubicBezTo>
                  <a:cubicBezTo>
                    <a:pt x="539" y="263"/>
                    <a:pt x="946" y="93"/>
                    <a:pt x="615" y="17"/>
                  </a:cubicBezTo>
                  <a:cubicBezTo>
                    <a:pt x="571" y="6"/>
                    <a:pt x="527" y="1"/>
                    <a:pt x="484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5347600" y="2508825"/>
              <a:ext cx="19450" cy="10600"/>
            </a:xfrm>
            <a:custGeom>
              <a:avLst/>
              <a:gdLst/>
              <a:ahLst/>
              <a:cxnLst/>
              <a:rect l="l" t="t" r="r" b="b"/>
              <a:pathLst>
                <a:path w="778" h="424" extrusionOk="0">
                  <a:moveTo>
                    <a:pt x="555" y="0"/>
                  </a:moveTo>
                  <a:cubicBezTo>
                    <a:pt x="535" y="0"/>
                    <a:pt x="511" y="3"/>
                    <a:pt x="483" y="7"/>
                  </a:cubicBezTo>
                  <a:cubicBezTo>
                    <a:pt x="162" y="64"/>
                    <a:pt x="1" y="423"/>
                    <a:pt x="1" y="423"/>
                  </a:cubicBezTo>
                  <a:cubicBezTo>
                    <a:pt x="209" y="300"/>
                    <a:pt x="322" y="263"/>
                    <a:pt x="540" y="263"/>
                  </a:cubicBezTo>
                  <a:cubicBezTo>
                    <a:pt x="540" y="263"/>
                    <a:pt x="778" y="0"/>
                    <a:pt x="55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5347125" y="2504400"/>
              <a:ext cx="20975" cy="6275"/>
            </a:xfrm>
            <a:custGeom>
              <a:avLst/>
              <a:gdLst/>
              <a:ahLst/>
              <a:cxnLst/>
              <a:rect l="l" t="t" r="r" b="b"/>
              <a:pathLst>
                <a:path w="839" h="251" extrusionOk="0">
                  <a:moveTo>
                    <a:pt x="602" y="1"/>
                  </a:moveTo>
                  <a:cubicBezTo>
                    <a:pt x="584" y="1"/>
                    <a:pt x="564" y="2"/>
                    <a:pt x="540" y="5"/>
                  </a:cubicBezTo>
                  <a:cubicBezTo>
                    <a:pt x="209" y="43"/>
                    <a:pt x="1" y="251"/>
                    <a:pt x="1" y="251"/>
                  </a:cubicBezTo>
                  <a:cubicBezTo>
                    <a:pt x="94" y="204"/>
                    <a:pt x="162" y="190"/>
                    <a:pt x="229" y="190"/>
                  </a:cubicBezTo>
                  <a:cubicBezTo>
                    <a:pt x="311" y="190"/>
                    <a:pt x="391" y="212"/>
                    <a:pt x="511" y="222"/>
                  </a:cubicBezTo>
                  <a:cubicBezTo>
                    <a:pt x="511" y="222"/>
                    <a:pt x="839" y="1"/>
                    <a:pt x="6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0"/>
            <p:cNvSpPr/>
            <p:nvPr/>
          </p:nvSpPr>
          <p:spPr>
            <a:xfrm>
              <a:off x="5347600" y="2487800"/>
              <a:ext cx="20275" cy="7275"/>
            </a:xfrm>
            <a:custGeom>
              <a:avLst/>
              <a:gdLst/>
              <a:ahLst/>
              <a:cxnLst/>
              <a:rect l="l" t="t" r="r" b="b"/>
              <a:pathLst>
                <a:path w="811" h="291" extrusionOk="0">
                  <a:moveTo>
                    <a:pt x="590" y="1"/>
                  </a:moveTo>
                  <a:cubicBezTo>
                    <a:pt x="570" y="1"/>
                    <a:pt x="547" y="3"/>
                    <a:pt x="521" y="7"/>
                  </a:cubicBezTo>
                  <a:cubicBezTo>
                    <a:pt x="190" y="73"/>
                    <a:pt x="1" y="291"/>
                    <a:pt x="1" y="291"/>
                  </a:cubicBezTo>
                  <a:cubicBezTo>
                    <a:pt x="72" y="248"/>
                    <a:pt x="140" y="235"/>
                    <a:pt x="210" y="235"/>
                  </a:cubicBezTo>
                  <a:cubicBezTo>
                    <a:pt x="325" y="235"/>
                    <a:pt x="445" y="272"/>
                    <a:pt x="587" y="272"/>
                  </a:cubicBezTo>
                  <a:cubicBezTo>
                    <a:pt x="587" y="272"/>
                    <a:pt x="810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0"/>
            <p:cNvSpPr/>
            <p:nvPr/>
          </p:nvSpPr>
          <p:spPr>
            <a:xfrm>
              <a:off x="5346200" y="2498575"/>
              <a:ext cx="23875" cy="6425"/>
            </a:xfrm>
            <a:custGeom>
              <a:avLst/>
              <a:gdLst/>
              <a:ahLst/>
              <a:cxnLst/>
              <a:rect l="l" t="t" r="r" b="b"/>
              <a:pathLst>
                <a:path w="955" h="257" extrusionOk="0">
                  <a:moveTo>
                    <a:pt x="605" y="0"/>
                  </a:moveTo>
                  <a:cubicBezTo>
                    <a:pt x="307" y="0"/>
                    <a:pt x="0" y="162"/>
                    <a:pt x="0" y="162"/>
                  </a:cubicBezTo>
                  <a:cubicBezTo>
                    <a:pt x="56" y="143"/>
                    <a:pt x="107" y="136"/>
                    <a:pt x="155" y="136"/>
                  </a:cubicBezTo>
                  <a:cubicBezTo>
                    <a:pt x="300" y="136"/>
                    <a:pt x="416" y="207"/>
                    <a:pt x="558" y="257"/>
                  </a:cubicBezTo>
                  <a:cubicBezTo>
                    <a:pt x="558" y="257"/>
                    <a:pt x="955" y="30"/>
                    <a:pt x="652" y="2"/>
                  </a:cubicBezTo>
                  <a:cubicBezTo>
                    <a:pt x="637" y="1"/>
                    <a:pt x="621" y="0"/>
                    <a:pt x="60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0"/>
            <p:cNvSpPr/>
            <p:nvPr/>
          </p:nvSpPr>
          <p:spPr>
            <a:xfrm>
              <a:off x="5348325" y="2494775"/>
              <a:ext cx="23875" cy="6225"/>
            </a:xfrm>
            <a:custGeom>
              <a:avLst/>
              <a:gdLst/>
              <a:ahLst/>
              <a:cxnLst/>
              <a:rect l="l" t="t" r="r" b="b"/>
              <a:pathLst>
                <a:path w="955" h="249" extrusionOk="0">
                  <a:moveTo>
                    <a:pt x="603" y="1"/>
                  </a:moveTo>
                  <a:cubicBezTo>
                    <a:pt x="306" y="1"/>
                    <a:pt x="0" y="154"/>
                    <a:pt x="0" y="154"/>
                  </a:cubicBezTo>
                  <a:cubicBezTo>
                    <a:pt x="52" y="138"/>
                    <a:pt x="99" y="132"/>
                    <a:pt x="143" y="132"/>
                  </a:cubicBezTo>
                  <a:cubicBezTo>
                    <a:pt x="294" y="132"/>
                    <a:pt x="412" y="204"/>
                    <a:pt x="558" y="248"/>
                  </a:cubicBezTo>
                  <a:cubicBezTo>
                    <a:pt x="558" y="248"/>
                    <a:pt x="955" y="31"/>
                    <a:pt x="652" y="2"/>
                  </a:cubicBezTo>
                  <a:cubicBezTo>
                    <a:pt x="636" y="1"/>
                    <a:pt x="619" y="1"/>
                    <a:pt x="603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0"/>
            <p:cNvSpPr/>
            <p:nvPr/>
          </p:nvSpPr>
          <p:spPr>
            <a:xfrm>
              <a:off x="5348550" y="2480950"/>
              <a:ext cx="19050" cy="10600"/>
            </a:xfrm>
            <a:custGeom>
              <a:avLst/>
              <a:gdLst/>
              <a:ahLst/>
              <a:cxnLst/>
              <a:rect l="l" t="t" r="r" b="b"/>
              <a:pathLst>
                <a:path w="762" h="424" extrusionOk="0">
                  <a:moveTo>
                    <a:pt x="542" y="0"/>
                  </a:moveTo>
                  <a:cubicBezTo>
                    <a:pt x="523" y="0"/>
                    <a:pt x="500" y="3"/>
                    <a:pt x="473" y="7"/>
                  </a:cubicBezTo>
                  <a:cubicBezTo>
                    <a:pt x="152" y="73"/>
                    <a:pt x="1" y="423"/>
                    <a:pt x="1" y="423"/>
                  </a:cubicBezTo>
                  <a:cubicBezTo>
                    <a:pt x="199" y="310"/>
                    <a:pt x="322" y="281"/>
                    <a:pt x="530" y="272"/>
                  </a:cubicBezTo>
                  <a:cubicBezTo>
                    <a:pt x="530" y="272"/>
                    <a:pt x="761" y="0"/>
                    <a:pt x="5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0"/>
            <p:cNvSpPr/>
            <p:nvPr/>
          </p:nvSpPr>
          <p:spPr>
            <a:xfrm>
              <a:off x="5348075" y="2476325"/>
              <a:ext cx="20825" cy="6700"/>
            </a:xfrm>
            <a:custGeom>
              <a:avLst/>
              <a:gdLst/>
              <a:ahLst/>
              <a:cxnLst/>
              <a:rect l="l" t="t" r="r" b="b"/>
              <a:pathLst>
                <a:path w="833" h="268" extrusionOk="0">
                  <a:moveTo>
                    <a:pt x="586" y="1"/>
                  </a:moveTo>
                  <a:cubicBezTo>
                    <a:pt x="572" y="1"/>
                    <a:pt x="557" y="2"/>
                    <a:pt x="539" y="3"/>
                  </a:cubicBezTo>
                  <a:cubicBezTo>
                    <a:pt x="209" y="60"/>
                    <a:pt x="1" y="268"/>
                    <a:pt x="1" y="268"/>
                  </a:cubicBezTo>
                  <a:cubicBezTo>
                    <a:pt x="92" y="220"/>
                    <a:pt x="162" y="206"/>
                    <a:pt x="230" y="206"/>
                  </a:cubicBezTo>
                  <a:cubicBezTo>
                    <a:pt x="311" y="206"/>
                    <a:pt x="390" y="225"/>
                    <a:pt x="502" y="230"/>
                  </a:cubicBezTo>
                  <a:cubicBezTo>
                    <a:pt x="502" y="230"/>
                    <a:pt x="832" y="1"/>
                    <a:pt x="58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0"/>
            <p:cNvSpPr/>
            <p:nvPr/>
          </p:nvSpPr>
          <p:spPr>
            <a:xfrm>
              <a:off x="5348325" y="2461725"/>
              <a:ext cx="23400" cy="5475"/>
            </a:xfrm>
            <a:custGeom>
              <a:avLst/>
              <a:gdLst/>
              <a:ahLst/>
              <a:cxnLst/>
              <a:rect l="l" t="t" r="r" b="b"/>
              <a:pathLst>
                <a:path w="936" h="219" extrusionOk="0">
                  <a:moveTo>
                    <a:pt x="580" y="1"/>
                  </a:moveTo>
                  <a:cubicBezTo>
                    <a:pt x="260" y="1"/>
                    <a:pt x="0" y="171"/>
                    <a:pt x="0" y="171"/>
                  </a:cubicBezTo>
                  <a:cubicBezTo>
                    <a:pt x="69" y="148"/>
                    <a:pt x="124" y="139"/>
                    <a:pt x="171" y="139"/>
                  </a:cubicBezTo>
                  <a:cubicBezTo>
                    <a:pt x="280" y="139"/>
                    <a:pt x="354" y="186"/>
                    <a:pt x="492" y="219"/>
                  </a:cubicBezTo>
                  <a:cubicBezTo>
                    <a:pt x="492" y="219"/>
                    <a:pt x="936" y="20"/>
                    <a:pt x="605" y="1"/>
                  </a:cubicBezTo>
                  <a:cubicBezTo>
                    <a:pt x="597" y="1"/>
                    <a:pt x="588" y="1"/>
                    <a:pt x="58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0"/>
            <p:cNvSpPr/>
            <p:nvPr/>
          </p:nvSpPr>
          <p:spPr>
            <a:xfrm>
              <a:off x="5346900" y="2470250"/>
              <a:ext cx="23900" cy="6650"/>
            </a:xfrm>
            <a:custGeom>
              <a:avLst/>
              <a:gdLst/>
              <a:ahLst/>
              <a:cxnLst/>
              <a:rect l="l" t="t" r="r" b="b"/>
              <a:pathLst>
                <a:path w="956" h="266" extrusionOk="0">
                  <a:moveTo>
                    <a:pt x="620" y="0"/>
                  </a:moveTo>
                  <a:cubicBezTo>
                    <a:pt x="324" y="0"/>
                    <a:pt x="1" y="171"/>
                    <a:pt x="1" y="171"/>
                  </a:cubicBezTo>
                  <a:cubicBezTo>
                    <a:pt x="52" y="153"/>
                    <a:pt x="99" y="145"/>
                    <a:pt x="144" y="145"/>
                  </a:cubicBezTo>
                  <a:cubicBezTo>
                    <a:pt x="288" y="145"/>
                    <a:pt x="404" y="222"/>
                    <a:pt x="549" y="265"/>
                  </a:cubicBezTo>
                  <a:cubicBezTo>
                    <a:pt x="549" y="265"/>
                    <a:pt x="955" y="38"/>
                    <a:pt x="643" y="0"/>
                  </a:cubicBezTo>
                  <a:cubicBezTo>
                    <a:pt x="635" y="0"/>
                    <a:pt x="628" y="0"/>
                    <a:pt x="62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0"/>
            <p:cNvSpPr/>
            <p:nvPr/>
          </p:nvSpPr>
          <p:spPr>
            <a:xfrm>
              <a:off x="5348550" y="2466700"/>
              <a:ext cx="24375" cy="6650"/>
            </a:xfrm>
            <a:custGeom>
              <a:avLst/>
              <a:gdLst/>
              <a:ahLst/>
              <a:cxnLst/>
              <a:rect l="l" t="t" r="r" b="b"/>
              <a:pathLst>
                <a:path w="975" h="266" extrusionOk="0">
                  <a:moveTo>
                    <a:pt x="628" y="0"/>
                  </a:moveTo>
                  <a:cubicBezTo>
                    <a:pt x="315" y="0"/>
                    <a:pt x="1" y="171"/>
                    <a:pt x="1" y="171"/>
                  </a:cubicBezTo>
                  <a:cubicBezTo>
                    <a:pt x="54" y="153"/>
                    <a:pt x="103" y="146"/>
                    <a:pt x="149" y="146"/>
                  </a:cubicBezTo>
                  <a:cubicBezTo>
                    <a:pt x="297" y="146"/>
                    <a:pt x="414" y="222"/>
                    <a:pt x="558" y="265"/>
                  </a:cubicBezTo>
                  <a:cubicBezTo>
                    <a:pt x="558" y="265"/>
                    <a:pt x="974" y="29"/>
                    <a:pt x="653" y="1"/>
                  </a:cubicBezTo>
                  <a:cubicBezTo>
                    <a:pt x="645" y="0"/>
                    <a:pt x="636" y="0"/>
                    <a:pt x="62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0"/>
            <p:cNvSpPr/>
            <p:nvPr/>
          </p:nvSpPr>
          <p:spPr>
            <a:xfrm>
              <a:off x="5345950" y="2452500"/>
              <a:ext cx="21025" cy="9500"/>
            </a:xfrm>
            <a:custGeom>
              <a:avLst/>
              <a:gdLst/>
              <a:ahLst/>
              <a:cxnLst/>
              <a:rect l="l" t="t" r="r" b="b"/>
              <a:pathLst>
                <a:path w="841" h="380" extrusionOk="0">
                  <a:moveTo>
                    <a:pt x="559" y="1"/>
                  </a:moveTo>
                  <a:cubicBezTo>
                    <a:pt x="550" y="1"/>
                    <a:pt x="540" y="1"/>
                    <a:pt x="530" y="2"/>
                  </a:cubicBezTo>
                  <a:cubicBezTo>
                    <a:pt x="199" y="39"/>
                    <a:pt x="1" y="380"/>
                    <a:pt x="1" y="380"/>
                  </a:cubicBezTo>
                  <a:cubicBezTo>
                    <a:pt x="178" y="299"/>
                    <a:pt x="293" y="274"/>
                    <a:pt x="452" y="274"/>
                  </a:cubicBezTo>
                  <a:cubicBezTo>
                    <a:pt x="480" y="274"/>
                    <a:pt x="509" y="274"/>
                    <a:pt x="539" y="276"/>
                  </a:cubicBezTo>
                  <a:cubicBezTo>
                    <a:pt x="539" y="276"/>
                    <a:pt x="841" y="1"/>
                    <a:pt x="559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0"/>
            <p:cNvSpPr/>
            <p:nvPr/>
          </p:nvSpPr>
          <p:spPr>
            <a:xfrm>
              <a:off x="5346200" y="2448500"/>
              <a:ext cx="22725" cy="5225"/>
            </a:xfrm>
            <a:custGeom>
              <a:avLst/>
              <a:gdLst/>
              <a:ahLst/>
              <a:cxnLst/>
              <a:rect l="l" t="t" r="r" b="b"/>
              <a:pathLst>
                <a:path w="909" h="209" extrusionOk="0">
                  <a:moveTo>
                    <a:pt x="598" y="1"/>
                  </a:moveTo>
                  <a:cubicBezTo>
                    <a:pt x="591" y="1"/>
                    <a:pt x="584" y="1"/>
                    <a:pt x="577" y="1"/>
                  </a:cubicBezTo>
                  <a:cubicBezTo>
                    <a:pt x="236" y="10"/>
                    <a:pt x="0" y="209"/>
                    <a:pt x="0" y="209"/>
                  </a:cubicBezTo>
                  <a:cubicBezTo>
                    <a:pt x="88" y="172"/>
                    <a:pt x="151" y="160"/>
                    <a:pt x="209" y="160"/>
                  </a:cubicBezTo>
                  <a:cubicBezTo>
                    <a:pt x="301" y="160"/>
                    <a:pt x="377" y="192"/>
                    <a:pt x="511" y="209"/>
                  </a:cubicBezTo>
                  <a:cubicBezTo>
                    <a:pt x="511" y="209"/>
                    <a:pt x="909" y="1"/>
                    <a:pt x="59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0"/>
            <p:cNvSpPr/>
            <p:nvPr/>
          </p:nvSpPr>
          <p:spPr>
            <a:xfrm>
              <a:off x="5348800" y="2431900"/>
              <a:ext cx="21550" cy="6475"/>
            </a:xfrm>
            <a:custGeom>
              <a:avLst/>
              <a:gdLst/>
              <a:ahLst/>
              <a:cxnLst/>
              <a:rect l="l" t="t" r="r" b="b"/>
              <a:pathLst>
                <a:path w="862" h="259" extrusionOk="0">
                  <a:moveTo>
                    <a:pt x="613" y="0"/>
                  </a:moveTo>
                  <a:cubicBezTo>
                    <a:pt x="597" y="0"/>
                    <a:pt x="578" y="1"/>
                    <a:pt x="558" y="3"/>
                  </a:cubicBezTo>
                  <a:cubicBezTo>
                    <a:pt x="227" y="41"/>
                    <a:pt x="0" y="249"/>
                    <a:pt x="0" y="249"/>
                  </a:cubicBezTo>
                  <a:cubicBezTo>
                    <a:pt x="72" y="212"/>
                    <a:pt x="136" y="199"/>
                    <a:pt x="198" y="199"/>
                  </a:cubicBezTo>
                  <a:cubicBezTo>
                    <a:pt x="324" y="199"/>
                    <a:pt x="440" y="252"/>
                    <a:pt x="586" y="259"/>
                  </a:cubicBezTo>
                  <a:cubicBezTo>
                    <a:pt x="586" y="259"/>
                    <a:pt x="861" y="0"/>
                    <a:pt x="61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0"/>
            <p:cNvSpPr/>
            <p:nvPr/>
          </p:nvSpPr>
          <p:spPr>
            <a:xfrm>
              <a:off x="5348800" y="2393700"/>
              <a:ext cx="24575" cy="6400"/>
            </a:xfrm>
            <a:custGeom>
              <a:avLst/>
              <a:gdLst/>
              <a:ahLst/>
              <a:cxnLst/>
              <a:rect l="l" t="t" r="r" b="b"/>
              <a:pathLst>
                <a:path w="983" h="256" extrusionOk="0">
                  <a:moveTo>
                    <a:pt x="540" y="1"/>
                  </a:moveTo>
                  <a:cubicBezTo>
                    <a:pt x="276" y="1"/>
                    <a:pt x="0" y="114"/>
                    <a:pt x="0" y="114"/>
                  </a:cubicBezTo>
                  <a:cubicBezTo>
                    <a:pt x="42" y="104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6"/>
                  </a:cubicBezTo>
                  <a:cubicBezTo>
                    <a:pt x="548" y="256"/>
                    <a:pt x="983" y="67"/>
                    <a:pt x="662" y="10"/>
                  </a:cubicBezTo>
                  <a:cubicBezTo>
                    <a:pt x="622" y="4"/>
                    <a:pt x="581" y="1"/>
                    <a:pt x="54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0"/>
            <p:cNvSpPr/>
            <p:nvPr/>
          </p:nvSpPr>
          <p:spPr>
            <a:xfrm>
              <a:off x="5347125" y="2399625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1" y="0"/>
                  </a:moveTo>
                  <a:cubicBezTo>
                    <a:pt x="277" y="0"/>
                    <a:pt x="1" y="113"/>
                    <a:pt x="1" y="113"/>
                  </a:cubicBezTo>
                  <a:cubicBezTo>
                    <a:pt x="43" y="103"/>
                    <a:pt x="82" y="99"/>
                    <a:pt x="118" y="99"/>
                  </a:cubicBezTo>
                  <a:cubicBezTo>
                    <a:pt x="286" y="99"/>
                    <a:pt x="400" y="193"/>
                    <a:pt x="540" y="255"/>
                  </a:cubicBezTo>
                  <a:cubicBezTo>
                    <a:pt x="540" y="255"/>
                    <a:pt x="984" y="56"/>
                    <a:pt x="663" y="9"/>
                  </a:cubicBezTo>
                  <a:cubicBezTo>
                    <a:pt x="623" y="3"/>
                    <a:pt x="582" y="0"/>
                    <a:pt x="54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0"/>
            <p:cNvSpPr/>
            <p:nvPr/>
          </p:nvSpPr>
          <p:spPr>
            <a:xfrm>
              <a:off x="5346200" y="2442150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0" y="0"/>
                  </a:moveTo>
                  <a:cubicBezTo>
                    <a:pt x="276" y="0"/>
                    <a:pt x="0" y="113"/>
                    <a:pt x="0" y="113"/>
                  </a:cubicBezTo>
                  <a:cubicBezTo>
                    <a:pt x="42" y="103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5"/>
                  </a:cubicBezTo>
                  <a:cubicBezTo>
                    <a:pt x="548" y="255"/>
                    <a:pt x="983" y="66"/>
                    <a:pt x="662" y="9"/>
                  </a:cubicBezTo>
                  <a:cubicBezTo>
                    <a:pt x="622" y="3"/>
                    <a:pt x="581" y="0"/>
                    <a:pt x="54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0"/>
            <p:cNvSpPr/>
            <p:nvPr/>
          </p:nvSpPr>
          <p:spPr>
            <a:xfrm>
              <a:off x="5348800" y="2438450"/>
              <a:ext cx="24575" cy="6550"/>
            </a:xfrm>
            <a:custGeom>
              <a:avLst/>
              <a:gdLst/>
              <a:ahLst/>
              <a:cxnLst/>
              <a:rect l="l" t="t" r="r" b="b"/>
              <a:pathLst>
                <a:path w="983" h="262" extrusionOk="0">
                  <a:moveTo>
                    <a:pt x="562" y="0"/>
                  </a:moveTo>
                  <a:cubicBezTo>
                    <a:pt x="291" y="0"/>
                    <a:pt x="0" y="119"/>
                    <a:pt x="0" y="119"/>
                  </a:cubicBezTo>
                  <a:cubicBezTo>
                    <a:pt x="45" y="107"/>
                    <a:pt x="86" y="102"/>
                    <a:pt x="124" y="102"/>
                  </a:cubicBezTo>
                  <a:cubicBezTo>
                    <a:pt x="288" y="102"/>
                    <a:pt x="403" y="200"/>
                    <a:pt x="548" y="261"/>
                  </a:cubicBezTo>
                  <a:cubicBezTo>
                    <a:pt x="548" y="261"/>
                    <a:pt x="983" y="63"/>
                    <a:pt x="662" y="6"/>
                  </a:cubicBezTo>
                  <a:cubicBezTo>
                    <a:pt x="629" y="2"/>
                    <a:pt x="596" y="0"/>
                    <a:pt x="56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0"/>
            <p:cNvSpPr/>
            <p:nvPr/>
          </p:nvSpPr>
          <p:spPr>
            <a:xfrm>
              <a:off x="5350450" y="2425000"/>
              <a:ext cx="20425" cy="9600"/>
            </a:xfrm>
            <a:custGeom>
              <a:avLst/>
              <a:gdLst/>
              <a:ahLst/>
              <a:cxnLst/>
              <a:rect l="l" t="t" r="r" b="b"/>
              <a:pathLst>
                <a:path w="817" h="384" extrusionOk="0">
                  <a:moveTo>
                    <a:pt x="590" y="1"/>
                  </a:moveTo>
                  <a:cubicBezTo>
                    <a:pt x="573" y="1"/>
                    <a:pt x="553" y="2"/>
                    <a:pt x="530" y="5"/>
                  </a:cubicBezTo>
                  <a:cubicBezTo>
                    <a:pt x="199" y="43"/>
                    <a:pt x="0" y="383"/>
                    <a:pt x="0" y="383"/>
                  </a:cubicBezTo>
                  <a:cubicBezTo>
                    <a:pt x="169" y="299"/>
                    <a:pt x="282" y="265"/>
                    <a:pt x="429" y="265"/>
                  </a:cubicBezTo>
                  <a:cubicBezTo>
                    <a:pt x="463" y="265"/>
                    <a:pt x="500" y="266"/>
                    <a:pt x="539" y="270"/>
                  </a:cubicBezTo>
                  <a:cubicBezTo>
                    <a:pt x="539" y="270"/>
                    <a:pt x="817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0"/>
            <p:cNvSpPr/>
            <p:nvPr/>
          </p:nvSpPr>
          <p:spPr>
            <a:xfrm>
              <a:off x="5350925" y="2420400"/>
              <a:ext cx="22300" cy="5450"/>
            </a:xfrm>
            <a:custGeom>
              <a:avLst/>
              <a:gdLst/>
              <a:ahLst/>
              <a:cxnLst/>
              <a:rect l="l" t="t" r="r" b="b"/>
              <a:pathLst>
                <a:path w="892" h="218" extrusionOk="0">
                  <a:moveTo>
                    <a:pt x="587" y="0"/>
                  </a:moveTo>
                  <a:cubicBezTo>
                    <a:pt x="581" y="0"/>
                    <a:pt x="574" y="0"/>
                    <a:pt x="567" y="0"/>
                  </a:cubicBezTo>
                  <a:cubicBezTo>
                    <a:pt x="236" y="10"/>
                    <a:pt x="0" y="218"/>
                    <a:pt x="0" y="218"/>
                  </a:cubicBezTo>
                  <a:cubicBezTo>
                    <a:pt x="84" y="181"/>
                    <a:pt x="147" y="169"/>
                    <a:pt x="205" y="169"/>
                  </a:cubicBezTo>
                  <a:cubicBezTo>
                    <a:pt x="297" y="169"/>
                    <a:pt x="377" y="200"/>
                    <a:pt x="511" y="218"/>
                  </a:cubicBezTo>
                  <a:cubicBezTo>
                    <a:pt x="511" y="218"/>
                    <a:pt x="891" y="0"/>
                    <a:pt x="5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0"/>
            <p:cNvSpPr/>
            <p:nvPr/>
          </p:nvSpPr>
          <p:spPr>
            <a:xfrm>
              <a:off x="5353525" y="2405600"/>
              <a:ext cx="23650" cy="5125"/>
            </a:xfrm>
            <a:custGeom>
              <a:avLst/>
              <a:gdLst/>
              <a:ahLst/>
              <a:cxnLst/>
              <a:rect l="l" t="t" r="r" b="b"/>
              <a:pathLst>
                <a:path w="946" h="205" extrusionOk="0">
                  <a:moveTo>
                    <a:pt x="524" y="0"/>
                  </a:moveTo>
                  <a:cubicBezTo>
                    <a:pt x="239" y="0"/>
                    <a:pt x="0" y="120"/>
                    <a:pt x="0" y="120"/>
                  </a:cubicBezTo>
                  <a:cubicBezTo>
                    <a:pt x="55" y="107"/>
                    <a:pt x="100" y="101"/>
                    <a:pt x="139" y="101"/>
                  </a:cubicBezTo>
                  <a:cubicBezTo>
                    <a:pt x="267" y="101"/>
                    <a:pt x="332" y="161"/>
                    <a:pt x="492" y="205"/>
                  </a:cubicBezTo>
                  <a:cubicBezTo>
                    <a:pt x="492" y="205"/>
                    <a:pt x="945" y="54"/>
                    <a:pt x="633" y="6"/>
                  </a:cubicBezTo>
                  <a:cubicBezTo>
                    <a:pt x="597" y="2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0"/>
            <p:cNvSpPr/>
            <p:nvPr/>
          </p:nvSpPr>
          <p:spPr>
            <a:xfrm>
              <a:off x="5350675" y="2414500"/>
              <a:ext cx="24600" cy="6150"/>
            </a:xfrm>
            <a:custGeom>
              <a:avLst/>
              <a:gdLst/>
              <a:ahLst/>
              <a:cxnLst/>
              <a:rect l="l" t="t" r="r" b="b"/>
              <a:pathLst>
                <a:path w="984" h="246" extrusionOk="0">
                  <a:moveTo>
                    <a:pt x="541" y="1"/>
                  </a:moveTo>
                  <a:cubicBezTo>
                    <a:pt x="266" y="1"/>
                    <a:pt x="1" y="123"/>
                    <a:pt x="1" y="123"/>
                  </a:cubicBezTo>
                  <a:cubicBezTo>
                    <a:pt x="48" y="110"/>
                    <a:pt x="92" y="104"/>
                    <a:pt x="132" y="104"/>
                  </a:cubicBezTo>
                  <a:cubicBezTo>
                    <a:pt x="292" y="104"/>
                    <a:pt x="404" y="193"/>
                    <a:pt x="539" y="246"/>
                  </a:cubicBezTo>
                  <a:cubicBezTo>
                    <a:pt x="539" y="246"/>
                    <a:pt x="984" y="47"/>
                    <a:pt x="662" y="10"/>
                  </a:cubicBezTo>
                  <a:cubicBezTo>
                    <a:pt x="622" y="4"/>
                    <a:pt x="582" y="1"/>
                    <a:pt x="54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0"/>
            <p:cNvSpPr/>
            <p:nvPr/>
          </p:nvSpPr>
          <p:spPr>
            <a:xfrm>
              <a:off x="5353275" y="2410725"/>
              <a:ext cx="24375" cy="6150"/>
            </a:xfrm>
            <a:custGeom>
              <a:avLst/>
              <a:gdLst/>
              <a:ahLst/>
              <a:cxnLst/>
              <a:rect l="l" t="t" r="r" b="b"/>
              <a:pathLst>
                <a:path w="975" h="246" extrusionOk="0">
                  <a:moveTo>
                    <a:pt x="538" y="0"/>
                  </a:moveTo>
                  <a:cubicBezTo>
                    <a:pt x="269" y="0"/>
                    <a:pt x="1" y="113"/>
                    <a:pt x="1" y="113"/>
                  </a:cubicBezTo>
                  <a:cubicBezTo>
                    <a:pt x="48" y="100"/>
                    <a:pt x="91" y="94"/>
                    <a:pt x="131" y="94"/>
                  </a:cubicBezTo>
                  <a:cubicBezTo>
                    <a:pt x="292" y="94"/>
                    <a:pt x="405" y="185"/>
                    <a:pt x="549" y="246"/>
                  </a:cubicBezTo>
                  <a:cubicBezTo>
                    <a:pt x="549" y="246"/>
                    <a:pt x="974" y="47"/>
                    <a:pt x="662" y="9"/>
                  </a:cubicBezTo>
                  <a:cubicBezTo>
                    <a:pt x="621" y="3"/>
                    <a:pt x="579" y="0"/>
                    <a:pt x="53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0"/>
            <p:cNvSpPr/>
            <p:nvPr/>
          </p:nvSpPr>
          <p:spPr>
            <a:xfrm>
              <a:off x="4965800" y="2463700"/>
              <a:ext cx="17500" cy="6100"/>
            </a:xfrm>
            <a:custGeom>
              <a:avLst/>
              <a:gdLst/>
              <a:ahLst/>
              <a:cxnLst/>
              <a:rect l="l" t="t" r="r" b="b"/>
              <a:pathLst>
                <a:path w="700" h="244" extrusionOk="0">
                  <a:moveTo>
                    <a:pt x="325" y="1"/>
                  </a:moveTo>
                  <a:cubicBezTo>
                    <a:pt x="159" y="1"/>
                    <a:pt x="1" y="92"/>
                    <a:pt x="1" y="92"/>
                  </a:cubicBezTo>
                  <a:cubicBezTo>
                    <a:pt x="171" y="102"/>
                    <a:pt x="246" y="149"/>
                    <a:pt x="360" y="244"/>
                  </a:cubicBezTo>
                  <a:cubicBezTo>
                    <a:pt x="360" y="244"/>
                    <a:pt x="700" y="159"/>
                    <a:pt x="501" y="45"/>
                  </a:cubicBezTo>
                  <a:cubicBezTo>
                    <a:pt x="446" y="12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0"/>
            <p:cNvSpPr/>
            <p:nvPr/>
          </p:nvSpPr>
          <p:spPr>
            <a:xfrm>
              <a:off x="4970775" y="2459875"/>
              <a:ext cx="15300" cy="5450"/>
            </a:xfrm>
            <a:custGeom>
              <a:avLst/>
              <a:gdLst/>
              <a:ahLst/>
              <a:cxnLst/>
              <a:rect l="l" t="t" r="r" b="b"/>
              <a:pathLst>
                <a:path w="612" h="218" extrusionOk="0">
                  <a:moveTo>
                    <a:pt x="112" y="0"/>
                  </a:moveTo>
                  <a:cubicBezTo>
                    <a:pt x="45" y="0"/>
                    <a:pt x="0" y="9"/>
                    <a:pt x="0" y="9"/>
                  </a:cubicBezTo>
                  <a:cubicBezTo>
                    <a:pt x="170" y="28"/>
                    <a:pt x="180" y="113"/>
                    <a:pt x="274" y="217"/>
                  </a:cubicBezTo>
                  <a:cubicBezTo>
                    <a:pt x="274" y="217"/>
                    <a:pt x="279" y="217"/>
                    <a:pt x="288" y="217"/>
                  </a:cubicBezTo>
                  <a:cubicBezTo>
                    <a:pt x="351" y="217"/>
                    <a:pt x="611" y="210"/>
                    <a:pt x="444" y="85"/>
                  </a:cubicBezTo>
                  <a:cubicBezTo>
                    <a:pt x="327" y="15"/>
                    <a:pt x="200" y="0"/>
                    <a:pt x="11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0"/>
            <p:cNvSpPr/>
            <p:nvPr/>
          </p:nvSpPr>
          <p:spPr>
            <a:xfrm>
              <a:off x="4980925" y="2448850"/>
              <a:ext cx="16325" cy="7000"/>
            </a:xfrm>
            <a:custGeom>
              <a:avLst/>
              <a:gdLst/>
              <a:ahLst/>
              <a:cxnLst/>
              <a:rect l="l" t="t" r="r" b="b"/>
              <a:pathLst>
                <a:path w="653" h="280" extrusionOk="0">
                  <a:moveTo>
                    <a:pt x="183" y="0"/>
                  </a:moveTo>
                  <a:cubicBezTo>
                    <a:pt x="78" y="0"/>
                    <a:pt x="0" y="25"/>
                    <a:pt x="0" y="25"/>
                  </a:cubicBezTo>
                  <a:cubicBezTo>
                    <a:pt x="180" y="34"/>
                    <a:pt x="199" y="176"/>
                    <a:pt x="303" y="280"/>
                  </a:cubicBezTo>
                  <a:cubicBezTo>
                    <a:pt x="303" y="280"/>
                    <a:pt x="653" y="195"/>
                    <a:pt x="445" y="63"/>
                  </a:cubicBezTo>
                  <a:cubicBezTo>
                    <a:pt x="356" y="14"/>
                    <a:pt x="261" y="0"/>
                    <a:pt x="18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0"/>
            <p:cNvSpPr/>
            <p:nvPr/>
          </p:nvSpPr>
          <p:spPr>
            <a:xfrm>
              <a:off x="4975950" y="2453475"/>
              <a:ext cx="12675" cy="8425"/>
            </a:xfrm>
            <a:custGeom>
              <a:avLst/>
              <a:gdLst/>
              <a:ahLst/>
              <a:cxnLst/>
              <a:rect l="l" t="t" r="r" b="b"/>
              <a:pathLst>
                <a:path w="507" h="337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52" y="199"/>
                    <a:pt x="209" y="331"/>
                  </a:cubicBezTo>
                  <a:cubicBezTo>
                    <a:pt x="209" y="331"/>
                    <a:pt x="249" y="337"/>
                    <a:pt x="297" y="337"/>
                  </a:cubicBezTo>
                  <a:cubicBezTo>
                    <a:pt x="388" y="337"/>
                    <a:pt x="507" y="317"/>
                    <a:pt x="426" y="199"/>
                  </a:cubicBezTo>
                  <a:cubicBezTo>
                    <a:pt x="285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0"/>
            <p:cNvSpPr/>
            <p:nvPr/>
          </p:nvSpPr>
          <p:spPr>
            <a:xfrm>
              <a:off x="4979025" y="2452050"/>
              <a:ext cx="13125" cy="8400"/>
            </a:xfrm>
            <a:custGeom>
              <a:avLst/>
              <a:gdLst/>
              <a:ahLst/>
              <a:cxnLst/>
              <a:rect l="l" t="t" r="r" b="b"/>
              <a:pathLst>
                <a:path w="525" h="336" extrusionOk="0">
                  <a:moveTo>
                    <a:pt x="1" y="1"/>
                  </a:moveTo>
                  <a:cubicBezTo>
                    <a:pt x="162" y="57"/>
                    <a:pt x="162" y="199"/>
                    <a:pt x="218" y="332"/>
                  </a:cubicBezTo>
                  <a:cubicBezTo>
                    <a:pt x="218" y="332"/>
                    <a:pt x="251" y="335"/>
                    <a:pt x="293" y="335"/>
                  </a:cubicBezTo>
                  <a:cubicBezTo>
                    <a:pt x="387" y="335"/>
                    <a:pt x="524" y="317"/>
                    <a:pt x="42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0"/>
            <p:cNvSpPr/>
            <p:nvPr/>
          </p:nvSpPr>
          <p:spPr>
            <a:xfrm>
              <a:off x="4983750" y="2445275"/>
              <a:ext cx="17750" cy="5850"/>
            </a:xfrm>
            <a:custGeom>
              <a:avLst/>
              <a:gdLst/>
              <a:ahLst/>
              <a:cxnLst/>
              <a:rect l="l" t="t" r="r" b="b"/>
              <a:pathLst>
                <a:path w="710" h="234" extrusionOk="0">
                  <a:moveTo>
                    <a:pt x="344" y="0"/>
                  </a:moveTo>
                  <a:cubicBezTo>
                    <a:pt x="174" y="0"/>
                    <a:pt x="1" y="92"/>
                    <a:pt x="1" y="92"/>
                  </a:cubicBezTo>
                  <a:cubicBezTo>
                    <a:pt x="180" y="102"/>
                    <a:pt x="265" y="139"/>
                    <a:pt x="369" y="234"/>
                  </a:cubicBezTo>
                  <a:cubicBezTo>
                    <a:pt x="369" y="234"/>
                    <a:pt x="710" y="139"/>
                    <a:pt x="502" y="35"/>
                  </a:cubicBezTo>
                  <a:cubicBezTo>
                    <a:pt x="453" y="10"/>
                    <a:pt x="399" y="0"/>
                    <a:pt x="34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0"/>
            <p:cNvSpPr/>
            <p:nvPr/>
          </p:nvSpPr>
          <p:spPr>
            <a:xfrm>
              <a:off x="4988950" y="2441225"/>
              <a:ext cx="15625" cy="5425"/>
            </a:xfrm>
            <a:custGeom>
              <a:avLst/>
              <a:gdLst/>
              <a:ahLst/>
              <a:cxnLst/>
              <a:rect l="l" t="t" r="r" b="b"/>
              <a:pathLst>
                <a:path w="625" h="217" extrusionOk="0">
                  <a:moveTo>
                    <a:pt x="107" y="0"/>
                  </a:moveTo>
                  <a:cubicBezTo>
                    <a:pt x="43" y="0"/>
                    <a:pt x="1" y="8"/>
                    <a:pt x="1" y="8"/>
                  </a:cubicBezTo>
                  <a:cubicBezTo>
                    <a:pt x="171" y="27"/>
                    <a:pt x="171" y="112"/>
                    <a:pt x="284" y="216"/>
                  </a:cubicBezTo>
                  <a:cubicBezTo>
                    <a:pt x="284" y="216"/>
                    <a:pt x="625" y="216"/>
                    <a:pt x="436" y="94"/>
                  </a:cubicBezTo>
                  <a:cubicBezTo>
                    <a:pt x="325" y="16"/>
                    <a:pt x="196" y="0"/>
                    <a:pt x="10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0"/>
            <p:cNvSpPr/>
            <p:nvPr/>
          </p:nvSpPr>
          <p:spPr>
            <a:xfrm>
              <a:off x="4999825" y="2429600"/>
              <a:ext cx="12425" cy="7300"/>
            </a:xfrm>
            <a:custGeom>
              <a:avLst/>
              <a:gdLst/>
              <a:ahLst/>
              <a:cxnLst/>
              <a:rect l="l" t="t" r="r" b="b"/>
              <a:pathLst>
                <a:path w="497" h="292" extrusionOk="0">
                  <a:moveTo>
                    <a:pt x="1" y="1"/>
                  </a:moveTo>
                  <a:cubicBezTo>
                    <a:pt x="161" y="58"/>
                    <a:pt x="152" y="143"/>
                    <a:pt x="227" y="275"/>
                  </a:cubicBezTo>
                  <a:cubicBezTo>
                    <a:pt x="227" y="275"/>
                    <a:pt x="303" y="292"/>
                    <a:pt x="367" y="292"/>
                  </a:cubicBezTo>
                  <a:cubicBezTo>
                    <a:pt x="439" y="292"/>
                    <a:pt x="496" y="271"/>
                    <a:pt x="416" y="181"/>
                  </a:cubicBezTo>
                  <a:cubicBezTo>
                    <a:pt x="246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0"/>
            <p:cNvSpPr/>
            <p:nvPr/>
          </p:nvSpPr>
          <p:spPr>
            <a:xfrm>
              <a:off x="4993450" y="2434800"/>
              <a:ext cx="13225" cy="8400"/>
            </a:xfrm>
            <a:custGeom>
              <a:avLst/>
              <a:gdLst/>
              <a:ahLst/>
              <a:cxnLst/>
              <a:rect l="l" t="t" r="r" b="b"/>
              <a:pathLst>
                <a:path w="529" h="336" extrusionOk="0">
                  <a:moveTo>
                    <a:pt x="0" y="1"/>
                  </a:moveTo>
                  <a:cubicBezTo>
                    <a:pt x="170" y="67"/>
                    <a:pt x="170" y="199"/>
                    <a:pt x="227" y="332"/>
                  </a:cubicBezTo>
                  <a:cubicBezTo>
                    <a:pt x="227" y="332"/>
                    <a:pt x="263" y="336"/>
                    <a:pt x="307" y="336"/>
                  </a:cubicBezTo>
                  <a:cubicBezTo>
                    <a:pt x="400" y="336"/>
                    <a:pt x="528" y="318"/>
                    <a:pt x="426" y="209"/>
                  </a:cubicBezTo>
                  <a:cubicBezTo>
                    <a:pt x="293" y="3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0"/>
            <p:cNvSpPr/>
            <p:nvPr/>
          </p:nvSpPr>
          <p:spPr>
            <a:xfrm>
              <a:off x="4997225" y="2433150"/>
              <a:ext cx="13050" cy="8400"/>
            </a:xfrm>
            <a:custGeom>
              <a:avLst/>
              <a:gdLst/>
              <a:ahLst/>
              <a:cxnLst/>
              <a:rect l="l" t="t" r="r" b="b"/>
              <a:pathLst>
                <a:path w="522" h="336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57"/>
                    <a:pt x="161" y="199"/>
                    <a:pt x="218" y="331"/>
                  </a:cubicBezTo>
                  <a:cubicBezTo>
                    <a:pt x="218" y="331"/>
                    <a:pt x="251" y="335"/>
                    <a:pt x="292" y="335"/>
                  </a:cubicBezTo>
                  <a:cubicBezTo>
                    <a:pt x="386" y="335"/>
                    <a:pt x="521" y="317"/>
                    <a:pt x="41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0"/>
            <p:cNvSpPr/>
            <p:nvPr/>
          </p:nvSpPr>
          <p:spPr>
            <a:xfrm>
              <a:off x="5001250" y="2424500"/>
              <a:ext cx="17500" cy="6075"/>
            </a:xfrm>
            <a:custGeom>
              <a:avLst/>
              <a:gdLst/>
              <a:ahLst/>
              <a:cxnLst/>
              <a:rect l="l" t="t" r="r" b="b"/>
              <a:pathLst>
                <a:path w="700" h="243" extrusionOk="0">
                  <a:moveTo>
                    <a:pt x="294" y="0"/>
                  </a:moveTo>
                  <a:cubicBezTo>
                    <a:pt x="143" y="0"/>
                    <a:pt x="0" y="63"/>
                    <a:pt x="0" y="63"/>
                  </a:cubicBezTo>
                  <a:cubicBezTo>
                    <a:pt x="170" y="82"/>
                    <a:pt x="246" y="129"/>
                    <a:pt x="340" y="243"/>
                  </a:cubicBezTo>
                  <a:cubicBezTo>
                    <a:pt x="340" y="243"/>
                    <a:pt x="700" y="196"/>
                    <a:pt x="511" y="63"/>
                  </a:cubicBezTo>
                  <a:cubicBezTo>
                    <a:pt x="448" y="16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0"/>
            <p:cNvSpPr/>
            <p:nvPr/>
          </p:nvSpPr>
          <p:spPr>
            <a:xfrm>
              <a:off x="5007150" y="2420375"/>
              <a:ext cx="13275" cy="6125"/>
            </a:xfrm>
            <a:custGeom>
              <a:avLst/>
              <a:gdLst/>
              <a:ahLst/>
              <a:cxnLst/>
              <a:rect l="l" t="t" r="r" b="b"/>
              <a:pathLst>
                <a:path w="531" h="245" extrusionOk="0">
                  <a:moveTo>
                    <a:pt x="27" y="1"/>
                  </a:moveTo>
                  <a:cubicBezTo>
                    <a:pt x="10" y="1"/>
                    <a:pt x="0" y="1"/>
                    <a:pt x="0" y="1"/>
                  </a:cubicBezTo>
                  <a:cubicBezTo>
                    <a:pt x="171" y="39"/>
                    <a:pt x="171" y="124"/>
                    <a:pt x="246" y="238"/>
                  </a:cubicBezTo>
                  <a:cubicBezTo>
                    <a:pt x="246" y="238"/>
                    <a:pt x="298" y="245"/>
                    <a:pt x="352" y="245"/>
                  </a:cubicBezTo>
                  <a:cubicBezTo>
                    <a:pt x="438" y="245"/>
                    <a:pt x="530" y="227"/>
                    <a:pt x="426" y="134"/>
                  </a:cubicBezTo>
                  <a:cubicBezTo>
                    <a:pt x="282" y="13"/>
                    <a:pt x="96" y="1"/>
                    <a:pt x="2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0"/>
            <p:cNvSpPr/>
            <p:nvPr/>
          </p:nvSpPr>
          <p:spPr>
            <a:xfrm>
              <a:off x="5018025" y="2410750"/>
              <a:ext cx="16075" cy="7300"/>
            </a:xfrm>
            <a:custGeom>
              <a:avLst/>
              <a:gdLst/>
              <a:ahLst/>
              <a:cxnLst/>
              <a:rect l="l" t="t" r="r" b="b"/>
              <a:pathLst>
                <a:path w="643" h="292" extrusionOk="0">
                  <a:moveTo>
                    <a:pt x="102" y="1"/>
                  </a:moveTo>
                  <a:cubicBezTo>
                    <a:pt x="41" y="1"/>
                    <a:pt x="0" y="8"/>
                    <a:pt x="0" y="8"/>
                  </a:cubicBezTo>
                  <a:cubicBezTo>
                    <a:pt x="180" y="37"/>
                    <a:pt x="180" y="178"/>
                    <a:pt x="284" y="292"/>
                  </a:cubicBezTo>
                  <a:cubicBezTo>
                    <a:pt x="284" y="292"/>
                    <a:pt x="643" y="235"/>
                    <a:pt x="444" y="103"/>
                  </a:cubicBezTo>
                  <a:cubicBezTo>
                    <a:pt x="331" y="18"/>
                    <a:pt x="194" y="1"/>
                    <a:pt x="1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0"/>
            <p:cNvSpPr/>
            <p:nvPr/>
          </p:nvSpPr>
          <p:spPr>
            <a:xfrm>
              <a:off x="5012100" y="2414725"/>
              <a:ext cx="12225" cy="9075"/>
            </a:xfrm>
            <a:custGeom>
              <a:avLst/>
              <a:gdLst/>
              <a:ahLst/>
              <a:cxnLst/>
              <a:rect l="l" t="t" r="r" b="b"/>
              <a:pathLst>
                <a:path w="489" h="363" extrusionOk="0">
                  <a:moveTo>
                    <a:pt x="1" y="1"/>
                  </a:moveTo>
                  <a:lnTo>
                    <a:pt x="1" y="1"/>
                  </a:lnTo>
                  <a:cubicBezTo>
                    <a:pt x="171" y="67"/>
                    <a:pt x="143" y="218"/>
                    <a:pt x="190" y="350"/>
                  </a:cubicBezTo>
                  <a:cubicBezTo>
                    <a:pt x="190" y="350"/>
                    <a:pt x="255" y="362"/>
                    <a:pt x="318" y="362"/>
                  </a:cubicBezTo>
                  <a:cubicBezTo>
                    <a:pt x="405" y="362"/>
                    <a:pt x="489" y="340"/>
                    <a:pt x="407" y="237"/>
                  </a:cubicBezTo>
                  <a:cubicBezTo>
                    <a:pt x="284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0"/>
            <p:cNvSpPr/>
            <p:nvPr/>
          </p:nvSpPr>
          <p:spPr>
            <a:xfrm>
              <a:off x="5016125" y="2413075"/>
              <a:ext cx="11750" cy="9150"/>
            </a:xfrm>
            <a:custGeom>
              <a:avLst/>
              <a:gdLst/>
              <a:ahLst/>
              <a:cxnLst/>
              <a:rect l="l" t="t" r="r" b="b"/>
              <a:pathLst>
                <a:path w="470" h="366" extrusionOk="0">
                  <a:moveTo>
                    <a:pt x="1" y="0"/>
                  </a:moveTo>
                  <a:cubicBezTo>
                    <a:pt x="161" y="67"/>
                    <a:pt x="142" y="227"/>
                    <a:pt x="190" y="350"/>
                  </a:cubicBezTo>
                  <a:cubicBezTo>
                    <a:pt x="190" y="350"/>
                    <a:pt x="261" y="366"/>
                    <a:pt x="325" y="366"/>
                  </a:cubicBezTo>
                  <a:cubicBezTo>
                    <a:pt x="402" y="366"/>
                    <a:pt x="469" y="344"/>
                    <a:pt x="398" y="246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0"/>
            <p:cNvSpPr/>
            <p:nvPr/>
          </p:nvSpPr>
          <p:spPr>
            <a:xfrm>
              <a:off x="5021100" y="2407575"/>
              <a:ext cx="17725" cy="6000"/>
            </a:xfrm>
            <a:custGeom>
              <a:avLst/>
              <a:gdLst/>
              <a:ahLst/>
              <a:cxnLst/>
              <a:rect l="l" t="t" r="r" b="b"/>
              <a:pathLst>
                <a:path w="709" h="240" extrusionOk="0">
                  <a:moveTo>
                    <a:pt x="315" y="0"/>
                  </a:moveTo>
                  <a:cubicBezTo>
                    <a:pt x="156" y="0"/>
                    <a:pt x="0" y="69"/>
                    <a:pt x="0" y="69"/>
                  </a:cubicBezTo>
                  <a:cubicBezTo>
                    <a:pt x="180" y="88"/>
                    <a:pt x="255" y="135"/>
                    <a:pt x="350" y="239"/>
                  </a:cubicBezTo>
                  <a:cubicBezTo>
                    <a:pt x="350" y="239"/>
                    <a:pt x="709" y="183"/>
                    <a:pt x="510" y="50"/>
                  </a:cubicBezTo>
                  <a:cubicBezTo>
                    <a:pt x="453" y="13"/>
                    <a:pt x="384" y="0"/>
                    <a:pt x="3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0"/>
            <p:cNvSpPr/>
            <p:nvPr/>
          </p:nvSpPr>
          <p:spPr>
            <a:xfrm>
              <a:off x="5027000" y="2403575"/>
              <a:ext cx="14375" cy="6000"/>
            </a:xfrm>
            <a:custGeom>
              <a:avLst/>
              <a:gdLst/>
              <a:ahLst/>
              <a:cxnLst/>
              <a:rect l="l" t="t" r="r" b="b"/>
              <a:pathLst>
                <a:path w="575" h="240" extrusionOk="0">
                  <a:moveTo>
                    <a:pt x="53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180" y="40"/>
                    <a:pt x="161" y="116"/>
                    <a:pt x="255" y="239"/>
                  </a:cubicBezTo>
                  <a:cubicBezTo>
                    <a:pt x="255" y="239"/>
                    <a:pt x="271" y="239"/>
                    <a:pt x="295" y="239"/>
                  </a:cubicBezTo>
                  <a:cubicBezTo>
                    <a:pt x="382" y="239"/>
                    <a:pt x="575" y="228"/>
                    <a:pt x="426" y="116"/>
                  </a:cubicBezTo>
                  <a:cubicBezTo>
                    <a:pt x="297" y="15"/>
                    <a:pt x="135" y="0"/>
                    <a:pt x="5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0"/>
            <p:cNvSpPr/>
            <p:nvPr/>
          </p:nvSpPr>
          <p:spPr>
            <a:xfrm>
              <a:off x="5039275" y="2393000"/>
              <a:ext cx="11600" cy="7850"/>
            </a:xfrm>
            <a:custGeom>
              <a:avLst/>
              <a:gdLst/>
              <a:ahLst/>
              <a:cxnLst/>
              <a:rect l="l" t="t" r="r" b="b"/>
              <a:pathLst>
                <a:path w="464" h="314" extrusionOk="0">
                  <a:moveTo>
                    <a:pt x="1" y="0"/>
                  </a:moveTo>
                  <a:cubicBezTo>
                    <a:pt x="171" y="66"/>
                    <a:pt x="143" y="142"/>
                    <a:pt x="209" y="284"/>
                  </a:cubicBezTo>
                  <a:cubicBezTo>
                    <a:pt x="209" y="284"/>
                    <a:pt x="304" y="314"/>
                    <a:pt x="370" y="314"/>
                  </a:cubicBezTo>
                  <a:cubicBezTo>
                    <a:pt x="428" y="314"/>
                    <a:pt x="463" y="291"/>
                    <a:pt x="398" y="208"/>
                  </a:cubicBezTo>
                  <a:cubicBezTo>
                    <a:pt x="256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0"/>
            <p:cNvSpPr/>
            <p:nvPr/>
          </p:nvSpPr>
          <p:spPr>
            <a:xfrm>
              <a:off x="5032675" y="2397725"/>
              <a:ext cx="11975" cy="8775"/>
            </a:xfrm>
            <a:custGeom>
              <a:avLst/>
              <a:gdLst/>
              <a:ahLst/>
              <a:cxnLst/>
              <a:rect l="l" t="t" r="r" b="b"/>
              <a:pathLst>
                <a:path w="479" h="351" extrusionOk="0">
                  <a:moveTo>
                    <a:pt x="0" y="0"/>
                  </a:moveTo>
                  <a:cubicBezTo>
                    <a:pt x="151" y="57"/>
                    <a:pt x="142" y="208"/>
                    <a:pt x="189" y="340"/>
                  </a:cubicBezTo>
                  <a:cubicBezTo>
                    <a:pt x="189" y="340"/>
                    <a:pt x="247" y="350"/>
                    <a:pt x="307" y="350"/>
                  </a:cubicBezTo>
                  <a:cubicBezTo>
                    <a:pt x="391" y="350"/>
                    <a:pt x="479" y="331"/>
                    <a:pt x="407" y="236"/>
                  </a:cubicBezTo>
                  <a:cubicBezTo>
                    <a:pt x="284" y="5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0"/>
            <p:cNvSpPr/>
            <p:nvPr/>
          </p:nvSpPr>
          <p:spPr>
            <a:xfrm>
              <a:off x="5036200" y="2396300"/>
              <a:ext cx="11925" cy="8850"/>
            </a:xfrm>
            <a:custGeom>
              <a:avLst/>
              <a:gdLst/>
              <a:ahLst/>
              <a:cxnLst/>
              <a:rect l="l" t="t" r="r" b="b"/>
              <a:pathLst>
                <a:path w="477" h="354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43" y="208"/>
                    <a:pt x="190" y="341"/>
                  </a:cubicBezTo>
                  <a:cubicBezTo>
                    <a:pt x="190" y="341"/>
                    <a:pt x="255" y="353"/>
                    <a:pt x="318" y="353"/>
                  </a:cubicBezTo>
                  <a:cubicBezTo>
                    <a:pt x="399" y="353"/>
                    <a:pt x="476" y="332"/>
                    <a:pt x="407" y="237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0"/>
            <p:cNvSpPr/>
            <p:nvPr/>
          </p:nvSpPr>
          <p:spPr>
            <a:xfrm>
              <a:off x="5052275" y="2384950"/>
              <a:ext cx="11450" cy="9500"/>
            </a:xfrm>
            <a:custGeom>
              <a:avLst/>
              <a:gdLst/>
              <a:ahLst/>
              <a:cxnLst/>
              <a:rect l="l" t="t" r="r" b="b"/>
              <a:pathLst>
                <a:path w="458" h="380" extrusionOk="0">
                  <a:moveTo>
                    <a:pt x="1" y="1"/>
                  </a:moveTo>
                  <a:cubicBezTo>
                    <a:pt x="161" y="86"/>
                    <a:pt x="114" y="228"/>
                    <a:pt x="161" y="369"/>
                  </a:cubicBezTo>
                  <a:cubicBezTo>
                    <a:pt x="161" y="369"/>
                    <a:pt x="217" y="380"/>
                    <a:pt x="276" y="380"/>
                  </a:cubicBezTo>
                  <a:cubicBezTo>
                    <a:pt x="364" y="380"/>
                    <a:pt x="458" y="356"/>
                    <a:pt x="379" y="237"/>
                  </a:cubicBezTo>
                  <a:cubicBezTo>
                    <a:pt x="256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0"/>
            <p:cNvSpPr/>
            <p:nvPr/>
          </p:nvSpPr>
          <p:spPr>
            <a:xfrm>
              <a:off x="5043525" y="2388275"/>
              <a:ext cx="11025" cy="9825"/>
            </a:xfrm>
            <a:custGeom>
              <a:avLst/>
              <a:gdLst/>
              <a:ahLst/>
              <a:cxnLst/>
              <a:rect l="l" t="t" r="r" b="b"/>
              <a:pathLst>
                <a:path w="441" h="393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227"/>
                    <a:pt x="152" y="369"/>
                  </a:cubicBezTo>
                  <a:cubicBezTo>
                    <a:pt x="152" y="369"/>
                    <a:pt x="237" y="392"/>
                    <a:pt x="309" y="392"/>
                  </a:cubicBezTo>
                  <a:cubicBezTo>
                    <a:pt x="381" y="392"/>
                    <a:pt x="440" y="369"/>
                    <a:pt x="388" y="274"/>
                  </a:cubicBezTo>
                  <a:cubicBezTo>
                    <a:pt x="275" y="8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0"/>
            <p:cNvSpPr/>
            <p:nvPr/>
          </p:nvSpPr>
          <p:spPr>
            <a:xfrm>
              <a:off x="5049450" y="2386375"/>
              <a:ext cx="7525" cy="11850"/>
            </a:xfrm>
            <a:custGeom>
              <a:avLst/>
              <a:gdLst/>
              <a:ahLst/>
              <a:cxnLst/>
              <a:rect l="l" t="t" r="r" b="b"/>
              <a:pathLst>
                <a:path w="301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114" y="123"/>
                    <a:pt x="47" y="256"/>
                    <a:pt x="38" y="397"/>
                  </a:cubicBezTo>
                  <a:cubicBezTo>
                    <a:pt x="38" y="397"/>
                    <a:pt x="156" y="474"/>
                    <a:pt x="230" y="474"/>
                  </a:cubicBezTo>
                  <a:cubicBezTo>
                    <a:pt x="273" y="474"/>
                    <a:pt x="301" y="448"/>
                    <a:pt x="284" y="369"/>
                  </a:cubicBezTo>
                  <a:cubicBezTo>
                    <a:pt x="236" y="16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0"/>
            <p:cNvSpPr/>
            <p:nvPr/>
          </p:nvSpPr>
          <p:spPr>
            <a:xfrm>
              <a:off x="5055825" y="2384450"/>
              <a:ext cx="14150" cy="7650"/>
            </a:xfrm>
            <a:custGeom>
              <a:avLst/>
              <a:gdLst/>
              <a:ahLst/>
              <a:cxnLst/>
              <a:rect l="l" t="t" r="r" b="b"/>
              <a:pathLst>
                <a:path w="566" h="306" extrusionOk="0">
                  <a:moveTo>
                    <a:pt x="50" y="0"/>
                  </a:moveTo>
                  <a:cubicBezTo>
                    <a:pt x="19" y="0"/>
                    <a:pt x="0" y="2"/>
                    <a:pt x="0" y="2"/>
                  </a:cubicBezTo>
                  <a:cubicBezTo>
                    <a:pt x="161" y="96"/>
                    <a:pt x="218" y="163"/>
                    <a:pt x="265" y="295"/>
                  </a:cubicBezTo>
                  <a:cubicBezTo>
                    <a:pt x="265" y="295"/>
                    <a:pt x="321" y="305"/>
                    <a:pt x="380" y="305"/>
                  </a:cubicBezTo>
                  <a:cubicBezTo>
                    <a:pt x="469" y="305"/>
                    <a:pt x="565" y="282"/>
                    <a:pt x="492" y="163"/>
                  </a:cubicBezTo>
                  <a:cubicBezTo>
                    <a:pt x="390" y="17"/>
                    <a:pt x="154" y="0"/>
                    <a:pt x="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0"/>
            <p:cNvSpPr/>
            <p:nvPr/>
          </p:nvSpPr>
          <p:spPr>
            <a:xfrm>
              <a:off x="5063375" y="2381425"/>
              <a:ext cx="10000" cy="9200"/>
            </a:xfrm>
            <a:custGeom>
              <a:avLst/>
              <a:gdLst/>
              <a:ahLst/>
              <a:cxnLst/>
              <a:rect l="l" t="t" r="r" b="b"/>
              <a:pathLst>
                <a:path w="400" h="368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170"/>
                    <a:pt x="152" y="312"/>
                  </a:cubicBezTo>
                  <a:cubicBezTo>
                    <a:pt x="152" y="312"/>
                    <a:pt x="269" y="367"/>
                    <a:pt x="335" y="367"/>
                  </a:cubicBezTo>
                  <a:cubicBezTo>
                    <a:pt x="378" y="367"/>
                    <a:pt x="399" y="343"/>
                    <a:pt x="350" y="265"/>
                  </a:cubicBezTo>
                  <a:cubicBezTo>
                    <a:pt x="246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0"/>
            <p:cNvSpPr/>
            <p:nvPr/>
          </p:nvSpPr>
          <p:spPr>
            <a:xfrm>
              <a:off x="5070950" y="2377625"/>
              <a:ext cx="7750" cy="11675"/>
            </a:xfrm>
            <a:custGeom>
              <a:avLst/>
              <a:gdLst/>
              <a:ahLst/>
              <a:cxnLst/>
              <a:rect l="l" t="t" r="r" b="b"/>
              <a:pathLst>
                <a:path w="310" h="467" extrusionOk="0">
                  <a:moveTo>
                    <a:pt x="0" y="1"/>
                  </a:moveTo>
                  <a:cubicBezTo>
                    <a:pt x="123" y="114"/>
                    <a:pt x="47" y="247"/>
                    <a:pt x="38" y="388"/>
                  </a:cubicBezTo>
                  <a:cubicBezTo>
                    <a:pt x="38" y="388"/>
                    <a:pt x="164" y="467"/>
                    <a:pt x="240" y="467"/>
                  </a:cubicBezTo>
                  <a:cubicBezTo>
                    <a:pt x="283" y="467"/>
                    <a:pt x="310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0"/>
            <p:cNvSpPr/>
            <p:nvPr/>
          </p:nvSpPr>
          <p:spPr>
            <a:xfrm>
              <a:off x="5075200" y="2377625"/>
              <a:ext cx="7675" cy="11675"/>
            </a:xfrm>
            <a:custGeom>
              <a:avLst/>
              <a:gdLst/>
              <a:ahLst/>
              <a:cxnLst/>
              <a:rect l="l" t="t" r="r" b="b"/>
              <a:pathLst>
                <a:path w="307" h="467" extrusionOk="0">
                  <a:moveTo>
                    <a:pt x="0" y="1"/>
                  </a:moveTo>
                  <a:cubicBezTo>
                    <a:pt x="114" y="114"/>
                    <a:pt x="38" y="247"/>
                    <a:pt x="29" y="388"/>
                  </a:cubicBezTo>
                  <a:cubicBezTo>
                    <a:pt x="29" y="388"/>
                    <a:pt x="154" y="467"/>
                    <a:pt x="234" y="467"/>
                  </a:cubicBezTo>
                  <a:cubicBezTo>
                    <a:pt x="277" y="467"/>
                    <a:pt x="307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0"/>
            <p:cNvSpPr/>
            <p:nvPr/>
          </p:nvSpPr>
          <p:spPr>
            <a:xfrm>
              <a:off x="5081100" y="2377875"/>
              <a:ext cx="7125" cy="13275"/>
            </a:xfrm>
            <a:custGeom>
              <a:avLst/>
              <a:gdLst/>
              <a:ahLst/>
              <a:cxnLst/>
              <a:rect l="l" t="t" r="r" b="b"/>
              <a:pathLst>
                <a:path w="285" h="531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71" y="151"/>
                    <a:pt x="57" y="246"/>
                    <a:pt x="1" y="378"/>
                  </a:cubicBezTo>
                  <a:cubicBezTo>
                    <a:pt x="1" y="378"/>
                    <a:pt x="112" y="530"/>
                    <a:pt x="183" y="530"/>
                  </a:cubicBezTo>
                  <a:cubicBezTo>
                    <a:pt x="209" y="530"/>
                    <a:pt x="229" y="510"/>
                    <a:pt x="237" y="454"/>
                  </a:cubicBezTo>
                  <a:cubicBezTo>
                    <a:pt x="284" y="237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0"/>
            <p:cNvSpPr/>
            <p:nvPr/>
          </p:nvSpPr>
          <p:spPr>
            <a:xfrm>
              <a:off x="5087250" y="2378825"/>
              <a:ext cx="7100" cy="13175"/>
            </a:xfrm>
            <a:custGeom>
              <a:avLst/>
              <a:gdLst/>
              <a:ahLst/>
              <a:cxnLst/>
              <a:rect l="l" t="t" r="r" b="b"/>
              <a:pathLst>
                <a:path w="284" h="527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80" y="151"/>
                    <a:pt x="57" y="246"/>
                    <a:pt x="0" y="378"/>
                  </a:cubicBezTo>
                  <a:cubicBezTo>
                    <a:pt x="0" y="378"/>
                    <a:pt x="109" y="526"/>
                    <a:pt x="183" y="526"/>
                  </a:cubicBezTo>
                  <a:cubicBezTo>
                    <a:pt x="212" y="526"/>
                    <a:pt x="235" y="504"/>
                    <a:pt x="246" y="444"/>
                  </a:cubicBezTo>
                  <a:cubicBezTo>
                    <a:pt x="284" y="236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5091250" y="2382600"/>
              <a:ext cx="7825" cy="13225"/>
            </a:xfrm>
            <a:custGeom>
              <a:avLst/>
              <a:gdLst/>
              <a:ahLst/>
              <a:cxnLst/>
              <a:rect l="l" t="t" r="r" b="b"/>
              <a:pathLst>
                <a:path w="313" h="529" extrusionOk="0">
                  <a:moveTo>
                    <a:pt x="218" y="0"/>
                  </a:moveTo>
                  <a:lnTo>
                    <a:pt x="218" y="0"/>
                  </a:lnTo>
                  <a:cubicBezTo>
                    <a:pt x="237" y="170"/>
                    <a:pt x="95" y="237"/>
                    <a:pt x="1" y="341"/>
                  </a:cubicBezTo>
                  <a:cubicBezTo>
                    <a:pt x="1" y="341"/>
                    <a:pt x="73" y="528"/>
                    <a:pt x="149" y="528"/>
                  </a:cubicBezTo>
                  <a:cubicBezTo>
                    <a:pt x="172" y="528"/>
                    <a:pt x="196" y="510"/>
                    <a:pt x="218" y="463"/>
                  </a:cubicBezTo>
                  <a:cubicBezTo>
                    <a:pt x="313" y="265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0"/>
            <p:cNvSpPr/>
            <p:nvPr/>
          </p:nvSpPr>
          <p:spPr>
            <a:xfrm>
              <a:off x="5094800" y="2387075"/>
              <a:ext cx="8775" cy="13600"/>
            </a:xfrm>
            <a:custGeom>
              <a:avLst/>
              <a:gdLst/>
              <a:ahLst/>
              <a:cxnLst/>
              <a:rect l="l" t="t" r="r" b="b"/>
              <a:pathLst>
                <a:path w="351" h="544" extrusionOk="0">
                  <a:moveTo>
                    <a:pt x="256" y="1"/>
                  </a:moveTo>
                  <a:lnTo>
                    <a:pt x="256" y="1"/>
                  </a:lnTo>
                  <a:cubicBezTo>
                    <a:pt x="190" y="162"/>
                    <a:pt x="133" y="237"/>
                    <a:pt x="1" y="322"/>
                  </a:cubicBezTo>
                  <a:cubicBezTo>
                    <a:pt x="1" y="322"/>
                    <a:pt x="1" y="544"/>
                    <a:pt x="91" y="544"/>
                  </a:cubicBezTo>
                  <a:cubicBezTo>
                    <a:pt x="114" y="544"/>
                    <a:pt x="144" y="529"/>
                    <a:pt x="180" y="492"/>
                  </a:cubicBezTo>
                  <a:cubicBezTo>
                    <a:pt x="350" y="332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0"/>
            <p:cNvSpPr/>
            <p:nvPr/>
          </p:nvSpPr>
          <p:spPr>
            <a:xfrm>
              <a:off x="5097225" y="2393225"/>
              <a:ext cx="8950" cy="11300"/>
            </a:xfrm>
            <a:custGeom>
              <a:avLst/>
              <a:gdLst/>
              <a:ahLst/>
              <a:cxnLst/>
              <a:rect l="l" t="t" r="r" b="b"/>
              <a:pathLst>
                <a:path w="358" h="452" extrusionOk="0">
                  <a:moveTo>
                    <a:pt x="357" y="1"/>
                  </a:moveTo>
                  <a:lnTo>
                    <a:pt x="357" y="1"/>
                  </a:lnTo>
                  <a:cubicBezTo>
                    <a:pt x="282" y="171"/>
                    <a:pt x="206" y="152"/>
                    <a:pt x="64" y="227"/>
                  </a:cubicBezTo>
                  <a:cubicBezTo>
                    <a:pt x="64" y="227"/>
                    <a:pt x="0" y="452"/>
                    <a:pt x="83" y="452"/>
                  </a:cubicBezTo>
                  <a:cubicBezTo>
                    <a:pt x="101" y="452"/>
                    <a:pt x="125" y="441"/>
                    <a:pt x="159" y="416"/>
                  </a:cubicBezTo>
                  <a:cubicBezTo>
                    <a:pt x="348" y="246"/>
                    <a:pt x="357" y="1"/>
                    <a:pt x="35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5105425" y="2405050"/>
              <a:ext cx="8775" cy="11900"/>
            </a:xfrm>
            <a:custGeom>
              <a:avLst/>
              <a:gdLst/>
              <a:ahLst/>
              <a:cxnLst/>
              <a:rect l="l" t="t" r="r" b="b"/>
              <a:pathLst>
                <a:path w="351" h="476" extrusionOk="0">
                  <a:moveTo>
                    <a:pt x="351" y="0"/>
                  </a:moveTo>
                  <a:lnTo>
                    <a:pt x="351" y="0"/>
                  </a:lnTo>
                  <a:cubicBezTo>
                    <a:pt x="303" y="170"/>
                    <a:pt x="143" y="151"/>
                    <a:pt x="1" y="246"/>
                  </a:cubicBezTo>
                  <a:cubicBezTo>
                    <a:pt x="1" y="246"/>
                    <a:pt x="13" y="476"/>
                    <a:pt x="100" y="476"/>
                  </a:cubicBezTo>
                  <a:cubicBezTo>
                    <a:pt x="122" y="476"/>
                    <a:pt x="148" y="461"/>
                    <a:pt x="181" y="425"/>
                  </a:cubicBezTo>
                  <a:cubicBezTo>
                    <a:pt x="351" y="246"/>
                    <a:pt x="351" y="0"/>
                    <a:pt x="35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5098950" y="2398900"/>
              <a:ext cx="12425" cy="9975"/>
            </a:xfrm>
            <a:custGeom>
              <a:avLst/>
              <a:gdLst/>
              <a:ahLst/>
              <a:cxnLst/>
              <a:rect l="l" t="t" r="r" b="b"/>
              <a:pathLst>
                <a:path w="497" h="399" extrusionOk="0">
                  <a:moveTo>
                    <a:pt x="496" y="0"/>
                  </a:moveTo>
                  <a:cubicBezTo>
                    <a:pt x="392" y="152"/>
                    <a:pt x="250" y="114"/>
                    <a:pt x="99" y="152"/>
                  </a:cubicBezTo>
                  <a:cubicBezTo>
                    <a:pt x="99" y="152"/>
                    <a:pt x="0" y="399"/>
                    <a:pt x="114" y="399"/>
                  </a:cubicBezTo>
                  <a:cubicBezTo>
                    <a:pt x="132" y="399"/>
                    <a:pt x="155" y="393"/>
                    <a:pt x="184" y="378"/>
                  </a:cubicBezTo>
                  <a:cubicBezTo>
                    <a:pt x="383" y="274"/>
                    <a:pt x="496" y="1"/>
                    <a:pt x="49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0"/>
            <p:cNvSpPr/>
            <p:nvPr/>
          </p:nvSpPr>
          <p:spPr>
            <a:xfrm>
              <a:off x="5099725" y="2402675"/>
              <a:ext cx="12600" cy="9975"/>
            </a:xfrm>
            <a:custGeom>
              <a:avLst/>
              <a:gdLst/>
              <a:ahLst/>
              <a:cxnLst/>
              <a:rect l="l" t="t" r="r" b="b"/>
              <a:pathLst>
                <a:path w="504" h="399" extrusionOk="0">
                  <a:moveTo>
                    <a:pt x="503" y="1"/>
                  </a:moveTo>
                  <a:lnTo>
                    <a:pt x="503" y="1"/>
                  </a:lnTo>
                  <a:cubicBezTo>
                    <a:pt x="399" y="152"/>
                    <a:pt x="257" y="123"/>
                    <a:pt x="106" y="152"/>
                  </a:cubicBezTo>
                  <a:cubicBezTo>
                    <a:pt x="106" y="152"/>
                    <a:pt x="0" y="399"/>
                    <a:pt x="112" y="399"/>
                  </a:cubicBezTo>
                  <a:cubicBezTo>
                    <a:pt x="129" y="399"/>
                    <a:pt x="152" y="393"/>
                    <a:pt x="182" y="379"/>
                  </a:cubicBezTo>
                  <a:cubicBezTo>
                    <a:pt x="390" y="275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5109700" y="2408100"/>
              <a:ext cx="8525" cy="13850"/>
            </a:xfrm>
            <a:custGeom>
              <a:avLst/>
              <a:gdLst/>
              <a:ahLst/>
              <a:cxnLst/>
              <a:rect l="l" t="t" r="r" b="b"/>
              <a:pathLst>
                <a:path w="341" h="554" extrusionOk="0">
                  <a:moveTo>
                    <a:pt x="246" y="1"/>
                  </a:moveTo>
                  <a:cubicBezTo>
                    <a:pt x="189" y="171"/>
                    <a:pt x="132" y="237"/>
                    <a:pt x="0" y="332"/>
                  </a:cubicBezTo>
                  <a:cubicBezTo>
                    <a:pt x="0" y="332"/>
                    <a:pt x="0" y="553"/>
                    <a:pt x="91" y="553"/>
                  </a:cubicBezTo>
                  <a:cubicBezTo>
                    <a:pt x="114" y="553"/>
                    <a:pt x="143" y="539"/>
                    <a:pt x="180" y="502"/>
                  </a:cubicBezTo>
                  <a:cubicBezTo>
                    <a:pt x="340" y="332"/>
                    <a:pt x="246" y="1"/>
                    <a:pt x="246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5111925" y="2414250"/>
              <a:ext cx="8900" cy="11500"/>
            </a:xfrm>
            <a:custGeom>
              <a:avLst/>
              <a:gdLst/>
              <a:ahLst/>
              <a:cxnLst/>
              <a:rect l="l" t="t" r="r" b="b"/>
              <a:pathLst>
                <a:path w="356" h="460" extrusionOk="0">
                  <a:moveTo>
                    <a:pt x="355" y="1"/>
                  </a:moveTo>
                  <a:cubicBezTo>
                    <a:pt x="289" y="161"/>
                    <a:pt x="204" y="152"/>
                    <a:pt x="62" y="237"/>
                  </a:cubicBezTo>
                  <a:cubicBezTo>
                    <a:pt x="62" y="237"/>
                    <a:pt x="0" y="460"/>
                    <a:pt x="77" y="460"/>
                  </a:cubicBezTo>
                  <a:cubicBezTo>
                    <a:pt x="95" y="460"/>
                    <a:pt x="121" y="447"/>
                    <a:pt x="157" y="416"/>
                  </a:cubicBezTo>
                  <a:cubicBezTo>
                    <a:pt x="346" y="246"/>
                    <a:pt x="355" y="1"/>
                    <a:pt x="35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0"/>
            <p:cNvSpPr/>
            <p:nvPr/>
          </p:nvSpPr>
          <p:spPr>
            <a:xfrm>
              <a:off x="5118450" y="2427475"/>
              <a:ext cx="11575" cy="9875"/>
            </a:xfrm>
            <a:custGeom>
              <a:avLst/>
              <a:gdLst/>
              <a:ahLst/>
              <a:cxnLst/>
              <a:rect l="l" t="t" r="r" b="b"/>
              <a:pathLst>
                <a:path w="463" h="395" extrusionOk="0">
                  <a:moveTo>
                    <a:pt x="463" y="1"/>
                  </a:moveTo>
                  <a:lnTo>
                    <a:pt x="463" y="1"/>
                  </a:lnTo>
                  <a:cubicBezTo>
                    <a:pt x="359" y="152"/>
                    <a:pt x="274" y="124"/>
                    <a:pt x="123" y="171"/>
                  </a:cubicBezTo>
                  <a:cubicBezTo>
                    <a:pt x="123" y="171"/>
                    <a:pt x="1" y="394"/>
                    <a:pt x="95" y="394"/>
                  </a:cubicBezTo>
                  <a:cubicBezTo>
                    <a:pt x="112" y="394"/>
                    <a:pt x="136" y="387"/>
                    <a:pt x="170" y="369"/>
                  </a:cubicBezTo>
                  <a:cubicBezTo>
                    <a:pt x="397" y="247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5113775" y="2420400"/>
              <a:ext cx="12475" cy="9975"/>
            </a:xfrm>
            <a:custGeom>
              <a:avLst/>
              <a:gdLst/>
              <a:ahLst/>
              <a:cxnLst/>
              <a:rect l="l" t="t" r="r" b="b"/>
              <a:pathLst>
                <a:path w="499" h="399" extrusionOk="0">
                  <a:moveTo>
                    <a:pt x="499" y="0"/>
                  </a:moveTo>
                  <a:lnTo>
                    <a:pt x="499" y="0"/>
                  </a:lnTo>
                  <a:cubicBezTo>
                    <a:pt x="395" y="152"/>
                    <a:pt x="253" y="123"/>
                    <a:pt x="92" y="152"/>
                  </a:cubicBezTo>
                  <a:cubicBezTo>
                    <a:pt x="92" y="152"/>
                    <a:pt x="0" y="399"/>
                    <a:pt x="110" y="399"/>
                  </a:cubicBezTo>
                  <a:cubicBezTo>
                    <a:pt x="127" y="399"/>
                    <a:pt x="149" y="393"/>
                    <a:pt x="177" y="378"/>
                  </a:cubicBezTo>
                  <a:cubicBezTo>
                    <a:pt x="395" y="274"/>
                    <a:pt x="499" y="1"/>
                    <a:pt x="49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>
              <a:off x="5114550" y="2423950"/>
              <a:ext cx="12650" cy="9975"/>
            </a:xfrm>
            <a:custGeom>
              <a:avLst/>
              <a:gdLst/>
              <a:ahLst/>
              <a:cxnLst/>
              <a:rect l="l" t="t" r="r" b="b"/>
              <a:pathLst>
                <a:path w="506" h="399" extrusionOk="0">
                  <a:moveTo>
                    <a:pt x="505" y="0"/>
                  </a:moveTo>
                  <a:cubicBezTo>
                    <a:pt x="411" y="151"/>
                    <a:pt x="250" y="123"/>
                    <a:pt x="99" y="151"/>
                  </a:cubicBezTo>
                  <a:cubicBezTo>
                    <a:pt x="99" y="151"/>
                    <a:pt x="0" y="398"/>
                    <a:pt x="114" y="398"/>
                  </a:cubicBezTo>
                  <a:cubicBezTo>
                    <a:pt x="131" y="398"/>
                    <a:pt x="155" y="392"/>
                    <a:pt x="184" y="378"/>
                  </a:cubicBezTo>
                  <a:cubicBezTo>
                    <a:pt x="392" y="274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>
              <a:off x="5125825" y="2429600"/>
              <a:ext cx="9175" cy="13350"/>
            </a:xfrm>
            <a:custGeom>
              <a:avLst/>
              <a:gdLst/>
              <a:ahLst/>
              <a:cxnLst/>
              <a:rect l="l" t="t" r="r" b="b"/>
              <a:pathLst>
                <a:path w="367" h="534" extrusionOk="0">
                  <a:moveTo>
                    <a:pt x="310" y="1"/>
                  </a:moveTo>
                  <a:cubicBezTo>
                    <a:pt x="225" y="152"/>
                    <a:pt x="168" y="228"/>
                    <a:pt x="26" y="294"/>
                  </a:cubicBezTo>
                  <a:cubicBezTo>
                    <a:pt x="26" y="294"/>
                    <a:pt x="1" y="534"/>
                    <a:pt x="95" y="534"/>
                  </a:cubicBezTo>
                  <a:cubicBezTo>
                    <a:pt x="116" y="534"/>
                    <a:pt x="143" y="522"/>
                    <a:pt x="177" y="492"/>
                  </a:cubicBezTo>
                  <a:cubicBezTo>
                    <a:pt x="366" y="341"/>
                    <a:pt x="310" y="1"/>
                    <a:pt x="310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5127825" y="2436000"/>
              <a:ext cx="10250" cy="10700"/>
            </a:xfrm>
            <a:custGeom>
              <a:avLst/>
              <a:gdLst/>
              <a:ahLst/>
              <a:cxnLst/>
              <a:rect l="l" t="t" r="r" b="b"/>
              <a:pathLst>
                <a:path w="410" h="428" extrusionOk="0">
                  <a:moveTo>
                    <a:pt x="409" y="0"/>
                  </a:moveTo>
                  <a:lnTo>
                    <a:pt x="409" y="0"/>
                  </a:lnTo>
                  <a:cubicBezTo>
                    <a:pt x="324" y="170"/>
                    <a:pt x="239" y="142"/>
                    <a:pt x="88" y="208"/>
                  </a:cubicBezTo>
                  <a:cubicBezTo>
                    <a:pt x="88" y="208"/>
                    <a:pt x="0" y="427"/>
                    <a:pt x="80" y="427"/>
                  </a:cubicBezTo>
                  <a:cubicBezTo>
                    <a:pt x="98" y="427"/>
                    <a:pt x="125" y="416"/>
                    <a:pt x="163" y="388"/>
                  </a:cubicBezTo>
                  <a:cubicBezTo>
                    <a:pt x="362" y="255"/>
                    <a:pt x="409" y="0"/>
                    <a:pt x="4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5135025" y="2449450"/>
              <a:ext cx="9900" cy="11050"/>
            </a:xfrm>
            <a:custGeom>
              <a:avLst/>
              <a:gdLst/>
              <a:ahLst/>
              <a:cxnLst/>
              <a:rect l="l" t="t" r="r" b="b"/>
              <a:pathLst>
                <a:path w="396" h="442" extrusionOk="0">
                  <a:moveTo>
                    <a:pt x="395" y="1"/>
                  </a:moveTo>
                  <a:cubicBezTo>
                    <a:pt x="320" y="161"/>
                    <a:pt x="168" y="143"/>
                    <a:pt x="27" y="209"/>
                  </a:cubicBezTo>
                  <a:cubicBezTo>
                    <a:pt x="27" y="209"/>
                    <a:pt x="1" y="442"/>
                    <a:pt x="99" y="442"/>
                  </a:cubicBezTo>
                  <a:cubicBezTo>
                    <a:pt x="119" y="442"/>
                    <a:pt x="145" y="432"/>
                    <a:pt x="178" y="407"/>
                  </a:cubicBezTo>
                  <a:cubicBezTo>
                    <a:pt x="367" y="247"/>
                    <a:pt x="395" y="1"/>
                    <a:pt x="39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0"/>
            <p:cNvSpPr/>
            <p:nvPr/>
          </p:nvSpPr>
          <p:spPr>
            <a:xfrm>
              <a:off x="5129250" y="2442850"/>
              <a:ext cx="13550" cy="8875"/>
            </a:xfrm>
            <a:custGeom>
              <a:avLst/>
              <a:gdLst/>
              <a:ahLst/>
              <a:cxnLst/>
              <a:rect l="l" t="t" r="r" b="b"/>
              <a:pathLst>
                <a:path w="542" h="355" extrusionOk="0">
                  <a:moveTo>
                    <a:pt x="541" y="0"/>
                  </a:moveTo>
                  <a:lnTo>
                    <a:pt x="541" y="0"/>
                  </a:lnTo>
                  <a:cubicBezTo>
                    <a:pt x="418" y="132"/>
                    <a:pt x="277" y="85"/>
                    <a:pt x="125" y="104"/>
                  </a:cubicBezTo>
                  <a:cubicBezTo>
                    <a:pt x="125" y="104"/>
                    <a:pt x="0" y="355"/>
                    <a:pt x="114" y="355"/>
                  </a:cubicBezTo>
                  <a:cubicBezTo>
                    <a:pt x="129" y="355"/>
                    <a:pt x="148" y="350"/>
                    <a:pt x="173" y="340"/>
                  </a:cubicBezTo>
                  <a:cubicBezTo>
                    <a:pt x="399" y="265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5129400" y="2446625"/>
              <a:ext cx="13625" cy="9050"/>
            </a:xfrm>
            <a:custGeom>
              <a:avLst/>
              <a:gdLst/>
              <a:ahLst/>
              <a:cxnLst/>
              <a:rect l="l" t="t" r="r" b="b"/>
              <a:pathLst>
                <a:path w="545" h="362" extrusionOk="0">
                  <a:moveTo>
                    <a:pt x="545" y="0"/>
                  </a:moveTo>
                  <a:cubicBezTo>
                    <a:pt x="431" y="133"/>
                    <a:pt x="289" y="85"/>
                    <a:pt x="129" y="114"/>
                  </a:cubicBezTo>
                  <a:cubicBezTo>
                    <a:pt x="129" y="114"/>
                    <a:pt x="1" y="362"/>
                    <a:pt x="121" y="362"/>
                  </a:cubicBezTo>
                  <a:cubicBezTo>
                    <a:pt x="135" y="362"/>
                    <a:pt x="154" y="358"/>
                    <a:pt x="176" y="350"/>
                  </a:cubicBezTo>
                  <a:cubicBezTo>
                    <a:pt x="403" y="265"/>
                    <a:pt x="545" y="1"/>
                    <a:pt x="54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0"/>
            <p:cNvSpPr/>
            <p:nvPr/>
          </p:nvSpPr>
          <p:spPr>
            <a:xfrm>
              <a:off x="5138350" y="2452300"/>
              <a:ext cx="9175" cy="13600"/>
            </a:xfrm>
            <a:custGeom>
              <a:avLst/>
              <a:gdLst/>
              <a:ahLst/>
              <a:cxnLst/>
              <a:rect l="l" t="t" r="r" b="b"/>
              <a:pathLst>
                <a:path w="367" h="544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4" y="161"/>
                    <a:pt x="168" y="236"/>
                    <a:pt x="26" y="312"/>
                  </a:cubicBezTo>
                  <a:cubicBezTo>
                    <a:pt x="26" y="312"/>
                    <a:pt x="1" y="543"/>
                    <a:pt x="93" y="543"/>
                  </a:cubicBezTo>
                  <a:cubicBezTo>
                    <a:pt x="114" y="543"/>
                    <a:pt x="142" y="531"/>
                    <a:pt x="177" y="501"/>
                  </a:cubicBezTo>
                  <a:cubicBezTo>
                    <a:pt x="366" y="340"/>
                    <a:pt x="309" y="0"/>
                    <a:pt x="3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5140275" y="2459150"/>
              <a:ext cx="10075" cy="10600"/>
            </a:xfrm>
            <a:custGeom>
              <a:avLst/>
              <a:gdLst/>
              <a:ahLst/>
              <a:cxnLst/>
              <a:rect l="l" t="t" r="r" b="b"/>
              <a:pathLst>
                <a:path w="403" h="424" extrusionOk="0">
                  <a:moveTo>
                    <a:pt x="403" y="0"/>
                  </a:moveTo>
                  <a:lnTo>
                    <a:pt x="403" y="0"/>
                  </a:lnTo>
                  <a:cubicBezTo>
                    <a:pt x="327" y="151"/>
                    <a:pt x="242" y="142"/>
                    <a:pt x="91" y="199"/>
                  </a:cubicBezTo>
                  <a:cubicBezTo>
                    <a:pt x="91" y="199"/>
                    <a:pt x="1" y="423"/>
                    <a:pt x="80" y="423"/>
                  </a:cubicBezTo>
                  <a:cubicBezTo>
                    <a:pt x="97" y="423"/>
                    <a:pt x="122" y="413"/>
                    <a:pt x="157" y="388"/>
                  </a:cubicBezTo>
                  <a:cubicBezTo>
                    <a:pt x="374" y="246"/>
                    <a:pt x="403" y="0"/>
                    <a:pt x="40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0"/>
            <p:cNvSpPr/>
            <p:nvPr/>
          </p:nvSpPr>
          <p:spPr>
            <a:xfrm>
              <a:off x="5145525" y="2473325"/>
              <a:ext cx="12625" cy="8825"/>
            </a:xfrm>
            <a:custGeom>
              <a:avLst/>
              <a:gdLst/>
              <a:ahLst/>
              <a:cxnLst/>
              <a:rect l="l" t="t" r="r" b="b"/>
              <a:pathLst>
                <a:path w="505" h="353" extrusionOk="0">
                  <a:moveTo>
                    <a:pt x="504" y="0"/>
                  </a:moveTo>
                  <a:cubicBezTo>
                    <a:pt x="382" y="142"/>
                    <a:pt x="306" y="104"/>
                    <a:pt x="145" y="133"/>
                  </a:cubicBezTo>
                  <a:cubicBezTo>
                    <a:pt x="145" y="133"/>
                    <a:pt x="1" y="353"/>
                    <a:pt x="99" y="353"/>
                  </a:cubicBezTo>
                  <a:cubicBezTo>
                    <a:pt x="116" y="353"/>
                    <a:pt x="140" y="346"/>
                    <a:pt x="174" y="331"/>
                  </a:cubicBezTo>
                  <a:cubicBezTo>
                    <a:pt x="410" y="237"/>
                    <a:pt x="504" y="0"/>
                    <a:pt x="504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0"/>
            <p:cNvSpPr/>
            <p:nvPr/>
          </p:nvSpPr>
          <p:spPr>
            <a:xfrm>
              <a:off x="5141575" y="2466000"/>
              <a:ext cx="13500" cy="8875"/>
            </a:xfrm>
            <a:custGeom>
              <a:avLst/>
              <a:gdLst/>
              <a:ahLst/>
              <a:cxnLst/>
              <a:rect l="l" t="t" r="r" b="b"/>
              <a:pathLst>
                <a:path w="540" h="355" extrusionOk="0">
                  <a:moveTo>
                    <a:pt x="540" y="0"/>
                  </a:moveTo>
                  <a:lnTo>
                    <a:pt x="540" y="0"/>
                  </a:lnTo>
                  <a:cubicBezTo>
                    <a:pt x="426" y="123"/>
                    <a:pt x="284" y="76"/>
                    <a:pt x="133" y="104"/>
                  </a:cubicBezTo>
                  <a:cubicBezTo>
                    <a:pt x="133" y="104"/>
                    <a:pt x="1" y="355"/>
                    <a:pt x="126" y="355"/>
                  </a:cubicBezTo>
                  <a:cubicBezTo>
                    <a:pt x="142" y="355"/>
                    <a:pt x="163" y="351"/>
                    <a:pt x="190" y="341"/>
                  </a:cubicBezTo>
                  <a:cubicBezTo>
                    <a:pt x="398" y="256"/>
                    <a:pt x="540" y="0"/>
                    <a:pt x="54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0"/>
            <p:cNvSpPr/>
            <p:nvPr/>
          </p:nvSpPr>
          <p:spPr>
            <a:xfrm>
              <a:off x="5141875" y="2469550"/>
              <a:ext cx="13675" cy="8950"/>
            </a:xfrm>
            <a:custGeom>
              <a:avLst/>
              <a:gdLst/>
              <a:ahLst/>
              <a:cxnLst/>
              <a:rect l="l" t="t" r="r" b="b"/>
              <a:pathLst>
                <a:path w="547" h="358" extrusionOk="0">
                  <a:moveTo>
                    <a:pt x="546" y="0"/>
                  </a:moveTo>
                  <a:cubicBezTo>
                    <a:pt x="424" y="123"/>
                    <a:pt x="282" y="76"/>
                    <a:pt x="131" y="104"/>
                  </a:cubicBezTo>
                  <a:cubicBezTo>
                    <a:pt x="131" y="104"/>
                    <a:pt x="0" y="357"/>
                    <a:pt x="120" y="357"/>
                  </a:cubicBezTo>
                  <a:cubicBezTo>
                    <a:pt x="137" y="357"/>
                    <a:pt x="159" y="352"/>
                    <a:pt x="187" y="340"/>
                  </a:cubicBezTo>
                  <a:cubicBezTo>
                    <a:pt x="405" y="255"/>
                    <a:pt x="546" y="0"/>
                    <a:pt x="54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0"/>
            <p:cNvSpPr/>
            <p:nvPr/>
          </p:nvSpPr>
          <p:spPr>
            <a:xfrm>
              <a:off x="5465150" y="2416725"/>
              <a:ext cx="63000" cy="31800"/>
            </a:xfrm>
            <a:custGeom>
              <a:avLst/>
              <a:gdLst/>
              <a:ahLst/>
              <a:cxnLst/>
              <a:rect l="l" t="t" r="r" b="b"/>
              <a:pathLst>
                <a:path w="2520" h="1272" extrusionOk="0">
                  <a:moveTo>
                    <a:pt x="1627" y="1"/>
                  </a:moveTo>
                  <a:cubicBezTo>
                    <a:pt x="1126" y="1"/>
                    <a:pt x="0" y="336"/>
                    <a:pt x="185" y="469"/>
                  </a:cubicBezTo>
                  <a:cubicBezTo>
                    <a:pt x="947" y="998"/>
                    <a:pt x="1653" y="1272"/>
                    <a:pt x="2038" y="1272"/>
                  </a:cubicBezTo>
                  <a:cubicBezTo>
                    <a:pt x="2155" y="1272"/>
                    <a:pt x="2242" y="1247"/>
                    <a:pt x="2292" y="1196"/>
                  </a:cubicBezTo>
                  <a:cubicBezTo>
                    <a:pt x="2519" y="988"/>
                    <a:pt x="1858" y="374"/>
                    <a:pt x="1858" y="91"/>
                  </a:cubicBezTo>
                  <a:cubicBezTo>
                    <a:pt x="1858" y="27"/>
                    <a:pt x="1767" y="1"/>
                    <a:pt x="1627" y="1"/>
                  </a:cubicBezTo>
                  <a:close/>
                </a:path>
              </a:pathLst>
            </a:custGeom>
            <a:solidFill>
              <a:srgbClr val="F7C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0"/>
            <p:cNvSpPr/>
            <p:nvPr/>
          </p:nvSpPr>
          <p:spPr>
            <a:xfrm>
              <a:off x="5333900" y="2341125"/>
              <a:ext cx="57900" cy="57300"/>
            </a:xfrm>
            <a:custGeom>
              <a:avLst/>
              <a:gdLst/>
              <a:ahLst/>
              <a:cxnLst/>
              <a:rect l="l" t="t" r="r" b="b"/>
              <a:pathLst>
                <a:path w="2316" h="2292" extrusionOk="0">
                  <a:moveTo>
                    <a:pt x="466" y="0"/>
                  </a:moveTo>
                  <a:cubicBezTo>
                    <a:pt x="366" y="0"/>
                    <a:pt x="289" y="15"/>
                    <a:pt x="246" y="43"/>
                  </a:cubicBezTo>
                  <a:cubicBezTo>
                    <a:pt x="1" y="204"/>
                    <a:pt x="804" y="2018"/>
                    <a:pt x="1399" y="2274"/>
                  </a:cubicBezTo>
                  <a:cubicBezTo>
                    <a:pt x="1428" y="2286"/>
                    <a:pt x="1461" y="2292"/>
                    <a:pt x="1499" y="2292"/>
                  </a:cubicBezTo>
                  <a:cubicBezTo>
                    <a:pt x="1752" y="2292"/>
                    <a:pt x="2178" y="2024"/>
                    <a:pt x="2203" y="1612"/>
                  </a:cubicBezTo>
                  <a:cubicBezTo>
                    <a:pt x="2315" y="472"/>
                    <a:pt x="1029" y="0"/>
                    <a:pt x="46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0"/>
            <p:cNvSpPr/>
            <p:nvPr/>
          </p:nvSpPr>
          <p:spPr>
            <a:xfrm>
              <a:off x="5334375" y="2341100"/>
              <a:ext cx="29325" cy="53325"/>
            </a:xfrm>
            <a:custGeom>
              <a:avLst/>
              <a:gdLst/>
              <a:ahLst/>
              <a:cxnLst/>
              <a:rect l="l" t="t" r="r" b="b"/>
              <a:pathLst>
                <a:path w="1173" h="2133" extrusionOk="0">
                  <a:moveTo>
                    <a:pt x="450" y="0"/>
                  </a:moveTo>
                  <a:cubicBezTo>
                    <a:pt x="351" y="0"/>
                    <a:pt x="273" y="15"/>
                    <a:pt x="227" y="44"/>
                  </a:cubicBezTo>
                  <a:cubicBezTo>
                    <a:pt x="1" y="186"/>
                    <a:pt x="615" y="1641"/>
                    <a:pt x="1173" y="2133"/>
                  </a:cubicBezTo>
                  <a:cubicBezTo>
                    <a:pt x="1069" y="1849"/>
                    <a:pt x="1002" y="1509"/>
                    <a:pt x="1002" y="1140"/>
                  </a:cubicBezTo>
                  <a:cubicBezTo>
                    <a:pt x="1002" y="791"/>
                    <a:pt x="1069" y="441"/>
                    <a:pt x="1173" y="158"/>
                  </a:cubicBezTo>
                  <a:cubicBezTo>
                    <a:pt x="901" y="53"/>
                    <a:pt x="637" y="0"/>
                    <a:pt x="4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0"/>
            <p:cNvSpPr/>
            <p:nvPr/>
          </p:nvSpPr>
          <p:spPr>
            <a:xfrm>
              <a:off x="5345950" y="2351650"/>
              <a:ext cx="42225" cy="45200"/>
            </a:xfrm>
            <a:custGeom>
              <a:avLst/>
              <a:gdLst/>
              <a:ahLst/>
              <a:cxnLst/>
              <a:rect l="l" t="t" r="r" b="b"/>
              <a:pathLst>
                <a:path w="1689" h="1808" extrusionOk="0">
                  <a:moveTo>
                    <a:pt x="344" y="1"/>
                  </a:moveTo>
                  <a:cubicBezTo>
                    <a:pt x="270" y="1"/>
                    <a:pt x="212" y="13"/>
                    <a:pt x="180" y="38"/>
                  </a:cubicBezTo>
                  <a:cubicBezTo>
                    <a:pt x="1" y="161"/>
                    <a:pt x="606" y="1597"/>
                    <a:pt x="1040" y="1796"/>
                  </a:cubicBezTo>
                  <a:cubicBezTo>
                    <a:pt x="1058" y="1804"/>
                    <a:pt x="1080" y="1808"/>
                    <a:pt x="1105" y="1808"/>
                  </a:cubicBezTo>
                  <a:cubicBezTo>
                    <a:pt x="1284" y="1808"/>
                    <a:pt x="1600" y="1601"/>
                    <a:pt x="1617" y="1286"/>
                  </a:cubicBezTo>
                  <a:cubicBezTo>
                    <a:pt x="1689" y="389"/>
                    <a:pt x="757" y="1"/>
                    <a:pt x="344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5350925" y="2358900"/>
              <a:ext cx="38950" cy="38525"/>
            </a:xfrm>
            <a:custGeom>
              <a:avLst/>
              <a:gdLst/>
              <a:ahLst/>
              <a:cxnLst/>
              <a:rect l="l" t="t" r="r" b="b"/>
              <a:pathLst>
                <a:path w="1558" h="1541" extrusionOk="0">
                  <a:moveTo>
                    <a:pt x="321" y="0"/>
                  </a:moveTo>
                  <a:cubicBezTo>
                    <a:pt x="252" y="0"/>
                    <a:pt x="198" y="11"/>
                    <a:pt x="170" y="32"/>
                  </a:cubicBezTo>
                  <a:cubicBezTo>
                    <a:pt x="0" y="145"/>
                    <a:pt x="529" y="1364"/>
                    <a:pt x="936" y="1525"/>
                  </a:cubicBezTo>
                  <a:cubicBezTo>
                    <a:pt x="956" y="1536"/>
                    <a:pt x="981" y="1541"/>
                    <a:pt x="1009" y="1541"/>
                  </a:cubicBezTo>
                  <a:cubicBezTo>
                    <a:pt x="1177" y="1541"/>
                    <a:pt x="1453" y="1356"/>
                    <a:pt x="1493" y="1081"/>
                  </a:cubicBezTo>
                  <a:cubicBezTo>
                    <a:pt x="1557" y="315"/>
                    <a:pt x="699" y="0"/>
                    <a:pt x="321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4835375" y="2479475"/>
              <a:ext cx="129025" cy="276950"/>
            </a:xfrm>
            <a:custGeom>
              <a:avLst/>
              <a:gdLst/>
              <a:ahLst/>
              <a:cxnLst/>
              <a:rect l="l" t="t" r="r" b="b"/>
              <a:pathLst>
                <a:path w="5161" h="11078" extrusionOk="0">
                  <a:moveTo>
                    <a:pt x="5104" y="0"/>
                  </a:moveTo>
                  <a:cubicBezTo>
                    <a:pt x="2250" y="558"/>
                    <a:pt x="1305" y="3761"/>
                    <a:pt x="1957" y="9536"/>
                  </a:cubicBezTo>
                  <a:cubicBezTo>
                    <a:pt x="2076" y="10585"/>
                    <a:pt x="1773" y="10926"/>
                    <a:pt x="867" y="10926"/>
                  </a:cubicBezTo>
                  <a:cubicBezTo>
                    <a:pt x="623" y="10926"/>
                    <a:pt x="336" y="10901"/>
                    <a:pt x="1" y="10859"/>
                  </a:cubicBezTo>
                  <a:lnTo>
                    <a:pt x="1" y="10859"/>
                  </a:lnTo>
                  <a:lnTo>
                    <a:pt x="10" y="11057"/>
                  </a:lnTo>
                  <a:cubicBezTo>
                    <a:pt x="261" y="11068"/>
                    <a:pt x="490" y="11078"/>
                    <a:pt x="698" y="11078"/>
                  </a:cubicBezTo>
                  <a:cubicBezTo>
                    <a:pt x="1723" y="11078"/>
                    <a:pt x="2221" y="10852"/>
                    <a:pt x="2080" y="9517"/>
                  </a:cubicBezTo>
                  <a:cubicBezTo>
                    <a:pt x="1447" y="3922"/>
                    <a:pt x="2477" y="813"/>
                    <a:pt x="5161" y="293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5172775" y="2574525"/>
              <a:ext cx="81525" cy="317950"/>
            </a:xfrm>
            <a:custGeom>
              <a:avLst/>
              <a:gdLst/>
              <a:ahLst/>
              <a:cxnLst/>
              <a:rect l="l" t="t" r="r" b="b"/>
              <a:pathLst>
                <a:path w="3261" h="12718" extrusionOk="0">
                  <a:moveTo>
                    <a:pt x="1742" y="0"/>
                  </a:moveTo>
                  <a:cubicBezTo>
                    <a:pt x="903" y="0"/>
                    <a:pt x="138" y="910"/>
                    <a:pt x="454" y="2228"/>
                  </a:cubicBezTo>
                  <a:cubicBezTo>
                    <a:pt x="1257" y="5507"/>
                    <a:pt x="0" y="6594"/>
                    <a:pt x="114" y="7047"/>
                  </a:cubicBezTo>
                  <a:cubicBezTo>
                    <a:pt x="265" y="7690"/>
                    <a:pt x="841" y="7671"/>
                    <a:pt x="1834" y="12718"/>
                  </a:cubicBezTo>
                  <a:lnTo>
                    <a:pt x="2647" y="12718"/>
                  </a:lnTo>
                  <a:cubicBezTo>
                    <a:pt x="1153" y="8493"/>
                    <a:pt x="1749" y="7208"/>
                    <a:pt x="1739" y="6783"/>
                  </a:cubicBezTo>
                  <a:cubicBezTo>
                    <a:pt x="1739" y="6367"/>
                    <a:pt x="936" y="6046"/>
                    <a:pt x="2533" y="3191"/>
                  </a:cubicBezTo>
                  <a:cubicBezTo>
                    <a:pt x="3261" y="1925"/>
                    <a:pt x="3233" y="555"/>
                    <a:pt x="2240" y="111"/>
                  </a:cubicBezTo>
                  <a:cubicBezTo>
                    <a:pt x="2077" y="36"/>
                    <a:pt x="1908" y="0"/>
                    <a:pt x="1742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4955175" y="2495200"/>
              <a:ext cx="141400" cy="397275"/>
            </a:xfrm>
            <a:custGeom>
              <a:avLst/>
              <a:gdLst/>
              <a:ahLst/>
              <a:cxnLst/>
              <a:rect l="l" t="t" r="r" b="b"/>
              <a:pathLst>
                <a:path w="5656" h="15891" extrusionOk="0">
                  <a:moveTo>
                    <a:pt x="2450" y="0"/>
                  </a:moveTo>
                  <a:cubicBezTo>
                    <a:pt x="2353" y="0"/>
                    <a:pt x="2255" y="8"/>
                    <a:pt x="2155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21" y="6223"/>
                    <a:pt x="1427" y="8755"/>
                    <a:pt x="709" y="9994"/>
                  </a:cubicBezTo>
                  <a:cubicBezTo>
                    <a:pt x="341" y="10627"/>
                    <a:pt x="2212" y="13878"/>
                    <a:pt x="2533" y="15891"/>
                  </a:cubicBezTo>
                  <a:lnTo>
                    <a:pt x="3478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55" y="2745"/>
                    <a:pt x="4314" y="0"/>
                    <a:pt x="2450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4874375" y="2386075"/>
              <a:ext cx="426725" cy="308500"/>
            </a:xfrm>
            <a:custGeom>
              <a:avLst/>
              <a:gdLst/>
              <a:ahLst/>
              <a:cxnLst/>
              <a:rect l="l" t="t" r="r" b="b"/>
              <a:pathLst>
                <a:path w="17069" h="12340" extrusionOk="0">
                  <a:moveTo>
                    <a:pt x="8163" y="0"/>
                  </a:moveTo>
                  <a:cubicBezTo>
                    <a:pt x="8108" y="0"/>
                    <a:pt x="8052" y="4"/>
                    <a:pt x="7995" y="12"/>
                  </a:cubicBezTo>
                  <a:cubicBezTo>
                    <a:pt x="6247" y="277"/>
                    <a:pt x="4565" y="2980"/>
                    <a:pt x="4045" y="3320"/>
                  </a:cubicBezTo>
                  <a:cubicBezTo>
                    <a:pt x="3525" y="3670"/>
                    <a:pt x="0" y="3717"/>
                    <a:pt x="1399" y="8461"/>
                  </a:cubicBezTo>
                  <a:cubicBezTo>
                    <a:pt x="1749" y="9586"/>
                    <a:pt x="2835" y="10030"/>
                    <a:pt x="2835" y="10030"/>
                  </a:cubicBezTo>
                  <a:cubicBezTo>
                    <a:pt x="4357" y="10923"/>
                    <a:pt x="6846" y="12339"/>
                    <a:pt x="9424" y="12339"/>
                  </a:cubicBezTo>
                  <a:cubicBezTo>
                    <a:pt x="11186" y="12339"/>
                    <a:pt x="12989" y="11678"/>
                    <a:pt x="14554" y="9737"/>
                  </a:cubicBezTo>
                  <a:cubicBezTo>
                    <a:pt x="15187" y="8943"/>
                    <a:pt x="17068" y="4927"/>
                    <a:pt x="13874" y="3320"/>
                  </a:cubicBezTo>
                  <a:cubicBezTo>
                    <a:pt x="13767" y="3265"/>
                    <a:pt x="13649" y="3242"/>
                    <a:pt x="13524" y="3242"/>
                  </a:cubicBezTo>
                  <a:cubicBezTo>
                    <a:pt x="12881" y="3242"/>
                    <a:pt x="12042" y="3852"/>
                    <a:pt x="11415" y="3852"/>
                  </a:cubicBezTo>
                  <a:cubicBezTo>
                    <a:pt x="11326" y="3852"/>
                    <a:pt x="11241" y="3840"/>
                    <a:pt x="11161" y="3812"/>
                  </a:cubicBezTo>
                  <a:cubicBezTo>
                    <a:pt x="10439" y="3556"/>
                    <a:pt x="9788" y="0"/>
                    <a:pt x="816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4890425" y="2383675"/>
              <a:ext cx="335525" cy="226025"/>
            </a:xfrm>
            <a:custGeom>
              <a:avLst/>
              <a:gdLst/>
              <a:ahLst/>
              <a:cxnLst/>
              <a:rect l="l" t="t" r="r" b="b"/>
              <a:pathLst>
                <a:path w="13421" h="9041" extrusionOk="0">
                  <a:moveTo>
                    <a:pt x="7468" y="1"/>
                  </a:moveTo>
                  <a:cubicBezTo>
                    <a:pt x="7412" y="1"/>
                    <a:pt x="7355" y="5"/>
                    <a:pt x="7297" y="14"/>
                  </a:cubicBezTo>
                  <a:cubicBezTo>
                    <a:pt x="5548" y="279"/>
                    <a:pt x="3866" y="3010"/>
                    <a:pt x="3346" y="3350"/>
                  </a:cubicBezTo>
                  <a:cubicBezTo>
                    <a:pt x="2874" y="3652"/>
                    <a:pt x="1" y="3794"/>
                    <a:pt x="502" y="7329"/>
                  </a:cubicBezTo>
                  <a:cubicBezTo>
                    <a:pt x="1766" y="8035"/>
                    <a:pt x="4517" y="9040"/>
                    <a:pt x="6982" y="9040"/>
                  </a:cubicBezTo>
                  <a:cubicBezTo>
                    <a:pt x="7649" y="9040"/>
                    <a:pt x="8295" y="8967"/>
                    <a:pt x="8884" y="8794"/>
                  </a:cubicBezTo>
                  <a:cubicBezTo>
                    <a:pt x="11739" y="7952"/>
                    <a:pt x="13421" y="5146"/>
                    <a:pt x="13307" y="3454"/>
                  </a:cubicBezTo>
                  <a:lnTo>
                    <a:pt x="13232" y="3416"/>
                  </a:lnTo>
                  <a:cubicBezTo>
                    <a:pt x="13077" y="3330"/>
                    <a:pt x="12918" y="3295"/>
                    <a:pt x="12756" y="3295"/>
                  </a:cubicBezTo>
                  <a:cubicBezTo>
                    <a:pt x="12092" y="3295"/>
                    <a:pt x="11385" y="3881"/>
                    <a:pt x="10806" y="3881"/>
                  </a:cubicBezTo>
                  <a:cubicBezTo>
                    <a:pt x="10723" y="3881"/>
                    <a:pt x="10644" y="3869"/>
                    <a:pt x="10567" y="3841"/>
                  </a:cubicBezTo>
                  <a:cubicBezTo>
                    <a:pt x="9845" y="3595"/>
                    <a:pt x="9097" y="1"/>
                    <a:pt x="746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4905075" y="2566875"/>
              <a:ext cx="358450" cy="132150"/>
            </a:xfrm>
            <a:custGeom>
              <a:avLst/>
              <a:gdLst/>
              <a:ahLst/>
              <a:cxnLst/>
              <a:rect l="l" t="t" r="r" b="b"/>
              <a:pathLst>
                <a:path w="14338" h="5286" extrusionOk="0">
                  <a:moveTo>
                    <a:pt x="14337" y="1"/>
                  </a:moveTo>
                  <a:lnTo>
                    <a:pt x="14337" y="1"/>
                  </a:lnTo>
                  <a:cubicBezTo>
                    <a:pt x="14281" y="122"/>
                    <a:pt x="14193" y="162"/>
                    <a:pt x="14094" y="162"/>
                  </a:cubicBezTo>
                  <a:cubicBezTo>
                    <a:pt x="13910" y="162"/>
                    <a:pt x="13686" y="25"/>
                    <a:pt x="13552" y="25"/>
                  </a:cubicBezTo>
                  <a:cubicBezTo>
                    <a:pt x="13517" y="25"/>
                    <a:pt x="13488" y="34"/>
                    <a:pt x="13468" y="57"/>
                  </a:cubicBezTo>
                  <a:cubicBezTo>
                    <a:pt x="11608" y="2171"/>
                    <a:pt x="9545" y="2878"/>
                    <a:pt x="7577" y="2878"/>
                  </a:cubicBezTo>
                  <a:cubicBezTo>
                    <a:pt x="5075" y="2878"/>
                    <a:pt x="2726" y="1735"/>
                    <a:pt x="1144" y="889"/>
                  </a:cubicBezTo>
                  <a:cubicBezTo>
                    <a:pt x="1144" y="889"/>
                    <a:pt x="1093" y="895"/>
                    <a:pt x="1009" y="895"/>
                  </a:cubicBezTo>
                  <a:cubicBezTo>
                    <a:pt x="786" y="895"/>
                    <a:pt x="331" y="850"/>
                    <a:pt x="1" y="521"/>
                  </a:cubicBezTo>
                  <a:lnTo>
                    <a:pt x="1" y="521"/>
                  </a:lnTo>
                  <a:cubicBezTo>
                    <a:pt x="48" y="747"/>
                    <a:pt x="105" y="974"/>
                    <a:pt x="171" y="1220"/>
                  </a:cubicBezTo>
                  <a:cubicBezTo>
                    <a:pt x="502" y="2345"/>
                    <a:pt x="1589" y="2789"/>
                    <a:pt x="1589" y="2789"/>
                  </a:cubicBezTo>
                  <a:cubicBezTo>
                    <a:pt x="3014" y="3765"/>
                    <a:pt x="5461" y="5286"/>
                    <a:pt x="8056" y="5286"/>
                  </a:cubicBezTo>
                  <a:cubicBezTo>
                    <a:pt x="9829" y="5286"/>
                    <a:pt x="11673" y="4575"/>
                    <a:pt x="13307" y="2496"/>
                  </a:cubicBezTo>
                  <a:cubicBezTo>
                    <a:pt x="13591" y="2137"/>
                    <a:pt x="14130" y="1144"/>
                    <a:pt x="14337" y="1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0"/>
            <p:cNvSpPr/>
            <p:nvPr/>
          </p:nvSpPr>
          <p:spPr>
            <a:xfrm>
              <a:off x="4992975" y="2552475"/>
              <a:ext cx="44925" cy="102550"/>
            </a:xfrm>
            <a:custGeom>
              <a:avLst/>
              <a:gdLst/>
              <a:ahLst/>
              <a:cxnLst/>
              <a:rect l="l" t="t" r="r" b="b"/>
              <a:pathLst>
                <a:path w="1797" h="4102" extrusionOk="0">
                  <a:moveTo>
                    <a:pt x="728" y="0"/>
                  </a:moveTo>
                  <a:lnTo>
                    <a:pt x="0" y="3091"/>
                  </a:lnTo>
                  <a:lnTo>
                    <a:pt x="955" y="4102"/>
                  </a:lnTo>
                  <a:cubicBezTo>
                    <a:pt x="955" y="4102"/>
                    <a:pt x="1796" y="1824"/>
                    <a:pt x="728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0"/>
            <p:cNvSpPr/>
            <p:nvPr/>
          </p:nvSpPr>
          <p:spPr>
            <a:xfrm>
              <a:off x="4975250" y="2590275"/>
              <a:ext cx="36875" cy="74450"/>
            </a:xfrm>
            <a:custGeom>
              <a:avLst/>
              <a:gdLst/>
              <a:ahLst/>
              <a:cxnLst/>
              <a:rect l="l" t="t" r="r" b="b"/>
              <a:pathLst>
                <a:path w="1475" h="2978" extrusionOk="0">
                  <a:moveTo>
                    <a:pt x="1475" y="0"/>
                  </a:moveTo>
                  <a:lnTo>
                    <a:pt x="1" y="2561"/>
                  </a:lnTo>
                  <a:lnTo>
                    <a:pt x="936" y="2977"/>
                  </a:lnTo>
                  <a:cubicBezTo>
                    <a:pt x="936" y="2977"/>
                    <a:pt x="1475" y="1201"/>
                    <a:pt x="1475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4916900" y="2610350"/>
              <a:ext cx="332200" cy="92150"/>
            </a:xfrm>
            <a:custGeom>
              <a:avLst/>
              <a:gdLst/>
              <a:ahLst/>
              <a:cxnLst/>
              <a:rect l="l" t="t" r="r" b="b"/>
              <a:pathLst>
                <a:path w="13288" h="3686" extrusionOk="0">
                  <a:moveTo>
                    <a:pt x="13288" y="1"/>
                  </a:moveTo>
                  <a:lnTo>
                    <a:pt x="13288" y="1"/>
                  </a:lnTo>
                  <a:cubicBezTo>
                    <a:pt x="13203" y="133"/>
                    <a:pt x="13137" y="237"/>
                    <a:pt x="13071" y="303"/>
                  </a:cubicBezTo>
                  <a:cubicBezTo>
                    <a:pt x="11356" y="2390"/>
                    <a:pt x="9418" y="3103"/>
                    <a:pt x="7553" y="3103"/>
                  </a:cubicBezTo>
                  <a:cubicBezTo>
                    <a:pt x="4832" y="3103"/>
                    <a:pt x="2267" y="1587"/>
                    <a:pt x="775" y="606"/>
                  </a:cubicBezTo>
                  <a:cubicBezTo>
                    <a:pt x="775" y="606"/>
                    <a:pt x="388" y="445"/>
                    <a:pt x="0" y="95"/>
                  </a:cubicBezTo>
                  <a:lnTo>
                    <a:pt x="0" y="95"/>
                  </a:lnTo>
                  <a:cubicBezTo>
                    <a:pt x="445" y="776"/>
                    <a:pt x="1144" y="1182"/>
                    <a:pt x="1144" y="1182"/>
                  </a:cubicBezTo>
                  <a:cubicBezTo>
                    <a:pt x="2571" y="2160"/>
                    <a:pt x="5020" y="3685"/>
                    <a:pt x="7616" y="3685"/>
                  </a:cubicBezTo>
                  <a:cubicBezTo>
                    <a:pt x="9386" y="3685"/>
                    <a:pt x="11225" y="2975"/>
                    <a:pt x="12853" y="898"/>
                  </a:cubicBezTo>
                  <a:cubicBezTo>
                    <a:pt x="12967" y="747"/>
                    <a:pt x="13118" y="341"/>
                    <a:pt x="13288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4891150" y="2495200"/>
              <a:ext cx="141175" cy="397275"/>
            </a:xfrm>
            <a:custGeom>
              <a:avLst/>
              <a:gdLst/>
              <a:ahLst/>
              <a:cxnLst/>
              <a:rect l="l" t="t" r="r" b="b"/>
              <a:pathLst>
                <a:path w="5647" h="15891" extrusionOk="0">
                  <a:moveTo>
                    <a:pt x="2443" y="0"/>
                  </a:moveTo>
                  <a:cubicBezTo>
                    <a:pt x="2345" y="0"/>
                    <a:pt x="2246" y="8"/>
                    <a:pt x="2146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11" y="6223"/>
                    <a:pt x="1427" y="8755"/>
                    <a:pt x="709" y="9994"/>
                  </a:cubicBezTo>
                  <a:cubicBezTo>
                    <a:pt x="340" y="10627"/>
                    <a:pt x="2212" y="13878"/>
                    <a:pt x="2524" y="15891"/>
                  </a:cubicBezTo>
                  <a:lnTo>
                    <a:pt x="3469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46" y="2745"/>
                    <a:pt x="4321" y="0"/>
                    <a:pt x="244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4899875" y="2737000"/>
              <a:ext cx="78475" cy="155475"/>
            </a:xfrm>
            <a:custGeom>
              <a:avLst/>
              <a:gdLst/>
              <a:ahLst/>
              <a:cxnLst/>
              <a:rect l="l" t="t" r="r" b="b"/>
              <a:pathLst>
                <a:path w="3139" h="6219" extrusionOk="0">
                  <a:moveTo>
                    <a:pt x="1541" y="0"/>
                  </a:moveTo>
                  <a:cubicBezTo>
                    <a:pt x="1154" y="180"/>
                    <a:pt x="757" y="284"/>
                    <a:pt x="379" y="284"/>
                  </a:cubicBezTo>
                  <a:cubicBezTo>
                    <a:pt x="369" y="293"/>
                    <a:pt x="369" y="312"/>
                    <a:pt x="369" y="322"/>
                  </a:cubicBezTo>
                  <a:cubicBezTo>
                    <a:pt x="1" y="955"/>
                    <a:pt x="1872" y="4206"/>
                    <a:pt x="2193" y="6219"/>
                  </a:cubicBezTo>
                  <a:lnTo>
                    <a:pt x="3138" y="6219"/>
                  </a:lnTo>
                  <a:cubicBezTo>
                    <a:pt x="1362" y="2505"/>
                    <a:pt x="1929" y="1645"/>
                    <a:pt x="1929" y="993"/>
                  </a:cubicBezTo>
                  <a:cubicBezTo>
                    <a:pt x="1929" y="718"/>
                    <a:pt x="1655" y="331"/>
                    <a:pt x="154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5196400" y="2414025"/>
              <a:ext cx="222125" cy="240100"/>
            </a:xfrm>
            <a:custGeom>
              <a:avLst/>
              <a:gdLst/>
              <a:ahLst/>
              <a:cxnLst/>
              <a:rect l="l" t="t" r="r" b="b"/>
              <a:pathLst>
                <a:path w="8885" h="9604" extrusionOk="0">
                  <a:moveTo>
                    <a:pt x="6531" y="0"/>
                  </a:moveTo>
                  <a:cubicBezTo>
                    <a:pt x="6531" y="1"/>
                    <a:pt x="7041" y="5208"/>
                    <a:pt x="5406" y="5529"/>
                  </a:cubicBezTo>
                  <a:cubicBezTo>
                    <a:pt x="5295" y="5550"/>
                    <a:pt x="5186" y="5561"/>
                    <a:pt x="5078" y="5561"/>
                  </a:cubicBezTo>
                  <a:cubicBezTo>
                    <a:pt x="4006" y="5561"/>
                    <a:pt x="3097" y="4551"/>
                    <a:pt x="2127" y="3752"/>
                  </a:cubicBezTo>
                  <a:cubicBezTo>
                    <a:pt x="2051" y="3690"/>
                    <a:pt x="1976" y="3662"/>
                    <a:pt x="1902" y="3662"/>
                  </a:cubicBezTo>
                  <a:cubicBezTo>
                    <a:pt x="901" y="3662"/>
                    <a:pt x="0" y="8818"/>
                    <a:pt x="0" y="8818"/>
                  </a:cubicBezTo>
                  <a:cubicBezTo>
                    <a:pt x="1188" y="9132"/>
                    <a:pt x="2651" y="9604"/>
                    <a:pt x="3995" y="9604"/>
                  </a:cubicBezTo>
                  <a:cubicBezTo>
                    <a:pt x="5239" y="9604"/>
                    <a:pt x="6381" y="9200"/>
                    <a:pt x="7107" y="7891"/>
                  </a:cubicBezTo>
                  <a:cubicBezTo>
                    <a:pt x="8601" y="5160"/>
                    <a:pt x="8156" y="1843"/>
                    <a:pt x="8884" y="1342"/>
                  </a:cubicBezTo>
                  <a:lnTo>
                    <a:pt x="6531" y="0"/>
                  </a:ln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5336275" y="2392925"/>
              <a:ext cx="49475" cy="157200"/>
            </a:xfrm>
            <a:custGeom>
              <a:avLst/>
              <a:gdLst/>
              <a:ahLst/>
              <a:cxnLst/>
              <a:rect l="l" t="t" r="r" b="b"/>
              <a:pathLst>
                <a:path w="1979" h="6288" extrusionOk="0">
                  <a:moveTo>
                    <a:pt x="1036" y="1"/>
                  </a:moveTo>
                  <a:cubicBezTo>
                    <a:pt x="1014" y="1"/>
                    <a:pt x="993" y="5"/>
                    <a:pt x="974" y="13"/>
                  </a:cubicBezTo>
                  <a:cubicBezTo>
                    <a:pt x="501" y="192"/>
                    <a:pt x="1380" y="5551"/>
                    <a:pt x="0" y="6288"/>
                  </a:cubicBezTo>
                  <a:cubicBezTo>
                    <a:pt x="822" y="6137"/>
                    <a:pt x="1512" y="4492"/>
                    <a:pt x="1730" y="2800"/>
                  </a:cubicBezTo>
                  <a:cubicBezTo>
                    <a:pt x="1979" y="979"/>
                    <a:pt x="1383" y="1"/>
                    <a:pt x="103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5192150" y="2435525"/>
              <a:ext cx="225900" cy="224325"/>
            </a:xfrm>
            <a:custGeom>
              <a:avLst/>
              <a:gdLst/>
              <a:ahLst/>
              <a:cxnLst/>
              <a:rect l="l" t="t" r="r" b="b"/>
              <a:pathLst>
                <a:path w="9036" h="8973" extrusionOk="0">
                  <a:moveTo>
                    <a:pt x="8204" y="0"/>
                  </a:moveTo>
                  <a:cubicBezTo>
                    <a:pt x="7778" y="955"/>
                    <a:pt x="8052" y="3724"/>
                    <a:pt x="6691" y="6162"/>
                  </a:cubicBezTo>
                  <a:cubicBezTo>
                    <a:pt x="6155" y="7140"/>
                    <a:pt x="5349" y="7468"/>
                    <a:pt x="4430" y="7468"/>
                  </a:cubicBezTo>
                  <a:cubicBezTo>
                    <a:pt x="3049" y="7468"/>
                    <a:pt x="1413" y="6727"/>
                    <a:pt x="57" y="6342"/>
                  </a:cubicBezTo>
                  <a:lnTo>
                    <a:pt x="57" y="6342"/>
                  </a:lnTo>
                  <a:cubicBezTo>
                    <a:pt x="0" y="6663"/>
                    <a:pt x="199" y="8241"/>
                    <a:pt x="199" y="8241"/>
                  </a:cubicBezTo>
                  <a:cubicBezTo>
                    <a:pt x="1346" y="8546"/>
                    <a:pt x="2816" y="8972"/>
                    <a:pt x="4185" y="8972"/>
                  </a:cubicBezTo>
                  <a:cubicBezTo>
                    <a:pt x="5535" y="8972"/>
                    <a:pt x="6786" y="8558"/>
                    <a:pt x="7533" y="7202"/>
                  </a:cubicBezTo>
                  <a:cubicBezTo>
                    <a:pt x="9035" y="4480"/>
                    <a:pt x="8317" y="964"/>
                    <a:pt x="9035" y="473"/>
                  </a:cubicBezTo>
                  <a:lnTo>
                    <a:pt x="8204" y="0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5195925" y="2442850"/>
              <a:ext cx="222350" cy="219100"/>
            </a:xfrm>
            <a:custGeom>
              <a:avLst/>
              <a:gdLst/>
              <a:ahLst/>
              <a:cxnLst/>
              <a:rect l="l" t="t" r="r" b="b"/>
              <a:pathLst>
                <a:path w="8894" h="8764" extrusionOk="0">
                  <a:moveTo>
                    <a:pt x="8563" y="0"/>
                  </a:moveTo>
                  <a:cubicBezTo>
                    <a:pt x="8147" y="974"/>
                    <a:pt x="8591" y="4045"/>
                    <a:pt x="7240" y="6483"/>
                  </a:cubicBezTo>
                  <a:cubicBezTo>
                    <a:pt x="6493" y="7840"/>
                    <a:pt x="5240" y="8254"/>
                    <a:pt x="3889" y="8254"/>
                  </a:cubicBezTo>
                  <a:cubicBezTo>
                    <a:pt x="2558" y="8254"/>
                    <a:pt x="1131" y="7851"/>
                    <a:pt x="1" y="7551"/>
                  </a:cubicBezTo>
                  <a:lnTo>
                    <a:pt x="1" y="7551"/>
                  </a:lnTo>
                  <a:cubicBezTo>
                    <a:pt x="19" y="7787"/>
                    <a:pt x="161" y="8109"/>
                    <a:pt x="161" y="8109"/>
                  </a:cubicBezTo>
                  <a:cubicBezTo>
                    <a:pt x="1263" y="8396"/>
                    <a:pt x="2630" y="8764"/>
                    <a:pt x="3921" y="8764"/>
                  </a:cubicBezTo>
                  <a:cubicBezTo>
                    <a:pt x="5309" y="8764"/>
                    <a:pt x="6607" y="8338"/>
                    <a:pt x="7391" y="6927"/>
                  </a:cubicBezTo>
                  <a:cubicBezTo>
                    <a:pt x="8894" y="4196"/>
                    <a:pt x="8175" y="690"/>
                    <a:pt x="8894" y="189"/>
                  </a:cubicBezTo>
                  <a:lnTo>
                    <a:pt x="8563" y="0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5160475" y="2542075"/>
              <a:ext cx="71150" cy="139425"/>
            </a:xfrm>
            <a:custGeom>
              <a:avLst/>
              <a:gdLst/>
              <a:ahLst/>
              <a:cxnLst/>
              <a:rect l="l" t="t" r="r" b="b"/>
              <a:pathLst>
                <a:path w="2846" h="5577" extrusionOk="0">
                  <a:moveTo>
                    <a:pt x="1286" y="0"/>
                  </a:moveTo>
                  <a:lnTo>
                    <a:pt x="1" y="5576"/>
                  </a:lnTo>
                  <a:cubicBezTo>
                    <a:pt x="918" y="5283"/>
                    <a:pt x="1976" y="4575"/>
                    <a:pt x="2846" y="3422"/>
                  </a:cubicBezTo>
                  <a:cubicBezTo>
                    <a:pt x="2846" y="3422"/>
                    <a:pt x="2411" y="1418"/>
                    <a:pt x="1286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5188125" y="2615325"/>
              <a:ext cx="37600" cy="58125"/>
            </a:xfrm>
            <a:custGeom>
              <a:avLst/>
              <a:gdLst/>
              <a:ahLst/>
              <a:cxnLst/>
              <a:rect l="l" t="t" r="r" b="b"/>
              <a:pathLst>
                <a:path w="1504" h="2325" extrusionOk="0">
                  <a:moveTo>
                    <a:pt x="1456" y="0"/>
                  </a:moveTo>
                  <a:cubicBezTo>
                    <a:pt x="1173" y="926"/>
                    <a:pt x="738" y="1682"/>
                    <a:pt x="1" y="2325"/>
                  </a:cubicBezTo>
                  <a:cubicBezTo>
                    <a:pt x="322" y="2268"/>
                    <a:pt x="889" y="2060"/>
                    <a:pt x="1277" y="1786"/>
                  </a:cubicBezTo>
                  <a:cubicBezTo>
                    <a:pt x="1277" y="1786"/>
                    <a:pt x="1503" y="860"/>
                    <a:pt x="145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4814600" y="2744775"/>
              <a:ext cx="28975" cy="17875"/>
            </a:xfrm>
            <a:custGeom>
              <a:avLst/>
              <a:gdLst/>
              <a:ahLst/>
              <a:cxnLst/>
              <a:rect l="l" t="t" r="r" b="b"/>
              <a:pathLst>
                <a:path w="1159" h="715" extrusionOk="0">
                  <a:moveTo>
                    <a:pt x="743" y="0"/>
                  </a:moveTo>
                  <a:cubicBezTo>
                    <a:pt x="417" y="0"/>
                    <a:pt x="0" y="162"/>
                    <a:pt x="0" y="162"/>
                  </a:cubicBezTo>
                  <a:cubicBezTo>
                    <a:pt x="323" y="541"/>
                    <a:pt x="601" y="714"/>
                    <a:pt x="800" y="714"/>
                  </a:cubicBezTo>
                  <a:cubicBezTo>
                    <a:pt x="969" y="714"/>
                    <a:pt x="1081" y="590"/>
                    <a:pt x="1115" y="360"/>
                  </a:cubicBezTo>
                  <a:cubicBezTo>
                    <a:pt x="1159" y="82"/>
                    <a:pt x="974" y="0"/>
                    <a:pt x="743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5120325" y="2559775"/>
              <a:ext cx="94300" cy="332950"/>
            </a:xfrm>
            <a:custGeom>
              <a:avLst/>
              <a:gdLst/>
              <a:ahLst/>
              <a:cxnLst/>
              <a:rect l="l" t="t" r="r" b="b"/>
              <a:pathLst>
                <a:path w="3772" h="13318" extrusionOk="0">
                  <a:moveTo>
                    <a:pt x="2450" y="0"/>
                  </a:moveTo>
                  <a:cubicBezTo>
                    <a:pt x="1524" y="0"/>
                    <a:pt x="421" y="1449"/>
                    <a:pt x="681" y="2846"/>
                  </a:cubicBezTo>
                  <a:cubicBezTo>
                    <a:pt x="1305" y="6125"/>
                    <a:pt x="0" y="7203"/>
                    <a:pt x="66" y="7656"/>
                  </a:cubicBezTo>
                  <a:cubicBezTo>
                    <a:pt x="189" y="8308"/>
                    <a:pt x="766" y="8280"/>
                    <a:pt x="1475" y="13317"/>
                  </a:cubicBezTo>
                  <a:lnTo>
                    <a:pt x="2287" y="13317"/>
                  </a:lnTo>
                  <a:cubicBezTo>
                    <a:pt x="1012" y="9112"/>
                    <a:pt x="1692" y="7807"/>
                    <a:pt x="1711" y="7401"/>
                  </a:cubicBezTo>
                  <a:cubicBezTo>
                    <a:pt x="1739" y="6985"/>
                    <a:pt x="945" y="6673"/>
                    <a:pt x="2703" y="3819"/>
                  </a:cubicBezTo>
                  <a:cubicBezTo>
                    <a:pt x="3507" y="2543"/>
                    <a:pt x="3771" y="521"/>
                    <a:pt x="2798" y="77"/>
                  </a:cubicBezTo>
                  <a:cubicBezTo>
                    <a:pt x="2687" y="25"/>
                    <a:pt x="2570" y="0"/>
                    <a:pt x="245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5122675" y="2743125"/>
              <a:ext cx="55550" cy="149350"/>
            </a:xfrm>
            <a:custGeom>
              <a:avLst/>
              <a:gdLst/>
              <a:ahLst/>
              <a:cxnLst/>
              <a:rect l="l" t="t" r="r" b="b"/>
              <a:pathLst>
                <a:path w="2222" h="5974" extrusionOk="0">
                  <a:moveTo>
                    <a:pt x="1645" y="1"/>
                  </a:moveTo>
                  <a:cubicBezTo>
                    <a:pt x="1291" y="283"/>
                    <a:pt x="910" y="441"/>
                    <a:pt x="536" y="441"/>
                  </a:cubicBezTo>
                  <a:cubicBezTo>
                    <a:pt x="471" y="441"/>
                    <a:pt x="406" y="436"/>
                    <a:pt x="341" y="426"/>
                  </a:cubicBezTo>
                  <a:cubicBezTo>
                    <a:pt x="228" y="407"/>
                    <a:pt x="105" y="379"/>
                    <a:pt x="1" y="322"/>
                  </a:cubicBezTo>
                  <a:lnTo>
                    <a:pt x="1" y="322"/>
                  </a:lnTo>
                  <a:cubicBezTo>
                    <a:pt x="114" y="965"/>
                    <a:pt x="700" y="974"/>
                    <a:pt x="1409" y="5974"/>
                  </a:cubicBezTo>
                  <a:lnTo>
                    <a:pt x="2222" y="5974"/>
                  </a:lnTo>
                  <a:cubicBezTo>
                    <a:pt x="946" y="1778"/>
                    <a:pt x="1617" y="473"/>
                    <a:pt x="1645" y="67"/>
                  </a:cubicBezTo>
                  <a:lnTo>
                    <a:pt x="1645" y="1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5370775" y="2434100"/>
              <a:ext cx="41825" cy="38075"/>
            </a:xfrm>
            <a:custGeom>
              <a:avLst/>
              <a:gdLst/>
              <a:ahLst/>
              <a:cxnLst/>
              <a:rect l="l" t="t" r="r" b="b"/>
              <a:pathLst>
                <a:path w="1673" h="1523" extrusionOk="0">
                  <a:moveTo>
                    <a:pt x="0" y="1"/>
                  </a:moveTo>
                  <a:cubicBezTo>
                    <a:pt x="350" y="1343"/>
                    <a:pt x="1474" y="1522"/>
                    <a:pt x="1474" y="1522"/>
                  </a:cubicBezTo>
                  <a:lnTo>
                    <a:pt x="1673" y="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0"/>
            <p:cNvSpPr/>
            <p:nvPr/>
          </p:nvSpPr>
          <p:spPr>
            <a:xfrm>
              <a:off x="5344900" y="2367875"/>
              <a:ext cx="178750" cy="89975"/>
            </a:xfrm>
            <a:custGeom>
              <a:avLst/>
              <a:gdLst/>
              <a:ahLst/>
              <a:cxnLst/>
              <a:rect l="l" t="t" r="r" b="b"/>
              <a:pathLst>
                <a:path w="7150" h="3599" extrusionOk="0">
                  <a:moveTo>
                    <a:pt x="2583" y="1"/>
                  </a:moveTo>
                  <a:cubicBezTo>
                    <a:pt x="1656" y="1"/>
                    <a:pt x="1" y="750"/>
                    <a:pt x="629" y="2082"/>
                  </a:cubicBezTo>
                  <a:cubicBezTo>
                    <a:pt x="982" y="2827"/>
                    <a:pt x="1509" y="3598"/>
                    <a:pt x="2691" y="3598"/>
                  </a:cubicBezTo>
                  <a:cubicBezTo>
                    <a:pt x="3249" y="3598"/>
                    <a:pt x="3953" y="3426"/>
                    <a:pt x="4853" y="2999"/>
                  </a:cubicBezTo>
                  <a:cubicBezTo>
                    <a:pt x="4853" y="2999"/>
                    <a:pt x="5520" y="3414"/>
                    <a:pt x="6098" y="3414"/>
                  </a:cubicBezTo>
                  <a:cubicBezTo>
                    <a:pt x="6410" y="3414"/>
                    <a:pt x="6696" y="3294"/>
                    <a:pt x="6838" y="2924"/>
                  </a:cubicBezTo>
                  <a:cubicBezTo>
                    <a:pt x="7150" y="2101"/>
                    <a:pt x="6809" y="2215"/>
                    <a:pt x="6658" y="1875"/>
                  </a:cubicBezTo>
                  <a:cubicBezTo>
                    <a:pt x="6441" y="1430"/>
                    <a:pt x="5997" y="1119"/>
                    <a:pt x="5467" y="1081"/>
                  </a:cubicBezTo>
                  <a:cubicBezTo>
                    <a:pt x="4768" y="1043"/>
                    <a:pt x="3870" y="816"/>
                    <a:pt x="3076" y="126"/>
                  </a:cubicBezTo>
                  <a:cubicBezTo>
                    <a:pt x="2978" y="42"/>
                    <a:pt x="2801" y="1"/>
                    <a:pt x="258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5372175" y="2437650"/>
              <a:ext cx="143450" cy="22300"/>
            </a:xfrm>
            <a:custGeom>
              <a:avLst/>
              <a:gdLst/>
              <a:ahLst/>
              <a:cxnLst/>
              <a:rect l="l" t="t" r="r" b="b"/>
              <a:pathLst>
                <a:path w="5738" h="892" extrusionOk="0">
                  <a:moveTo>
                    <a:pt x="3686" y="0"/>
                  </a:moveTo>
                  <a:cubicBezTo>
                    <a:pt x="2726" y="456"/>
                    <a:pt x="1996" y="641"/>
                    <a:pt x="1424" y="641"/>
                  </a:cubicBezTo>
                  <a:cubicBezTo>
                    <a:pt x="786" y="641"/>
                    <a:pt x="345" y="410"/>
                    <a:pt x="1" y="66"/>
                  </a:cubicBezTo>
                  <a:lnTo>
                    <a:pt x="1" y="66"/>
                  </a:lnTo>
                  <a:cubicBezTo>
                    <a:pt x="367" y="519"/>
                    <a:pt x="884" y="892"/>
                    <a:pt x="1705" y="892"/>
                  </a:cubicBezTo>
                  <a:cubicBezTo>
                    <a:pt x="2238" y="892"/>
                    <a:pt x="2900" y="735"/>
                    <a:pt x="3734" y="340"/>
                  </a:cubicBezTo>
                  <a:cubicBezTo>
                    <a:pt x="3734" y="340"/>
                    <a:pt x="4342" y="668"/>
                    <a:pt x="4901" y="668"/>
                  </a:cubicBezTo>
                  <a:cubicBezTo>
                    <a:pt x="5248" y="668"/>
                    <a:pt x="5576" y="542"/>
                    <a:pt x="5728" y="133"/>
                  </a:cubicBezTo>
                  <a:cubicBezTo>
                    <a:pt x="5728" y="123"/>
                    <a:pt x="5737" y="114"/>
                    <a:pt x="5737" y="104"/>
                  </a:cubicBezTo>
                  <a:lnTo>
                    <a:pt x="5737" y="104"/>
                  </a:lnTo>
                  <a:cubicBezTo>
                    <a:pt x="5588" y="376"/>
                    <a:pt x="5336" y="470"/>
                    <a:pt x="5058" y="470"/>
                  </a:cubicBezTo>
                  <a:cubicBezTo>
                    <a:pt x="4436" y="470"/>
                    <a:pt x="3686" y="0"/>
                    <a:pt x="36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5347200" y="2367000"/>
              <a:ext cx="176400" cy="82050"/>
            </a:xfrm>
            <a:custGeom>
              <a:avLst/>
              <a:gdLst/>
              <a:ahLst/>
              <a:cxnLst/>
              <a:rect l="l" t="t" r="r" b="b"/>
              <a:pathLst>
                <a:path w="7056" h="3282" extrusionOk="0">
                  <a:moveTo>
                    <a:pt x="2432" y="0"/>
                  </a:moveTo>
                  <a:cubicBezTo>
                    <a:pt x="1505" y="0"/>
                    <a:pt x="1" y="648"/>
                    <a:pt x="461" y="2117"/>
                  </a:cubicBezTo>
                  <a:cubicBezTo>
                    <a:pt x="731" y="3000"/>
                    <a:pt x="1602" y="3282"/>
                    <a:pt x="2027" y="3282"/>
                  </a:cubicBezTo>
                  <a:cubicBezTo>
                    <a:pt x="2048" y="3282"/>
                    <a:pt x="2068" y="3281"/>
                    <a:pt x="2087" y="3280"/>
                  </a:cubicBezTo>
                  <a:cubicBezTo>
                    <a:pt x="3117" y="3223"/>
                    <a:pt x="4033" y="2845"/>
                    <a:pt x="4723" y="2410"/>
                  </a:cubicBezTo>
                  <a:cubicBezTo>
                    <a:pt x="4765" y="2384"/>
                    <a:pt x="4828" y="2372"/>
                    <a:pt x="4905" y="2372"/>
                  </a:cubicBezTo>
                  <a:cubicBezTo>
                    <a:pt x="5360" y="2372"/>
                    <a:pt x="6334" y="2765"/>
                    <a:pt x="6705" y="2765"/>
                  </a:cubicBezTo>
                  <a:cubicBezTo>
                    <a:pt x="6785" y="2765"/>
                    <a:pt x="6837" y="2747"/>
                    <a:pt x="6850" y="2703"/>
                  </a:cubicBezTo>
                  <a:cubicBezTo>
                    <a:pt x="7055" y="1946"/>
                    <a:pt x="6567" y="1078"/>
                    <a:pt x="6053" y="1078"/>
                  </a:cubicBezTo>
                  <a:cubicBezTo>
                    <a:pt x="6048" y="1078"/>
                    <a:pt x="6042" y="1078"/>
                    <a:pt x="6037" y="1078"/>
                  </a:cubicBezTo>
                  <a:cubicBezTo>
                    <a:pt x="5886" y="1086"/>
                    <a:pt x="5692" y="1107"/>
                    <a:pt x="5461" y="1107"/>
                  </a:cubicBezTo>
                  <a:cubicBezTo>
                    <a:pt x="4870" y="1107"/>
                    <a:pt x="4032" y="971"/>
                    <a:pt x="3013" y="142"/>
                  </a:cubicBezTo>
                  <a:cubicBezTo>
                    <a:pt x="2897" y="49"/>
                    <a:pt x="2686" y="0"/>
                    <a:pt x="243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5239625" y="2481600"/>
              <a:ext cx="102100" cy="88200"/>
            </a:xfrm>
            <a:custGeom>
              <a:avLst/>
              <a:gdLst/>
              <a:ahLst/>
              <a:cxnLst/>
              <a:rect l="l" t="t" r="r" b="b"/>
              <a:pathLst>
                <a:path w="4084" h="3528" extrusionOk="0">
                  <a:moveTo>
                    <a:pt x="1" y="0"/>
                  </a:moveTo>
                  <a:lnTo>
                    <a:pt x="1" y="0"/>
                  </a:lnTo>
                  <a:cubicBezTo>
                    <a:pt x="965" y="1238"/>
                    <a:pt x="559" y="3242"/>
                    <a:pt x="2023" y="3497"/>
                  </a:cubicBezTo>
                  <a:cubicBezTo>
                    <a:pt x="2150" y="3518"/>
                    <a:pt x="2273" y="3527"/>
                    <a:pt x="2392" y="3527"/>
                  </a:cubicBezTo>
                  <a:cubicBezTo>
                    <a:pt x="3143" y="3527"/>
                    <a:pt x="3733" y="3134"/>
                    <a:pt x="4084" y="2571"/>
                  </a:cubicBezTo>
                  <a:lnTo>
                    <a:pt x="4084" y="2571"/>
                  </a:lnTo>
                  <a:cubicBezTo>
                    <a:pt x="3961" y="2703"/>
                    <a:pt x="3724" y="2741"/>
                    <a:pt x="3545" y="2760"/>
                  </a:cubicBezTo>
                  <a:cubicBezTo>
                    <a:pt x="3433" y="2776"/>
                    <a:pt x="3325" y="2785"/>
                    <a:pt x="3219" y="2785"/>
                  </a:cubicBezTo>
                  <a:cubicBezTo>
                    <a:pt x="2310" y="2785"/>
                    <a:pt x="1603" y="2187"/>
                    <a:pt x="1078" y="1333"/>
                  </a:cubicBezTo>
                  <a:cubicBezTo>
                    <a:pt x="766" y="841"/>
                    <a:pt x="530" y="293"/>
                    <a:pt x="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0"/>
            <p:cNvSpPr/>
            <p:nvPr/>
          </p:nvSpPr>
          <p:spPr>
            <a:xfrm>
              <a:off x="5157875" y="2874600"/>
              <a:ext cx="27925" cy="20475"/>
            </a:xfrm>
            <a:custGeom>
              <a:avLst/>
              <a:gdLst/>
              <a:ahLst/>
              <a:cxnLst/>
              <a:rect l="l" t="t" r="r" b="b"/>
              <a:pathLst>
                <a:path w="1117" h="819" extrusionOk="0">
                  <a:moveTo>
                    <a:pt x="499" y="0"/>
                  </a:moveTo>
                  <a:cubicBezTo>
                    <a:pt x="482" y="0"/>
                    <a:pt x="464" y="2"/>
                    <a:pt x="445" y="6"/>
                  </a:cubicBezTo>
                  <a:cubicBezTo>
                    <a:pt x="20" y="100"/>
                    <a:pt x="1" y="819"/>
                    <a:pt x="1" y="819"/>
                  </a:cubicBezTo>
                  <a:lnTo>
                    <a:pt x="1116" y="819"/>
                  </a:lnTo>
                  <a:cubicBezTo>
                    <a:pt x="1116" y="819"/>
                    <a:pt x="875" y="0"/>
                    <a:pt x="499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0"/>
            <p:cNvSpPr/>
            <p:nvPr/>
          </p:nvSpPr>
          <p:spPr>
            <a:xfrm>
              <a:off x="4954000" y="2872225"/>
              <a:ext cx="28125" cy="20500"/>
            </a:xfrm>
            <a:custGeom>
              <a:avLst/>
              <a:gdLst/>
              <a:ahLst/>
              <a:cxnLst/>
              <a:rect l="l" t="t" r="r" b="b"/>
              <a:pathLst>
                <a:path w="1125" h="820" extrusionOk="0">
                  <a:moveTo>
                    <a:pt x="507" y="1"/>
                  </a:moveTo>
                  <a:cubicBezTo>
                    <a:pt x="489" y="1"/>
                    <a:pt x="472" y="3"/>
                    <a:pt x="454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125" y="819"/>
                  </a:lnTo>
                  <a:cubicBezTo>
                    <a:pt x="1125" y="819"/>
                    <a:pt x="875" y="1"/>
                    <a:pt x="507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0"/>
            <p:cNvSpPr/>
            <p:nvPr/>
          </p:nvSpPr>
          <p:spPr>
            <a:xfrm>
              <a:off x="5018725" y="2872225"/>
              <a:ext cx="30025" cy="20500"/>
            </a:xfrm>
            <a:custGeom>
              <a:avLst/>
              <a:gdLst/>
              <a:ahLst/>
              <a:cxnLst/>
              <a:rect l="l" t="t" r="r" b="b"/>
              <a:pathLst>
                <a:path w="1201" h="820" extrusionOk="0">
                  <a:moveTo>
                    <a:pt x="531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19" y="101"/>
                    <a:pt x="1" y="819"/>
                    <a:pt x="1" y="819"/>
                  </a:cubicBezTo>
                  <a:lnTo>
                    <a:pt x="1201" y="819"/>
                  </a:lnTo>
                  <a:cubicBezTo>
                    <a:pt x="1201" y="819"/>
                    <a:pt x="934" y="1"/>
                    <a:pt x="531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0"/>
            <p:cNvSpPr/>
            <p:nvPr/>
          </p:nvSpPr>
          <p:spPr>
            <a:xfrm>
              <a:off x="5217675" y="2872225"/>
              <a:ext cx="30250" cy="20500"/>
            </a:xfrm>
            <a:custGeom>
              <a:avLst/>
              <a:gdLst/>
              <a:ahLst/>
              <a:cxnLst/>
              <a:rect l="l" t="t" r="r" b="b"/>
              <a:pathLst>
                <a:path w="1210" h="820" extrusionOk="0">
                  <a:moveTo>
                    <a:pt x="532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210" y="819"/>
                  </a:lnTo>
                  <a:cubicBezTo>
                    <a:pt x="1210" y="819"/>
                    <a:pt x="943" y="1"/>
                    <a:pt x="532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4895625" y="2487225"/>
              <a:ext cx="142625" cy="183650"/>
            </a:xfrm>
            <a:custGeom>
              <a:avLst/>
              <a:gdLst/>
              <a:ahLst/>
              <a:cxnLst/>
              <a:rect l="l" t="t" r="r" b="b"/>
              <a:pathLst>
                <a:path w="5705" h="7346" extrusionOk="0">
                  <a:moveTo>
                    <a:pt x="3191" y="0"/>
                  </a:moveTo>
                  <a:cubicBezTo>
                    <a:pt x="3085" y="0"/>
                    <a:pt x="2976" y="10"/>
                    <a:pt x="2864" y="30"/>
                  </a:cubicBezTo>
                  <a:cubicBezTo>
                    <a:pt x="1239" y="333"/>
                    <a:pt x="1" y="484"/>
                    <a:pt x="1" y="3707"/>
                  </a:cubicBezTo>
                  <a:cubicBezTo>
                    <a:pt x="1" y="4226"/>
                    <a:pt x="672" y="7345"/>
                    <a:pt x="1428" y="7345"/>
                  </a:cubicBezTo>
                  <a:cubicBezTo>
                    <a:pt x="2250" y="7336"/>
                    <a:pt x="4112" y="5691"/>
                    <a:pt x="4773" y="4274"/>
                  </a:cubicBezTo>
                  <a:cubicBezTo>
                    <a:pt x="5704" y="2278"/>
                    <a:pt x="4805" y="0"/>
                    <a:pt x="319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5102600" y="2516000"/>
              <a:ext cx="111950" cy="173875"/>
            </a:xfrm>
            <a:custGeom>
              <a:avLst/>
              <a:gdLst/>
              <a:ahLst/>
              <a:cxnLst/>
              <a:rect l="l" t="t" r="r" b="b"/>
              <a:pathLst>
                <a:path w="4478" h="6955" extrusionOk="0">
                  <a:moveTo>
                    <a:pt x="2682" y="1"/>
                  </a:moveTo>
                  <a:cubicBezTo>
                    <a:pt x="2605" y="1"/>
                    <a:pt x="2527" y="14"/>
                    <a:pt x="2448" y="42"/>
                  </a:cubicBezTo>
                  <a:cubicBezTo>
                    <a:pt x="1456" y="410"/>
                    <a:pt x="1" y="467"/>
                    <a:pt x="1012" y="3227"/>
                  </a:cubicBezTo>
                  <a:cubicBezTo>
                    <a:pt x="1465" y="4436"/>
                    <a:pt x="1371" y="6591"/>
                    <a:pt x="1834" y="6922"/>
                  </a:cubicBezTo>
                  <a:cubicBezTo>
                    <a:pt x="1866" y="6944"/>
                    <a:pt x="1905" y="6955"/>
                    <a:pt x="1948" y="6955"/>
                  </a:cubicBezTo>
                  <a:cubicBezTo>
                    <a:pt x="2489" y="6955"/>
                    <a:pt x="3821" y="5293"/>
                    <a:pt x="4083" y="4068"/>
                  </a:cubicBezTo>
                  <a:cubicBezTo>
                    <a:pt x="4478" y="2225"/>
                    <a:pt x="3676" y="1"/>
                    <a:pt x="268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5095750" y="2390400"/>
              <a:ext cx="98300" cy="102000"/>
            </a:xfrm>
            <a:custGeom>
              <a:avLst/>
              <a:gdLst/>
              <a:ahLst/>
              <a:cxnLst/>
              <a:rect l="l" t="t" r="r" b="b"/>
              <a:pathLst>
                <a:path w="3932" h="4080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1890"/>
                    <a:pt x="265" y="3705"/>
                    <a:pt x="1418" y="4036"/>
                  </a:cubicBezTo>
                  <a:cubicBezTo>
                    <a:pt x="1527" y="4066"/>
                    <a:pt x="1637" y="4080"/>
                    <a:pt x="1748" y="4080"/>
                  </a:cubicBezTo>
                  <a:cubicBezTo>
                    <a:pt x="2368" y="4080"/>
                    <a:pt x="3034" y="3644"/>
                    <a:pt x="3932" y="3147"/>
                  </a:cubicBezTo>
                  <a:lnTo>
                    <a:pt x="3932" y="3147"/>
                  </a:lnTo>
                  <a:cubicBezTo>
                    <a:pt x="3464" y="3327"/>
                    <a:pt x="2996" y="3615"/>
                    <a:pt x="2597" y="3615"/>
                  </a:cubicBezTo>
                  <a:cubicBezTo>
                    <a:pt x="2513" y="3615"/>
                    <a:pt x="2431" y="3602"/>
                    <a:pt x="2354" y="3572"/>
                  </a:cubicBezTo>
                  <a:cubicBezTo>
                    <a:pt x="1749" y="3365"/>
                    <a:pt x="1135" y="832"/>
                    <a:pt x="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5443050" y="2418275"/>
              <a:ext cx="60050" cy="36775"/>
            </a:xfrm>
            <a:custGeom>
              <a:avLst/>
              <a:gdLst/>
              <a:ahLst/>
              <a:cxnLst/>
              <a:rect l="l" t="t" r="r" b="b"/>
              <a:pathLst>
                <a:path w="2402" h="1471" extrusionOk="0">
                  <a:moveTo>
                    <a:pt x="814" y="0"/>
                  </a:moveTo>
                  <a:cubicBezTo>
                    <a:pt x="814" y="0"/>
                    <a:pt x="1" y="256"/>
                    <a:pt x="360" y="1248"/>
                  </a:cubicBezTo>
                  <a:lnTo>
                    <a:pt x="814" y="1097"/>
                  </a:lnTo>
                  <a:cubicBezTo>
                    <a:pt x="1273" y="1365"/>
                    <a:pt x="1617" y="1470"/>
                    <a:pt x="1998" y="1470"/>
                  </a:cubicBezTo>
                  <a:cubicBezTo>
                    <a:pt x="2126" y="1470"/>
                    <a:pt x="2259" y="1458"/>
                    <a:pt x="2401" y="1437"/>
                  </a:cubicBezTo>
                  <a:cubicBezTo>
                    <a:pt x="2401" y="1437"/>
                    <a:pt x="521" y="1049"/>
                    <a:pt x="814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5451850" y="2429575"/>
              <a:ext cx="69450" cy="24675"/>
            </a:xfrm>
            <a:custGeom>
              <a:avLst/>
              <a:gdLst/>
              <a:ahLst/>
              <a:cxnLst/>
              <a:rect l="l" t="t" r="r" b="b"/>
              <a:pathLst>
                <a:path w="2778" h="987" extrusionOk="0">
                  <a:moveTo>
                    <a:pt x="425" y="0"/>
                  </a:moveTo>
                  <a:cubicBezTo>
                    <a:pt x="0" y="0"/>
                    <a:pt x="498" y="716"/>
                    <a:pt x="1426" y="919"/>
                  </a:cubicBezTo>
                  <a:cubicBezTo>
                    <a:pt x="1593" y="956"/>
                    <a:pt x="1864" y="986"/>
                    <a:pt x="2111" y="986"/>
                  </a:cubicBezTo>
                  <a:cubicBezTo>
                    <a:pt x="2367" y="986"/>
                    <a:pt x="2596" y="953"/>
                    <a:pt x="2654" y="862"/>
                  </a:cubicBezTo>
                  <a:cubicBezTo>
                    <a:pt x="2777" y="645"/>
                    <a:pt x="1596" y="238"/>
                    <a:pt x="528" y="11"/>
                  </a:cubicBezTo>
                  <a:cubicBezTo>
                    <a:pt x="489" y="4"/>
                    <a:pt x="455" y="0"/>
                    <a:pt x="425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5451000" y="2419950"/>
              <a:ext cx="71000" cy="28775"/>
            </a:xfrm>
            <a:custGeom>
              <a:avLst/>
              <a:gdLst/>
              <a:ahLst/>
              <a:cxnLst/>
              <a:rect l="l" t="t" r="r" b="b"/>
              <a:pathLst>
                <a:path w="2840" h="1151" extrusionOk="0">
                  <a:moveTo>
                    <a:pt x="419" y="1"/>
                  </a:moveTo>
                  <a:cubicBezTo>
                    <a:pt x="139" y="1"/>
                    <a:pt x="0" y="582"/>
                    <a:pt x="183" y="582"/>
                  </a:cubicBezTo>
                  <a:cubicBezTo>
                    <a:pt x="220" y="582"/>
                    <a:pt x="270" y="558"/>
                    <a:pt x="335" y="500"/>
                  </a:cubicBezTo>
                  <a:cubicBezTo>
                    <a:pt x="342" y="495"/>
                    <a:pt x="354" y="493"/>
                    <a:pt x="370" y="493"/>
                  </a:cubicBezTo>
                  <a:cubicBezTo>
                    <a:pt x="637" y="493"/>
                    <a:pt x="2110" y="1151"/>
                    <a:pt x="2575" y="1151"/>
                  </a:cubicBezTo>
                  <a:cubicBezTo>
                    <a:pt x="2643" y="1151"/>
                    <a:pt x="2689" y="1137"/>
                    <a:pt x="2707" y="1105"/>
                  </a:cubicBezTo>
                  <a:cubicBezTo>
                    <a:pt x="2839" y="897"/>
                    <a:pt x="1526" y="302"/>
                    <a:pt x="477" y="9"/>
                  </a:cubicBezTo>
                  <a:cubicBezTo>
                    <a:pt x="457" y="4"/>
                    <a:pt x="438" y="1"/>
                    <a:pt x="419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5457950" y="2414775"/>
              <a:ext cx="80150" cy="33950"/>
            </a:xfrm>
            <a:custGeom>
              <a:avLst/>
              <a:gdLst/>
              <a:ahLst/>
              <a:cxnLst/>
              <a:rect l="l" t="t" r="r" b="b"/>
              <a:pathLst>
                <a:path w="3206" h="1358" extrusionOk="0">
                  <a:moveTo>
                    <a:pt x="515" y="0"/>
                  </a:moveTo>
                  <a:cubicBezTo>
                    <a:pt x="361" y="0"/>
                    <a:pt x="240" y="26"/>
                    <a:pt x="170" y="84"/>
                  </a:cubicBezTo>
                  <a:cubicBezTo>
                    <a:pt x="0" y="235"/>
                    <a:pt x="10" y="566"/>
                    <a:pt x="199" y="613"/>
                  </a:cubicBezTo>
                  <a:cubicBezTo>
                    <a:pt x="476" y="691"/>
                    <a:pt x="2050" y="1358"/>
                    <a:pt x="2454" y="1358"/>
                  </a:cubicBezTo>
                  <a:cubicBezTo>
                    <a:pt x="2491" y="1358"/>
                    <a:pt x="2518" y="1352"/>
                    <a:pt x="2533" y="1341"/>
                  </a:cubicBezTo>
                  <a:cubicBezTo>
                    <a:pt x="3206" y="796"/>
                    <a:pt x="1367" y="0"/>
                    <a:pt x="5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5477075" y="2406250"/>
              <a:ext cx="42325" cy="17375"/>
            </a:xfrm>
            <a:custGeom>
              <a:avLst/>
              <a:gdLst/>
              <a:ahLst/>
              <a:cxnLst/>
              <a:rect l="l" t="t" r="r" b="b"/>
              <a:pathLst>
                <a:path w="1693" h="695" extrusionOk="0">
                  <a:moveTo>
                    <a:pt x="557" y="1"/>
                  </a:moveTo>
                  <a:cubicBezTo>
                    <a:pt x="313" y="1"/>
                    <a:pt x="101" y="31"/>
                    <a:pt x="67" y="122"/>
                  </a:cubicBezTo>
                  <a:cubicBezTo>
                    <a:pt x="1" y="330"/>
                    <a:pt x="804" y="368"/>
                    <a:pt x="1551" y="689"/>
                  </a:cubicBezTo>
                  <a:cubicBezTo>
                    <a:pt x="1559" y="693"/>
                    <a:pt x="1567" y="694"/>
                    <a:pt x="1573" y="694"/>
                  </a:cubicBezTo>
                  <a:cubicBezTo>
                    <a:pt x="1693" y="694"/>
                    <a:pt x="1434" y="130"/>
                    <a:pt x="1381" y="94"/>
                  </a:cubicBezTo>
                  <a:cubicBezTo>
                    <a:pt x="1347" y="66"/>
                    <a:pt x="917" y="1"/>
                    <a:pt x="557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5487000" y="2409300"/>
              <a:ext cx="30250" cy="10275"/>
            </a:xfrm>
            <a:custGeom>
              <a:avLst/>
              <a:gdLst/>
              <a:ahLst/>
              <a:cxnLst/>
              <a:rect l="l" t="t" r="r" b="b"/>
              <a:pathLst>
                <a:path w="1210" h="411" extrusionOk="0">
                  <a:moveTo>
                    <a:pt x="431" y="0"/>
                  </a:moveTo>
                  <a:cubicBezTo>
                    <a:pt x="243" y="0"/>
                    <a:pt x="76" y="23"/>
                    <a:pt x="48" y="95"/>
                  </a:cubicBezTo>
                  <a:cubicBezTo>
                    <a:pt x="1" y="246"/>
                    <a:pt x="549" y="170"/>
                    <a:pt x="1088" y="407"/>
                  </a:cubicBezTo>
                  <a:cubicBezTo>
                    <a:pt x="1097" y="410"/>
                    <a:pt x="1104" y="411"/>
                    <a:pt x="1111" y="411"/>
                  </a:cubicBezTo>
                  <a:cubicBezTo>
                    <a:pt x="1209" y="411"/>
                    <a:pt x="1065" y="102"/>
                    <a:pt x="1012" y="66"/>
                  </a:cubicBezTo>
                  <a:cubicBezTo>
                    <a:pt x="990" y="44"/>
                    <a:pt x="691" y="0"/>
                    <a:pt x="43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5399625" y="2389100"/>
              <a:ext cx="40850" cy="22125"/>
            </a:xfrm>
            <a:custGeom>
              <a:avLst/>
              <a:gdLst/>
              <a:ahLst/>
              <a:cxnLst/>
              <a:rect l="l" t="t" r="r" b="b"/>
              <a:pathLst>
                <a:path w="1634" h="885" extrusionOk="0">
                  <a:moveTo>
                    <a:pt x="656" y="0"/>
                  </a:moveTo>
                  <a:cubicBezTo>
                    <a:pt x="375" y="0"/>
                    <a:pt x="137" y="14"/>
                    <a:pt x="122" y="52"/>
                  </a:cubicBezTo>
                  <a:cubicBezTo>
                    <a:pt x="1" y="313"/>
                    <a:pt x="393" y="884"/>
                    <a:pt x="856" y="884"/>
                  </a:cubicBezTo>
                  <a:cubicBezTo>
                    <a:pt x="863" y="884"/>
                    <a:pt x="870" y="884"/>
                    <a:pt x="878" y="884"/>
                  </a:cubicBezTo>
                  <a:cubicBezTo>
                    <a:pt x="1350" y="865"/>
                    <a:pt x="1634" y="81"/>
                    <a:pt x="1596" y="52"/>
                  </a:cubicBezTo>
                  <a:cubicBezTo>
                    <a:pt x="1574" y="30"/>
                    <a:pt x="1069" y="0"/>
                    <a:pt x="656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5404775" y="2388575"/>
              <a:ext cx="32175" cy="17925"/>
            </a:xfrm>
            <a:custGeom>
              <a:avLst/>
              <a:gdLst/>
              <a:ahLst/>
              <a:cxnLst/>
              <a:rect l="l" t="t" r="r" b="b"/>
              <a:pathLst>
                <a:path w="1287" h="717" extrusionOk="0">
                  <a:moveTo>
                    <a:pt x="779" y="1"/>
                  </a:moveTo>
                  <a:cubicBezTo>
                    <a:pt x="479" y="1"/>
                    <a:pt x="179" y="39"/>
                    <a:pt x="1" y="139"/>
                  </a:cubicBezTo>
                  <a:cubicBezTo>
                    <a:pt x="10" y="333"/>
                    <a:pt x="191" y="716"/>
                    <a:pt x="543" y="716"/>
                  </a:cubicBezTo>
                  <a:cubicBezTo>
                    <a:pt x="551" y="716"/>
                    <a:pt x="559" y="716"/>
                    <a:pt x="568" y="716"/>
                  </a:cubicBezTo>
                  <a:cubicBezTo>
                    <a:pt x="1097" y="706"/>
                    <a:pt x="1286" y="35"/>
                    <a:pt x="1286" y="35"/>
                  </a:cubicBezTo>
                  <a:cubicBezTo>
                    <a:pt x="1135" y="14"/>
                    <a:pt x="957" y="1"/>
                    <a:pt x="779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5408800" y="2385275"/>
              <a:ext cx="22150" cy="15775"/>
            </a:xfrm>
            <a:custGeom>
              <a:avLst/>
              <a:gdLst/>
              <a:ahLst/>
              <a:cxnLst/>
              <a:rect l="l" t="t" r="r" b="b"/>
              <a:pathLst>
                <a:path w="886" h="631" extrusionOk="0">
                  <a:moveTo>
                    <a:pt x="491" y="0"/>
                  </a:moveTo>
                  <a:cubicBezTo>
                    <a:pt x="262" y="0"/>
                    <a:pt x="0" y="108"/>
                    <a:pt x="10" y="281"/>
                  </a:cubicBezTo>
                  <a:cubicBezTo>
                    <a:pt x="29" y="423"/>
                    <a:pt x="76" y="630"/>
                    <a:pt x="407" y="630"/>
                  </a:cubicBezTo>
                  <a:cubicBezTo>
                    <a:pt x="412" y="631"/>
                    <a:pt x="416" y="631"/>
                    <a:pt x="421" y="631"/>
                  </a:cubicBezTo>
                  <a:cubicBezTo>
                    <a:pt x="740" y="631"/>
                    <a:pt x="804" y="309"/>
                    <a:pt x="804" y="309"/>
                  </a:cubicBezTo>
                  <a:cubicBezTo>
                    <a:pt x="885" y="92"/>
                    <a:pt x="702" y="0"/>
                    <a:pt x="49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5418025" y="2394325"/>
              <a:ext cx="5550" cy="3175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157" y="0"/>
                  </a:moveTo>
                  <a:cubicBezTo>
                    <a:pt x="113" y="0"/>
                    <a:pt x="50" y="12"/>
                    <a:pt x="0" y="32"/>
                  </a:cubicBezTo>
                  <a:cubicBezTo>
                    <a:pt x="0" y="61"/>
                    <a:pt x="10" y="127"/>
                    <a:pt x="104" y="127"/>
                  </a:cubicBezTo>
                  <a:cubicBezTo>
                    <a:pt x="199" y="127"/>
                    <a:pt x="208" y="32"/>
                    <a:pt x="208" y="32"/>
                  </a:cubicBezTo>
                  <a:cubicBezTo>
                    <a:pt x="221" y="10"/>
                    <a:pt x="197" y="0"/>
                    <a:pt x="157" y="0"/>
                  </a:cubicBezTo>
                  <a:close/>
                </a:path>
              </a:pathLst>
            </a:custGeom>
            <a:solidFill>
              <a:srgbClr val="BA8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5394150" y="2376675"/>
              <a:ext cx="47525" cy="18700"/>
            </a:xfrm>
            <a:custGeom>
              <a:avLst/>
              <a:gdLst/>
              <a:ahLst/>
              <a:cxnLst/>
              <a:rect l="l" t="t" r="r" b="b"/>
              <a:pathLst>
                <a:path w="1901" h="748" extrusionOk="0">
                  <a:moveTo>
                    <a:pt x="987" y="0"/>
                  </a:moveTo>
                  <a:cubicBezTo>
                    <a:pt x="715" y="0"/>
                    <a:pt x="402" y="132"/>
                    <a:pt x="1" y="483"/>
                  </a:cubicBezTo>
                  <a:lnTo>
                    <a:pt x="76" y="748"/>
                  </a:lnTo>
                  <a:cubicBezTo>
                    <a:pt x="76" y="748"/>
                    <a:pt x="415" y="500"/>
                    <a:pt x="1108" y="500"/>
                  </a:cubicBezTo>
                  <a:cubicBezTo>
                    <a:pt x="1334" y="500"/>
                    <a:pt x="1598" y="527"/>
                    <a:pt x="1900" y="596"/>
                  </a:cubicBezTo>
                  <a:lnTo>
                    <a:pt x="1900" y="436"/>
                  </a:lnTo>
                  <a:cubicBezTo>
                    <a:pt x="1597" y="201"/>
                    <a:pt x="1323" y="0"/>
                    <a:pt x="9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5432775" y="2419975"/>
              <a:ext cx="30625" cy="29875"/>
            </a:xfrm>
            <a:custGeom>
              <a:avLst/>
              <a:gdLst/>
              <a:ahLst/>
              <a:cxnLst/>
              <a:rect l="l" t="t" r="r" b="b"/>
              <a:pathLst>
                <a:path w="1225" h="1195" extrusionOk="0">
                  <a:moveTo>
                    <a:pt x="959" y="0"/>
                  </a:moveTo>
                  <a:cubicBezTo>
                    <a:pt x="824" y="0"/>
                    <a:pt x="130" y="267"/>
                    <a:pt x="72" y="490"/>
                  </a:cubicBezTo>
                  <a:cubicBezTo>
                    <a:pt x="0" y="712"/>
                    <a:pt x="441" y="1195"/>
                    <a:pt x="761" y="1195"/>
                  </a:cubicBezTo>
                  <a:cubicBezTo>
                    <a:pt x="780" y="1195"/>
                    <a:pt x="800" y="1193"/>
                    <a:pt x="818" y="1189"/>
                  </a:cubicBezTo>
                  <a:cubicBezTo>
                    <a:pt x="1225" y="1085"/>
                    <a:pt x="554" y="641"/>
                    <a:pt x="979" y="17"/>
                  </a:cubicBezTo>
                  <a:cubicBezTo>
                    <a:pt x="986" y="6"/>
                    <a:pt x="978" y="0"/>
                    <a:pt x="959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0"/>
            <p:cNvSpPr/>
            <p:nvPr/>
          </p:nvSpPr>
          <p:spPr>
            <a:xfrm>
              <a:off x="5379275" y="2366425"/>
              <a:ext cx="47975" cy="25875"/>
            </a:xfrm>
            <a:custGeom>
              <a:avLst/>
              <a:gdLst/>
              <a:ahLst/>
              <a:cxnLst/>
              <a:rect l="l" t="t" r="r" b="b"/>
              <a:pathLst>
                <a:path w="1919" h="1035" extrusionOk="0">
                  <a:moveTo>
                    <a:pt x="1165" y="1"/>
                  </a:moveTo>
                  <a:cubicBezTo>
                    <a:pt x="971" y="1"/>
                    <a:pt x="738" y="50"/>
                    <a:pt x="463" y="184"/>
                  </a:cubicBezTo>
                  <a:cubicBezTo>
                    <a:pt x="0" y="402"/>
                    <a:pt x="511" y="1035"/>
                    <a:pt x="511" y="1035"/>
                  </a:cubicBezTo>
                  <a:cubicBezTo>
                    <a:pt x="666" y="683"/>
                    <a:pt x="921" y="317"/>
                    <a:pt x="1581" y="317"/>
                  </a:cubicBezTo>
                  <a:cubicBezTo>
                    <a:pt x="1683" y="317"/>
                    <a:pt x="1796" y="326"/>
                    <a:pt x="1919" y="345"/>
                  </a:cubicBezTo>
                  <a:cubicBezTo>
                    <a:pt x="1919" y="345"/>
                    <a:pt x="1679" y="1"/>
                    <a:pt x="116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0"/>
            <p:cNvSpPr/>
            <p:nvPr/>
          </p:nvSpPr>
          <p:spPr>
            <a:xfrm>
              <a:off x="5395800" y="2387100"/>
              <a:ext cx="46350" cy="8275"/>
            </a:xfrm>
            <a:custGeom>
              <a:avLst/>
              <a:gdLst/>
              <a:ahLst/>
              <a:cxnLst/>
              <a:rect l="l" t="t" r="r" b="b"/>
              <a:pathLst>
                <a:path w="1854" h="331" extrusionOk="0">
                  <a:moveTo>
                    <a:pt x="1105" y="1"/>
                  </a:moveTo>
                  <a:cubicBezTo>
                    <a:pt x="367" y="1"/>
                    <a:pt x="1" y="293"/>
                    <a:pt x="1" y="293"/>
                  </a:cubicBezTo>
                  <a:lnTo>
                    <a:pt x="10" y="331"/>
                  </a:lnTo>
                  <a:cubicBezTo>
                    <a:pt x="10" y="331"/>
                    <a:pt x="352" y="115"/>
                    <a:pt x="1034" y="115"/>
                  </a:cubicBezTo>
                  <a:cubicBezTo>
                    <a:pt x="1267" y="115"/>
                    <a:pt x="1540" y="140"/>
                    <a:pt x="1853" y="208"/>
                  </a:cubicBezTo>
                  <a:lnTo>
                    <a:pt x="1825" y="85"/>
                  </a:lnTo>
                  <a:cubicBezTo>
                    <a:pt x="1555" y="24"/>
                    <a:pt x="1315" y="1"/>
                    <a:pt x="1105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5121975" y="2735350"/>
              <a:ext cx="37600" cy="28850"/>
            </a:xfrm>
            <a:custGeom>
              <a:avLst/>
              <a:gdLst/>
              <a:ahLst/>
              <a:cxnLst/>
              <a:rect l="l" t="t" r="r" b="b"/>
              <a:pathLst>
                <a:path w="1504" h="1154" extrusionOk="0">
                  <a:moveTo>
                    <a:pt x="416" y="0"/>
                  </a:moveTo>
                  <a:cubicBezTo>
                    <a:pt x="190" y="0"/>
                    <a:pt x="0" y="255"/>
                    <a:pt x="0" y="577"/>
                  </a:cubicBezTo>
                  <a:cubicBezTo>
                    <a:pt x="0" y="898"/>
                    <a:pt x="190" y="1153"/>
                    <a:pt x="416" y="1153"/>
                  </a:cubicBezTo>
                  <a:cubicBezTo>
                    <a:pt x="653" y="1153"/>
                    <a:pt x="1503" y="728"/>
                    <a:pt x="1503" y="406"/>
                  </a:cubicBezTo>
                  <a:cubicBezTo>
                    <a:pt x="1503" y="95"/>
                    <a:pt x="643" y="0"/>
                    <a:pt x="41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0"/>
            <p:cNvSpPr/>
            <p:nvPr/>
          </p:nvSpPr>
          <p:spPr>
            <a:xfrm>
              <a:off x="4907450" y="2737700"/>
              <a:ext cx="33325" cy="28850"/>
            </a:xfrm>
            <a:custGeom>
              <a:avLst/>
              <a:gdLst/>
              <a:ahLst/>
              <a:cxnLst/>
              <a:rect l="l" t="t" r="r" b="b"/>
              <a:pathLst>
                <a:path w="1333" h="1154" extrusionOk="0">
                  <a:moveTo>
                    <a:pt x="407" y="1"/>
                  </a:moveTo>
                  <a:cubicBezTo>
                    <a:pt x="189" y="1"/>
                    <a:pt x="0" y="256"/>
                    <a:pt x="0" y="577"/>
                  </a:cubicBezTo>
                  <a:cubicBezTo>
                    <a:pt x="0" y="898"/>
                    <a:pt x="189" y="1154"/>
                    <a:pt x="407" y="1154"/>
                  </a:cubicBezTo>
                  <a:cubicBezTo>
                    <a:pt x="633" y="1144"/>
                    <a:pt x="1333" y="1116"/>
                    <a:pt x="1333" y="794"/>
                  </a:cubicBezTo>
                  <a:cubicBezTo>
                    <a:pt x="1333" y="483"/>
                    <a:pt x="633" y="1"/>
                    <a:pt x="407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0"/>
            <p:cNvSpPr/>
            <p:nvPr/>
          </p:nvSpPr>
          <p:spPr>
            <a:xfrm>
              <a:off x="5433375" y="2434575"/>
              <a:ext cx="15375" cy="17500"/>
            </a:xfrm>
            <a:custGeom>
              <a:avLst/>
              <a:gdLst/>
              <a:ahLst/>
              <a:cxnLst/>
              <a:rect l="l" t="t" r="r" b="b"/>
              <a:pathLst>
                <a:path w="615" h="700" extrusionOk="0">
                  <a:moveTo>
                    <a:pt x="615" y="615"/>
                  </a:move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5" y="615"/>
                    <a:pt x="615" y="615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85" y="1"/>
                    <a:pt x="1" y="426"/>
                    <a:pt x="378" y="700"/>
                  </a:cubicBez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4" y="615"/>
                    <a:pt x="614" y="615"/>
                  </a:cubicBezTo>
                  <a:cubicBezTo>
                    <a:pt x="590" y="615"/>
                    <a:pt x="160" y="353"/>
                    <a:pt x="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0"/>
            <p:cNvSpPr/>
            <p:nvPr/>
          </p:nvSpPr>
          <p:spPr>
            <a:xfrm>
              <a:off x="4895875" y="2470225"/>
              <a:ext cx="101700" cy="109350"/>
            </a:xfrm>
            <a:custGeom>
              <a:avLst/>
              <a:gdLst/>
              <a:ahLst/>
              <a:cxnLst/>
              <a:rect l="l" t="t" r="r" b="b"/>
              <a:pathLst>
                <a:path w="4068" h="4374" extrusionOk="0">
                  <a:moveTo>
                    <a:pt x="2980" y="1"/>
                  </a:moveTo>
                  <a:cubicBezTo>
                    <a:pt x="2931" y="1"/>
                    <a:pt x="2879" y="4"/>
                    <a:pt x="2826" y="11"/>
                  </a:cubicBezTo>
                  <a:cubicBezTo>
                    <a:pt x="1853" y="134"/>
                    <a:pt x="804" y="833"/>
                    <a:pt x="369" y="1882"/>
                  </a:cubicBezTo>
                  <a:cubicBezTo>
                    <a:pt x="0" y="2752"/>
                    <a:pt x="38" y="4122"/>
                    <a:pt x="577" y="4330"/>
                  </a:cubicBezTo>
                  <a:cubicBezTo>
                    <a:pt x="668" y="4359"/>
                    <a:pt x="768" y="4374"/>
                    <a:pt x="875" y="4374"/>
                  </a:cubicBezTo>
                  <a:cubicBezTo>
                    <a:pt x="1526" y="4374"/>
                    <a:pt x="2437" y="3840"/>
                    <a:pt x="3119" y="2874"/>
                  </a:cubicBezTo>
                  <a:cubicBezTo>
                    <a:pt x="4067" y="1511"/>
                    <a:pt x="4032" y="1"/>
                    <a:pt x="2980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0"/>
            <p:cNvSpPr/>
            <p:nvPr/>
          </p:nvSpPr>
          <p:spPr>
            <a:xfrm>
              <a:off x="5122925" y="2533300"/>
              <a:ext cx="45125" cy="82050"/>
            </a:xfrm>
            <a:custGeom>
              <a:avLst/>
              <a:gdLst/>
              <a:ahLst/>
              <a:cxnLst/>
              <a:rect l="l" t="t" r="r" b="b"/>
              <a:pathLst>
                <a:path w="1805" h="3282" extrusionOk="0">
                  <a:moveTo>
                    <a:pt x="1110" y="0"/>
                  </a:moveTo>
                  <a:cubicBezTo>
                    <a:pt x="1033" y="0"/>
                    <a:pt x="949" y="22"/>
                    <a:pt x="860" y="68"/>
                  </a:cubicBezTo>
                  <a:cubicBezTo>
                    <a:pt x="388" y="304"/>
                    <a:pt x="0" y="871"/>
                    <a:pt x="0" y="1486"/>
                  </a:cubicBezTo>
                  <a:cubicBezTo>
                    <a:pt x="0" y="2005"/>
                    <a:pt x="246" y="3281"/>
                    <a:pt x="577" y="3281"/>
                  </a:cubicBezTo>
                  <a:cubicBezTo>
                    <a:pt x="955" y="3281"/>
                    <a:pt x="1465" y="2204"/>
                    <a:pt x="1635" y="1486"/>
                  </a:cubicBezTo>
                  <a:cubicBezTo>
                    <a:pt x="1804" y="705"/>
                    <a:pt x="1555" y="0"/>
                    <a:pt x="111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0"/>
            <p:cNvSpPr/>
            <p:nvPr/>
          </p:nvSpPr>
          <p:spPr>
            <a:xfrm>
              <a:off x="5170175" y="2535925"/>
              <a:ext cx="16075" cy="21800"/>
            </a:xfrm>
            <a:custGeom>
              <a:avLst/>
              <a:gdLst/>
              <a:ahLst/>
              <a:cxnLst/>
              <a:rect l="l" t="t" r="r" b="b"/>
              <a:pathLst>
                <a:path w="643" h="872" extrusionOk="0">
                  <a:moveTo>
                    <a:pt x="333" y="0"/>
                  </a:moveTo>
                  <a:cubicBezTo>
                    <a:pt x="329" y="0"/>
                    <a:pt x="326" y="1"/>
                    <a:pt x="322" y="1"/>
                  </a:cubicBezTo>
                  <a:cubicBezTo>
                    <a:pt x="142" y="10"/>
                    <a:pt x="0" y="152"/>
                    <a:pt x="38" y="350"/>
                  </a:cubicBezTo>
                  <a:cubicBezTo>
                    <a:pt x="75" y="514"/>
                    <a:pt x="252" y="872"/>
                    <a:pt x="366" y="872"/>
                  </a:cubicBezTo>
                  <a:cubicBezTo>
                    <a:pt x="370" y="872"/>
                    <a:pt x="374" y="871"/>
                    <a:pt x="378" y="870"/>
                  </a:cubicBezTo>
                  <a:cubicBezTo>
                    <a:pt x="511" y="861"/>
                    <a:pt x="615" y="587"/>
                    <a:pt x="624" y="417"/>
                  </a:cubicBezTo>
                  <a:cubicBezTo>
                    <a:pt x="643" y="213"/>
                    <a:pt x="507" y="0"/>
                    <a:pt x="333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0"/>
            <p:cNvSpPr/>
            <p:nvPr/>
          </p:nvSpPr>
          <p:spPr>
            <a:xfrm>
              <a:off x="5020375" y="2391350"/>
              <a:ext cx="73750" cy="50425"/>
            </a:xfrm>
            <a:custGeom>
              <a:avLst/>
              <a:gdLst/>
              <a:ahLst/>
              <a:cxnLst/>
              <a:rect l="l" t="t" r="r" b="b"/>
              <a:pathLst>
                <a:path w="2950" h="2017" extrusionOk="0">
                  <a:moveTo>
                    <a:pt x="2116" y="1"/>
                  </a:moveTo>
                  <a:cubicBezTo>
                    <a:pt x="1655" y="1"/>
                    <a:pt x="1099" y="220"/>
                    <a:pt x="710" y="633"/>
                  </a:cubicBezTo>
                  <a:cubicBezTo>
                    <a:pt x="322" y="1030"/>
                    <a:pt x="1" y="1739"/>
                    <a:pt x="218" y="1918"/>
                  </a:cubicBezTo>
                  <a:cubicBezTo>
                    <a:pt x="292" y="1983"/>
                    <a:pt x="408" y="2016"/>
                    <a:pt x="554" y="2016"/>
                  </a:cubicBezTo>
                  <a:cubicBezTo>
                    <a:pt x="872" y="2016"/>
                    <a:pt x="1329" y="1859"/>
                    <a:pt x="1777" y="1540"/>
                  </a:cubicBezTo>
                  <a:cubicBezTo>
                    <a:pt x="2600" y="945"/>
                    <a:pt x="2949" y="123"/>
                    <a:pt x="2335" y="19"/>
                  </a:cubicBezTo>
                  <a:cubicBezTo>
                    <a:pt x="2265" y="7"/>
                    <a:pt x="2192" y="1"/>
                    <a:pt x="2116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0"/>
            <p:cNvSpPr/>
            <p:nvPr/>
          </p:nvSpPr>
          <p:spPr>
            <a:xfrm>
              <a:off x="5090550" y="2405300"/>
              <a:ext cx="8425" cy="15125"/>
            </a:xfrm>
            <a:custGeom>
              <a:avLst/>
              <a:gdLst/>
              <a:ahLst/>
              <a:cxnLst/>
              <a:rect l="l" t="t" r="r" b="b"/>
              <a:pathLst>
                <a:path w="337" h="605" extrusionOk="0">
                  <a:moveTo>
                    <a:pt x="201" y="0"/>
                  </a:moveTo>
                  <a:cubicBezTo>
                    <a:pt x="186" y="0"/>
                    <a:pt x="169" y="6"/>
                    <a:pt x="152" y="18"/>
                  </a:cubicBezTo>
                  <a:cubicBezTo>
                    <a:pt x="67" y="75"/>
                    <a:pt x="1" y="207"/>
                    <a:pt x="10" y="349"/>
                  </a:cubicBezTo>
                  <a:cubicBezTo>
                    <a:pt x="19" y="459"/>
                    <a:pt x="91" y="605"/>
                    <a:pt x="147" y="605"/>
                  </a:cubicBezTo>
                  <a:cubicBezTo>
                    <a:pt x="148" y="605"/>
                    <a:pt x="150" y="605"/>
                    <a:pt x="152" y="604"/>
                  </a:cubicBezTo>
                  <a:cubicBezTo>
                    <a:pt x="218" y="604"/>
                    <a:pt x="303" y="491"/>
                    <a:pt x="312" y="321"/>
                  </a:cubicBezTo>
                  <a:cubicBezTo>
                    <a:pt x="336" y="147"/>
                    <a:pt x="281" y="0"/>
                    <a:pt x="201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0"/>
            <p:cNvSpPr/>
            <p:nvPr/>
          </p:nvSpPr>
          <p:spPr>
            <a:xfrm>
              <a:off x="5183175" y="2467225"/>
              <a:ext cx="74675" cy="108000"/>
            </a:xfrm>
            <a:custGeom>
              <a:avLst/>
              <a:gdLst/>
              <a:ahLst/>
              <a:cxnLst/>
              <a:rect l="l" t="t" r="r" b="b"/>
              <a:pathLst>
                <a:path w="2987" h="4320" extrusionOk="0">
                  <a:moveTo>
                    <a:pt x="942" y="0"/>
                  </a:moveTo>
                  <a:cubicBezTo>
                    <a:pt x="713" y="0"/>
                    <a:pt x="519" y="75"/>
                    <a:pt x="407" y="244"/>
                  </a:cubicBezTo>
                  <a:cubicBezTo>
                    <a:pt x="0" y="821"/>
                    <a:pt x="47" y="2569"/>
                    <a:pt x="813" y="3524"/>
                  </a:cubicBezTo>
                  <a:cubicBezTo>
                    <a:pt x="1239" y="4050"/>
                    <a:pt x="1715" y="4320"/>
                    <a:pt x="2084" y="4320"/>
                  </a:cubicBezTo>
                  <a:cubicBezTo>
                    <a:pt x="2346" y="4320"/>
                    <a:pt x="2554" y="4185"/>
                    <a:pt x="2656" y="3911"/>
                  </a:cubicBezTo>
                  <a:cubicBezTo>
                    <a:pt x="2883" y="3316"/>
                    <a:pt x="2987" y="1596"/>
                    <a:pt x="2486" y="878"/>
                  </a:cubicBezTo>
                  <a:cubicBezTo>
                    <a:pt x="2116" y="35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0"/>
            <p:cNvSpPr/>
            <p:nvPr/>
          </p:nvSpPr>
          <p:spPr>
            <a:xfrm>
              <a:off x="5168050" y="2470325"/>
              <a:ext cx="57425" cy="32000"/>
            </a:xfrm>
            <a:custGeom>
              <a:avLst/>
              <a:gdLst/>
              <a:ahLst/>
              <a:cxnLst/>
              <a:rect l="l" t="t" r="r" b="b"/>
              <a:pathLst>
                <a:path w="2297" h="1280" extrusionOk="0">
                  <a:moveTo>
                    <a:pt x="1560" y="0"/>
                  </a:moveTo>
                  <a:cubicBezTo>
                    <a:pt x="1264" y="0"/>
                    <a:pt x="922" y="99"/>
                    <a:pt x="643" y="309"/>
                  </a:cubicBezTo>
                  <a:cubicBezTo>
                    <a:pt x="312" y="555"/>
                    <a:pt x="0" y="1018"/>
                    <a:pt x="123" y="1169"/>
                  </a:cubicBezTo>
                  <a:cubicBezTo>
                    <a:pt x="194" y="1240"/>
                    <a:pt x="327" y="1279"/>
                    <a:pt x="499" y="1279"/>
                  </a:cubicBezTo>
                  <a:cubicBezTo>
                    <a:pt x="720" y="1279"/>
                    <a:pt x="1003" y="1214"/>
                    <a:pt x="1295" y="1065"/>
                  </a:cubicBezTo>
                  <a:cubicBezTo>
                    <a:pt x="1957" y="735"/>
                    <a:pt x="2297" y="177"/>
                    <a:pt x="1881" y="45"/>
                  </a:cubicBezTo>
                  <a:cubicBezTo>
                    <a:pt x="1785" y="15"/>
                    <a:pt x="1676" y="0"/>
                    <a:pt x="156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5147250" y="2517600"/>
              <a:ext cx="46350" cy="20725"/>
            </a:xfrm>
            <a:custGeom>
              <a:avLst/>
              <a:gdLst/>
              <a:ahLst/>
              <a:cxnLst/>
              <a:rect l="l" t="t" r="r" b="b"/>
              <a:pathLst>
                <a:path w="1854" h="829" extrusionOk="0">
                  <a:moveTo>
                    <a:pt x="849" y="0"/>
                  </a:moveTo>
                  <a:cubicBezTo>
                    <a:pt x="367" y="0"/>
                    <a:pt x="1" y="280"/>
                    <a:pt x="1" y="280"/>
                  </a:cubicBezTo>
                  <a:cubicBezTo>
                    <a:pt x="104" y="246"/>
                    <a:pt x="250" y="226"/>
                    <a:pt x="417" y="226"/>
                  </a:cubicBezTo>
                  <a:cubicBezTo>
                    <a:pt x="894" y="226"/>
                    <a:pt x="1545" y="387"/>
                    <a:pt x="1853" y="828"/>
                  </a:cubicBezTo>
                  <a:cubicBezTo>
                    <a:pt x="1853" y="828"/>
                    <a:pt x="1749" y="186"/>
                    <a:pt x="1135" y="34"/>
                  </a:cubicBezTo>
                  <a:cubicBezTo>
                    <a:pt x="1037" y="10"/>
                    <a:pt x="941" y="0"/>
                    <a:pt x="84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4983525" y="2469025"/>
              <a:ext cx="44925" cy="52525"/>
            </a:xfrm>
            <a:custGeom>
              <a:avLst/>
              <a:gdLst/>
              <a:ahLst/>
              <a:cxnLst/>
              <a:rect l="l" t="t" r="r" b="b"/>
              <a:pathLst>
                <a:path w="1797" h="2101" extrusionOk="0">
                  <a:moveTo>
                    <a:pt x="55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511" y="267"/>
                    <a:pt x="1560" y="1259"/>
                    <a:pt x="1616" y="2100"/>
                  </a:cubicBezTo>
                  <a:cubicBezTo>
                    <a:pt x="1616" y="2100"/>
                    <a:pt x="1796" y="1259"/>
                    <a:pt x="1238" y="598"/>
                  </a:cubicBezTo>
                  <a:cubicBezTo>
                    <a:pt x="790" y="46"/>
                    <a:pt x="229" y="0"/>
                    <a:pt x="5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8" name="Google Shape;1348;p40"/>
          <p:cNvSpPr/>
          <p:nvPr/>
        </p:nvSpPr>
        <p:spPr>
          <a:xfrm flipH="1">
            <a:off x="-5" y="348636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40"/>
          <p:cNvGrpSpPr/>
          <p:nvPr/>
        </p:nvGrpSpPr>
        <p:grpSpPr>
          <a:xfrm>
            <a:off x="798623" y="3191342"/>
            <a:ext cx="2316285" cy="1773551"/>
            <a:chOff x="4814600" y="2341100"/>
            <a:chExt cx="723500" cy="553975"/>
          </a:xfrm>
        </p:grpSpPr>
        <p:sp>
          <p:nvSpPr>
            <p:cNvPr id="1350" name="Google Shape;1350;p40"/>
            <p:cNvSpPr/>
            <p:nvPr/>
          </p:nvSpPr>
          <p:spPr>
            <a:xfrm>
              <a:off x="5332725" y="2542650"/>
              <a:ext cx="23175" cy="6775"/>
            </a:xfrm>
            <a:custGeom>
              <a:avLst/>
              <a:gdLst/>
              <a:ahLst/>
              <a:cxnLst/>
              <a:rect l="l" t="t" r="r" b="b"/>
              <a:pathLst>
                <a:path w="927" h="271" extrusionOk="0">
                  <a:moveTo>
                    <a:pt x="495" y="1"/>
                  </a:moveTo>
                  <a:cubicBezTo>
                    <a:pt x="221" y="1"/>
                    <a:pt x="0" y="185"/>
                    <a:pt x="0" y="185"/>
                  </a:cubicBezTo>
                  <a:cubicBezTo>
                    <a:pt x="51" y="181"/>
                    <a:pt x="96" y="179"/>
                    <a:pt x="139" y="179"/>
                  </a:cubicBezTo>
                  <a:cubicBezTo>
                    <a:pt x="282" y="179"/>
                    <a:pt x="394" y="205"/>
                    <a:pt x="539" y="270"/>
                  </a:cubicBezTo>
                  <a:cubicBezTo>
                    <a:pt x="539" y="270"/>
                    <a:pt x="927" y="91"/>
                    <a:pt x="624" y="15"/>
                  </a:cubicBezTo>
                  <a:cubicBezTo>
                    <a:pt x="580" y="5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5335800" y="2538475"/>
              <a:ext cx="23175" cy="5525"/>
            </a:xfrm>
            <a:custGeom>
              <a:avLst/>
              <a:gdLst/>
              <a:ahLst/>
              <a:cxnLst/>
              <a:rect l="l" t="t" r="r" b="b"/>
              <a:pathLst>
                <a:path w="927" h="221" extrusionOk="0">
                  <a:moveTo>
                    <a:pt x="331" y="1"/>
                  </a:moveTo>
                  <a:cubicBezTo>
                    <a:pt x="143" y="1"/>
                    <a:pt x="0" y="50"/>
                    <a:pt x="0" y="50"/>
                  </a:cubicBezTo>
                  <a:cubicBezTo>
                    <a:pt x="27" y="47"/>
                    <a:pt x="52" y="45"/>
                    <a:pt x="74" y="45"/>
                  </a:cubicBezTo>
                  <a:cubicBezTo>
                    <a:pt x="249" y="45"/>
                    <a:pt x="305" y="136"/>
                    <a:pt x="473" y="220"/>
                  </a:cubicBezTo>
                  <a:cubicBezTo>
                    <a:pt x="473" y="220"/>
                    <a:pt x="927" y="144"/>
                    <a:pt x="605" y="40"/>
                  </a:cubicBezTo>
                  <a:cubicBezTo>
                    <a:pt x="511" y="11"/>
                    <a:pt x="416" y="1"/>
                    <a:pt x="33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5343600" y="2523650"/>
              <a:ext cx="22925" cy="7350"/>
            </a:xfrm>
            <a:custGeom>
              <a:avLst/>
              <a:gdLst/>
              <a:ahLst/>
              <a:cxnLst/>
              <a:rect l="l" t="t" r="r" b="b"/>
              <a:pathLst>
                <a:path w="917" h="294" extrusionOk="0">
                  <a:moveTo>
                    <a:pt x="377" y="0"/>
                  </a:moveTo>
                  <a:cubicBezTo>
                    <a:pt x="157" y="0"/>
                    <a:pt x="0" y="76"/>
                    <a:pt x="0" y="76"/>
                  </a:cubicBezTo>
                  <a:cubicBezTo>
                    <a:pt x="13" y="75"/>
                    <a:pt x="26" y="74"/>
                    <a:pt x="38" y="74"/>
                  </a:cubicBezTo>
                  <a:cubicBezTo>
                    <a:pt x="239" y="74"/>
                    <a:pt x="342" y="213"/>
                    <a:pt x="529" y="293"/>
                  </a:cubicBezTo>
                  <a:cubicBezTo>
                    <a:pt x="529" y="293"/>
                    <a:pt x="917" y="114"/>
                    <a:pt x="605" y="29"/>
                  </a:cubicBezTo>
                  <a:cubicBezTo>
                    <a:pt x="525" y="8"/>
                    <a:pt x="447" y="0"/>
                    <a:pt x="37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5338625" y="2531650"/>
              <a:ext cx="23175" cy="7850"/>
            </a:xfrm>
            <a:custGeom>
              <a:avLst/>
              <a:gdLst/>
              <a:ahLst/>
              <a:cxnLst/>
              <a:rect l="l" t="t" r="r" b="b"/>
              <a:pathLst>
                <a:path w="927" h="314" extrusionOk="0">
                  <a:moveTo>
                    <a:pt x="48" y="1"/>
                  </a:moveTo>
                  <a:cubicBezTo>
                    <a:pt x="18" y="1"/>
                    <a:pt x="1" y="2"/>
                    <a:pt x="1" y="2"/>
                  </a:cubicBezTo>
                  <a:cubicBezTo>
                    <a:pt x="237" y="30"/>
                    <a:pt x="313" y="181"/>
                    <a:pt x="454" y="313"/>
                  </a:cubicBezTo>
                  <a:cubicBezTo>
                    <a:pt x="454" y="313"/>
                    <a:pt x="927" y="266"/>
                    <a:pt x="662" y="124"/>
                  </a:cubicBezTo>
                  <a:cubicBezTo>
                    <a:pt x="446" y="13"/>
                    <a:pt x="159" y="1"/>
                    <a:pt x="4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5341950" y="2529025"/>
              <a:ext cx="23400" cy="7875"/>
            </a:xfrm>
            <a:custGeom>
              <a:avLst/>
              <a:gdLst/>
              <a:ahLst/>
              <a:cxnLst/>
              <a:rect l="l" t="t" r="r" b="b"/>
              <a:pathLst>
                <a:path w="936" h="315" extrusionOk="0">
                  <a:moveTo>
                    <a:pt x="78" y="1"/>
                  </a:moveTo>
                  <a:cubicBezTo>
                    <a:pt x="30" y="1"/>
                    <a:pt x="0" y="3"/>
                    <a:pt x="0" y="3"/>
                  </a:cubicBezTo>
                  <a:cubicBezTo>
                    <a:pt x="236" y="31"/>
                    <a:pt x="321" y="182"/>
                    <a:pt x="463" y="315"/>
                  </a:cubicBezTo>
                  <a:cubicBezTo>
                    <a:pt x="463" y="315"/>
                    <a:pt x="936" y="267"/>
                    <a:pt x="662" y="126"/>
                  </a:cubicBezTo>
                  <a:cubicBezTo>
                    <a:pt x="469" y="16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5345950" y="2518025"/>
              <a:ext cx="23650" cy="6600"/>
            </a:xfrm>
            <a:custGeom>
              <a:avLst/>
              <a:gdLst/>
              <a:ahLst/>
              <a:cxnLst/>
              <a:rect l="l" t="t" r="r" b="b"/>
              <a:pathLst>
                <a:path w="946" h="264" extrusionOk="0">
                  <a:moveTo>
                    <a:pt x="484" y="1"/>
                  </a:moveTo>
                  <a:cubicBezTo>
                    <a:pt x="218" y="1"/>
                    <a:pt x="1" y="197"/>
                    <a:pt x="1" y="197"/>
                  </a:cubicBezTo>
                  <a:cubicBezTo>
                    <a:pt x="74" y="185"/>
                    <a:pt x="137" y="178"/>
                    <a:pt x="195" y="178"/>
                  </a:cubicBezTo>
                  <a:cubicBezTo>
                    <a:pt x="314" y="178"/>
                    <a:pt x="412" y="206"/>
                    <a:pt x="539" y="263"/>
                  </a:cubicBezTo>
                  <a:cubicBezTo>
                    <a:pt x="539" y="263"/>
                    <a:pt x="946" y="93"/>
                    <a:pt x="615" y="17"/>
                  </a:cubicBezTo>
                  <a:cubicBezTo>
                    <a:pt x="571" y="6"/>
                    <a:pt x="527" y="1"/>
                    <a:pt x="484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0"/>
            <p:cNvSpPr/>
            <p:nvPr/>
          </p:nvSpPr>
          <p:spPr>
            <a:xfrm>
              <a:off x="5347600" y="2508825"/>
              <a:ext cx="19450" cy="10600"/>
            </a:xfrm>
            <a:custGeom>
              <a:avLst/>
              <a:gdLst/>
              <a:ahLst/>
              <a:cxnLst/>
              <a:rect l="l" t="t" r="r" b="b"/>
              <a:pathLst>
                <a:path w="778" h="424" extrusionOk="0">
                  <a:moveTo>
                    <a:pt x="555" y="0"/>
                  </a:moveTo>
                  <a:cubicBezTo>
                    <a:pt x="535" y="0"/>
                    <a:pt x="511" y="3"/>
                    <a:pt x="483" y="7"/>
                  </a:cubicBezTo>
                  <a:cubicBezTo>
                    <a:pt x="162" y="64"/>
                    <a:pt x="1" y="423"/>
                    <a:pt x="1" y="423"/>
                  </a:cubicBezTo>
                  <a:cubicBezTo>
                    <a:pt x="209" y="300"/>
                    <a:pt x="322" y="263"/>
                    <a:pt x="540" y="263"/>
                  </a:cubicBezTo>
                  <a:cubicBezTo>
                    <a:pt x="540" y="263"/>
                    <a:pt x="778" y="0"/>
                    <a:pt x="55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5347125" y="2504400"/>
              <a:ext cx="20975" cy="6275"/>
            </a:xfrm>
            <a:custGeom>
              <a:avLst/>
              <a:gdLst/>
              <a:ahLst/>
              <a:cxnLst/>
              <a:rect l="l" t="t" r="r" b="b"/>
              <a:pathLst>
                <a:path w="839" h="251" extrusionOk="0">
                  <a:moveTo>
                    <a:pt x="602" y="1"/>
                  </a:moveTo>
                  <a:cubicBezTo>
                    <a:pt x="584" y="1"/>
                    <a:pt x="564" y="2"/>
                    <a:pt x="540" y="5"/>
                  </a:cubicBezTo>
                  <a:cubicBezTo>
                    <a:pt x="209" y="43"/>
                    <a:pt x="1" y="251"/>
                    <a:pt x="1" y="251"/>
                  </a:cubicBezTo>
                  <a:cubicBezTo>
                    <a:pt x="94" y="204"/>
                    <a:pt x="162" y="190"/>
                    <a:pt x="229" y="190"/>
                  </a:cubicBezTo>
                  <a:cubicBezTo>
                    <a:pt x="311" y="190"/>
                    <a:pt x="391" y="212"/>
                    <a:pt x="511" y="222"/>
                  </a:cubicBezTo>
                  <a:cubicBezTo>
                    <a:pt x="511" y="222"/>
                    <a:pt x="839" y="1"/>
                    <a:pt x="6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5347600" y="2487800"/>
              <a:ext cx="20275" cy="7275"/>
            </a:xfrm>
            <a:custGeom>
              <a:avLst/>
              <a:gdLst/>
              <a:ahLst/>
              <a:cxnLst/>
              <a:rect l="l" t="t" r="r" b="b"/>
              <a:pathLst>
                <a:path w="811" h="291" extrusionOk="0">
                  <a:moveTo>
                    <a:pt x="590" y="1"/>
                  </a:moveTo>
                  <a:cubicBezTo>
                    <a:pt x="570" y="1"/>
                    <a:pt x="547" y="3"/>
                    <a:pt x="521" y="7"/>
                  </a:cubicBezTo>
                  <a:cubicBezTo>
                    <a:pt x="190" y="73"/>
                    <a:pt x="1" y="291"/>
                    <a:pt x="1" y="291"/>
                  </a:cubicBezTo>
                  <a:cubicBezTo>
                    <a:pt x="72" y="248"/>
                    <a:pt x="140" y="235"/>
                    <a:pt x="210" y="235"/>
                  </a:cubicBezTo>
                  <a:cubicBezTo>
                    <a:pt x="325" y="235"/>
                    <a:pt x="445" y="272"/>
                    <a:pt x="587" y="272"/>
                  </a:cubicBezTo>
                  <a:cubicBezTo>
                    <a:pt x="587" y="272"/>
                    <a:pt x="810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5346200" y="2498575"/>
              <a:ext cx="23875" cy="6425"/>
            </a:xfrm>
            <a:custGeom>
              <a:avLst/>
              <a:gdLst/>
              <a:ahLst/>
              <a:cxnLst/>
              <a:rect l="l" t="t" r="r" b="b"/>
              <a:pathLst>
                <a:path w="955" h="257" extrusionOk="0">
                  <a:moveTo>
                    <a:pt x="605" y="0"/>
                  </a:moveTo>
                  <a:cubicBezTo>
                    <a:pt x="307" y="0"/>
                    <a:pt x="0" y="162"/>
                    <a:pt x="0" y="162"/>
                  </a:cubicBezTo>
                  <a:cubicBezTo>
                    <a:pt x="56" y="143"/>
                    <a:pt x="107" y="136"/>
                    <a:pt x="155" y="136"/>
                  </a:cubicBezTo>
                  <a:cubicBezTo>
                    <a:pt x="300" y="136"/>
                    <a:pt x="416" y="207"/>
                    <a:pt x="558" y="257"/>
                  </a:cubicBezTo>
                  <a:cubicBezTo>
                    <a:pt x="558" y="257"/>
                    <a:pt x="955" y="30"/>
                    <a:pt x="652" y="2"/>
                  </a:cubicBezTo>
                  <a:cubicBezTo>
                    <a:pt x="637" y="1"/>
                    <a:pt x="621" y="0"/>
                    <a:pt x="60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5348325" y="2494775"/>
              <a:ext cx="23875" cy="6225"/>
            </a:xfrm>
            <a:custGeom>
              <a:avLst/>
              <a:gdLst/>
              <a:ahLst/>
              <a:cxnLst/>
              <a:rect l="l" t="t" r="r" b="b"/>
              <a:pathLst>
                <a:path w="955" h="249" extrusionOk="0">
                  <a:moveTo>
                    <a:pt x="603" y="1"/>
                  </a:moveTo>
                  <a:cubicBezTo>
                    <a:pt x="306" y="1"/>
                    <a:pt x="0" y="154"/>
                    <a:pt x="0" y="154"/>
                  </a:cubicBezTo>
                  <a:cubicBezTo>
                    <a:pt x="52" y="138"/>
                    <a:pt x="99" y="132"/>
                    <a:pt x="143" y="132"/>
                  </a:cubicBezTo>
                  <a:cubicBezTo>
                    <a:pt x="294" y="132"/>
                    <a:pt x="412" y="204"/>
                    <a:pt x="558" y="248"/>
                  </a:cubicBezTo>
                  <a:cubicBezTo>
                    <a:pt x="558" y="248"/>
                    <a:pt x="955" y="31"/>
                    <a:pt x="652" y="2"/>
                  </a:cubicBezTo>
                  <a:cubicBezTo>
                    <a:pt x="636" y="1"/>
                    <a:pt x="619" y="1"/>
                    <a:pt x="603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5348550" y="2480950"/>
              <a:ext cx="19050" cy="10600"/>
            </a:xfrm>
            <a:custGeom>
              <a:avLst/>
              <a:gdLst/>
              <a:ahLst/>
              <a:cxnLst/>
              <a:rect l="l" t="t" r="r" b="b"/>
              <a:pathLst>
                <a:path w="762" h="424" extrusionOk="0">
                  <a:moveTo>
                    <a:pt x="542" y="0"/>
                  </a:moveTo>
                  <a:cubicBezTo>
                    <a:pt x="523" y="0"/>
                    <a:pt x="500" y="3"/>
                    <a:pt x="473" y="7"/>
                  </a:cubicBezTo>
                  <a:cubicBezTo>
                    <a:pt x="152" y="73"/>
                    <a:pt x="1" y="423"/>
                    <a:pt x="1" y="423"/>
                  </a:cubicBezTo>
                  <a:cubicBezTo>
                    <a:pt x="199" y="310"/>
                    <a:pt x="322" y="281"/>
                    <a:pt x="530" y="272"/>
                  </a:cubicBezTo>
                  <a:cubicBezTo>
                    <a:pt x="530" y="272"/>
                    <a:pt x="761" y="0"/>
                    <a:pt x="5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5348075" y="2476325"/>
              <a:ext cx="20825" cy="6700"/>
            </a:xfrm>
            <a:custGeom>
              <a:avLst/>
              <a:gdLst/>
              <a:ahLst/>
              <a:cxnLst/>
              <a:rect l="l" t="t" r="r" b="b"/>
              <a:pathLst>
                <a:path w="833" h="268" extrusionOk="0">
                  <a:moveTo>
                    <a:pt x="586" y="1"/>
                  </a:moveTo>
                  <a:cubicBezTo>
                    <a:pt x="572" y="1"/>
                    <a:pt x="557" y="2"/>
                    <a:pt x="539" y="3"/>
                  </a:cubicBezTo>
                  <a:cubicBezTo>
                    <a:pt x="209" y="60"/>
                    <a:pt x="1" y="268"/>
                    <a:pt x="1" y="268"/>
                  </a:cubicBezTo>
                  <a:cubicBezTo>
                    <a:pt x="92" y="220"/>
                    <a:pt x="162" y="206"/>
                    <a:pt x="230" y="206"/>
                  </a:cubicBezTo>
                  <a:cubicBezTo>
                    <a:pt x="311" y="206"/>
                    <a:pt x="390" y="225"/>
                    <a:pt x="502" y="230"/>
                  </a:cubicBezTo>
                  <a:cubicBezTo>
                    <a:pt x="502" y="230"/>
                    <a:pt x="832" y="1"/>
                    <a:pt x="58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5348325" y="2461725"/>
              <a:ext cx="23400" cy="5475"/>
            </a:xfrm>
            <a:custGeom>
              <a:avLst/>
              <a:gdLst/>
              <a:ahLst/>
              <a:cxnLst/>
              <a:rect l="l" t="t" r="r" b="b"/>
              <a:pathLst>
                <a:path w="936" h="219" extrusionOk="0">
                  <a:moveTo>
                    <a:pt x="580" y="1"/>
                  </a:moveTo>
                  <a:cubicBezTo>
                    <a:pt x="260" y="1"/>
                    <a:pt x="0" y="171"/>
                    <a:pt x="0" y="171"/>
                  </a:cubicBezTo>
                  <a:cubicBezTo>
                    <a:pt x="69" y="148"/>
                    <a:pt x="124" y="139"/>
                    <a:pt x="171" y="139"/>
                  </a:cubicBezTo>
                  <a:cubicBezTo>
                    <a:pt x="280" y="139"/>
                    <a:pt x="354" y="186"/>
                    <a:pt x="492" y="219"/>
                  </a:cubicBezTo>
                  <a:cubicBezTo>
                    <a:pt x="492" y="219"/>
                    <a:pt x="936" y="20"/>
                    <a:pt x="605" y="1"/>
                  </a:cubicBezTo>
                  <a:cubicBezTo>
                    <a:pt x="597" y="1"/>
                    <a:pt x="588" y="1"/>
                    <a:pt x="58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5346900" y="2470250"/>
              <a:ext cx="23900" cy="6650"/>
            </a:xfrm>
            <a:custGeom>
              <a:avLst/>
              <a:gdLst/>
              <a:ahLst/>
              <a:cxnLst/>
              <a:rect l="l" t="t" r="r" b="b"/>
              <a:pathLst>
                <a:path w="956" h="266" extrusionOk="0">
                  <a:moveTo>
                    <a:pt x="620" y="0"/>
                  </a:moveTo>
                  <a:cubicBezTo>
                    <a:pt x="324" y="0"/>
                    <a:pt x="1" y="171"/>
                    <a:pt x="1" y="171"/>
                  </a:cubicBezTo>
                  <a:cubicBezTo>
                    <a:pt x="52" y="153"/>
                    <a:pt x="99" y="145"/>
                    <a:pt x="144" y="145"/>
                  </a:cubicBezTo>
                  <a:cubicBezTo>
                    <a:pt x="288" y="145"/>
                    <a:pt x="404" y="222"/>
                    <a:pt x="549" y="265"/>
                  </a:cubicBezTo>
                  <a:cubicBezTo>
                    <a:pt x="549" y="265"/>
                    <a:pt x="955" y="38"/>
                    <a:pt x="643" y="0"/>
                  </a:cubicBezTo>
                  <a:cubicBezTo>
                    <a:pt x="635" y="0"/>
                    <a:pt x="628" y="0"/>
                    <a:pt x="62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5348550" y="2466700"/>
              <a:ext cx="24375" cy="6650"/>
            </a:xfrm>
            <a:custGeom>
              <a:avLst/>
              <a:gdLst/>
              <a:ahLst/>
              <a:cxnLst/>
              <a:rect l="l" t="t" r="r" b="b"/>
              <a:pathLst>
                <a:path w="975" h="266" extrusionOk="0">
                  <a:moveTo>
                    <a:pt x="628" y="0"/>
                  </a:moveTo>
                  <a:cubicBezTo>
                    <a:pt x="315" y="0"/>
                    <a:pt x="1" y="171"/>
                    <a:pt x="1" y="171"/>
                  </a:cubicBezTo>
                  <a:cubicBezTo>
                    <a:pt x="54" y="153"/>
                    <a:pt x="103" y="146"/>
                    <a:pt x="149" y="146"/>
                  </a:cubicBezTo>
                  <a:cubicBezTo>
                    <a:pt x="297" y="146"/>
                    <a:pt x="414" y="222"/>
                    <a:pt x="558" y="265"/>
                  </a:cubicBezTo>
                  <a:cubicBezTo>
                    <a:pt x="558" y="265"/>
                    <a:pt x="974" y="29"/>
                    <a:pt x="653" y="1"/>
                  </a:cubicBezTo>
                  <a:cubicBezTo>
                    <a:pt x="645" y="0"/>
                    <a:pt x="636" y="0"/>
                    <a:pt x="62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5345950" y="2452500"/>
              <a:ext cx="21025" cy="9500"/>
            </a:xfrm>
            <a:custGeom>
              <a:avLst/>
              <a:gdLst/>
              <a:ahLst/>
              <a:cxnLst/>
              <a:rect l="l" t="t" r="r" b="b"/>
              <a:pathLst>
                <a:path w="841" h="380" extrusionOk="0">
                  <a:moveTo>
                    <a:pt x="559" y="1"/>
                  </a:moveTo>
                  <a:cubicBezTo>
                    <a:pt x="550" y="1"/>
                    <a:pt x="540" y="1"/>
                    <a:pt x="530" y="2"/>
                  </a:cubicBezTo>
                  <a:cubicBezTo>
                    <a:pt x="199" y="39"/>
                    <a:pt x="1" y="380"/>
                    <a:pt x="1" y="380"/>
                  </a:cubicBezTo>
                  <a:cubicBezTo>
                    <a:pt x="178" y="299"/>
                    <a:pt x="293" y="274"/>
                    <a:pt x="452" y="274"/>
                  </a:cubicBezTo>
                  <a:cubicBezTo>
                    <a:pt x="480" y="274"/>
                    <a:pt x="509" y="274"/>
                    <a:pt x="539" y="276"/>
                  </a:cubicBezTo>
                  <a:cubicBezTo>
                    <a:pt x="539" y="276"/>
                    <a:pt x="841" y="1"/>
                    <a:pt x="559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5346200" y="2448500"/>
              <a:ext cx="22725" cy="5225"/>
            </a:xfrm>
            <a:custGeom>
              <a:avLst/>
              <a:gdLst/>
              <a:ahLst/>
              <a:cxnLst/>
              <a:rect l="l" t="t" r="r" b="b"/>
              <a:pathLst>
                <a:path w="909" h="209" extrusionOk="0">
                  <a:moveTo>
                    <a:pt x="598" y="1"/>
                  </a:moveTo>
                  <a:cubicBezTo>
                    <a:pt x="591" y="1"/>
                    <a:pt x="584" y="1"/>
                    <a:pt x="577" y="1"/>
                  </a:cubicBezTo>
                  <a:cubicBezTo>
                    <a:pt x="236" y="10"/>
                    <a:pt x="0" y="209"/>
                    <a:pt x="0" y="209"/>
                  </a:cubicBezTo>
                  <a:cubicBezTo>
                    <a:pt x="88" y="172"/>
                    <a:pt x="151" y="160"/>
                    <a:pt x="209" y="160"/>
                  </a:cubicBezTo>
                  <a:cubicBezTo>
                    <a:pt x="301" y="160"/>
                    <a:pt x="377" y="192"/>
                    <a:pt x="511" y="209"/>
                  </a:cubicBezTo>
                  <a:cubicBezTo>
                    <a:pt x="511" y="209"/>
                    <a:pt x="909" y="1"/>
                    <a:pt x="59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5348800" y="2431900"/>
              <a:ext cx="21550" cy="6475"/>
            </a:xfrm>
            <a:custGeom>
              <a:avLst/>
              <a:gdLst/>
              <a:ahLst/>
              <a:cxnLst/>
              <a:rect l="l" t="t" r="r" b="b"/>
              <a:pathLst>
                <a:path w="862" h="259" extrusionOk="0">
                  <a:moveTo>
                    <a:pt x="613" y="0"/>
                  </a:moveTo>
                  <a:cubicBezTo>
                    <a:pt x="597" y="0"/>
                    <a:pt x="578" y="1"/>
                    <a:pt x="558" y="3"/>
                  </a:cubicBezTo>
                  <a:cubicBezTo>
                    <a:pt x="227" y="41"/>
                    <a:pt x="0" y="249"/>
                    <a:pt x="0" y="249"/>
                  </a:cubicBezTo>
                  <a:cubicBezTo>
                    <a:pt x="72" y="212"/>
                    <a:pt x="136" y="199"/>
                    <a:pt x="198" y="199"/>
                  </a:cubicBezTo>
                  <a:cubicBezTo>
                    <a:pt x="324" y="199"/>
                    <a:pt x="440" y="252"/>
                    <a:pt x="586" y="259"/>
                  </a:cubicBezTo>
                  <a:cubicBezTo>
                    <a:pt x="586" y="259"/>
                    <a:pt x="861" y="0"/>
                    <a:pt x="61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5348800" y="2393700"/>
              <a:ext cx="24575" cy="6400"/>
            </a:xfrm>
            <a:custGeom>
              <a:avLst/>
              <a:gdLst/>
              <a:ahLst/>
              <a:cxnLst/>
              <a:rect l="l" t="t" r="r" b="b"/>
              <a:pathLst>
                <a:path w="983" h="256" extrusionOk="0">
                  <a:moveTo>
                    <a:pt x="540" y="1"/>
                  </a:moveTo>
                  <a:cubicBezTo>
                    <a:pt x="276" y="1"/>
                    <a:pt x="0" y="114"/>
                    <a:pt x="0" y="114"/>
                  </a:cubicBezTo>
                  <a:cubicBezTo>
                    <a:pt x="42" y="104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6"/>
                  </a:cubicBezTo>
                  <a:cubicBezTo>
                    <a:pt x="548" y="256"/>
                    <a:pt x="983" y="67"/>
                    <a:pt x="662" y="10"/>
                  </a:cubicBezTo>
                  <a:cubicBezTo>
                    <a:pt x="622" y="4"/>
                    <a:pt x="581" y="1"/>
                    <a:pt x="54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5347125" y="2399625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1" y="0"/>
                  </a:moveTo>
                  <a:cubicBezTo>
                    <a:pt x="277" y="0"/>
                    <a:pt x="1" y="113"/>
                    <a:pt x="1" y="113"/>
                  </a:cubicBezTo>
                  <a:cubicBezTo>
                    <a:pt x="43" y="103"/>
                    <a:pt x="82" y="99"/>
                    <a:pt x="118" y="99"/>
                  </a:cubicBezTo>
                  <a:cubicBezTo>
                    <a:pt x="286" y="99"/>
                    <a:pt x="400" y="193"/>
                    <a:pt x="540" y="255"/>
                  </a:cubicBezTo>
                  <a:cubicBezTo>
                    <a:pt x="540" y="255"/>
                    <a:pt x="984" y="56"/>
                    <a:pt x="663" y="9"/>
                  </a:cubicBezTo>
                  <a:cubicBezTo>
                    <a:pt x="623" y="3"/>
                    <a:pt x="582" y="0"/>
                    <a:pt x="54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5346200" y="2442150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0" y="0"/>
                  </a:moveTo>
                  <a:cubicBezTo>
                    <a:pt x="276" y="0"/>
                    <a:pt x="0" y="113"/>
                    <a:pt x="0" y="113"/>
                  </a:cubicBezTo>
                  <a:cubicBezTo>
                    <a:pt x="42" y="103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5"/>
                  </a:cubicBezTo>
                  <a:cubicBezTo>
                    <a:pt x="548" y="255"/>
                    <a:pt x="983" y="66"/>
                    <a:pt x="662" y="9"/>
                  </a:cubicBezTo>
                  <a:cubicBezTo>
                    <a:pt x="622" y="3"/>
                    <a:pt x="581" y="0"/>
                    <a:pt x="54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5348800" y="2438450"/>
              <a:ext cx="24575" cy="6550"/>
            </a:xfrm>
            <a:custGeom>
              <a:avLst/>
              <a:gdLst/>
              <a:ahLst/>
              <a:cxnLst/>
              <a:rect l="l" t="t" r="r" b="b"/>
              <a:pathLst>
                <a:path w="983" h="262" extrusionOk="0">
                  <a:moveTo>
                    <a:pt x="562" y="0"/>
                  </a:moveTo>
                  <a:cubicBezTo>
                    <a:pt x="291" y="0"/>
                    <a:pt x="0" y="119"/>
                    <a:pt x="0" y="119"/>
                  </a:cubicBezTo>
                  <a:cubicBezTo>
                    <a:pt x="45" y="107"/>
                    <a:pt x="86" y="102"/>
                    <a:pt x="124" y="102"/>
                  </a:cubicBezTo>
                  <a:cubicBezTo>
                    <a:pt x="288" y="102"/>
                    <a:pt x="403" y="200"/>
                    <a:pt x="548" y="261"/>
                  </a:cubicBezTo>
                  <a:cubicBezTo>
                    <a:pt x="548" y="261"/>
                    <a:pt x="983" y="63"/>
                    <a:pt x="662" y="6"/>
                  </a:cubicBezTo>
                  <a:cubicBezTo>
                    <a:pt x="629" y="2"/>
                    <a:pt x="596" y="0"/>
                    <a:pt x="56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5350450" y="2425000"/>
              <a:ext cx="20425" cy="9600"/>
            </a:xfrm>
            <a:custGeom>
              <a:avLst/>
              <a:gdLst/>
              <a:ahLst/>
              <a:cxnLst/>
              <a:rect l="l" t="t" r="r" b="b"/>
              <a:pathLst>
                <a:path w="817" h="384" extrusionOk="0">
                  <a:moveTo>
                    <a:pt x="590" y="1"/>
                  </a:moveTo>
                  <a:cubicBezTo>
                    <a:pt x="573" y="1"/>
                    <a:pt x="553" y="2"/>
                    <a:pt x="530" y="5"/>
                  </a:cubicBezTo>
                  <a:cubicBezTo>
                    <a:pt x="199" y="43"/>
                    <a:pt x="0" y="383"/>
                    <a:pt x="0" y="383"/>
                  </a:cubicBezTo>
                  <a:cubicBezTo>
                    <a:pt x="169" y="299"/>
                    <a:pt x="282" y="265"/>
                    <a:pt x="429" y="265"/>
                  </a:cubicBezTo>
                  <a:cubicBezTo>
                    <a:pt x="463" y="265"/>
                    <a:pt x="500" y="266"/>
                    <a:pt x="539" y="270"/>
                  </a:cubicBezTo>
                  <a:cubicBezTo>
                    <a:pt x="539" y="270"/>
                    <a:pt x="817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5350925" y="2420400"/>
              <a:ext cx="22300" cy="5450"/>
            </a:xfrm>
            <a:custGeom>
              <a:avLst/>
              <a:gdLst/>
              <a:ahLst/>
              <a:cxnLst/>
              <a:rect l="l" t="t" r="r" b="b"/>
              <a:pathLst>
                <a:path w="892" h="218" extrusionOk="0">
                  <a:moveTo>
                    <a:pt x="587" y="0"/>
                  </a:moveTo>
                  <a:cubicBezTo>
                    <a:pt x="581" y="0"/>
                    <a:pt x="574" y="0"/>
                    <a:pt x="567" y="0"/>
                  </a:cubicBezTo>
                  <a:cubicBezTo>
                    <a:pt x="236" y="10"/>
                    <a:pt x="0" y="218"/>
                    <a:pt x="0" y="218"/>
                  </a:cubicBezTo>
                  <a:cubicBezTo>
                    <a:pt x="84" y="181"/>
                    <a:pt x="147" y="169"/>
                    <a:pt x="205" y="169"/>
                  </a:cubicBezTo>
                  <a:cubicBezTo>
                    <a:pt x="297" y="169"/>
                    <a:pt x="377" y="200"/>
                    <a:pt x="511" y="218"/>
                  </a:cubicBezTo>
                  <a:cubicBezTo>
                    <a:pt x="511" y="218"/>
                    <a:pt x="891" y="0"/>
                    <a:pt x="5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5353525" y="2405600"/>
              <a:ext cx="23650" cy="5125"/>
            </a:xfrm>
            <a:custGeom>
              <a:avLst/>
              <a:gdLst/>
              <a:ahLst/>
              <a:cxnLst/>
              <a:rect l="l" t="t" r="r" b="b"/>
              <a:pathLst>
                <a:path w="946" h="205" extrusionOk="0">
                  <a:moveTo>
                    <a:pt x="524" y="0"/>
                  </a:moveTo>
                  <a:cubicBezTo>
                    <a:pt x="239" y="0"/>
                    <a:pt x="0" y="120"/>
                    <a:pt x="0" y="120"/>
                  </a:cubicBezTo>
                  <a:cubicBezTo>
                    <a:pt x="55" y="107"/>
                    <a:pt x="100" y="101"/>
                    <a:pt x="139" y="101"/>
                  </a:cubicBezTo>
                  <a:cubicBezTo>
                    <a:pt x="267" y="101"/>
                    <a:pt x="332" y="161"/>
                    <a:pt x="492" y="205"/>
                  </a:cubicBezTo>
                  <a:cubicBezTo>
                    <a:pt x="492" y="205"/>
                    <a:pt x="945" y="54"/>
                    <a:pt x="633" y="6"/>
                  </a:cubicBezTo>
                  <a:cubicBezTo>
                    <a:pt x="597" y="2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5350675" y="2414500"/>
              <a:ext cx="24600" cy="6150"/>
            </a:xfrm>
            <a:custGeom>
              <a:avLst/>
              <a:gdLst/>
              <a:ahLst/>
              <a:cxnLst/>
              <a:rect l="l" t="t" r="r" b="b"/>
              <a:pathLst>
                <a:path w="984" h="246" extrusionOk="0">
                  <a:moveTo>
                    <a:pt x="541" y="1"/>
                  </a:moveTo>
                  <a:cubicBezTo>
                    <a:pt x="266" y="1"/>
                    <a:pt x="1" y="123"/>
                    <a:pt x="1" y="123"/>
                  </a:cubicBezTo>
                  <a:cubicBezTo>
                    <a:pt x="48" y="110"/>
                    <a:pt x="92" y="104"/>
                    <a:pt x="132" y="104"/>
                  </a:cubicBezTo>
                  <a:cubicBezTo>
                    <a:pt x="292" y="104"/>
                    <a:pt x="404" y="193"/>
                    <a:pt x="539" y="246"/>
                  </a:cubicBezTo>
                  <a:cubicBezTo>
                    <a:pt x="539" y="246"/>
                    <a:pt x="984" y="47"/>
                    <a:pt x="662" y="10"/>
                  </a:cubicBezTo>
                  <a:cubicBezTo>
                    <a:pt x="622" y="4"/>
                    <a:pt x="582" y="1"/>
                    <a:pt x="54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0"/>
            <p:cNvSpPr/>
            <p:nvPr/>
          </p:nvSpPr>
          <p:spPr>
            <a:xfrm>
              <a:off x="5353275" y="2410725"/>
              <a:ext cx="24375" cy="6150"/>
            </a:xfrm>
            <a:custGeom>
              <a:avLst/>
              <a:gdLst/>
              <a:ahLst/>
              <a:cxnLst/>
              <a:rect l="l" t="t" r="r" b="b"/>
              <a:pathLst>
                <a:path w="975" h="246" extrusionOk="0">
                  <a:moveTo>
                    <a:pt x="538" y="0"/>
                  </a:moveTo>
                  <a:cubicBezTo>
                    <a:pt x="269" y="0"/>
                    <a:pt x="1" y="113"/>
                    <a:pt x="1" y="113"/>
                  </a:cubicBezTo>
                  <a:cubicBezTo>
                    <a:pt x="48" y="100"/>
                    <a:pt x="91" y="94"/>
                    <a:pt x="131" y="94"/>
                  </a:cubicBezTo>
                  <a:cubicBezTo>
                    <a:pt x="292" y="94"/>
                    <a:pt x="405" y="185"/>
                    <a:pt x="549" y="246"/>
                  </a:cubicBezTo>
                  <a:cubicBezTo>
                    <a:pt x="549" y="246"/>
                    <a:pt x="974" y="47"/>
                    <a:pt x="662" y="9"/>
                  </a:cubicBezTo>
                  <a:cubicBezTo>
                    <a:pt x="621" y="3"/>
                    <a:pt x="579" y="0"/>
                    <a:pt x="53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4965800" y="2463700"/>
              <a:ext cx="17500" cy="6100"/>
            </a:xfrm>
            <a:custGeom>
              <a:avLst/>
              <a:gdLst/>
              <a:ahLst/>
              <a:cxnLst/>
              <a:rect l="l" t="t" r="r" b="b"/>
              <a:pathLst>
                <a:path w="700" h="244" extrusionOk="0">
                  <a:moveTo>
                    <a:pt x="325" y="1"/>
                  </a:moveTo>
                  <a:cubicBezTo>
                    <a:pt x="159" y="1"/>
                    <a:pt x="1" y="92"/>
                    <a:pt x="1" y="92"/>
                  </a:cubicBezTo>
                  <a:cubicBezTo>
                    <a:pt x="171" y="102"/>
                    <a:pt x="246" y="149"/>
                    <a:pt x="360" y="244"/>
                  </a:cubicBezTo>
                  <a:cubicBezTo>
                    <a:pt x="360" y="244"/>
                    <a:pt x="700" y="159"/>
                    <a:pt x="501" y="45"/>
                  </a:cubicBezTo>
                  <a:cubicBezTo>
                    <a:pt x="446" y="12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4970775" y="2459875"/>
              <a:ext cx="15300" cy="5450"/>
            </a:xfrm>
            <a:custGeom>
              <a:avLst/>
              <a:gdLst/>
              <a:ahLst/>
              <a:cxnLst/>
              <a:rect l="l" t="t" r="r" b="b"/>
              <a:pathLst>
                <a:path w="612" h="218" extrusionOk="0">
                  <a:moveTo>
                    <a:pt x="112" y="0"/>
                  </a:moveTo>
                  <a:cubicBezTo>
                    <a:pt x="45" y="0"/>
                    <a:pt x="0" y="9"/>
                    <a:pt x="0" y="9"/>
                  </a:cubicBezTo>
                  <a:cubicBezTo>
                    <a:pt x="170" y="28"/>
                    <a:pt x="180" y="113"/>
                    <a:pt x="274" y="217"/>
                  </a:cubicBezTo>
                  <a:cubicBezTo>
                    <a:pt x="274" y="217"/>
                    <a:pt x="279" y="217"/>
                    <a:pt x="288" y="217"/>
                  </a:cubicBezTo>
                  <a:cubicBezTo>
                    <a:pt x="351" y="217"/>
                    <a:pt x="611" y="210"/>
                    <a:pt x="444" y="85"/>
                  </a:cubicBezTo>
                  <a:cubicBezTo>
                    <a:pt x="327" y="15"/>
                    <a:pt x="200" y="0"/>
                    <a:pt x="11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4980925" y="2448850"/>
              <a:ext cx="16325" cy="7000"/>
            </a:xfrm>
            <a:custGeom>
              <a:avLst/>
              <a:gdLst/>
              <a:ahLst/>
              <a:cxnLst/>
              <a:rect l="l" t="t" r="r" b="b"/>
              <a:pathLst>
                <a:path w="653" h="280" extrusionOk="0">
                  <a:moveTo>
                    <a:pt x="183" y="0"/>
                  </a:moveTo>
                  <a:cubicBezTo>
                    <a:pt x="78" y="0"/>
                    <a:pt x="0" y="25"/>
                    <a:pt x="0" y="25"/>
                  </a:cubicBezTo>
                  <a:cubicBezTo>
                    <a:pt x="180" y="34"/>
                    <a:pt x="199" y="176"/>
                    <a:pt x="303" y="280"/>
                  </a:cubicBezTo>
                  <a:cubicBezTo>
                    <a:pt x="303" y="280"/>
                    <a:pt x="653" y="195"/>
                    <a:pt x="445" y="63"/>
                  </a:cubicBezTo>
                  <a:cubicBezTo>
                    <a:pt x="356" y="14"/>
                    <a:pt x="261" y="0"/>
                    <a:pt x="18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4975950" y="2453475"/>
              <a:ext cx="12675" cy="8425"/>
            </a:xfrm>
            <a:custGeom>
              <a:avLst/>
              <a:gdLst/>
              <a:ahLst/>
              <a:cxnLst/>
              <a:rect l="l" t="t" r="r" b="b"/>
              <a:pathLst>
                <a:path w="507" h="337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52" y="199"/>
                    <a:pt x="209" y="331"/>
                  </a:cubicBezTo>
                  <a:cubicBezTo>
                    <a:pt x="209" y="331"/>
                    <a:pt x="249" y="337"/>
                    <a:pt x="297" y="337"/>
                  </a:cubicBezTo>
                  <a:cubicBezTo>
                    <a:pt x="388" y="337"/>
                    <a:pt x="507" y="317"/>
                    <a:pt x="426" y="199"/>
                  </a:cubicBezTo>
                  <a:cubicBezTo>
                    <a:pt x="285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4979025" y="2452050"/>
              <a:ext cx="13125" cy="8400"/>
            </a:xfrm>
            <a:custGeom>
              <a:avLst/>
              <a:gdLst/>
              <a:ahLst/>
              <a:cxnLst/>
              <a:rect l="l" t="t" r="r" b="b"/>
              <a:pathLst>
                <a:path w="525" h="336" extrusionOk="0">
                  <a:moveTo>
                    <a:pt x="1" y="1"/>
                  </a:moveTo>
                  <a:cubicBezTo>
                    <a:pt x="162" y="57"/>
                    <a:pt x="162" y="199"/>
                    <a:pt x="218" y="332"/>
                  </a:cubicBezTo>
                  <a:cubicBezTo>
                    <a:pt x="218" y="332"/>
                    <a:pt x="251" y="335"/>
                    <a:pt x="293" y="335"/>
                  </a:cubicBezTo>
                  <a:cubicBezTo>
                    <a:pt x="387" y="335"/>
                    <a:pt x="524" y="317"/>
                    <a:pt x="42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4983750" y="2445275"/>
              <a:ext cx="17750" cy="5850"/>
            </a:xfrm>
            <a:custGeom>
              <a:avLst/>
              <a:gdLst/>
              <a:ahLst/>
              <a:cxnLst/>
              <a:rect l="l" t="t" r="r" b="b"/>
              <a:pathLst>
                <a:path w="710" h="234" extrusionOk="0">
                  <a:moveTo>
                    <a:pt x="344" y="0"/>
                  </a:moveTo>
                  <a:cubicBezTo>
                    <a:pt x="174" y="0"/>
                    <a:pt x="1" y="92"/>
                    <a:pt x="1" y="92"/>
                  </a:cubicBezTo>
                  <a:cubicBezTo>
                    <a:pt x="180" y="102"/>
                    <a:pt x="265" y="139"/>
                    <a:pt x="369" y="234"/>
                  </a:cubicBezTo>
                  <a:cubicBezTo>
                    <a:pt x="369" y="234"/>
                    <a:pt x="710" y="139"/>
                    <a:pt x="502" y="35"/>
                  </a:cubicBezTo>
                  <a:cubicBezTo>
                    <a:pt x="453" y="10"/>
                    <a:pt x="399" y="0"/>
                    <a:pt x="34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4988950" y="2441225"/>
              <a:ext cx="15625" cy="5425"/>
            </a:xfrm>
            <a:custGeom>
              <a:avLst/>
              <a:gdLst/>
              <a:ahLst/>
              <a:cxnLst/>
              <a:rect l="l" t="t" r="r" b="b"/>
              <a:pathLst>
                <a:path w="625" h="217" extrusionOk="0">
                  <a:moveTo>
                    <a:pt x="107" y="0"/>
                  </a:moveTo>
                  <a:cubicBezTo>
                    <a:pt x="43" y="0"/>
                    <a:pt x="1" y="8"/>
                    <a:pt x="1" y="8"/>
                  </a:cubicBezTo>
                  <a:cubicBezTo>
                    <a:pt x="171" y="27"/>
                    <a:pt x="171" y="112"/>
                    <a:pt x="284" y="216"/>
                  </a:cubicBezTo>
                  <a:cubicBezTo>
                    <a:pt x="284" y="216"/>
                    <a:pt x="625" y="216"/>
                    <a:pt x="436" y="94"/>
                  </a:cubicBezTo>
                  <a:cubicBezTo>
                    <a:pt x="325" y="16"/>
                    <a:pt x="196" y="0"/>
                    <a:pt x="10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0"/>
            <p:cNvSpPr/>
            <p:nvPr/>
          </p:nvSpPr>
          <p:spPr>
            <a:xfrm>
              <a:off x="4999825" y="2429600"/>
              <a:ext cx="12425" cy="7300"/>
            </a:xfrm>
            <a:custGeom>
              <a:avLst/>
              <a:gdLst/>
              <a:ahLst/>
              <a:cxnLst/>
              <a:rect l="l" t="t" r="r" b="b"/>
              <a:pathLst>
                <a:path w="497" h="292" extrusionOk="0">
                  <a:moveTo>
                    <a:pt x="1" y="1"/>
                  </a:moveTo>
                  <a:cubicBezTo>
                    <a:pt x="161" y="58"/>
                    <a:pt x="152" y="143"/>
                    <a:pt x="227" y="275"/>
                  </a:cubicBezTo>
                  <a:cubicBezTo>
                    <a:pt x="227" y="275"/>
                    <a:pt x="303" y="292"/>
                    <a:pt x="367" y="292"/>
                  </a:cubicBezTo>
                  <a:cubicBezTo>
                    <a:pt x="439" y="292"/>
                    <a:pt x="496" y="271"/>
                    <a:pt x="416" y="181"/>
                  </a:cubicBezTo>
                  <a:cubicBezTo>
                    <a:pt x="246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4993450" y="2434800"/>
              <a:ext cx="13225" cy="8400"/>
            </a:xfrm>
            <a:custGeom>
              <a:avLst/>
              <a:gdLst/>
              <a:ahLst/>
              <a:cxnLst/>
              <a:rect l="l" t="t" r="r" b="b"/>
              <a:pathLst>
                <a:path w="529" h="336" extrusionOk="0">
                  <a:moveTo>
                    <a:pt x="0" y="1"/>
                  </a:moveTo>
                  <a:cubicBezTo>
                    <a:pt x="170" y="67"/>
                    <a:pt x="170" y="199"/>
                    <a:pt x="227" y="332"/>
                  </a:cubicBezTo>
                  <a:cubicBezTo>
                    <a:pt x="227" y="332"/>
                    <a:pt x="263" y="336"/>
                    <a:pt x="307" y="336"/>
                  </a:cubicBezTo>
                  <a:cubicBezTo>
                    <a:pt x="400" y="336"/>
                    <a:pt x="528" y="318"/>
                    <a:pt x="426" y="209"/>
                  </a:cubicBezTo>
                  <a:cubicBezTo>
                    <a:pt x="293" y="3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4997225" y="2433150"/>
              <a:ext cx="13050" cy="8400"/>
            </a:xfrm>
            <a:custGeom>
              <a:avLst/>
              <a:gdLst/>
              <a:ahLst/>
              <a:cxnLst/>
              <a:rect l="l" t="t" r="r" b="b"/>
              <a:pathLst>
                <a:path w="522" h="336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57"/>
                    <a:pt x="161" y="199"/>
                    <a:pt x="218" y="331"/>
                  </a:cubicBezTo>
                  <a:cubicBezTo>
                    <a:pt x="218" y="331"/>
                    <a:pt x="251" y="335"/>
                    <a:pt x="292" y="335"/>
                  </a:cubicBezTo>
                  <a:cubicBezTo>
                    <a:pt x="386" y="335"/>
                    <a:pt x="521" y="317"/>
                    <a:pt x="41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5001250" y="2424500"/>
              <a:ext cx="17500" cy="6075"/>
            </a:xfrm>
            <a:custGeom>
              <a:avLst/>
              <a:gdLst/>
              <a:ahLst/>
              <a:cxnLst/>
              <a:rect l="l" t="t" r="r" b="b"/>
              <a:pathLst>
                <a:path w="700" h="243" extrusionOk="0">
                  <a:moveTo>
                    <a:pt x="294" y="0"/>
                  </a:moveTo>
                  <a:cubicBezTo>
                    <a:pt x="143" y="0"/>
                    <a:pt x="0" y="63"/>
                    <a:pt x="0" y="63"/>
                  </a:cubicBezTo>
                  <a:cubicBezTo>
                    <a:pt x="170" y="82"/>
                    <a:pt x="246" y="129"/>
                    <a:pt x="340" y="243"/>
                  </a:cubicBezTo>
                  <a:cubicBezTo>
                    <a:pt x="340" y="243"/>
                    <a:pt x="700" y="196"/>
                    <a:pt x="511" y="63"/>
                  </a:cubicBezTo>
                  <a:cubicBezTo>
                    <a:pt x="448" y="16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0"/>
            <p:cNvSpPr/>
            <p:nvPr/>
          </p:nvSpPr>
          <p:spPr>
            <a:xfrm>
              <a:off x="5007150" y="2420375"/>
              <a:ext cx="13275" cy="6125"/>
            </a:xfrm>
            <a:custGeom>
              <a:avLst/>
              <a:gdLst/>
              <a:ahLst/>
              <a:cxnLst/>
              <a:rect l="l" t="t" r="r" b="b"/>
              <a:pathLst>
                <a:path w="531" h="245" extrusionOk="0">
                  <a:moveTo>
                    <a:pt x="27" y="1"/>
                  </a:moveTo>
                  <a:cubicBezTo>
                    <a:pt x="10" y="1"/>
                    <a:pt x="0" y="1"/>
                    <a:pt x="0" y="1"/>
                  </a:cubicBezTo>
                  <a:cubicBezTo>
                    <a:pt x="171" y="39"/>
                    <a:pt x="171" y="124"/>
                    <a:pt x="246" y="238"/>
                  </a:cubicBezTo>
                  <a:cubicBezTo>
                    <a:pt x="246" y="238"/>
                    <a:pt x="298" y="245"/>
                    <a:pt x="352" y="245"/>
                  </a:cubicBezTo>
                  <a:cubicBezTo>
                    <a:pt x="438" y="245"/>
                    <a:pt x="530" y="227"/>
                    <a:pt x="426" y="134"/>
                  </a:cubicBezTo>
                  <a:cubicBezTo>
                    <a:pt x="282" y="13"/>
                    <a:pt x="96" y="1"/>
                    <a:pt x="2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0"/>
            <p:cNvSpPr/>
            <p:nvPr/>
          </p:nvSpPr>
          <p:spPr>
            <a:xfrm>
              <a:off x="5018025" y="2410750"/>
              <a:ext cx="16075" cy="7300"/>
            </a:xfrm>
            <a:custGeom>
              <a:avLst/>
              <a:gdLst/>
              <a:ahLst/>
              <a:cxnLst/>
              <a:rect l="l" t="t" r="r" b="b"/>
              <a:pathLst>
                <a:path w="643" h="292" extrusionOk="0">
                  <a:moveTo>
                    <a:pt x="102" y="1"/>
                  </a:moveTo>
                  <a:cubicBezTo>
                    <a:pt x="41" y="1"/>
                    <a:pt x="0" y="8"/>
                    <a:pt x="0" y="8"/>
                  </a:cubicBezTo>
                  <a:cubicBezTo>
                    <a:pt x="180" y="37"/>
                    <a:pt x="180" y="178"/>
                    <a:pt x="284" y="292"/>
                  </a:cubicBezTo>
                  <a:cubicBezTo>
                    <a:pt x="284" y="292"/>
                    <a:pt x="643" y="235"/>
                    <a:pt x="444" y="103"/>
                  </a:cubicBezTo>
                  <a:cubicBezTo>
                    <a:pt x="331" y="18"/>
                    <a:pt x="194" y="1"/>
                    <a:pt x="1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0"/>
            <p:cNvSpPr/>
            <p:nvPr/>
          </p:nvSpPr>
          <p:spPr>
            <a:xfrm>
              <a:off x="5012100" y="2414725"/>
              <a:ext cx="12225" cy="9075"/>
            </a:xfrm>
            <a:custGeom>
              <a:avLst/>
              <a:gdLst/>
              <a:ahLst/>
              <a:cxnLst/>
              <a:rect l="l" t="t" r="r" b="b"/>
              <a:pathLst>
                <a:path w="489" h="363" extrusionOk="0">
                  <a:moveTo>
                    <a:pt x="1" y="1"/>
                  </a:moveTo>
                  <a:lnTo>
                    <a:pt x="1" y="1"/>
                  </a:lnTo>
                  <a:cubicBezTo>
                    <a:pt x="171" y="67"/>
                    <a:pt x="143" y="218"/>
                    <a:pt x="190" y="350"/>
                  </a:cubicBezTo>
                  <a:cubicBezTo>
                    <a:pt x="190" y="350"/>
                    <a:pt x="255" y="362"/>
                    <a:pt x="318" y="362"/>
                  </a:cubicBezTo>
                  <a:cubicBezTo>
                    <a:pt x="405" y="362"/>
                    <a:pt x="489" y="340"/>
                    <a:pt x="407" y="237"/>
                  </a:cubicBezTo>
                  <a:cubicBezTo>
                    <a:pt x="284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5016125" y="2413075"/>
              <a:ext cx="11750" cy="9150"/>
            </a:xfrm>
            <a:custGeom>
              <a:avLst/>
              <a:gdLst/>
              <a:ahLst/>
              <a:cxnLst/>
              <a:rect l="l" t="t" r="r" b="b"/>
              <a:pathLst>
                <a:path w="470" h="366" extrusionOk="0">
                  <a:moveTo>
                    <a:pt x="1" y="0"/>
                  </a:moveTo>
                  <a:cubicBezTo>
                    <a:pt x="161" y="67"/>
                    <a:pt x="142" y="227"/>
                    <a:pt x="190" y="350"/>
                  </a:cubicBezTo>
                  <a:cubicBezTo>
                    <a:pt x="190" y="350"/>
                    <a:pt x="261" y="366"/>
                    <a:pt x="325" y="366"/>
                  </a:cubicBezTo>
                  <a:cubicBezTo>
                    <a:pt x="402" y="366"/>
                    <a:pt x="469" y="344"/>
                    <a:pt x="398" y="246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0"/>
            <p:cNvSpPr/>
            <p:nvPr/>
          </p:nvSpPr>
          <p:spPr>
            <a:xfrm>
              <a:off x="5021100" y="2407575"/>
              <a:ext cx="17725" cy="6000"/>
            </a:xfrm>
            <a:custGeom>
              <a:avLst/>
              <a:gdLst/>
              <a:ahLst/>
              <a:cxnLst/>
              <a:rect l="l" t="t" r="r" b="b"/>
              <a:pathLst>
                <a:path w="709" h="240" extrusionOk="0">
                  <a:moveTo>
                    <a:pt x="315" y="0"/>
                  </a:moveTo>
                  <a:cubicBezTo>
                    <a:pt x="156" y="0"/>
                    <a:pt x="0" y="69"/>
                    <a:pt x="0" y="69"/>
                  </a:cubicBezTo>
                  <a:cubicBezTo>
                    <a:pt x="180" y="88"/>
                    <a:pt x="255" y="135"/>
                    <a:pt x="350" y="239"/>
                  </a:cubicBezTo>
                  <a:cubicBezTo>
                    <a:pt x="350" y="239"/>
                    <a:pt x="709" y="183"/>
                    <a:pt x="510" y="50"/>
                  </a:cubicBezTo>
                  <a:cubicBezTo>
                    <a:pt x="453" y="13"/>
                    <a:pt x="384" y="0"/>
                    <a:pt x="3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0"/>
            <p:cNvSpPr/>
            <p:nvPr/>
          </p:nvSpPr>
          <p:spPr>
            <a:xfrm>
              <a:off x="5027000" y="2403575"/>
              <a:ext cx="14375" cy="6000"/>
            </a:xfrm>
            <a:custGeom>
              <a:avLst/>
              <a:gdLst/>
              <a:ahLst/>
              <a:cxnLst/>
              <a:rect l="l" t="t" r="r" b="b"/>
              <a:pathLst>
                <a:path w="575" h="240" extrusionOk="0">
                  <a:moveTo>
                    <a:pt x="53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180" y="40"/>
                    <a:pt x="161" y="116"/>
                    <a:pt x="255" y="239"/>
                  </a:cubicBezTo>
                  <a:cubicBezTo>
                    <a:pt x="255" y="239"/>
                    <a:pt x="271" y="239"/>
                    <a:pt x="295" y="239"/>
                  </a:cubicBezTo>
                  <a:cubicBezTo>
                    <a:pt x="382" y="239"/>
                    <a:pt x="575" y="228"/>
                    <a:pt x="426" y="116"/>
                  </a:cubicBezTo>
                  <a:cubicBezTo>
                    <a:pt x="297" y="15"/>
                    <a:pt x="135" y="0"/>
                    <a:pt x="5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0"/>
            <p:cNvSpPr/>
            <p:nvPr/>
          </p:nvSpPr>
          <p:spPr>
            <a:xfrm>
              <a:off x="5039275" y="2393000"/>
              <a:ext cx="11600" cy="7850"/>
            </a:xfrm>
            <a:custGeom>
              <a:avLst/>
              <a:gdLst/>
              <a:ahLst/>
              <a:cxnLst/>
              <a:rect l="l" t="t" r="r" b="b"/>
              <a:pathLst>
                <a:path w="464" h="314" extrusionOk="0">
                  <a:moveTo>
                    <a:pt x="1" y="0"/>
                  </a:moveTo>
                  <a:cubicBezTo>
                    <a:pt x="171" y="66"/>
                    <a:pt x="143" y="142"/>
                    <a:pt x="209" y="284"/>
                  </a:cubicBezTo>
                  <a:cubicBezTo>
                    <a:pt x="209" y="284"/>
                    <a:pt x="304" y="314"/>
                    <a:pt x="370" y="314"/>
                  </a:cubicBezTo>
                  <a:cubicBezTo>
                    <a:pt x="428" y="314"/>
                    <a:pt x="463" y="291"/>
                    <a:pt x="398" y="208"/>
                  </a:cubicBezTo>
                  <a:cubicBezTo>
                    <a:pt x="256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5032675" y="2397725"/>
              <a:ext cx="11975" cy="8775"/>
            </a:xfrm>
            <a:custGeom>
              <a:avLst/>
              <a:gdLst/>
              <a:ahLst/>
              <a:cxnLst/>
              <a:rect l="l" t="t" r="r" b="b"/>
              <a:pathLst>
                <a:path w="479" h="351" extrusionOk="0">
                  <a:moveTo>
                    <a:pt x="0" y="0"/>
                  </a:moveTo>
                  <a:cubicBezTo>
                    <a:pt x="151" y="57"/>
                    <a:pt x="142" y="208"/>
                    <a:pt x="189" y="340"/>
                  </a:cubicBezTo>
                  <a:cubicBezTo>
                    <a:pt x="189" y="340"/>
                    <a:pt x="247" y="350"/>
                    <a:pt x="307" y="350"/>
                  </a:cubicBezTo>
                  <a:cubicBezTo>
                    <a:pt x="391" y="350"/>
                    <a:pt x="479" y="331"/>
                    <a:pt x="407" y="236"/>
                  </a:cubicBezTo>
                  <a:cubicBezTo>
                    <a:pt x="284" y="5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5036200" y="2396300"/>
              <a:ext cx="11925" cy="8850"/>
            </a:xfrm>
            <a:custGeom>
              <a:avLst/>
              <a:gdLst/>
              <a:ahLst/>
              <a:cxnLst/>
              <a:rect l="l" t="t" r="r" b="b"/>
              <a:pathLst>
                <a:path w="477" h="354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43" y="208"/>
                    <a:pt x="190" y="341"/>
                  </a:cubicBezTo>
                  <a:cubicBezTo>
                    <a:pt x="190" y="341"/>
                    <a:pt x="255" y="353"/>
                    <a:pt x="318" y="353"/>
                  </a:cubicBezTo>
                  <a:cubicBezTo>
                    <a:pt x="399" y="353"/>
                    <a:pt x="476" y="332"/>
                    <a:pt x="407" y="237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5052275" y="2384950"/>
              <a:ext cx="11450" cy="9500"/>
            </a:xfrm>
            <a:custGeom>
              <a:avLst/>
              <a:gdLst/>
              <a:ahLst/>
              <a:cxnLst/>
              <a:rect l="l" t="t" r="r" b="b"/>
              <a:pathLst>
                <a:path w="458" h="380" extrusionOk="0">
                  <a:moveTo>
                    <a:pt x="1" y="1"/>
                  </a:moveTo>
                  <a:cubicBezTo>
                    <a:pt x="161" y="86"/>
                    <a:pt x="114" y="228"/>
                    <a:pt x="161" y="369"/>
                  </a:cubicBezTo>
                  <a:cubicBezTo>
                    <a:pt x="161" y="369"/>
                    <a:pt x="217" y="380"/>
                    <a:pt x="276" y="380"/>
                  </a:cubicBezTo>
                  <a:cubicBezTo>
                    <a:pt x="364" y="380"/>
                    <a:pt x="458" y="356"/>
                    <a:pt x="379" y="237"/>
                  </a:cubicBezTo>
                  <a:cubicBezTo>
                    <a:pt x="256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5043525" y="2388275"/>
              <a:ext cx="11025" cy="9825"/>
            </a:xfrm>
            <a:custGeom>
              <a:avLst/>
              <a:gdLst/>
              <a:ahLst/>
              <a:cxnLst/>
              <a:rect l="l" t="t" r="r" b="b"/>
              <a:pathLst>
                <a:path w="441" h="393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227"/>
                    <a:pt x="152" y="369"/>
                  </a:cubicBezTo>
                  <a:cubicBezTo>
                    <a:pt x="152" y="369"/>
                    <a:pt x="237" y="392"/>
                    <a:pt x="309" y="392"/>
                  </a:cubicBezTo>
                  <a:cubicBezTo>
                    <a:pt x="381" y="392"/>
                    <a:pt x="440" y="369"/>
                    <a:pt x="388" y="274"/>
                  </a:cubicBezTo>
                  <a:cubicBezTo>
                    <a:pt x="275" y="8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5049450" y="2386375"/>
              <a:ext cx="7525" cy="11850"/>
            </a:xfrm>
            <a:custGeom>
              <a:avLst/>
              <a:gdLst/>
              <a:ahLst/>
              <a:cxnLst/>
              <a:rect l="l" t="t" r="r" b="b"/>
              <a:pathLst>
                <a:path w="301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114" y="123"/>
                    <a:pt x="47" y="256"/>
                    <a:pt x="38" y="397"/>
                  </a:cubicBezTo>
                  <a:cubicBezTo>
                    <a:pt x="38" y="397"/>
                    <a:pt x="156" y="474"/>
                    <a:pt x="230" y="474"/>
                  </a:cubicBezTo>
                  <a:cubicBezTo>
                    <a:pt x="273" y="474"/>
                    <a:pt x="301" y="448"/>
                    <a:pt x="284" y="369"/>
                  </a:cubicBezTo>
                  <a:cubicBezTo>
                    <a:pt x="236" y="16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5055825" y="2384450"/>
              <a:ext cx="14150" cy="7650"/>
            </a:xfrm>
            <a:custGeom>
              <a:avLst/>
              <a:gdLst/>
              <a:ahLst/>
              <a:cxnLst/>
              <a:rect l="l" t="t" r="r" b="b"/>
              <a:pathLst>
                <a:path w="566" h="306" extrusionOk="0">
                  <a:moveTo>
                    <a:pt x="50" y="0"/>
                  </a:moveTo>
                  <a:cubicBezTo>
                    <a:pt x="19" y="0"/>
                    <a:pt x="0" y="2"/>
                    <a:pt x="0" y="2"/>
                  </a:cubicBezTo>
                  <a:cubicBezTo>
                    <a:pt x="161" y="96"/>
                    <a:pt x="218" y="163"/>
                    <a:pt x="265" y="295"/>
                  </a:cubicBezTo>
                  <a:cubicBezTo>
                    <a:pt x="265" y="295"/>
                    <a:pt x="321" y="305"/>
                    <a:pt x="380" y="305"/>
                  </a:cubicBezTo>
                  <a:cubicBezTo>
                    <a:pt x="469" y="305"/>
                    <a:pt x="565" y="282"/>
                    <a:pt x="492" y="163"/>
                  </a:cubicBezTo>
                  <a:cubicBezTo>
                    <a:pt x="390" y="17"/>
                    <a:pt x="154" y="0"/>
                    <a:pt x="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5063375" y="2381425"/>
              <a:ext cx="10000" cy="9200"/>
            </a:xfrm>
            <a:custGeom>
              <a:avLst/>
              <a:gdLst/>
              <a:ahLst/>
              <a:cxnLst/>
              <a:rect l="l" t="t" r="r" b="b"/>
              <a:pathLst>
                <a:path w="400" h="368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170"/>
                    <a:pt x="152" y="312"/>
                  </a:cubicBezTo>
                  <a:cubicBezTo>
                    <a:pt x="152" y="312"/>
                    <a:pt x="269" y="367"/>
                    <a:pt x="335" y="367"/>
                  </a:cubicBezTo>
                  <a:cubicBezTo>
                    <a:pt x="378" y="367"/>
                    <a:pt x="399" y="343"/>
                    <a:pt x="350" y="265"/>
                  </a:cubicBezTo>
                  <a:cubicBezTo>
                    <a:pt x="246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5070950" y="2377625"/>
              <a:ext cx="7750" cy="11675"/>
            </a:xfrm>
            <a:custGeom>
              <a:avLst/>
              <a:gdLst/>
              <a:ahLst/>
              <a:cxnLst/>
              <a:rect l="l" t="t" r="r" b="b"/>
              <a:pathLst>
                <a:path w="310" h="467" extrusionOk="0">
                  <a:moveTo>
                    <a:pt x="0" y="1"/>
                  </a:moveTo>
                  <a:cubicBezTo>
                    <a:pt x="123" y="114"/>
                    <a:pt x="47" y="247"/>
                    <a:pt x="38" y="388"/>
                  </a:cubicBezTo>
                  <a:cubicBezTo>
                    <a:pt x="38" y="388"/>
                    <a:pt x="164" y="467"/>
                    <a:pt x="240" y="467"/>
                  </a:cubicBezTo>
                  <a:cubicBezTo>
                    <a:pt x="283" y="467"/>
                    <a:pt x="310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0"/>
            <p:cNvSpPr/>
            <p:nvPr/>
          </p:nvSpPr>
          <p:spPr>
            <a:xfrm>
              <a:off x="5075200" y="2377625"/>
              <a:ext cx="7675" cy="11675"/>
            </a:xfrm>
            <a:custGeom>
              <a:avLst/>
              <a:gdLst/>
              <a:ahLst/>
              <a:cxnLst/>
              <a:rect l="l" t="t" r="r" b="b"/>
              <a:pathLst>
                <a:path w="307" h="467" extrusionOk="0">
                  <a:moveTo>
                    <a:pt x="0" y="1"/>
                  </a:moveTo>
                  <a:cubicBezTo>
                    <a:pt x="114" y="114"/>
                    <a:pt x="38" y="247"/>
                    <a:pt x="29" y="388"/>
                  </a:cubicBezTo>
                  <a:cubicBezTo>
                    <a:pt x="29" y="388"/>
                    <a:pt x="154" y="467"/>
                    <a:pt x="234" y="467"/>
                  </a:cubicBezTo>
                  <a:cubicBezTo>
                    <a:pt x="277" y="467"/>
                    <a:pt x="307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5081100" y="2377875"/>
              <a:ext cx="7125" cy="13275"/>
            </a:xfrm>
            <a:custGeom>
              <a:avLst/>
              <a:gdLst/>
              <a:ahLst/>
              <a:cxnLst/>
              <a:rect l="l" t="t" r="r" b="b"/>
              <a:pathLst>
                <a:path w="285" h="531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71" y="151"/>
                    <a:pt x="57" y="246"/>
                    <a:pt x="1" y="378"/>
                  </a:cubicBezTo>
                  <a:cubicBezTo>
                    <a:pt x="1" y="378"/>
                    <a:pt x="112" y="530"/>
                    <a:pt x="183" y="530"/>
                  </a:cubicBezTo>
                  <a:cubicBezTo>
                    <a:pt x="209" y="530"/>
                    <a:pt x="229" y="510"/>
                    <a:pt x="237" y="454"/>
                  </a:cubicBezTo>
                  <a:cubicBezTo>
                    <a:pt x="284" y="237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5087250" y="2378825"/>
              <a:ext cx="7100" cy="13175"/>
            </a:xfrm>
            <a:custGeom>
              <a:avLst/>
              <a:gdLst/>
              <a:ahLst/>
              <a:cxnLst/>
              <a:rect l="l" t="t" r="r" b="b"/>
              <a:pathLst>
                <a:path w="284" h="527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80" y="151"/>
                    <a:pt x="57" y="246"/>
                    <a:pt x="0" y="378"/>
                  </a:cubicBezTo>
                  <a:cubicBezTo>
                    <a:pt x="0" y="378"/>
                    <a:pt x="109" y="526"/>
                    <a:pt x="183" y="526"/>
                  </a:cubicBezTo>
                  <a:cubicBezTo>
                    <a:pt x="212" y="526"/>
                    <a:pt x="235" y="504"/>
                    <a:pt x="246" y="444"/>
                  </a:cubicBezTo>
                  <a:cubicBezTo>
                    <a:pt x="284" y="236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5091250" y="2382600"/>
              <a:ext cx="7825" cy="13225"/>
            </a:xfrm>
            <a:custGeom>
              <a:avLst/>
              <a:gdLst/>
              <a:ahLst/>
              <a:cxnLst/>
              <a:rect l="l" t="t" r="r" b="b"/>
              <a:pathLst>
                <a:path w="313" h="529" extrusionOk="0">
                  <a:moveTo>
                    <a:pt x="218" y="0"/>
                  </a:moveTo>
                  <a:lnTo>
                    <a:pt x="218" y="0"/>
                  </a:lnTo>
                  <a:cubicBezTo>
                    <a:pt x="237" y="170"/>
                    <a:pt x="95" y="237"/>
                    <a:pt x="1" y="341"/>
                  </a:cubicBezTo>
                  <a:cubicBezTo>
                    <a:pt x="1" y="341"/>
                    <a:pt x="73" y="528"/>
                    <a:pt x="149" y="528"/>
                  </a:cubicBezTo>
                  <a:cubicBezTo>
                    <a:pt x="172" y="528"/>
                    <a:pt x="196" y="510"/>
                    <a:pt x="218" y="463"/>
                  </a:cubicBezTo>
                  <a:cubicBezTo>
                    <a:pt x="313" y="265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5094800" y="2387075"/>
              <a:ext cx="8775" cy="13600"/>
            </a:xfrm>
            <a:custGeom>
              <a:avLst/>
              <a:gdLst/>
              <a:ahLst/>
              <a:cxnLst/>
              <a:rect l="l" t="t" r="r" b="b"/>
              <a:pathLst>
                <a:path w="351" h="544" extrusionOk="0">
                  <a:moveTo>
                    <a:pt x="256" y="1"/>
                  </a:moveTo>
                  <a:lnTo>
                    <a:pt x="256" y="1"/>
                  </a:lnTo>
                  <a:cubicBezTo>
                    <a:pt x="190" y="162"/>
                    <a:pt x="133" y="237"/>
                    <a:pt x="1" y="322"/>
                  </a:cubicBezTo>
                  <a:cubicBezTo>
                    <a:pt x="1" y="322"/>
                    <a:pt x="1" y="544"/>
                    <a:pt x="91" y="544"/>
                  </a:cubicBezTo>
                  <a:cubicBezTo>
                    <a:pt x="114" y="544"/>
                    <a:pt x="144" y="529"/>
                    <a:pt x="180" y="492"/>
                  </a:cubicBezTo>
                  <a:cubicBezTo>
                    <a:pt x="350" y="332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5097225" y="2393225"/>
              <a:ext cx="8950" cy="11300"/>
            </a:xfrm>
            <a:custGeom>
              <a:avLst/>
              <a:gdLst/>
              <a:ahLst/>
              <a:cxnLst/>
              <a:rect l="l" t="t" r="r" b="b"/>
              <a:pathLst>
                <a:path w="358" h="452" extrusionOk="0">
                  <a:moveTo>
                    <a:pt x="357" y="1"/>
                  </a:moveTo>
                  <a:lnTo>
                    <a:pt x="357" y="1"/>
                  </a:lnTo>
                  <a:cubicBezTo>
                    <a:pt x="282" y="171"/>
                    <a:pt x="206" y="152"/>
                    <a:pt x="64" y="227"/>
                  </a:cubicBezTo>
                  <a:cubicBezTo>
                    <a:pt x="64" y="227"/>
                    <a:pt x="0" y="452"/>
                    <a:pt x="83" y="452"/>
                  </a:cubicBezTo>
                  <a:cubicBezTo>
                    <a:pt x="101" y="452"/>
                    <a:pt x="125" y="441"/>
                    <a:pt x="159" y="416"/>
                  </a:cubicBezTo>
                  <a:cubicBezTo>
                    <a:pt x="348" y="246"/>
                    <a:pt x="357" y="1"/>
                    <a:pt x="35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5105425" y="2405050"/>
              <a:ext cx="8775" cy="11900"/>
            </a:xfrm>
            <a:custGeom>
              <a:avLst/>
              <a:gdLst/>
              <a:ahLst/>
              <a:cxnLst/>
              <a:rect l="l" t="t" r="r" b="b"/>
              <a:pathLst>
                <a:path w="351" h="476" extrusionOk="0">
                  <a:moveTo>
                    <a:pt x="351" y="0"/>
                  </a:moveTo>
                  <a:lnTo>
                    <a:pt x="351" y="0"/>
                  </a:lnTo>
                  <a:cubicBezTo>
                    <a:pt x="303" y="170"/>
                    <a:pt x="143" y="151"/>
                    <a:pt x="1" y="246"/>
                  </a:cubicBezTo>
                  <a:cubicBezTo>
                    <a:pt x="1" y="246"/>
                    <a:pt x="13" y="476"/>
                    <a:pt x="100" y="476"/>
                  </a:cubicBezTo>
                  <a:cubicBezTo>
                    <a:pt x="122" y="476"/>
                    <a:pt x="148" y="461"/>
                    <a:pt x="181" y="425"/>
                  </a:cubicBezTo>
                  <a:cubicBezTo>
                    <a:pt x="351" y="246"/>
                    <a:pt x="351" y="0"/>
                    <a:pt x="35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5098950" y="2398900"/>
              <a:ext cx="12425" cy="9975"/>
            </a:xfrm>
            <a:custGeom>
              <a:avLst/>
              <a:gdLst/>
              <a:ahLst/>
              <a:cxnLst/>
              <a:rect l="l" t="t" r="r" b="b"/>
              <a:pathLst>
                <a:path w="497" h="399" extrusionOk="0">
                  <a:moveTo>
                    <a:pt x="496" y="0"/>
                  </a:moveTo>
                  <a:cubicBezTo>
                    <a:pt x="392" y="152"/>
                    <a:pt x="250" y="114"/>
                    <a:pt x="99" y="152"/>
                  </a:cubicBezTo>
                  <a:cubicBezTo>
                    <a:pt x="99" y="152"/>
                    <a:pt x="0" y="399"/>
                    <a:pt x="114" y="399"/>
                  </a:cubicBezTo>
                  <a:cubicBezTo>
                    <a:pt x="132" y="399"/>
                    <a:pt x="155" y="393"/>
                    <a:pt x="184" y="378"/>
                  </a:cubicBezTo>
                  <a:cubicBezTo>
                    <a:pt x="383" y="274"/>
                    <a:pt x="496" y="1"/>
                    <a:pt x="49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5099725" y="2402675"/>
              <a:ext cx="12600" cy="9975"/>
            </a:xfrm>
            <a:custGeom>
              <a:avLst/>
              <a:gdLst/>
              <a:ahLst/>
              <a:cxnLst/>
              <a:rect l="l" t="t" r="r" b="b"/>
              <a:pathLst>
                <a:path w="504" h="399" extrusionOk="0">
                  <a:moveTo>
                    <a:pt x="503" y="1"/>
                  </a:moveTo>
                  <a:lnTo>
                    <a:pt x="503" y="1"/>
                  </a:lnTo>
                  <a:cubicBezTo>
                    <a:pt x="399" y="152"/>
                    <a:pt x="257" y="123"/>
                    <a:pt x="106" y="152"/>
                  </a:cubicBezTo>
                  <a:cubicBezTo>
                    <a:pt x="106" y="152"/>
                    <a:pt x="0" y="399"/>
                    <a:pt x="112" y="399"/>
                  </a:cubicBezTo>
                  <a:cubicBezTo>
                    <a:pt x="129" y="399"/>
                    <a:pt x="152" y="393"/>
                    <a:pt x="182" y="379"/>
                  </a:cubicBezTo>
                  <a:cubicBezTo>
                    <a:pt x="390" y="275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5109700" y="2408100"/>
              <a:ext cx="8525" cy="13850"/>
            </a:xfrm>
            <a:custGeom>
              <a:avLst/>
              <a:gdLst/>
              <a:ahLst/>
              <a:cxnLst/>
              <a:rect l="l" t="t" r="r" b="b"/>
              <a:pathLst>
                <a:path w="341" h="554" extrusionOk="0">
                  <a:moveTo>
                    <a:pt x="246" y="1"/>
                  </a:moveTo>
                  <a:cubicBezTo>
                    <a:pt x="189" y="171"/>
                    <a:pt x="132" y="237"/>
                    <a:pt x="0" y="332"/>
                  </a:cubicBezTo>
                  <a:cubicBezTo>
                    <a:pt x="0" y="332"/>
                    <a:pt x="0" y="553"/>
                    <a:pt x="91" y="553"/>
                  </a:cubicBezTo>
                  <a:cubicBezTo>
                    <a:pt x="114" y="553"/>
                    <a:pt x="143" y="539"/>
                    <a:pt x="180" y="502"/>
                  </a:cubicBezTo>
                  <a:cubicBezTo>
                    <a:pt x="340" y="332"/>
                    <a:pt x="246" y="1"/>
                    <a:pt x="246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5111925" y="2414250"/>
              <a:ext cx="8900" cy="11500"/>
            </a:xfrm>
            <a:custGeom>
              <a:avLst/>
              <a:gdLst/>
              <a:ahLst/>
              <a:cxnLst/>
              <a:rect l="l" t="t" r="r" b="b"/>
              <a:pathLst>
                <a:path w="356" h="460" extrusionOk="0">
                  <a:moveTo>
                    <a:pt x="355" y="1"/>
                  </a:moveTo>
                  <a:cubicBezTo>
                    <a:pt x="289" y="161"/>
                    <a:pt x="204" y="152"/>
                    <a:pt x="62" y="237"/>
                  </a:cubicBezTo>
                  <a:cubicBezTo>
                    <a:pt x="62" y="237"/>
                    <a:pt x="0" y="460"/>
                    <a:pt x="77" y="460"/>
                  </a:cubicBezTo>
                  <a:cubicBezTo>
                    <a:pt x="95" y="460"/>
                    <a:pt x="121" y="447"/>
                    <a:pt x="157" y="416"/>
                  </a:cubicBezTo>
                  <a:cubicBezTo>
                    <a:pt x="346" y="246"/>
                    <a:pt x="355" y="1"/>
                    <a:pt x="35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5118450" y="2427475"/>
              <a:ext cx="11575" cy="9875"/>
            </a:xfrm>
            <a:custGeom>
              <a:avLst/>
              <a:gdLst/>
              <a:ahLst/>
              <a:cxnLst/>
              <a:rect l="l" t="t" r="r" b="b"/>
              <a:pathLst>
                <a:path w="463" h="395" extrusionOk="0">
                  <a:moveTo>
                    <a:pt x="463" y="1"/>
                  </a:moveTo>
                  <a:lnTo>
                    <a:pt x="463" y="1"/>
                  </a:lnTo>
                  <a:cubicBezTo>
                    <a:pt x="359" y="152"/>
                    <a:pt x="274" y="124"/>
                    <a:pt x="123" y="171"/>
                  </a:cubicBezTo>
                  <a:cubicBezTo>
                    <a:pt x="123" y="171"/>
                    <a:pt x="1" y="394"/>
                    <a:pt x="95" y="394"/>
                  </a:cubicBezTo>
                  <a:cubicBezTo>
                    <a:pt x="112" y="394"/>
                    <a:pt x="136" y="387"/>
                    <a:pt x="170" y="369"/>
                  </a:cubicBezTo>
                  <a:cubicBezTo>
                    <a:pt x="397" y="247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5113775" y="2420400"/>
              <a:ext cx="12475" cy="9975"/>
            </a:xfrm>
            <a:custGeom>
              <a:avLst/>
              <a:gdLst/>
              <a:ahLst/>
              <a:cxnLst/>
              <a:rect l="l" t="t" r="r" b="b"/>
              <a:pathLst>
                <a:path w="499" h="399" extrusionOk="0">
                  <a:moveTo>
                    <a:pt x="499" y="0"/>
                  </a:moveTo>
                  <a:lnTo>
                    <a:pt x="499" y="0"/>
                  </a:lnTo>
                  <a:cubicBezTo>
                    <a:pt x="395" y="152"/>
                    <a:pt x="253" y="123"/>
                    <a:pt x="92" y="152"/>
                  </a:cubicBezTo>
                  <a:cubicBezTo>
                    <a:pt x="92" y="152"/>
                    <a:pt x="0" y="399"/>
                    <a:pt x="110" y="399"/>
                  </a:cubicBezTo>
                  <a:cubicBezTo>
                    <a:pt x="127" y="399"/>
                    <a:pt x="149" y="393"/>
                    <a:pt x="177" y="378"/>
                  </a:cubicBezTo>
                  <a:cubicBezTo>
                    <a:pt x="395" y="274"/>
                    <a:pt x="499" y="1"/>
                    <a:pt x="49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5114550" y="2423950"/>
              <a:ext cx="12650" cy="9975"/>
            </a:xfrm>
            <a:custGeom>
              <a:avLst/>
              <a:gdLst/>
              <a:ahLst/>
              <a:cxnLst/>
              <a:rect l="l" t="t" r="r" b="b"/>
              <a:pathLst>
                <a:path w="506" h="399" extrusionOk="0">
                  <a:moveTo>
                    <a:pt x="505" y="0"/>
                  </a:moveTo>
                  <a:cubicBezTo>
                    <a:pt x="411" y="151"/>
                    <a:pt x="250" y="123"/>
                    <a:pt x="99" y="151"/>
                  </a:cubicBezTo>
                  <a:cubicBezTo>
                    <a:pt x="99" y="151"/>
                    <a:pt x="0" y="398"/>
                    <a:pt x="114" y="398"/>
                  </a:cubicBezTo>
                  <a:cubicBezTo>
                    <a:pt x="131" y="398"/>
                    <a:pt x="155" y="392"/>
                    <a:pt x="184" y="378"/>
                  </a:cubicBezTo>
                  <a:cubicBezTo>
                    <a:pt x="392" y="274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5125825" y="2429600"/>
              <a:ext cx="9175" cy="13350"/>
            </a:xfrm>
            <a:custGeom>
              <a:avLst/>
              <a:gdLst/>
              <a:ahLst/>
              <a:cxnLst/>
              <a:rect l="l" t="t" r="r" b="b"/>
              <a:pathLst>
                <a:path w="367" h="534" extrusionOk="0">
                  <a:moveTo>
                    <a:pt x="310" y="1"/>
                  </a:moveTo>
                  <a:cubicBezTo>
                    <a:pt x="225" y="152"/>
                    <a:pt x="168" y="228"/>
                    <a:pt x="26" y="294"/>
                  </a:cubicBezTo>
                  <a:cubicBezTo>
                    <a:pt x="26" y="294"/>
                    <a:pt x="1" y="534"/>
                    <a:pt x="95" y="534"/>
                  </a:cubicBezTo>
                  <a:cubicBezTo>
                    <a:pt x="116" y="534"/>
                    <a:pt x="143" y="522"/>
                    <a:pt x="177" y="492"/>
                  </a:cubicBezTo>
                  <a:cubicBezTo>
                    <a:pt x="366" y="341"/>
                    <a:pt x="310" y="1"/>
                    <a:pt x="310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5127825" y="2436000"/>
              <a:ext cx="10250" cy="10700"/>
            </a:xfrm>
            <a:custGeom>
              <a:avLst/>
              <a:gdLst/>
              <a:ahLst/>
              <a:cxnLst/>
              <a:rect l="l" t="t" r="r" b="b"/>
              <a:pathLst>
                <a:path w="410" h="428" extrusionOk="0">
                  <a:moveTo>
                    <a:pt x="409" y="0"/>
                  </a:moveTo>
                  <a:lnTo>
                    <a:pt x="409" y="0"/>
                  </a:lnTo>
                  <a:cubicBezTo>
                    <a:pt x="324" y="170"/>
                    <a:pt x="239" y="142"/>
                    <a:pt x="88" y="208"/>
                  </a:cubicBezTo>
                  <a:cubicBezTo>
                    <a:pt x="88" y="208"/>
                    <a:pt x="0" y="427"/>
                    <a:pt x="80" y="427"/>
                  </a:cubicBezTo>
                  <a:cubicBezTo>
                    <a:pt x="98" y="427"/>
                    <a:pt x="125" y="416"/>
                    <a:pt x="163" y="388"/>
                  </a:cubicBezTo>
                  <a:cubicBezTo>
                    <a:pt x="362" y="255"/>
                    <a:pt x="409" y="0"/>
                    <a:pt x="4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5135025" y="2449450"/>
              <a:ext cx="9900" cy="11050"/>
            </a:xfrm>
            <a:custGeom>
              <a:avLst/>
              <a:gdLst/>
              <a:ahLst/>
              <a:cxnLst/>
              <a:rect l="l" t="t" r="r" b="b"/>
              <a:pathLst>
                <a:path w="396" h="442" extrusionOk="0">
                  <a:moveTo>
                    <a:pt x="395" y="1"/>
                  </a:moveTo>
                  <a:cubicBezTo>
                    <a:pt x="320" y="161"/>
                    <a:pt x="168" y="143"/>
                    <a:pt x="27" y="209"/>
                  </a:cubicBezTo>
                  <a:cubicBezTo>
                    <a:pt x="27" y="209"/>
                    <a:pt x="1" y="442"/>
                    <a:pt x="99" y="442"/>
                  </a:cubicBezTo>
                  <a:cubicBezTo>
                    <a:pt x="119" y="442"/>
                    <a:pt x="145" y="432"/>
                    <a:pt x="178" y="407"/>
                  </a:cubicBezTo>
                  <a:cubicBezTo>
                    <a:pt x="367" y="247"/>
                    <a:pt x="395" y="1"/>
                    <a:pt x="39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5129250" y="2442850"/>
              <a:ext cx="13550" cy="8875"/>
            </a:xfrm>
            <a:custGeom>
              <a:avLst/>
              <a:gdLst/>
              <a:ahLst/>
              <a:cxnLst/>
              <a:rect l="l" t="t" r="r" b="b"/>
              <a:pathLst>
                <a:path w="542" h="355" extrusionOk="0">
                  <a:moveTo>
                    <a:pt x="541" y="0"/>
                  </a:moveTo>
                  <a:lnTo>
                    <a:pt x="541" y="0"/>
                  </a:lnTo>
                  <a:cubicBezTo>
                    <a:pt x="418" y="132"/>
                    <a:pt x="277" y="85"/>
                    <a:pt x="125" y="104"/>
                  </a:cubicBezTo>
                  <a:cubicBezTo>
                    <a:pt x="125" y="104"/>
                    <a:pt x="0" y="355"/>
                    <a:pt x="114" y="355"/>
                  </a:cubicBezTo>
                  <a:cubicBezTo>
                    <a:pt x="129" y="355"/>
                    <a:pt x="148" y="350"/>
                    <a:pt x="173" y="340"/>
                  </a:cubicBezTo>
                  <a:cubicBezTo>
                    <a:pt x="399" y="265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5129400" y="2446625"/>
              <a:ext cx="13625" cy="9050"/>
            </a:xfrm>
            <a:custGeom>
              <a:avLst/>
              <a:gdLst/>
              <a:ahLst/>
              <a:cxnLst/>
              <a:rect l="l" t="t" r="r" b="b"/>
              <a:pathLst>
                <a:path w="545" h="362" extrusionOk="0">
                  <a:moveTo>
                    <a:pt x="545" y="0"/>
                  </a:moveTo>
                  <a:cubicBezTo>
                    <a:pt x="431" y="133"/>
                    <a:pt x="289" y="85"/>
                    <a:pt x="129" y="114"/>
                  </a:cubicBezTo>
                  <a:cubicBezTo>
                    <a:pt x="129" y="114"/>
                    <a:pt x="1" y="362"/>
                    <a:pt x="121" y="362"/>
                  </a:cubicBezTo>
                  <a:cubicBezTo>
                    <a:pt x="135" y="362"/>
                    <a:pt x="154" y="358"/>
                    <a:pt x="176" y="350"/>
                  </a:cubicBezTo>
                  <a:cubicBezTo>
                    <a:pt x="403" y="265"/>
                    <a:pt x="545" y="1"/>
                    <a:pt x="54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5138350" y="2452300"/>
              <a:ext cx="9175" cy="13600"/>
            </a:xfrm>
            <a:custGeom>
              <a:avLst/>
              <a:gdLst/>
              <a:ahLst/>
              <a:cxnLst/>
              <a:rect l="l" t="t" r="r" b="b"/>
              <a:pathLst>
                <a:path w="367" h="544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4" y="161"/>
                    <a:pt x="168" y="236"/>
                    <a:pt x="26" y="312"/>
                  </a:cubicBezTo>
                  <a:cubicBezTo>
                    <a:pt x="26" y="312"/>
                    <a:pt x="1" y="543"/>
                    <a:pt x="93" y="543"/>
                  </a:cubicBezTo>
                  <a:cubicBezTo>
                    <a:pt x="114" y="543"/>
                    <a:pt x="142" y="531"/>
                    <a:pt x="177" y="501"/>
                  </a:cubicBezTo>
                  <a:cubicBezTo>
                    <a:pt x="366" y="340"/>
                    <a:pt x="309" y="0"/>
                    <a:pt x="3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5140275" y="2459150"/>
              <a:ext cx="10075" cy="10600"/>
            </a:xfrm>
            <a:custGeom>
              <a:avLst/>
              <a:gdLst/>
              <a:ahLst/>
              <a:cxnLst/>
              <a:rect l="l" t="t" r="r" b="b"/>
              <a:pathLst>
                <a:path w="403" h="424" extrusionOk="0">
                  <a:moveTo>
                    <a:pt x="403" y="0"/>
                  </a:moveTo>
                  <a:lnTo>
                    <a:pt x="403" y="0"/>
                  </a:lnTo>
                  <a:cubicBezTo>
                    <a:pt x="327" y="151"/>
                    <a:pt x="242" y="142"/>
                    <a:pt x="91" y="199"/>
                  </a:cubicBezTo>
                  <a:cubicBezTo>
                    <a:pt x="91" y="199"/>
                    <a:pt x="1" y="423"/>
                    <a:pt x="80" y="423"/>
                  </a:cubicBezTo>
                  <a:cubicBezTo>
                    <a:pt x="97" y="423"/>
                    <a:pt x="122" y="413"/>
                    <a:pt x="157" y="388"/>
                  </a:cubicBezTo>
                  <a:cubicBezTo>
                    <a:pt x="374" y="246"/>
                    <a:pt x="403" y="0"/>
                    <a:pt x="40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5145525" y="2473325"/>
              <a:ext cx="12625" cy="8825"/>
            </a:xfrm>
            <a:custGeom>
              <a:avLst/>
              <a:gdLst/>
              <a:ahLst/>
              <a:cxnLst/>
              <a:rect l="l" t="t" r="r" b="b"/>
              <a:pathLst>
                <a:path w="505" h="353" extrusionOk="0">
                  <a:moveTo>
                    <a:pt x="504" y="0"/>
                  </a:moveTo>
                  <a:cubicBezTo>
                    <a:pt x="382" y="142"/>
                    <a:pt x="306" y="104"/>
                    <a:pt x="145" y="133"/>
                  </a:cubicBezTo>
                  <a:cubicBezTo>
                    <a:pt x="145" y="133"/>
                    <a:pt x="1" y="353"/>
                    <a:pt x="99" y="353"/>
                  </a:cubicBezTo>
                  <a:cubicBezTo>
                    <a:pt x="116" y="353"/>
                    <a:pt x="140" y="346"/>
                    <a:pt x="174" y="331"/>
                  </a:cubicBezTo>
                  <a:cubicBezTo>
                    <a:pt x="410" y="237"/>
                    <a:pt x="504" y="0"/>
                    <a:pt x="504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5141575" y="2466000"/>
              <a:ext cx="13500" cy="8875"/>
            </a:xfrm>
            <a:custGeom>
              <a:avLst/>
              <a:gdLst/>
              <a:ahLst/>
              <a:cxnLst/>
              <a:rect l="l" t="t" r="r" b="b"/>
              <a:pathLst>
                <a:path w="540" h="355" extrusionOk="0">
                  <a:moveTo>
                    <a:pt x="540" y="0"/>
                  </a:moveTo>
                  <a:lnTo>
                    <a:pt x="540" y="0"/>
                  </a:lnTo>
                  <a:cubicBezTo>
                    <a:pt x="426" y="123"/>
                    <a:pt x="284" y="76"/>
                    <a:pt x="133" y="104"/>
                  </a:cubicBezTo>
                  <a:cubicBezTo>
                    <a:pt x="133" y="104"/>
                    <a:pt x="1" y="355"/>
                    <a:pt x="126" y="355"/>
                  </a:cubicBezTo>
                  <a:cubicBezTo>
                    <a:pt x="142" y="355"/>
                    <a:pt x="163" y="351"/>
                    <a:pt x="190" y="341"/>
                  </a:cubicBezTo>
                  <a:cubicBezTo>
                    <a:pt x="398" y="256"/>
                    <a:pt x="540" y="0"/>
                    <a:pt x="54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5141875" y="2469550"/>
              <a:ext cx="13675" cy="8950"/>
            </a:xfrm>
            <a:custGeom>
              <a:avLst/>
              <a:gdLst/>
              <a:ahLst/>
              <a:cxnLst/>
              <a:rect l="l" t="t" r="r" b="b"/>
              <a:pathLst>
                <a:path w="547" h="358" extrusionOk="0">
                  <a:moveTo>
                    <a:pt x="546" y="0"/>
                  </a:moveTo>
                  <a:cubicBezTo>
                    <a:pt x="424" y="123"/>
                    <a:pt x="282" y="76"/>
                    <a:pt x="131" y="104"/>
                  </a:cubicBezTo>
                  <a:cubicBezTo>
                    <a:pt x="131" y="104"/>
                    <a:pt x="0" y="357"/>
                    <a:pt x="120" y="357"/>
                  </a:cubicBezTo>
                  <a:cubicBezTo>
                    <a:pt x="137" y="357"/>
                    <a:pt x="159" y="352"/>
                    <a:pt x="187" y="340"/>
                  </a:cubicBezTo>
                  <a:cubicBezTo>
                    <a:pt x="405" y="255"/>
                    <a:pt x="546" y="0"/>
                    <a:pt x="54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5465150" y="2416725"/>
              <a:ext cx="63000" cy="31800"/>
            </a:xfrm>
            <a:custGeom>
              <a:avLst/>
              <a:gdLst/>
              <a:ahLst/>
              <a:cxnLst/>
              <a:rect l="l" t="t" r="r" b="b"/>
              <a:pathLst>
                <a:path w="2520" h="1272" extrusionOk="0">
                  <a:moveTo>
                    <a:pt x="1627" y="1"/>
                  </a:moveTo>
                  <a:cubicBezTo>
                    <a:pt x="1126" y="1"/>
                    <a:pt x="0" y="336"/>
                    <a:pt x="185" y="469"/>
                  </a:cubicBezTo>
                  <a:cubicBezTo>
                    <a:pt x="947" y="998"/>
                    <a:pt x="1653" y="1272"/>
                    <a:pt x="2038" y="1272"/>
                  </a:cubicBezTo>
                  <a:cubicBezTo>
                    <a:pt x="2155" y="1272"/>
                    <a:pt x="2242" y="1247"/>
                    <a:pt x="2292" y="1196"/>
                  </a:cubicBezTo>
                  <a:cubicBezTo>
                    <a:pt x="2519" y="988"/>
                    <a:pt x="1858" y="374"/>
                    <a:pt x="1858" y="91"/>
                  </a:cubicBezTo>
                  <a:cubicBezTo>
                    <a:pt x="1858" y="27"/>
                    <a:pt x="1767" y="1"/>
                    <a:pt x="1627" y="1"/>
                  </a:cubicBezTo>
                  <a:close/>
                </a:path>
              </a:pathLst>
            </a:custGeom>
            <a:solidFill>
              <a:srgbClr val="F7C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5333900" y="2341125"/>
              <a:ext cx="57900" cy="57300"/>
            </a:xfrm>
            <a:custGeom>
              <a:avLst/>
              <a:gdLst/>
              <a:ahLst/>
              <a:cxnLst/>
              <a:rect l="l" t="t" r="r" b="b"/>
              <a:pathLst>
                <a:path w="2316" h="2292" extrusionOk="0">
                  <a:moveTo>
                    <a:pt x="466" y="0"/>
                  </a:moveTo>
                  <a:cubicBezTo>
                    <a:pt x="366" y="0"/>
                    <a:pt x="289" y="15"/>
                    <a:pt x="246" y="43"/>
                  </a:cubicBezTo>
                  <a:cubicBezTo>
                    <a:pt x="1" y="204"/>
                    <a:pt x="804" y="2018"/>
                    <a:pt x="1399" y="2274"/>
                  </a:cubicBezTo>
                  <a:cubicBezTo>
                    <a:pt x="1428" y="2286"/>
                    <a:pt x="1461" y="2292"/>
                    <a:pt x="1499" y="2292"/>
                  </a:cubicBezTo>
                  <a:cubicBezTo>
                    <a:pt x="1752" y="2292"/>
                    <a:pt x="2178" y="2024"/>
                    <a:pt x="2203" y="1612"/>
                  </a:cubicBezTo>
                  <a:cubicBezTo>
                    <a:pt x="2315" y="472"/>
                    <a:pt x="1029" y="0"/>
                    <a:pt x="46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5334375" y="2341100"/>
              <a:ext cx="29325" cy="53325"/>
            </a:xfrm>
            <a:custGeom>
              <a:avLst/>
              <a:gdLst/>
              <a:ahLst/>
              <a:cxnLst/>
              <a:rect l="l" t="t" r="r" b="b"/>
              <a:pathLst>
                <a:path w="1173" h="2133" extrusionOk="0">
                  <a:moveTo>
                    <a:pt x="450" y="0"/>
                  </a:moveTo>
                  <a:cubicBezTo>
                    <a:pt x="351" y="0"/>
                    <a:pt x="273" y="15"/>
                    <a:pt x="227" y="44"/>
                  </a:cubicBezTo>
                  <a:cubicBezTo>
                    <a:pt x="1" y="186"/>
                    <a:pt x="615" y="1641"/>
                    <a:pt x="1173" y="2133"/>
                  </a:cubicBezTo>
                  <a:cubicBezTo>
                    <a:pt x="1069" y="1849"/>
                    <a:pt x="1002" y="1509"/>
                    <a:pt x="1002" y="1140"/>
                  </a:cubicBezTo>
                  <a:cubicBezTo>
                    <a:pt x="1002" y="791"/>
                    <a:pt x="1069" y="441"/>
                    <a:pt x="1173" y="158"/>
                  </a:cubicBezTo>
                  <a:cubicBezTo>
                    <a:pt x="901" y="53"/>
                    <a:pt x="637" y="0"/>
                    <a:pt x="4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5345950" y="2351650"/>
              <a:ext cx="42225" cy="45200"/>
            </a:xfrm>
            <a:custGeom>
              <a:avLst/>
              <a:gdLst/>
              <a:ahLst/>
              <a:cxnLst/>
              <a:rect l="l" t="t" r="r" b="b"/>
              <a:pathLst>
                <a:path w="1689" h="1808" extrusionOk="0">
                  <a:moveTo>
                    <a:pt x="344" y="1"/>
                  </a:moveTo>
                  <a:cubicBezTo>
                    <a:pt x="270" y="1"/>
                    <a:pt x="212" y="13"/>
                    <a:pt x="180" y="38"/>
                  </a:cubicBezTo>
                  <a:cubicBezTo>
                    <a:pt x="1" y="161"/>
                    <a:pt x="606" y="1597"/>
                    <a:pt x="1040" y="1796"/>
                  </a:cubicBezTo>
                  <a:cubicBezTo>
                    <a:pt x="1058" y="1804"/>
                    <a:pt x="1080" y="1808"/>
                    <a:pt x="1105" y="1808"/>
                  </a:cubicBezTo>
                  <a:cubicBezTo>
                    <a:pt x="1284" y="1808"/>
                    <a:pt x="1600" y="1601"/>
                    <a:pt x="1617" y="1286"/>
                  </a:cubicBezTo>
                  <a:cubicBezTo>
                    <a:pt x="1689" y="389"/>
                    <a:pt x="757" y="1"/>
                    <a:pt x="344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5350925" y="2358900"/>
              <a:ext cx="38950" cy="38525"/>
            </a:xfrm>
            <a:custGeom>
              <a:avLst/>
              <a:gdLst/>
              <a:ahLst/>
              <a:cxnLst/>
              <a:rect l="l" t="t" r="r" b="b"/>
              <a:pathLst>
                <a:path w="1558" h="1541" extrusionOk="0">
                  <a:moveTo>
                    <a:pt x="321" y="0"/>
                  </a:moveTo>
                  <a:cubicBezTo>
                    <a:pt x="252" y="0"/>
                    <a:pt x="198" y="11"/>
                    <a:pt x="170" y="32"/>
                  </a:cubicBezTo>
                  <a:cubicBezTo>
                    <a:pt x="0" y="145"/>
                    <a:pt x="529" y="1364"/>
                    <a:pt x="936" y="1525"/>
                  </a:cubicBezTo>
                  <a:cubicBezTo>
                    <a:pt x="956" y="1536"/>
                    <a:pt x="981" y="1541"/>
                    <a:pt x="1009" y="1541"/>
                  </a:cubicBezTo>
                  <a:cubicBezTo>
                    <a:pt x="1177" y="1541"/>
                    <a:pt x="1453" y="1356"/>
                    <a:pt x="1493" y="1081"/>
                  </a:cubicBezTo>
                  <a:cubicBezTo>
                    <a:pt x="1557" y="315"/>
                    <a:pt x="699" y="0"/>
                    <a:pt x="321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4835375" y="2479475"/>
              <a:ext cx="129025" cy="276950"/>
            </a:xfrm>
            <a:custGeom>
              <a:avLst/>
              <a:gdLst/>
              <a:ahLst/>
              <a:cxnLst/>
              <a:rect l="l" t="t" r="r" b="b"/>
              <a:pathLst>
                <a:path w="5161" h="11078" extrusionOk="0">
                  <a:moveTo>
                    <a:pt x="5104" y="0"/>
                  </a:moveTo>
                  <a:cubicBezTo>
                    <a:pt x="2250" y="558"/>
                    <a:pt x="1305" y="3761"/>
                    <a:pt x="1957" y="9536"/>
                  </a:cubicBezTo>
                  <a:cubicBezTo>
                    <a:pt x="2076" y="10585"/>
                    <a:pt x="1773" y="10926"/>
                    <a:pt x="867" y="10926"/>
                  </a:cubicBezTo>
                  <a:cubicBezTo>
                    <a:pt x="623" y="10926"/>
                    <a:pt x="336" y="10901"/>
                    <a:pt x="1" y="10859"/>
                  </a:cubicBezTo>
                  <a:lnTo>
                    <a:pt x="1" y="10859"/>
                  </a:lnTo>
                  <a:lnTo>
                    <a:pt x="10" y="11057"/>
                  </a:lnTo>
                  <a:cubicBezTo>
                    <a:pt x="261" y="11068"/>
                    <a:pt x="490" y="11078"/>
                    <a:pt x="698" y="11078"/>
                  </a:cubicBezTo>
                  <a:cubicBezTo>
                    <a:pt x="1723" y="11078"/>
                    <a:pt x="2221" y="10852"/>
                    <a:pt x="2080" y="9517"/>
                  </a:cubicBezTo>
                  <a:cubicBezTo>
                    <a:pt x="1447" y="3922"/>
                    <a:pt x="2477" y="813"/>
                    <a:pt x="5161" y="293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5172775" y="2574525"/>
              <a:ext cx="81525" cy="317950"/>
            </a:xfrm>
            <a:custGeom>
              <a:avLst/>
              <a:gdLst/>
              <a:ahLst/>
              <a:cxnLst/>
              <a:rect l="l" t="t" r="r" b="b"/>
              <a:pathLst>
                <a:path w="3261" h="12718" extrusionOk="0">
                  <a:moveTo>
                    <a:pt x="1742" y="0"/>
                  </a:moveTo>
                  <a:cubicBezTo>
                    <a:pt x="903" y="0"/>
                    <a:pt x="138" y="910"/>
                    <a:pt x="454" y="2228"/>
                  </a:cubicBezTo>
                  <a:cubicBezTo>
                    <a:pt x="1257" y="5507"/>
                    <a:pt x="0" y="6594"/>
                    <a:pt x="114" y="7047"/>
                  </a:cubicBezTo>
                  <a:cubicBezTo>
                    <a:pt x="265" y="7690"/>
                    <a:pt x="841" y="7671"/>
                    <a:pt x="1834" y="12718"/>
                  </a:cubicBezTo>
                  <a:lnTo>
                    <a:pt x="2647" y="12718"/>
                  </a:lnTo>
                  <a:cubicBezTo>
                    <a:pt x="1153" y="8493"/>
                    <a:pt x="1749" y="7208"/>
                    <a:pt x="1739" y="6783"/>
                  </a:cubicBezTo>
                  <a:cubicBezTo>
                    <a:pt x="1739" y="6367"/>
                    <a:pt x="936" y="6046"/>
                    <a:pt x="2533" y="3191"/>
                  </a:cubicBezTo>
                  <a:cubicBezTo>
                    <a:pt x="3261" y="1925"/>
                    <a:pt x="3233" y="555"/>
                    <a:pt x="2240" y="111"/>
                  </a:cubicBezTo>
                  <a:cubicBezTo>
                    <a:pt x="2077" y="36"/>
                    <a:pt x="1908" y="0"/>
                    <a:pt x="1742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4955175" y="2495200"/>
              <a:ext cx="141400" cy="397275"/>
            </a:xfrm>
            <a:custGeom>
              <a:avLst/>
              <a:gdLst/>
              <a:ahLst/>
              <a:cxnLst/>
              <a:rect l="l" t="t" r="r" b="b"/>
              <a:pathLst>
                <a:path w="5656" h="15891" extrusionOk="0">
                  <a:moveTo>
                    <a:pt x="2450" y="0"/>
                  </a:moveTo>
                  <a:cubicBezTo>
                    <a:pt x="2353" y="0"/>
                    <a:pt x="2255" y="8"/>
                    <a:pt x="2155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21" y="6223"/>
                    <a:pt x="1427" y="8755"/>
                    <a:pt x="709" y="9994"/>
                  </a:cubicBezTo>
                  <a:cubicBezTo>
                    <a:pt x="341" y="10627"/>
                    <a:pt x="2212" y="13878"/>
                    <a:pt x="2533" y="15891"/>
                  </a:cubicBezTo>
                  <a:lnTo>
                    <a:pt x="3478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55" y="2745"/>
                    <a:pt x="4314" y="0"/>
                    <a:pt x="2450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4874375" y="2386075"/>
              <a:ext cx="426725" cy="308500"/>
            </a:xfrm>
            <a:custGeom>
              <a:avLst/>
              <a:gdLst/>
              <a:ahLst/>
              <a:cxnLst/>
              <a:rect l="l" t="t" r="r" b="b"/>
              <a:pathLst>
                <a:path w="17069" h="12340" extrusionOk="0">
                  <a:moveTo>
                    <a:pt x="8163" y="0"/>
                  </a:moveTo>
                  <a:cubicBezTo>
                    <a:pt x="8108" y="0"/>
                    <a:pt x="8052" y="4"/>
                    <a:pt x="7995" y="12"/>
                  </a:cubicBezTo>
                  <a:cubicBezTo>
                    <a:pt x="6247" y="277"/>
                    <a:pt x="4565" y="2980"/>
                    <a:pt x="4045" y="3320"/>
                  </a:cubicBezTo>
                  <a:cubicBezTo>
                    <a:pt x="3525" y="3670"/>
                    <a:pt x="0" y="3717"/>
                    <a:pt x="1399" y="8461"/>
                  </a:cubicBezTo>
                  <a:cubicBezTo>
                    <a:pt x="1749" y="9586"/>
                    <a:pt x="2835" y="10030"/>
                    <a:pt x="2835" y="10030"/>
                  </a:cubicBezTo>
                  <a:cubicBezTo>
                    <a:pt x="4357" y="10923"/>
                    <a:pt x="6846" y="12339"/>
                    <a:pt x="9424" y="12339"/>
                  </a:cubicBezTo>
                  <a:cubicBezTo>
                    <a:pt x="11186" y="12339"/>
                    <a:pt x="12989" y="11678"/>
                    <a:pt x="14554" y="9737"/>
                  </a:cubicBezTo>
                  <a:cubicBezTo>
                    <a:pt x="15187" y="8943"/>
                    <a:pt x="17068" y="4927"/>
                    <a:pt x="13874" y="3320"/>
                  </a:cubicBezTo>
                  <a:cubicBezTo>
                    <a:pt x="13767" y="3265"/>
                    <a:pt x="13649" y="3242"/>
                    <a:pt x="13524" y="3242"/>
                  </a:cubicBezTo>
                  <a:cubicBezTo>
                    <a:pt x="12881" y="3242"/>
                    <a:pt x="12042" y="3852"/>
                    <a:pt x="11415" y="3852"/>
                  </a:cubicBezTo>
                  <a:cubicBezTo>
                    <a:pt x="11326" y="3852"/>
                    <a:pt x="11241" y="3840"/>
                    <a:pt x="11161" y="3812"/>
                  </a:cubicBezTo>
                  <a:cubicBezTo>
                    <a:pt x="10439" y="3556"/>
                    <a:pt x="9788" y="0"/>
                    <a:pt x="816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4890425" y="2383675"/>
              <a:ext cx="335525" cy="226025"/>
            </a:xfrm>
            <a:custGeom>
              <a:avLst/>
              <a:gdLst/>
              <a:ahLst/>
              <a:cxnLst/>
              <a:rect l="l" t="t" r="r" b="b"/>
              <a:pathLst>
                <a:path w="13421" h="9041" extrusionOk="0">
                  <a:moveTo>
                    <a:pt x="7468" y="1"/>
                  </a:moveTo>
                  <a:cubicBezTo>
                    <a:pt x="7412" y="1"/>
                    <a:pt x="7355" y="5"/>
                    <a:pt x="7297" y="14"/>
                  </a:cubicBezTo>
                  <a:cubicBezTo>
                    <a:pt x="5548" y="279"/>
                    <a:pt x="3866" y="3010"/>
                    <a:pt x="3346" y="3350"/>
                  </a:cubicBezTo>
                  <a:cubicBezTo>
                    <a:pt x="2874" y="3652"/>
                    <a:pt x="1" y="3794"/>
                    <a:pt x="502" y="7329"/>
                  </a:cubicBezTo>
                  <a:cubicBezTo>
                    <a:pt x="1766" y="8035"/>
                    <a:pt x="4517" y="9040"/>
                    <a:pt x="6982" y="9040"/>
                  </a:cubicBezTo>
                  <a:cubicBezTo>
                    <a:pt x="7649" y="9040"/>
                    <a:pt x="8295" y="8967"/>
                    <a:pt x="8884" y="8794"/>
                  </a:cubicBezTo>
                  <a:cubicBezTo>
                    <a:pt x="11739" y="7952"/>
                    <a:pt x="13421" y="5146"/>
                    <a:pt x="13307" y="3454"/>
                  </a:cubicBezTo>
                  <a:lnTo>
                    <a:pt x="13232" y="3416"/>
                  </a:lnTo>
                  <a:cubicBezTo>
                    <a:pt x="13077" y="3330"/>
                    <a:pt x="12918" y="3295"/>
                    <a:pt x="12756" y="3295"/>
                  </a:cubicBezTo>
                  <a:cubicBezTo>
                    <a:pt x="12092" y="3295"/>
                    <a:pt x="11385" y="3881"/>
                    <a:pt x="10806" y="3881"/>
                  </a:cubicBezTo>
                  <a:cubicBezTo>
                    <a:pt x="10723" y="3881"/>
                    <a:pt x="10644" y="3869"/>
                    <a:pt x="10567" y="3841"/>
                  </a:cubicBezTo>
                  <a:cubicBezTo>
                    <a:pt x="9845" y="3595"/>
                    <a:pt x="9097" y="1"/>
                    <a:pt x="746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4905075" y="2566875"/>
              <a:ext cx="358450" cy="132150"/>
            </a:xfrm>
            <a:custGeom>
              <a:avLst/>
              <a:gdLst/>
              <a:ahLst/>
              <a:cxnLst/>
              <a:rect l="l" t="t" r="r" b="b"/>
              <a:pathLst>
                <a:path w="14338" h="5286" extrusionOk="0">
                  <a:moveTo>
                    <a:pt x="14337" y="1"/>
                  </a:moveTo>
                  <a:lnTo>
                    <a:pt x="14337" y="1"/>
                  </a:lnTo>
                  <a:cubicBezTo>
                    <a:pt x="14281" y="122"/>
                    <a:pt x="14193" y="162"/>
                    <a:pt x="14094" y="162"/>
                  </a:cubicBezTo>
                  <a:cubicBezTo>
                    <a:pt x="13910" y="162"/>
                    <a:pt x="13686" y="25"/>
                    <a:pt x="13552" y="25"/>
                  </a:cubicBezTo>
                  <a:cubicBezTo>
                    <a:pt x="13517" y="25"/>
                    <a:pt x="13488" y="34"/>
                    <a:pt x="13468" y="57"/>
                  </a:cubicBezTo>
                  <a:cubicBezTo>
                    <a:pt x="11608" y="2171"/>
                    <a:pt x="9545" y="2878"/>
                    <a:pt x="7577" y="2878"/>
                  </a:cubicBezTo>
                  <a:cubicBezTo>
                    <a:pt x="5075" y="2878"/>
                    <a:pt x="2726" y="1735"/>
                    <a:pt x="1144" y="889"/>
                  </a:cubicBezTo>
                  <a:cubicBezTo>
                    <a:pt x="1144" y="889"/>
                    <a:pt x="1093" y="895"/>
                    <a:pt x="1009" y="895"/>
                  </a:cubicBezTo>
                  <a:cubicBezTo>
                    <a:pt x="786" y="895"/>
                    <a:pt x="331" y="850"/>
                    <a:pt x="1" y="521"/>
                  </a:cubicBezTo>
                  <a:lnTo>
                    <a:pt x="1" y="521"/>
                  </a:lnTo>
                  <a:cubicBezTo>
                    <a:pt x="48" y="747"/>
                    <a:pt x="105" y="974"/>
                    <a:pt x="171" y="1220"/>
                  </a:cubicBezTo>
                  <a:cubicBezTo>
                    <a:pt x="502" y="2345"/>
                    <a:pt x="1589" y="2789"/>
                    <a:pt x="1589" y="2789"/>
                  </a:cubicBezTo>
                  <a:cubicBezTo>
                    <a:pt x="3014" y="3765"/>
                    <a:pt x="5461" y="5286"/>
                    <a:pt x="8056" y="5286"/>
                  </a:cubicBezTo>
                  <a:cubicBezTo>
                    <a:pt x="9829" y="5286"/>
                    <a:pt x="11673" y="4575"/>
                    <a:pt x="13307" y="2496"/>
                  </a:cubicBezTo>
                  <a:cubicBezTo>
                    <a:pt x="13591" y="2137"/>
                    <a:pt x="14130" y="1144"/>
                    <a:pt x="14337" y="1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4992975" y="2552475"/>
              <a:ext cx="44925" cy="102550"/>
            </a:xfrm>
            <a:custGeom>
              <a:avLst/>
              <a:gdLst/>
              <a:ahLst/>
              <a:cxnLst/>
              <a:rect l="l" t="t" r="r" b="b"/>
              <a:pathLst>
                <a:path w="1797" h="4102" extrusionOk="0">
                  <a:moveTo>
                    <a:pt x="728" y="0"/>
                  </a:moveTo>
                  <a:lnTo>
                    <a:pt x="0" y="3091"/>
                  </a:lnTo>
                  <a:lnTo>
                    <a:pt x="955" y="4102"/>
                  </a:lnTo>
                  <a:cubicBezTo>
                    <a:pt x="955" y="4102"/>
                    <a:pt x="1796" y="1824"/>
                    <a:pt x="728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4975250" y="2590275"/>
              <a:ext cx="36875" cy="74450"/>
            </a:xfrm>
            <a:custGeom>
              <a:avLst/>
              <a:gdLst/>
              <a:ahLst/>
              <a:cxnLst/>
              <a:rect l="l" t="t" r="r" b="b"/>
              <a:pathLst>
                <a:path w="1475" h="2978" extrusionOk="0">
                  <a:moveTo>
                    <a:pt x="1475" y="0"/>
                  </a:moveTo>
                  <a:lnTo>
                    <a:pt x="1" y="2561"/>
                  </a:lnTo>
                  <a:lnTo>
                    <a:pt x="936" y="2977"/>
                  </a:lnTo>
                  <a:cubicBezTo>
                    <a:pt x="936" y="2977"/>
                    <a:pt x="1475" y="1201"/>
                    <a:pt x="1475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4916900" y="2610350"/>
              <a:ext cx="332200" cy="92150"/>
            </a:xfrm>
            <a:custGeom>
              <a:avLst/>
              <a:gdLst/>
              <a:ahLst/>
              <a:cxnLst/>
              <a:rect l="l" t="t" r="r" b="b"/>
              <a:pathLst>
                <a:path w="13288" h="3686" extrusionOk="0">
                  <a:moveTo>
                    <a:pt x="13288" y="1"/>
                  </a:moveTo>
                  <a:lnTo>
                    <a:pt x="13288" y="1"/>
                  </a:lnTo>
                  <a:cubicBezTo>
                    <a:pt x="13203" y="133"/>
                    <a:pt x="13137" y="237"/>
                    <a:pt x="13071" y="303"/>
                  </a:cubicBezTo>
                  <a:cubicBezTo>
                    <a:pt x="11356" y="2390"/>
                    <a:pt x="9418" y="3103"/>
                    <a:pt x="7553" y="3103"/>
                  </a:cubicBezTo>
                  <a:cubicBezTo>
                    <a:pt x="4832" y="3103"/>
                    <a:pt x="2267" y="1587"/>
                    <a:pt x="775" y="606"/>
                  </a:cubicBezTo>
                  <a:cubicBezTo>
                    <a:pt x="775" y="606"/>
                    <a:pt x="388" y="445"/>
                    <a:pt x="0" y="95"/>
                  </a:cubicBezTo>
                  <a:lnTo>
                    <a:pt x="0" y="95"/>
                  </a:lnTo>
                  <a:cubicBezTo>
                    <a:pt x="445" y="776"/>
                    <a:pt x="1144" y="1182"/>
                    <a:pt x="1144" y="1182"/>
                  </a:cubicBezTo>
                  <a:cubicBezTo>
                    <a:pt x="2571" y="2160"/>
                    <a:pt x="5020" y="3685"/>
                    <a:pt x="7616" y="3685"/>
                  </a:cubicBezTo>
                  <a:cubicBezTo>
                    <a:pt x="9386" y="3685"/>
                    <a:pt x="11225" y="2975"/>
                    <a:pt x="12853" y="898"/>
                  </a:cubicBezTo>
                  <a:cubicBezTo>
                    <a:pt x="12967" y="747"/>
                    <a:pt x="13118" y="341"/>
                    <a:pt x="13288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4891150" y="2495200"/>
              <a:ext cx="141175" cy="397275"/>
            </a:xfrm>
            <a:custGeom>
              <a:avLst/>
              <a:gdLst/>
              <a:ahLst/>
              <a:cxnLst/>
              <a:rect l="l" t="t" r="r" b="b"/>
              <a:pathLst>
                <a:path w="5647" h="15891" extrusionOk="0">
                  <a:moveTo>
                    <a:pt x="2443" y="0"/>
                  </a:moveTo>
                  <a:cubicBezTo>
                    <a:pt x="2345" y="0"/>
                    <a:pt x="2246" y="8"/>
                    <a:pt x="2146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11" y="6223"/>
                    <a:pt x="1427" y="8755"/>
                    <a:pt x="709" y="9994"/>
                  </a:cubicBezTo>
                  <a:cubicBezTo>
                    <a:pt x="340" y="10627"/>
                    <a:pt x="2212" y="13878"/>
                    <a:pt x="2524" y="15891"/>
                  </a:cubicBezTo>
                  <a:lnTo>
                    <a:pt x="3469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46" y="2745"/>
                    <a:pt x="4321" y="0"/>
                    <a:pt x="244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4899875" y="2737000"/>
              <a:ext cx="78475" cy="155475"/>
            </a:xfrm>
            <a:custGeom>
              <a:avLst/>
              <a:gdLst/>
              <a:ahLst/>
              <a:cxnLst/>
              <a:rect l="l" t="t" r="r" b="b"/>
              <a:pathLst>
                <a:path w="3139" h="6219" extrusionOk="0">
                  <a:moveTo>
                    <a:pt x="1541" y="0"/>
                  </a:moveTo>
                  <a:cubicBezTo>
                    <a:pt x="1154" y="180"/>
                    <a:pt x="757" y="284"/>
                    <a:pt x="379" y="284"/>
                  </a:cubicBezTo>
                  <a:cubicBezTo>
                    <a:pt x="369" y="293"/>
                    <a:pt x="369" y="312"/>
                    <a:pt x="369" y="322"/>
                  </a:cubicBezTo>
                  <a:cubicBezTo>
                    <a:pt x="1" y="955"/>
                    <a:pt x="1872" y="4206"/>
                    <a:pt x="2193" y="6219"/>
                  </a:cubicBezTo>
                  <a:lnTo>
                    <a:pt x="3138" y="6219"/>
                  </a:lnTo>
                  <a:cubicBezTo>
                    <a:pt x="1362" y="2505"/>
                    <a:pt x="1929" y="1645"/>
                    <a:pt x="1929" y="993"/>
                  </a:cubicBezTo>
                  <a:cubicBezTo>
                    <a:pt x="1929" y="718"/>
                    <a:pt x="1655" y="331"/>
                    <a:pt x="154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5196400" y="2414025"/>
              <a:ext cx="222125" cy="240100"/>
            </a:xfrm>
            <a:custGeom>
              <a:avLst/>
              <a:gdLst/>
              <a:ahLst/>
              <a:cxnLst/>
              <a:rect l="l" t="t" r="r" b="b"/>
              <a:pathLst>
                <a:path w="8885" h="9604" extrusionOk="0">
                  <a:moveTo>
                    <a:pt x="6531" y="0"/>
                  </a:moveTo>
                  <a:cubicBezTo>
                    <a:pt x="6531" y="1"/>
                    <a:pt x="7041" y="5208"/>
                    <a:pt x="5406" y="5529"/>
                  </a:cubicBezTo>
                  <a:cubicBezTo>
                    <a:pt x="5295" y="5550"/>
                    <a:pt x="5186" y="5561"/>
                    <a:pt x="5078" y="5561"/>
                  </a:cubicBezTo>
                  <a:cubicBezTo>
                    <a:pt x="4006" y="5561"/>
                    <a:pt x="3097" y="4551"/>
                    <a:pt x="2127" y="3752"/>
                  </a:cubicBezTo>
                  <a:cubicBezTo>
                    <a:pt x="2051" y="3690"/>
                    <a:pt x="1976" y="3662"/>
                    <a:pt x="1902" y="3662"/>
                  </a:cubicBezTo>
                  <a:cubicBezTo>
                    <a:pt x="901" y="3662"/>
                    <a:pt x="0" y="8818"/>
                    <a:pt x="0" y="8818"/>
                  </a:cubicBezTo>
                  <a:cubicBezTo>
                    <a:pt x="1188" y="9132"/>
                    <a:pt x="2651" y="9604"/>
                    <a:pt x="3995" y="9604"/>
                  </a:cubicBezTo>
                  <a:cubicBezTo>
                    <a:pt x="5239" y="9604"/>
                    <a:pt x="6381" y="9200"/>
                    <a:pt x="7107" y="7891"/>
                  </a:cubicBezTo>
                  <a:cubicBezTo>
                    <a:pt x="8601" y="5160"/>
                    <a:pt x="8156" y="1843"/>
                    <a:pt x="8884" y="1342"/>
                  </a:cubicBezTo>
                  <a:lnTo>
                    <a:pt x="6531" y="0"/>
                  </a:ln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5336275" y="2392925"/>
              <a:ext cx="49475" cy="157200"/>
            </a:xfrm>
            <a:custGeom>
              <a:avLst/>
              <a:gdLst/>
              <a:ahLst/>
              <a:cxnLst/>
              <a:rect l="l" t="t" r="r" b="b"/>
              <a:pathLst>
                <a:path w="1979" h="6288" extrusionOk="0">
                  <a:moveTo>
                    <a:pt x="1036" y="1"/>
                  </a:moveTo>
                  <a:cubicBezTo>
                    <a:pt x="1014" y="1"/>
                    <a:pt x="993" y="5"/>
                    <a:pt x="974" y="13"/>
                  </a:cubicBezTo>
                  <a:cubicBezTo>
                    <a:pt x="501" y="192"/>
                    <a:pt x="1380" y="5551"/>
                    <a:pt x="0" y="6288"/>
                  </a:cubicBezTo>
                  <a:cubicBezTo>
                    <a:pt x="822" y="6137"/>
                    <a:pt x="1512" y="4492"/>
                    <a:pt x="1730" y="2800"/>
                  </a:cubicBezTo>
                  <a:cubicBezTo>
                    <a:pt x="1979" y="979"/>
                    <a:pt x="1383" y="1"/>
                    <a:pt x="103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5192150" y="2435525"/>
              <a:ext cx="225900" cy="224325"/>
            </a:xfrm>
            <a:custGeom>
              <a:avLst/>
              <a:gdLst/>
              <a:ahLst/>
              <a:cxnLst/>
              <a:rect l="l" t="t" r="r" b="b"/>
              <a:pathLst>
                <a:path w="9036" h="8973" extrusionOk="0">
                  <a:moveTo>
                    <a:pt x="8204" y="0"/>
                  </a:moveTo>
                  <a:cubicBezTo>
                    <a:pt x="7778" y="955"/>
                    <a:pt x="8052" y="3724"/>
                    <a:pt x="6691" y="6162"/>
                  </a:cubicBezTo>
                  <a:cubicBezTo>
                    <a:pt x="6155" y="7140"/>
                    <a:pt x="5349" y="7468"/>
                    <a:pt x="4430" y="7468"/>
                  </a:cubicBezTo>
                  <a:cubicBezTo>
                    <a:pt x="3049" y="7468"/>
                    <a:pt x="1413" y="6727"/>
                    <a:pt x="57" y="6342"/>
                  </a:cubicBezTo>
                  <a:lnTo>
                    <a:pt x="57" y="6342"/>
                  </a:lnTo>
                  <a:cubicBezTo>
                    <a:pt x="0" y="6663"/>
                    <a:pt x="199" y="8241"/>
                    <a:pt x="199" y="8241"/>
                  </a:cubicBezTo>
                  <a:cubicBezTo>
                    <a:pt x="1346" y="8546"/>
                    <a:pt x="2816" y="8972"/>
                    <a:pt x="4185" y="8972"/>
                  </a:cubicBezTo>
                  <a:cubicBezTo>
                    <a:pt x="5535" y="8972"/>
                    <a:pt x="6786" y="8558"/>
                    <a:pt x="7533" y="7202"/>
                  </a:cubicBezTo>
                  <a:cubicBezTo>
                    <a:pt x="9035" y="4480"/>
                    <a:pt x="8317" y="964"/>
                    <a:pt x="9035" y="473"/>
                  </a:cubicBezTo>
                  <a:lnTo>
                    <a:pt x="8204" y="0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5195925" y="2442850"/>
              <a:ext cx="222350" cy="219100"/>
            </a:xfrm>
            <a:custGeom>
              <a:avLst/>
              <a:gdLst/>
              <a:ahLst/>
              <a:cxnLst/>
              <a:rect l="l" t="t" r="r" b="b"/>
              <a:pathLst>
                <a:path w="8894" h="8764" extrusionOk="0">
                  <a:moveTo>
                    <a:pt x="8563" y="0"/>
                  </a:moveTo>
                  <a:cubicBezTo>
                    <a:pt x="8147" y="974"/>
                    <a:pt x="8591" y="4045"/>
                    <a:pt x="7240" y="6483"/>
                  </a:cubicBezTo>
                  <a:cubicBezTo>
                    <a:pt x="6493" y="7840"/>
                    <a:pt x="5240" y="8254"/>
                    <a:pt x="3889" y="8254"/>
                  </a:cubicBezTo>
                  <a:cubicBezTo>
                    <a:pt x="2558" y="8254"/>
                    <a:pt x="1131" y="7851"/>
                    <a:pt x="1" y="7551"/>
                  </a:cubicBezTo>
                  <a:lnTo>
                    <a:pt x="1" y="7551"/>
                  </a:lnTo>
                  <a:cubicBezTo>
                    <a:pt x="19" y="7787"/>
                    <a:pt x="161" y="8109"/>
                    <a:pt x="161" y="8109"/>
                  </a:cubicBezTo>
                  <a:cubicBezTo>
                    <a:pt x="1263" y="8396"/>
                    <a:pt x="2630" y="8764"/>
                    <a:pt x="3921" y="8764"/>
                  </a:cubicBezTo>
                  <a:cubicBezTo>
                    <a:pt x="5309" y="8764"/>
                    <a:pt x="6607" y="8338"/>
                    <a:pt x="7391" y="6927"/>
                  </a:cubicBezTo>
                  <a:cubicBezTo>
                    <a:pt x="8894" y="4196"/>
                    <a:pt x="8175" y="690"/>
                    <a:pt x="8894" y="189"/>
                  </a:cubicBezTo>
                  <a:lnTo>
                    <a:pt x="8563" y="0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5160475" y="2542075"/>
              <a:ext cx="71150" cy="139425"/>
            </a:xfrm>
            <a:custGeom>
              <a:avLst/>
              <a:gdLst/>
              <a:ahLst/>
              <a:cxnLst/>
              <a:rect l="l" t="t" r="r" b="b"/>
              <a:pathLst>
                <a:path w="2846" h="5577" extrusionOk="0">
                  <a:moveTo>
                    <a:pt x="1286" y="0"/>
                  </a:moveTo>
                  <a:lnTo>
                    <a:pt x="1" y="5576"/>
                  </a:lnTo>
                  <a:cubicBezTo>
                    <a:pt x="918" y="5283"/>
                    <a:pt x="1976" y="4575"/>
                    <a:pt x="2846" y="3422"/>
                  </a:cubicBezTo>
                  <a:cubicBezTo>
                    <a:pt x="2846" y="3422"/>
                    <a:pt x="2411" y="1418"/>
                    <a:pt x="1286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5188125" y="2615325"/>
              <a:ext cx="37600" cy="58125"/>
            </a:xfrm>
            <a:custGeom>
              <a:avLst/>
              <a:gdLst/>
              <a:ahLst/>
              <a:cxnLst/>
              <a:rect l="l" t="t" r="r" b="b"/>
              <a:pathLst>
                <a:path w="1504" h="2325" extrusionOk="0">
                  <a:moveTo>
                    <a:pt x="1456" y="0"/>
                  </a:moveTo>
                  <a:cubicBezTo>
                    <a:pt x="1173" y="926"/>
                    <a:pt x="738" y="1682"/>
                    <a:pt x="1" y="2325"/>
                  </a:cubicBezTo>
                  <a:cubicBezTo>
                    <a:pt x="322" y="2268"/>
                    <a:pt x="889" y="2060"/>
                    <a:pt x="1277" y="1786"/>
                  </a:cubicBezTo>
                  <a:cubicBezTo>
                    <a:pt x="1277" y="1786"/>
                    <a:pt x="1503" y="860"/>
                    <a:pt x="145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4814600" y="2744775"/>
              <a:ext cx="28975" cy="17875"/>
            </a:xfrm>
            <a:custGeom>
              <a:avLst/>
              <a:gdLst/>
              <a:ahLst/>
              <a:cxnLst/>
              <a:rect l="l" t="t" r="r" b="b"/>
              <a:pathLst>
                <a:path w="1159" h="715" extrusionOk="0">
                  <a:moveTo>
                    <a:pt x="743" y="0"/>
                  </a:moveTo>
                  <a:cubicBezTo>
                    <a:pt x="417" y="0"/>
                    <a:pt x="0" y="162"/>
                    <a:pt x="0" y="162"/>
                  </a:cubicBezTo>
                  <a:cubicBezTo>
                    <a:pt x="323" y="541"/>
                    <a:pt x="601" y="714"/>
                    <a:pt x="800" y="714"/>
                  </a:cubicBezTo>
                  <a:cubicBezTo>
                    <a:pt x="969" y="714"/>
                    <a:pt x="1081" y="590"/>
                    <a:pt x="1115" y="360"/>
                  </a:cubicBezTo>
                  <a:cubicBezTo>
                    <a:pt x="1159" y="82"/>
                    <a:pt x="974" y="0"/>
                    <a:pt x="743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5120325" y="2559775"/>
              <a:ext cx="94300" cy="332950"/>
            </a:xfrm>
            <a:custGeom>
              <a:avLst/>
              <a:gdLst/>
              <a:ahLst/>
              <a:cxnLst/>
              <a:rect l="l" t="t" r="r" b="b"/>
              <a:pathLst>
                <a:path w="3772" h="13318" extrusionOk="0">
                  <a:moveTo>
                    <a:pt x="2450" y="0"/>
                  </a:moveTo>
                  <a:cubicBezTo>
                    <a:pt x="1524" y="0"/>
                    <a:pt x="421" y="1449"/>
                    <a:pt x="681" y="2846"/>
                  </a:cubicBezTo>
                  <a:cubicBezTo>
                    <a:pt x="1305" y="6125"/>
                    <a:pt x="0" y="7203"/>
                    <a:pt x="66" y="7656"/>
                  </a:cubicBezTo>
                  <a:cubicBezTo>
                    <a:pt x="189" y="8308"/>
                    <a:pt x="766" y="8280"/>
                    <a:pt x="1475" y="13317"/>
                  </a:cubicBezTo>
                  <a:lnTo>
                    <a:pt x="2287" y="13317"/>
                  </a:lnTo>
                  <a:cubicBezTo>
                    <a:pt x="1012" y="9112"/>
                    <a:pt x="1692" y="7807"/>
                    <a:pt x="1711" y="7401"/>
                  </a:cubicBezTo>
                  <a:cubicBezTo>
                    <a:pt x="1739" y="6985"/>
                    <a:pt x="945" y="6673"/>
                    <a:pt x="2703" y="3819"/>
                  </a:cubicBezTo>
                  <a:cubicBezTo>
                    <a:pt x="3507" y="2543"/>
                    <a:pt x="3771" y="521"/>
                    <a:pt x="2798" y="77"/>
                  </a:cubicBezTo>
                  <a:cubicBezTo>
                    <a:pt x="2687" y="25"/>
                    <a:pt x="2570" y="0"/>
                    <a:pt x="245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5122675" y="2743125"/>
              <a:ext cx="55550" cy="149350"/>
            </a:xfrm>
            <a:custGeom>
              <a:avLst/>
              <a:gdLst/>
              <a:ahLst/>
              <a:cxnLst/>
              <a:rect l="l" t="t" r="r" b="b"/>
              <a:pathLst>
                <a:path w="2222" h="5974" extrusionOk="0">
                  <a:moveTo>
                    <a:pt x="1645" y="1"/>
                  </a:moveTo>
                  <a:cubicBezTo>
                    <a:pt x="1291" y="283"/>
                    <a:pt x="910" y="441"/>
                    <a:pt x="536" y="441"/>
                  </a:cubicBezTo>
                  <a:cubicBezTo>
                    <a:pt x="471" y="441"/>
                    <a:pt x="406" y="436"/>
                    <a:pt x="341" y="426"/>
                  </a:cubicBezTo>
                  <a:cubicBezTo>
                    <a:pt x="228" y="407"/>
                    <a:pt x="105" y="379"/>
                    <a:pt x="1" y="322"/>
                  </a:cubicBezTo>
                  <a:lnTo>
                    <a:pt x="1" y="322"/>
                  </a:lnTo>
                  <a:cubicBezTo>
                    <a:pt x="114" y="965"/>
                    <a:pt x="700" y="974"/>
                    <a:pt x="1409" y="5974"/>
                  </a:cubicBezTo>
                  <a:lnTo>
                    <a:pt x="2222" y="5974"/>
                  </a:lnTo>
                  <a:cubicBezTo>
                    <a:pt x="946" y="1778"/>
                    <a:pt x="1617" y="473"/>
                    <a:pt x="1645" y="67"/>
                  </a:cubicBezTo>
                  <a:lnTo>
                    <a:pt x="1645" y="1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5370775" y="2434100"/>
              <a:ext cx="41825" cy="38075"/>
            </a:xfrm>
            <a:custGeom>
              <a:avLst/>
              <a:gdLst/>
              <a:ahLst/>
              <a:cxnLst/>
              <a:rect l="l" t="t" r="r" b="b"/>
              <a:pathLst>
                <a:path w="1673" h="1523" extrusionOk="0">
                  <a:moveTo>
                    <a:pt x="0" y="1"/>
                  </a:moveTo>
                  <a:cubicBezTo>
                    <a:pt x="350" y="1343"/>
                    <a:pt x="1474" y="1522"/>
                    <a:pt x="1474" y="1522"/>
                  </a:cubicBezTo>
                  <a:lnTo>
                    <a:pt x="1673" y="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5344900" y="2367875"/>
              <a:ext cx="178750" cy="89975"/>
            </a:xfrm>
            <a:custGeom>
              <a:avLst/>
              <a:gdLst/>
              <a:ahLst/>
              <a:cxnLst/>
              <a:rect l="l" t="t" r="r" b="b"/>
              <a:pathLst>
                <a:path w="7150" h="3599" extrusionOk="0">
                  <a:moveTo>
                    <a:pt x="2583" y="1"/>
                  </a:moveTo>
                  <a:cubicBezTo>
                    <a:pt x="1656" y="1"/>
                    <a:pt x="1" y="750"/>
                    <a:pt x="629" y="2082"/>
                  </a:cubicBezTo>
                  <a:cubicBezTo>
                    <a:pt x="982" y="2827"/>
                    <a:pt x="1509" y="3598"/>
                    <a:pt x="2691" y="3598"/>
                  </a:cubicBezTo>
                  <a:cubicBezTo>
                    <a:pt x="3249" y="3598"/>
                    <a:pt x="3953" y="3426"/>
                    <a:pt x="4853" y="2999"/>
                  </a:cubicBezTo>
                  <a:cubicBezTo>
                    <a:pt x="4853" y="2999"/>
                    <a:pt x="5520" y="3414"/>
                    <a:pt x="6098" y="3414"/>
                  </a:cubicBezTo>
                  <a:cubicBezTo>
                    <a:pt x="6410" y="3414"/>
                    <a:pt x="6696" y="3294"/>
                    <a:pt x="6838" y="2924"/>
                  </a:cubicBezTo>
                  <a:cubicBezTo>
                    <a:pt x="7150" y="2101"/>
                    <a:pt x="6809" y="2215"/>
                    <a:pt x="6658" y="1875"/>
                  </a:cubicBezTo>
                  <a:cubicBezTo>
                    <a:pt x="6441" y="1430"/>
                    <a:pt x="5997" y="1119"/>
                    <a:pt x="5467" y="1081"/>
                  </a:cubicBezTo>
                  <a:cubicBezTo>
                    <a:pt x="4768" y="1043"/>
                    <a:pt x="3870" y="816"/>
                    <a:pt x="3076" y="126"/>
                  </a:cubicBezTo>
                  <a:cubicBezTo>
                    <a:pt x="2978" y="42"/>
                    <a:pt x="2801" y="1"/>
                    <a:pt x="258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5372175" y="2437650"/>
              <a:ext cx="143450" cy="22300"/>
            </a:xfrm>
            <a:custGeom>
              <a:avLst/>
              <a:gdLst/>
              <a:ahLst/>
              <a:cxnLst/>
              <a:rect l="l" t="t" r="r" b="b"/>
              <a:pathLst>
                <a:path w="5738" h="892" extrusionOk="0">
                  <a:moveTo>
                    <a:pt x="3686" y="0"/>
                  </a:moveTo>
                  <a:cubicBezTo>
                    <a:pt x="2726" y="456"/>
                    <a:pt x="1996" y="641"/>
                    <a:pt x="1424" y="641"/>
                  </a:cubicBezTo>
                  <a:cubicBezTo>
                    <a:pt x="786" y="641"/>
                    <a:pt x="345" y="410"/>
                    <a:pt x="1" y="66"/>
                  </a:cubicBezTo>
                  <a:lnTo>
                    <a:pt x="1" y="66"/>
                  </a:lnTo>
                  <a:cubicBezTo>
                    <a:pt x="367" y="519"/>
                    <a:pt x="884" y="892"/>
                    <a:pt x="1705" y="892"/>
                  </a:cubicBezTo>
                  <a:cubicBezTo>
                    <a:pt x="2238" y="892"/>
                    <a:pt x="2900" y="735"/>
                    <a:pt x="3734" y="340"/>
                  </a:cubicBezTo>
                  <a:cubicBezTo>
                    <a:pt x="3734" y="340"/>
                    <a:pt x="4342" y="668"/>
                    <a:pt x="4901" y="668"/>
                  </a:cubicBezTo>
                  <a:cubicBezTo>
                    <a:pt x="5248" y="668"/>
                    <a:pt x="5576" y="542"/>
                    <a:pt x="5728" y="133"/>
                  </a:cubicBezTo>
                  <a:cubicBezTo>
                    <a:pt x="5728" y="123"/>
                    <a:pt x="5737" y="114"/>
                    <a:pt x="5737" y="104"/>
                  </a:cubicBezTo>
                  <a:lnTo>
                    <a:pt x="5737" y="104"/>
                  </a:lnTo>
                  <a:cubicBezTo>
                    <a:pt x="5588" y="376"/>
                    <a:pt x="5336" y="470"/>
                    <a:pt x="5058" y="470"/>
                  </a:cubicBezTo>
                  <a:cubicBezTo>
                    <a:pt x="4436" y="470"/>
                    <a:pt x="3686" y="0"/>
                    <a:pt x="36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5347200" y="2367000"/>
              <a:ext cx="176400" cy="82050"/>
            </a:xfrm>
            <a:custGeom>
              <a:avLst/>
              <a:gdLst/>
              <a:ahLst/>
              <a:cxnLst/>
              <a:rect l="l" t="t" r="r" b="b"/>
              <a:pathLst>
                <a:path w="7056" h="3282" extrusionOk="0">
                  <a:moveTo>
                    <a:pt x="2432" y="0"/>
                  </a:moveTo>
                  <a:cubicBezTo>
                    <a:pt x="1505" y="0"/>
                    <a:pt x="1" y="648"/>
                    <a:pt x="461" y="2117"/>
                  </a:cubicBezTo>
                  <a:cubicBezTo>
                    <a:pt x="731" y="3000"/>
                    <a:pt x="1602" y="3282"/>
                    <a:pt x="2027" y="3282"/>
                  </a:cubicBezTo>
                  <a:cubicBezTo>
                    <a:pt x="2048" y="3282"/>
                    <a:pt x="2068" y="3281"/>
                    <a:pt x="2087" y="3280"/>
                  </a:cubicBezTo>
                  <a:cubicBezTo>
                    <a:pt x="3117" y="3223"/>
                    <a:pt x="4033" y="2845"/>
                    <a:pt x="4723" y="2410"/>
                  </a:cubicBezTo>
                  <a:cubicBezTo>
                    <a:pt x="4765" y="2384"/>
                    <a:pt x="4828" y="2372"/>
                    <a:pt x="4905" y="2372"/>
                  </a:cubicBezTo>
                  <a:cubicBezTo>
                    <a:pt x="5360" y="2372"/>
                    <a:pt x="6334" y="2765"/>
                    <a:pt x="6705" y="2765"/>
                  </a:cubicBezTo>
                  <a:cubicBezTo>
                    <a:pt x="6785" y="2765"/>
                    <a:pt x="6837" y="2747"/>
                    <a:pt x="6850" y="2703"/>
                  </a:cubicBezTo>
                  <a:cubicBezTo>
                    <a:pt x="7055" y="1946"/>
                    <a:pt x="6567" y="1078"/>
                    <a:pt x="6053" y="1078"/>
                  </a:cubicBezTo>
                  <a:cubicBezTo>
                    <a:pt x="6048" y="1078"/>
                    <a:pt x="6042" y="1078"/>
                    <a:pt x="6037" y="1078"/>
                  </a:cubicBezTo>
                  <a:cubicBezTo>
                    <a:pt x="5886" y="1086"/>
                    <a:pt x="5692" y="1107"/>
                    <a:pt x="5461" y="1107"/>
                  </a:cubicBezTo>
                  <a:cubicBezTo>
                    <a:pt x="4870" y="1107"/>
                    <a:pt x="4032" y="971"/>
                    <a:pt x="3013" y="142"/>
                  </a:cubicBezTo>
                  <a:cubicBezTo>
                    <a:pt x="2897" y="49"/>
                    <a:pt x="2686" y="0"/>
                    <a:pt x="243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5239625" y="2481600"/>
              <a:ext cx="102100" cy="88200"/>
            </a:xfrm>
            <a:custGeom>
              <a:avLst/>
              <a:gdLst/>
              <a:ahLst/>
              <a:cxnLst/>
              <a:rect l="l" t="t" r="r" b="b"/>
              <a:pathLst>
                <a:path w="4084" h="3528" extrusionOk="0">
                  <a:moveTo>
                    <a:pt x="1" y="0"/>
                  </a:moveTo>
                  <a:lnTo>
                    <a:pt x="1" y="0"/>
                  </a:lnTo>
                  <a:cubicBezTo>
                    <a:pt x="965" y="1238"/>
                    <a:pt x="559" y="3242"/>
                    <a:pt x="2023" y="3497"/>
                  </a:cubicBezTo>
                  <a:cubicBezTo>
                    <a:pt x="2150" y="3518"/>
                    <a:pt x="2273" y="3527"/>
                    <a:pt x="2392" y="3527"/>
                  </a:cubicBezTo>
                  <a:cubicBezTo>
                    <a:pt x="3143" y="3527"/>
                    <a:pt x="3733" y="3134"/>
                    <a:pt x="4084" y="2571"/>
                  </a:cubicBezTo>
                  <a:lnTo>
                    <a:pt x="4084" y="2571"/>
                  </a:lnTo>
                  <a:cubicBezTo>
                    <a:pt x="3961" y="2703"/>
                    <a:pt x="3724" y="2741"/>
                    <a:pt x="3545" y="2760"/>
                  </a:cubicBezTo>
                  <a:cubicBezTo>
                    <a:pt x="3433" y="2776"/>
                    <a:pt x="3325" y="2785"/>
                    <a:pt x="3219" y="2785"/>
                  </a:cubicBezTo>
                  <a:cubicBezTo>
                    <a:pt x="2310" y="2785"/>
                    <a:pt x="1603" y="2187"/>
                    <a:pt x="1078" y="1333"/>
                  </a:cubicBezTo>
                  <a:cubicBezTo>
                    <a:pt x="766" y="841"/>
                    <a:pt x="530" y="293"/>
                    <a:pt x="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5157875" y="2874600"/>
              <a:ext cx="27925" cy="20475"/>
            </a:xfrm>
            <a:custGeom>
              <a:avLst/>
              <a:gdLst/>
              <a:ahLst/>
              <a:cxnLst/>
              <a:rect l="l" t="t" r="r" b="b"/>
              <a:pathLst>
                <a:path w="1117" h="819" extrusionOk="0">
                  <a:moveTo>
                    <a:pt x="499" y="0"/>
                  </a:moveTo>
                  <a:cubicBezTo>
                    <a:pt x="482" y="0"/>
                    <a:pt x="464" y="2"/>
                    <a:pt x="445" y="6"/>
                  </a:cubicBezTo>
                  <a:cubicBezTo>
                    <a:pt x="20" y="100"/>
                    <a:pt x="1" y="819"/>
                    <a:pt x="1" y="819"/>
                  </a:cubicBezTo>
                  <a:lnTo>
                    <a:pt x="1116" y="819"/>
                  </a:lnTo>
                  <a:cubicBezTo>
                    <a:pt x="1116" y="819"/>
                    <a:pt x="875" y="0"/>
                    <a:pt x="499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4954000" y="2872225"/>
              <a:ext cx="28125" cy="20500"/>
            </a:xfrm>
            <a:custGeom>
              <a:avLst/>
              <a:gdLst/>
              <a:ahLst/>
              <a:cxnLst/>
              <a:rect l="l" t="t" r="r" b="b"/>
              <a:pathLst>
                <a:path w="1125" h="820" extrusionOk="0">
                  <a:moveTo>
                    <a:pt x="507" y="1"/>
                  </a:moveTo>
                  <a:cubicBezTo>
                    <a:pt x="489" y="1"/>
                    <a:pt x="472" y="3"/>
                    <a:pt x="454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125" y="819"/>
                  </a:lnTo>
                  <a:cubicBezTo>
                    <a:pt x="1125" y="819"/>
                    <a:pt x="875" y="1"/>
                    <a:pt x="507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5018725" y="2872225"/>
              <a:ext cx="30025" cy="20500"/>
            </a:xfrm>
            <a:custGeom>
              <a:avLst/>
              <a:gdLst/>
              <a:ahLst/>
              <a:cxnLst/>
              <a:rect l="l" t="t" r="r" b="b"/>
              <a:pathLst>
                <a:path w="1201" h="820" extrusionOk="0">
                  <a:moveTo>
                    <a:pt x="531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19" y="101"/>
                    <a:pt x="1" y="819"/>
                    <a:pt x="1" y="819"/>
                  </a:cubicBezTo>
                  <a:lnTo>
                    <a:pt x="1201" y="819"/>
                  </a:lnTo>
                  <a:cubicBezTo>
                    <a:pt x="1201" y="819"/>
                    <a:pt x="934" y="1"/>
                    <a:pt x="531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5217675" y="2872225"/>
              <a:ext cx="30250" cy="20500"/>
            </a:xfrm>
            <a:custGeom>
              <a:avLst/>
              <a:gdLst/>
              <a:ahLst/>
              <a:cxnLst/>
              <a:rect l="l" t="t" r="r" b="b"/>
              <a:pathLst>
                <a:path w="1210" h="820" extrusionOk="0">
                  <a:moveTo>
                    <a:pt x="532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210" y="819"/>
                  </a:lnTo>
                  <a:cubicBezTo>
                    <a:pt x="1210" y="819"/>
                    <a:pt x="943" y="1"/>
                    <a:pt x="532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4895625" y="2487225"/>
              <a:ext cx="142625" cy="183650"/>
            </a:xfrm>
            <a:custGeom>
              <a:avLst/>
              <a:gdLst/>
              <a:ahLst/>
              <a:cxnLst/>
              <a:rect l="l" t="t" r="r" b="b"/>
              <a:pathLst>
                <a:path w="5705" h="7346" extrusionOk="0">
                  <a:moveTo>
                    <a:pt x="3191" y="0"/>
                  </a:moveTo>
                  <a:cubicBezTo>
                    <a:pt x="3085" y="0"/>
                    <a:pt x="2976" y="10"/>
                    <a:pt x="2864" y="30"/>
                  </a:cubicBezTo>
                  <a:cubicBezTo>
                    <a:pt x="1239" y="333"/>
                    <a:pt x="1" y="484"/>
                    <a:pt x="1" y="3707"/>
                  </a:cubicBezTo>
                  <a:cubicBezTo>
                    <a:pt x="1" y="4226"/>
                    <a:pt x="672" y="7345"/>
                    <a:pt x="1428" y="7345"/>
                  </a:cubicBezTo>
                  <a:cubicBezTo>
                    <a:pt x="2250" y="7336"/>
                    <a:pt x="4112" y="5691"/>
                    <a:pt x="4773" y="4274"/>
                  </a:cubicBezTo>
                  <a:cubicBezTo>
                    <a:pt x="5704" y="2278"/>
                    <a:pt x="4805" y="0"/>
                    <a:pt x="319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5102600" y="2516000"/>
              <a:ext cx="111950" cy="173875"/>
            </a:xfrm>
            <a:custGeom>
              <a:avLst/>
              <a:gdLst/>
              <a:ahLst/>
              <a:cxnLst/>
              <a:rect l="l" t="t" r="r" b="b"/>
              <a:pathLst>
                <a:path w="4478" h="6955" extrusionOk="0">
                  <a:moveTo>
                    <a:pt x="2682" y="1"/>
                  </a:moveTo>
                  <a:cubicBezTo>
                    <a:pt x="2605" y="1"/>
                    <a:pt x="2527" y="14"/>
                    <a:pt x="2448" y="42"/>
                  </a:cubicBezTo>
                  <a:cubicBezTo>
                    <a:pt x="1456" y="410"/>
                    <a:pt x="1" y="467"/>
                    <a:pt x="1012" y="3227"/>
                  </a:cubicBezTo>
                  <a:cubicBezTo>
                    <a:pt x="1465" y="4436"/>
                    <a:pt x="1371" y="6591"/>
                    <a:pt x="1834" y="6922"/>
                  </a:cubicBezTo>
                  <a:cubicBezTo>
                    <a:pt x="1866" y="6944"/>
                    <a:pt x="1905" y="6955"/>
                    <a:pt x="1948" y="6955"/>
                  </a:cubicBezTo>
                  <a:cubicBezTo>
                    <a:pt x="2489" y="6955"/>
                    <a:pt x="3821" y="5293"/>
                    <a:pt x="4083" y="4068"/>
                  </a:cubicBezTo>
                  <a:cubicBezTo>
                    <a:pt x="4478" y="2225"/>
                    <a:pt x="3676" y="1"/>
                    <a:pt x="268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5095750" y="2390400"/>
              <a:ext cx="98300" cy="102000"/>
            </a:xfrm>
            <a:custGeom>
              <a:avLst/>
              <a:gdLst/>
              <a:ahLst/>
              <a:cxnLst/>
              <a:rect l="l" t="t" r="r" b="b"/>
              <a:pathLst>
                <a:path w="3932" h="4080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1890"/>
                    <a:pt x="265" y="3705"/>
                    <a:pt x="1418" y="4036"/>
                  </a:cubicBezTo>
                  <a:cubicBezTo>
                    <a:pt x="1527" y="4066"/>
                    <a:pt x="1637" y="4080"/>
                    <a:pt x="1748" y="4080"/>
                  </a:cubicBezTo>
                  <a:cubicBezTo>
                    <a:pt x="2368" y="4080"/>
                    <a:pt x="3034" y="3644"/>
                    <a:pt x="3932" y="3147"/>
                  </a:cubicBezTo>
                  <a:lnTo>
                    <a:pt x="3932" y="3147"/>
                  </a:lnTo>
                  <a:cubicBezTo>
                    <a:pt x="3464" y="3327"/>
                    <a:pt x="2996" y="3615"/>
                    <a:pt x="2597" y="3615"/>
                  </a:cubicBezTo>
                  <a:cubicBezTo>
                    <a:pt x="2513" y="3615"/>
                    <a:pt x="2431" y="3602"/>
                    <a:pt x="2354" y="3572"/>
                  </a:cubicBezTo>
                  <a:cubicBezTo>
                    <a:pt x="1749" y="3365"/>
                    <a:pt x="1135" y="832"/>
                    <a:pt x="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5443050" y="2418275"/>
              <a:ext cx="60050" cy="36775"/>
            </a:xfrm>
            <a:custGeom>
              <a:avLst/>
              <a:gdLst/>
              <a:ahLst/>
              <a:cxnLst/>
              <a:rect l="l" t="t" r="r" b="b"/>
              <a:pathLst>
                <a:path w="2402" h="1471" extrusionOk="0">
                  <a:moveTo>
                    <a:pt x="814" y="0"/>
                  </a:moveTo>
                  <a:cubicBezTo>
                    <a:pt x="814" y="0"/>
                    <a:pt x="1" y="256"/>
                    <a:pt x="360" y="1248"/>
                  </a:cubicBezTo>
                  <a:lnTo>
                    <a:pt x="814" y="1097"/>
                  </a:lnTo>
                  <a:cubicBezTo>
                    <a:pt x="1273" y="1365"/>
                    <a:pt x="1617" y="1470"/>
                    <a:pt x="1998" y="1470"/>
                  </a:cubicBezTo>
                  <a:cubicBezTo>
                    <a:pt x="2126" y="1470"/>
                    <a:pt x="2259" y="1458"/>
                    <a:pt x="2401" y="1437"/>
                  </a:cubicBezTo>
                  <a:cubicBezTo>
                    <a:pt x="2401" y="1437"/>
                    <a:pt x="521" y="1049"/>
                    <a:pt x="814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5451850" y="2429575"/>
              <a:ext cx="69450" cy="24675"/>
            </a:xfrm>
            <a:custGeom>
              <a:avLst/>
              <a:gdLst/>
              <a:ahLst/>
              <a:cxnLst/>
              <a:rect l="l" t="t" r="r" b="b"/>
              <a:pathLst>
                <a:path w="2778" h="987" extrusionOk="0">
                  <a:moveTo>
                    <a:pt x="425" y="0"/>
                  </a:moveTo>
                  <a:cubicBezTo>
                    <a:pt x="0" y="0"/>
                    <a:pt x="498" y="716"/>
                    <a:pt x="1426" y="919"/>
                  </a:cubicBezTo>
                  <a:cubicBezTo>
                    <a:pt x="1593" y="956"/>
                    <a:pt x="1864" y="986"/>
                    <a:pt x="2111" y="986"/>
                  </a:cubicBezTo>
                  <a:cubicBezTo>
                    <a:pt x="2367" y="986"/>
                    <a:pt x="2596" y="953"/>
                    <a:pt x="2654" y="862"/>
                  </a:cubicBezTo>
                  <a:cubicBezTo>
                    <a:pt x="2777" y="645"/>
                    <a:pt x="1596" y="238"/>
                    <a:pt x="528" y="11"/>
                  </a:cubicBezTo>
                  <a:cubicBezTo>
                    <a:pt x="489" y="4"/>
                    <a:pt x="455" y="0"/>
                    <a:pt x="425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5451000" y="2419950"/>
              <a:ext cx="71000" cy="28775"/>
            </a:xfrm>
            <a:custGeom>
              <a:avLst/>
              <a:gdLst/>
              <a:ahLst/>
              <a:cxnLst/>
              <a:rect l="l" t="t" r="r" b="b"/>
              <a:pathLst>
                <a:path w="2840" h="1151" extrusionOk="0">
                  <a:moveTo>
                    <a:pt x="419" y="1"/>
                  </a:moveTo>
                  <a:cubicBezTo>
                    <a:pt x="139" y="1"/>
                    <a:pt x="0" y="582"/>
                    <a:pt x="183" y="582"/>
                  </a:cubicBezTo>
                  <a:cubicBezTo>
                    <a:pt x="220" y="582"/>
                    <a:pt x="270" y="558"/>
                    <a:pt x="335" y="500"/>
                  </a:cubicBezTo>
                  <a:cubicBezTo>
                    <a:pt x="342" y="495"/>
                    <a:pt x="354" y="493"/>
                    <a:pt x="370" y="493"/>
                  </a:cubicBezTo>
                  <a:cubicBezTo>
                    <a:pt x="637" y="493"/>
                    <a:pt x="2110" y="1151"/>
                    <a:pt x="2575" y="1151"/>
                  </a:cubicBezTo>
                  <a:cubicBezTo>
                    <a:pt x="2643" y="1151"/>
                    <a:pt x="2689" y="1137"/>
                    <a:pt x="2707" y="1105"/>
                  </a:cubicBezTo>
                  <a:cubicBezTo>
                    <a:pt x="2839" y="897"/>
                    <a:pt x="1526" y="302"/>
                    <a:pt x="477" y="9"/>
                  </a:cubicBezTo>
                  <a:cubicBezTo>
                    <a:pt x="457" y="4"/>
                    <a:pt x="438" y="1"/>
                    <a:pt x="419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5457950" y="2414775"/>
              <a:ext cx="80150" cy="33950"/>
            </a:xfrm>
            <a:custGeom>
              <a:avLst/>
              <a:gdLst/>
              <a:ahLst/>
              <a:cxnLst/>
              <a:rect l="l" t="t" r="r" b="b"/>
              <a:pathLst>
                <a:path w="3206" h="1358" extrusionOk="0">
                  <a:moveTo>
                    <a:pt x="515" y="0"/>
                  </a:moveTo>
                  <a:cubicBezTo>
                    <a:pt x="361" y="0"/>
                    <a:pt x="240" y="26"/>
                    <a:pt x="170" y="84"/>
                  </a:cubicBezTo>
                  <a:cubicBezTo>
                    <a:pt x="0" y="235"/>
                    <a:pt x="10" y="566"/>
                    <a:pt x="199" y="613"/>
                  </a:cubicBezTo>
                  <a:cubicBezTo>
                    <a:pt x="476" y="691"/>
                    <a:pt x="2050" y="1358"/>
                    <a:pt x="2454" y="1358"/>
                  </a:cubicBezTo>
                  <a:cubicBezTo>
                    <a:pt x="2491" y="1358"/>
                    <a:pt x="2518" y="1352"/>
                    <a:pt x="2533" y="1341"/>
                  </a:cubicBezTo>
                  <a:cubicBezTo>
                    <a:pt x="3206" y="796"/>
                    <a:pt x="1367" y="0"/>
                    <a:pt x="5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5477075" y="2406250"/>
              <a:ext cx="42325" cy="17375"/>
            </a:xfrm>
            <a:custGeom>
              <a:avLst/>
              <a:gdLst/>
              <a:ahLst/>
              <a:cxnLst/>
              <a:rect l="l" t="t" r="r" b="b"/>
              <a:pathLst>
                <a:path w="1693" h="695" extrusionOk="0">
                  <a:moveTo>
                    <a:pt x="557" y="1"/>
                  </a:moveTo>
                  <a:cubicBezTo>
                    <a:pt x="313" y="1"/>
                    <a:pt x="101" y="31"/>
                    <a:pt x="67" y="122"/>
                  </a:cubicBezTo>
                  <a:cubicBezTo>
                    <a:pt x="1" y="330"/>
                    <a:pt x="804" y="368"/>
                    <a:pt x="1551" y="689"/>
                  </a:cubicBezTo>
                  <a:cubicBezTo>
                    <a:pt x="1559" y="693"/>
                    <a:pt x="1567" y="694"/>
                    <a:pt x="1573" y="694"/>
                  </a:cubicBezTo>
                  <a:cubicBezTo>
                    <a:pt x="1693" y="694"/>
                    <a:pt x="1434" y="130"/>
                    <a:pt x="1381" y="94"/>
                  </a:cubicBezTo>
                  <a:cubicBezTo>
                    <a:pt x="1347" y="66"/>
                    <a:pt x="917" y="1"/>
                    <a:pt x="557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5487000" y="2409300"/>
              <a:ext cx="30250" cy="10275"/>
            </a:xfrm>
            <a:custGeom>
              <a:avLst/>
              <a:gdLst/>
              <a:ahLst/>
              <a:cxnLst/>
              <a:rect l="l" t="t" r="r" b="b"/>
              <a:pathLst>
                <a:path w="1210" h="411" extrusionOk="0">
                  <a:moveTo>
                    <a:pt x="431" y="0"/>
                  </a:moveTo>
                  <a:cubicBezTo>
                    <a:pt x="243" y="0"/>
                    <a:pt x="76" y="23"/>
                    <a:pt x="48" y="95"/>
                  </a:cubicBezTo>
                  <a:cubicBezTo>
                    <a:pt x="1" y="246"/>
                    <a:pt x="549" y="170"/>
                    <a:pt x="1088" y="407"/>
                  </a:cubicBezTo>
                  <a:cubicBezTo>
                    <a:pt x="1097" y="410"/>
                    <a:pt x="1104" y="411"/>
                    <a:pt x="1111" y="411"/>
                  </a:cubicBezTo>
                  <a:cubicBezTo>
                    <a:pt x="1209" y="411"/>
                    <a:pt x="1065" y="102"/>
                    <a:pt x="1012" y="66"/>
                  </a:cubicBezTo>
                  <a:cubicBezTo>
                    <a:pt x="990" y="44"/>
                    <a:pt x="691" y="0"/>
                    <a:pt x="43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5399625" y="2389100"/>
              <a:ext cx="40850" cy="22125"/>
            </a:xfrm>
            <a:custGeom>
              <a:avLst/>
              <a:gdLst/>
              <a:ahLst/>
              <a:cxnLst/>
              <a:rect l="l" t="t" r="r" b="b"/>
              <a:pathLst>
                <a:path w="1634" h="885" extrusionOk="0">
                  <a:moveTo>
                    <a:pt x="656" y="0"/>
                  </a:moveTo>
                  <a:cubicBezTo>
                    <a:pt x="375" y="0"/>
                    <a:pt x="137" y="14"/>
                    <a:pt x="122" y="52"/>
                  </a:cubicBezTo>
                  <a:cubicBezTo>
                    <a:pt x="1" y="313"/>
                    <a:pt x="393" y="884"/>
                    <a:pt x="856" y="884"/>
                  </a:cubicBezTo>
                  <a:cubicBezTo>
                    <a:pt x="863" y="884"/>
                    <a:pt x="870" y="884"/>
                    <a:pt x="878" y="884"/>
                  </a:cubicBezTo>
                  <a:cubicBezTo>
                    <a:pt x="1350" y="865"/>
                    <a:pt x="1634" y="81"/>
                    <a:pt x="1596" y="52"/>
                  </a:cubicBezTo>
                  <a:cubicBezTo>
                    <a:pt x="1574" y="30"/>
                    <a:pt x="1069" y="0"/>
                    <a:pt x="656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5404775" y="2388575"/>
              <a:ext cx="32175" cy="17925"/>
            </a:xfrm>
            <a:custGeom>
              <a:avLst/>
              <a:gdLst/>
              <a:ahLst/>
              <a:cxnLst/>
              <a:rect l="l" t="t" r="r" b="b"/>
              <a:pathLst>
                <a:path w="1287" h="717" extrusionOk="0">
                  <a:moveTo>
                    <a:pt x="779" y="1"/>
                  </a:moveTo>
                  <a:cubicBezTo>
                    <a:pt x="479" y="1"/>
                    <a:pt x="179" y="39"/>
                    <a:pt x="1" y="139"/>
                  </a:cubicBezTo>
                  <a:cubicBezTo>
                    <a:pt x="10" y="333"/>
                    <a:pt x="191" y="716"/>
                    <a:pt x="543" y="716"/>
                  </a:cubicBezTo>
                  <a:cubicBezTo>
                    <a:pt x="551" y="716"/>
                    <a:pt x="559" y="716"/>
                    <a:pt x="568" y="716"/>
                  </a:cubicBezTo>
                  <a:cubicBezTo>
                    <a:pt x="1097" y="706"/>
                    <a:pt x="1286" y="35"/>
                    <a:pt x="1286" y="35"/>
                  </a:cubicBezTo>
                  <a:cubicBezTo>
                    <a:pt x="1135" y="14"/>
                    <a:pt x="957" y="1"/>
                    <a:pt x="779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5408800" y="2385275"/>
              <a:ext cx="22150" cy="15775"/>
            </a:xfrm>
            <a:custGeom>
              <a:avLst/>
              <a:gdLst/>
              <a:ahLst/>
              <a:cxnLst/>
              <a:rect l="l" t="t" r="r" b="b"/>
              <a:pathLst>
                <a:path w="886" h="631" extrusionOk="0">
                  <a:moveTo>
                    <a:pt x="491" y="0"/>
                  </a:moveTo>
                  <a:cubicBezTo>
                    <a:pt x="262" y="0"/>
                    <a:pt x="0" y="108"/>
                    <a:pt x="10" y="281"/>
                  </a:cubicBezTo>
                  <a:cubicBezTo>
                    <a:pt x="29" y="423"/>
                    <a:pt x="76" y="630"/>
                    <a:pt x="407" y="630"/>
                  </a:cubicBezTo>
                  <a:cubicBezTo>
                    <a:pt x="412" y="631"/>
                    <a:pt x="416" y="631"/>
                    <a:pt x="421" y="631"/>
                  </a:cubicBezTo>
                  <a:cubicBezTo>
                    <a:pt x="740" y="631"/>
                    <a:pt x="804" y="309"/>
                    <a:pt x="804" y="309"/>
                  </a:cubicBezTo>
                  <a:cubicBezTo>
                    <a:pt x="885" y="92"/>
                    <a:pt x="702" y="0"/>
                    <a:pt x="49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5418025" y="2394325"/>
              <a:ext cx="5550" cy="3175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157" y="0"/>
                  </a:moveTo>
                  <a:cubicBezTo>
                    <a:pt x="113" y="0"/>
                    <a:pt x="50" y="12"/>
                    <a:pt x="0" y="32"/>
                  </a:cubicBezTo>
                  <a:cubicBezTo>
                    <a:pt x="0" y="61"/>
                    <a:pt x="10" y="127"/>
                    <a:pt x="104" y="127"/>
                  </a:cubicBezTo>
                  <a:cubicBezTo>
                    <a:pt x="199" y="127"/>
                    <a:pt x="208" y="32"/>
                    <a:pt x="208" y="32"/>
                  </a:cubicBezTo>
                  <a:cubicBezTo>
                    <a:pt x="221" y="10"/>
                    <a:pt x="197" y="0"/>
                    <a:pt x="157" y="0"/>
                  </a:cubicBezTo>
                  <a:close/>
                </a:path>
              </a:pathLst>
            </a:custGeom>
            <a:solidFill>
              <a:srgbClr val="BA8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5394150" y="2376675"/>
              <a:ext cx="47525" cy="18700"/>
            </a:xfrm>
            <a:custGeom>
              <a:avLst/>
              <a:gdLst/>
              <a:ahLst/>
              <a:cxnLst/>
              <a:rect l="l" t="t" r="r" b="b"/>
              <a:pathLst>
                <a:path w="1901" h="748" extrusionOk="0">
                  <a:moveTo>
                    <a:pt x="987" y="0"/>
                  </a:moveTo>
                  <a:cubicBezTo>
                    <a:pt x="715" y="0"/>
                    <a:pt x="402" y="132"/>
                    <a:pt x="1" y="483"/>
                  </a:cubicBezTo>
                  <a:lnTo>
                    <a:pt x="76" y="748"/>
                  </a:lnTo>
                  <a:cubicBezTo>
                    <a:pt x="76" y="748"/>
                    <a:pt x="415" y="500"/>
                    <a:pt x="1108" y="500"/>
                  </a:cubicBezTo>
                  <a:cubicBezTo>
                    <a:pt x="1334" y="500"/>
                    <a:pt x="1598" y="527"/>
                    <a:pt x="1900" y="596"/>
                  </a:cubicBezTo>
                  <a:lnTo>
                    <a:pt x="1900" y="436"/>
                  </a:lnTo>
                  <a:cubicBezTo>
                    <a:pt x="1597" y="201"/>
                    <a:pt x="1323" y="0"/>
                    <a:pt x="9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5432775" y="2419975"/>
              <a:ext cx="30625" cy="29875"/>
            </a:xfrm>
            <a:custGeom>
              <a:avLst/>
              <a:gdLst/>
              <a:ahLst/>
              <a:cxnLst/>
              <a:rect l="l" t="t" r="r" b="b"/>
              <a:pathLst>
                <a:path w="1225" h="1195" extrusionOk="0">
                  <a:moveTo>
                    <a:pt x="959" y="0"/>
                  </a:moveTo>
                  <a:cubicBezTo>
                    <a:pt x="824" y="0"/>
                    <a:pt x="130" y="267"/>
                    <a:pt x="72" y="490"/>
                  </a:cubicBezTo>
                  <a:cubicBezTo>
                    <a:pt x="0" y="712"/>
                    <a:pt x="441" y="1195"/>
                    <a:pt x="761" y="1195"/>
                  </a:cubicBezTo>
                  <a:cubicBezTo>
                    <a:pt x="780" y="1195"/>
                    <a:pt x="800" y="1193"/>
                    <a:pt x="818" y="1189"/>
                  </a:cubicBezTo>
                  <a:cubicBezTo>
                    <a:pt x="1225" y="1085"/>
                    <a:pt x="554" y="641"/>
                    <a:pt x="979" y="17"/>
                  </a:cubicBezTo>
                  <a:cubicBezTo>
                    <a:pt x="986" y="6"/>
                    <a:pt x="978" y="0"/>
                    <a:pt x="959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5379275" y="2366425"/>
              <a:ext cx="47975" cy="25875"/>
            </a:xfrm>
            <a:custGeom>
              <a:avLst/>
              <a:gdLst/>
              <a:ahLst/>
              <a:cxnLst/>
              <a:rect l="l" t="t" r="r" b="b"/>
              <a:pathLst>
                <a:path w="1919" h="1035" extrusionOk="0">
                  <a:moveTo>
                    <a:pt x="1165" y="1"/>
                  </a:moveTo>
                  <a:cubicBezTo>
                    <a:pt x="971" y="1"/>
                    <a:pt x="738" y="50"/>
                    <a:pt x="463" y="184"/>
                  </a:cubicBezTo>
                  <a:cubicBezTo>
                    <a:pt x="0" y="402"/>
                    <a:pt x="511" y="1035"/>
                    <a:pt x="511" y="1035"/>
                  </a:cubicBezTo>
                  <a:cubicBezTo>
                    <a:pt x="666" y="683"/>
                    <a:pt x="921" y="317"/>
                    <a:pt x="1581" y="317"/>
                  </a:cubicBezTo>
                  <a:cubicBezTo>
                    <a:pt x="1683" y="317"/>
                    <a:pt x="1796" y="326"/>
                    <a:pt x="1919" y="345"/>
                  </a:cubicBezTo>
                  <a:cubicBezTo>
                    <a:pt x="1919" y="345"/>
                    <a:pt x="1679" y="1"/>
                    <a:pt x="116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5395800" y="2387100"/>
              <a:ext cx="46350" cy="8275"/>
            </a:xfrm>
            <a:custGeom>
              <a:avLst/>
              <a:gdLst/>
              <a:ahLst/>
              <a:cxnLst/>
              <a:rect l="l" t="t" r="r" b="b"/>
              <a:pathLst>
                <a:path w="1854" h="331" extrusionOk="0">
                  <a:moveTo>
                    <a:pt x="1105" y="1"/>
                  </a:moveTo>
                  <a:cubicBezTo>
                    <a:pt x="367" y="1"/>
                    <a:pt x="1" y="293"/>
                    <a:pt x="1" y="293"/>
                  </a:cubicBezTo>
                  <a:lnTo>
                    <a:pt x="10" y="331"/>
                  </a:lnTo>
                  <a:cubicBezTo>
                    <a:pt x="10" y="331"/>
                    <a:pt x="352" y="115"/>
                    <a:pt x="1034" y="115"/>
                  </a:cubicBezTo>
                  <a:cubicBezTo>
                    <a:pt x="1267" y="115"/>
                    <a:pt x="1540" y="140"/>
                    <a:pt x="1853" y="208"/>
                  </a:cubicBezTo>
                  <a:lnTo>
                    <a:pt x="1825" y="85"/>
                  </a:lnTo>
                  <a:cubicBezTo>
                    <a:pt x="1555" y="24"/>
                    <a:pt x="1315" y="1"/>
                    <a:pt x="1105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5121975" y="2735350"/>
              <a:ext cx="37600" cy="28850"/>
            </a:xfrm>
            <a:custGeom>
              <a:avLst/>
              <a:gdLst/>
              <a:ahLst/>
              <a:cxnLst/>
              <a:rect l="l" t="t" r="r" b="b"/>
              <a:pathLst>
                <a:path w="1504" h="1154" extrusionOk="0">
                  <a:moveTo>
                    <a:pt x="416" y="0"/>
                  </a:moveTo>
                  <a:cubicBezTo>
                    <a:pt x="190" y="0"/>
                    <a:pt x="0" y="255"/>
                    <a:pt x="0" y="577"/>
                  </a:cubicBezTo>
                  <a:cubicBezTo>
                    <a:pt x="0" y="898"/>
                    <a:pt x="190" y="1153"/>
                    <a:pt x="416" y="1153"/>
                  </a:cubicBezTo>
                  <a:cubicBezTo>
                    <a:pt x="653" y="1153"/>
                    <a:pt x="1503" y="728"/>
                    <a:pt x="1503" y="406"/>
                  </a:cubicBezTo>
                  <a:cubicBezTo>
                    <a:pt x="1503" y="95"/>
                    <a:pt x="643" y="0"/>
                    <a:pt x="41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4907450" y="2737700"/>
              <a:ext cx="33325" cy="28850"/>
            </a:xfrm>
            <a:custGeom>
              <a:avLst/>
              <a:gdLst/>
              <a:ahLst/>
              <a:cxnLst/>
              <a:rect l="l" t="t" r="r" b="b"/>
              <a:pathLst>
                <a:path w="1333" h="1154" extrusionOk="0">
                  <a:moveTo>
                    <a:pt x="407" y="1"/>
                  </a:moveTo>
                  <a:cubicBezTo>
                    <a:pt x="189" y="1"/>
                    <a:pt x="0" y="256"/>
                    <a:pt x="0" y="577"/>
                  </a:cubicBezTo>
                  <a:cubicBezTo>
                    <a:pt x="0" y="898"/>
                    <a:pt x="189" y="1154"/>
                    <a:pt x="407" y="1154"/>
                  </a:cubicBezTo>
                  <a:cubicBezTo>
                    <a:pt x="633" y="1144"/>
                    <a:pt x="1333" y="1116"/>
                    <a:pt x="1333" y="794"/>
                  </a:cubicBezTo>
                  <a:cubicBezTo>
                    <a:pt x="1333" y="483"/>
                    <a:pt x="633" y="1"/>
                    <a:pt x="407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5433375" y="2434575"/>
              <a:ext cx="15375" cy="17500"/>
            </a:xfrm>
            <a:custGeom>
              <a:avLst/>
              <a:gdLst/>
              <a:ahLst/>
              <a:cxnLst/>
              <a:rect l="l" t="t" r="r" b="b"/>
              <a:pathLst>
                <a:path w="615" h="700" extrusionOk="0">
                  <a:moveTo>
                    <a:pt x="615" y="615"/>
                  </a:move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5" y="615"/>
                    <a:pt x="615" y="615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85" y="1"/>
                    <a:pt x="1" y="426"/>
                    <a:pt x="378" y="700"/>
                  </a:cubicBez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4" y="615"/>
                    <a:pt x="614" y="615"/>
                  </a:cubicBezTo>
                  <a:cubicBezTo>
                    <a:pt x="590" y="615"/>
                    <a:pt x="160" y="353"/>
                    <a:pt x="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4895875" y="2470225"/>
              <a:ext cx="101700" cy="109350"/>
            </a:xfrm>
            <a:custGeom>
              <a:avLst/>
              <a:gdLst/>
              <a:ahLst/>
              <a:cxnLst/>
              <a:rect l="l" t="t" r="r" b="b"/>
              <a:pathLst>
                <a:path w="4068" h="4374" extrusionOk="0">
                  <a:moveTo>
                    <a:pt x="2980" y="1"/>
                  </a:moveTo>
                  <a:cubicBezTo>
                    <a:pt x="2931" y="1"/>
                    <a:pt x="2879" y="4"/>
                    <a:pt x="2826" y="11"/>
                  </a:cubicBezTo>
                  <a:cubicBezTo>
                    <a:pt x="1853" y="134"/>
                    <a:pt x="804" y="833"/>
                    <a:pt x="369" y="1882"/>
                  </a:cubicBezTo>
                  <a:cubicBezTo>
                    <a:pt x="0" y="2752"/>
                    <a:pt x="38" y="4122"/>
                    <a:pt x="577" y="4330"/>
                  </a:cubicBezTo>
                  <a:cubicBezTo>
                    <a:pt x="668" y="4359"/>
                    <a:pt x="768" y="4374"/>
                    <a:pt x="875" y="4374"/>
                  </a:cubicBezTo>
                  <a:cubicBezTo>
                    <a:pt x="1526" y="4374"/>
                    <a:pt x="2437" y="3840"/>
                    <a:pt x="3119" y="2874"/>
                  </a:cubicBezTo>
                  <a:cubicBezTo>
                    <a:pt x="4067" y="1511"/>
                    <a:pt x="4032" y="1"/>
                    <a:pt x="2980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5122925" y="2533300"/>
              <a:ext cx="45125" cy="82050"/>
            </a:xfrm>
            <a:custGeom>
              <a:avLst/>
              <a:gdLst/>
              <a:ahLst/>
              <a:cxnLst/>
              <a:rect l="l" t="t" r="r" b="b"/>
              <a:pathLst>
                <a:path w="1805" h="3282" extrusionOk="0">
                  <a:moveTo>
                    <a:pt x="1110" y="0"/>
                  </a:moveTo>
                  <a:cubicBezTo>
                    <a:pt x="1033" y="0"/>
                    <a:pt x="949" y="22"/>
                    <a:pt x="860" y="68"/>
                  </a:cubicBezTo>
                  <a:cubicBezTo>
                    <a:pt x="388" y="304"/>
                    <a:pt x="0" y="871"/>
                    <a:pt x="0" y="1486"/>
                  </a:cubicBezTo>
                  <a:cubicBezTo>
                    <a:pt x="0" y="2005"/>
                    <a:pt x="246" y="3281"/>
                    <a:pt x="577" y="3281"/>
                  </a:cubicBezTo>
                  <a:cubicBezTo>
                    <a:pt x="955" y="3281"/>
                    <a:pt x="1465" y="2204"/>
                    <a:pt x="1635" y="1486"/>
                  </a:cubicBezTo>
                  <a:cubicBezTo>
                    <a:pt x="1804" y="705"/>
                    <a:pt x="1555" y="0"/>
                    <a:pt x="111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5170175" y="2535925"/>
              <a:ext cx="16075" cy="21800"/>
            </a:xfrm>
            <a:custGeom>
              <a:avLst/>
              <a:gdLst/>
              <a:ahLst/>
              <a:cxnLst/>
              <a:rect l="l" t="t" r="r" b="b"/>
              <a:pathLst>
                <a:path w="643" h="872" extrusionOk="0">
                  <a:moveTo>
                    <a:pt x="333" y="0"/>
                  </a:moveTo>
                  <a:cubicBezTo>
                    <a:pt x="329" y="0"/>
                    <a:pt x="326" y="1"/>
                    <a:pt x="322" y="1"/>
                  </a:cubicBezTo>
                  <a:cubicBezTo>
                    <a:pt x="142" y="10"/>
                    <a:pt x="0" y="152"/>
                    <a:pt x="38" y="350"/>
                  </a:cubicBezTo>
                  <a:cubicBezTo>
                    <a:pt x="75" y="514"/>
                    <a:pt x="252" y="872"/>
                    <a:pt x="366" y="872"/>
                  </a:cubicBezTo>
                  <a:cubicBezTo>
                    <a:pt x="370" y="872"/>
                    <a:pt x="374" y="871"/>
                    <a:pt x="378" y="870"/>
                  </a:cubicBezTo>
                  <a:cubicBezTo>
                    <a:pt x="511" y="861"/>
                    <a:pt x="615" y="587"/>
                    <a:pt x="624" y="417"/>
                  </a:cubicBezTo>
                  <a:cubicBezTo>
                    <a:pt x="643" y="213"/>
                    <a:pt x="507" y="0"/>
                    <a:pt x="333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5020375" y="2391350"/>
              <a:ext cx="73750" cy="50425"/>
            </a:xfrm>
            <a:custGeom>
              <a:avLst/>
              <a:gdLst/>
              <a:ahLst/>
              <a:cxnLst/>
              <a:rect l="l" t="t" r="r" b="b"/>
              <a:pathLst>
                <a:path w="2950" h="2017" extrusionOk="0">
                  <a:moveTo>
                    <a:pt x="2116" y="1"/>
                  </a:moveTo>
                  <a:cubicBezTo>
                    <a:pt x="1655" y="1"/>
                    <a:pt x="1099" y="220"/>
                    <a:pt x="710" y="633"/>
                  </a:cubicBezTo>
                  <a:cubicBezTo>
                    <a:pt x="322" y="1030"/>
                    <a:pt x="1" y="1739"/>
                    <a:pt x="218" y="1918"/>
                  </a:cubicBezTo>
                  <a:cubicBezTo>
                    <a:pt x="292" y="1983"/>
                    <a:pt x="408" y="2016"/>
                    <a:pt x="554" y="2016"/>
                  </a:cubicBezTo>
                  <a:cubicBezTo>
                    <a:pt x="872" y="2016"/>
                    <a:pt x="1329" y="1859"/>
                    <a:pt x="1777" y="1540"/>
                  </a:cubicBezTo>
                  <a:cubicBezTo>
                    <a:pt x="2600" y="945"/>
                    <a:pt x="2949" y="123"/>
                    <a:pt x="2335" y="19"/>
                  </a:cubicBezTo>
                  <a:cubicBezTo>
                    <a:pt x="2265" y="7"/>
                    <a:pt x="2192" y="1"/>
                    <a:pt x="2116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5090550" y="2405300"/>
              <a:ext cx="8425" cy="15125"/>
            </a:xfrm>
            <a:custGeom>
              <a:avLst/>
              <a:gdLst/>
              <a:ahLst/>
              <a:cxnLst/>
              <a:rect l="l" t="t" r="r" b="b"/>
              <a:pathLst>
                <a:path w="337" h="605" extrusionOk="0">
                  <a:moveTo>
                    <a:pt x="201" y="0"/>
                  </a:moveTo>
                  <a:cubicBezTo>
                    <a:pt x="186" y="0"/>
                    <a:pt x="169" y="6"/>
                    <a:pt x="152" y="18"/>
                  </a:cubicBezTo>
                  <a:cubicBezTo>
                    <a:pt x="67" y="75"/>
                    <a:pt x="1" y="207"/>
                    <a:pt x="10" y="349"/>
                  </a:cubicBezTo>
                  <a:cubicBezTo>
                    <a:pt x="19" y="459"/>
                    <a:pt x="91" y="605"/>
                    <a:pt x="147" y="605"/>
                  </a:cubicBezTo>
                  <a:cubicBezTo>
                    <a:pt x="148" y="605"/>
                    <a:pt x="150" y="605"/>
                    <a:pt x="152" y="604"/>
                  </a:cubicBezTo>
                  <a:cubicBezTo>
                    <a:pt x="218" y="604"/>
                    <a:pt x="303" y="491"/>
                    <a:pt x="312" y="321"/>
                  </a:cubicBezTo>
                  <a:cubicBezTo>
                    <a:pt x="336" y="147"/>
                    <a:pt x="281" y="0"/>
                    <a:pt x="201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5183175" y="2467225"/>
              <a:ext cx="74675" cy="108000"/>
            </a:xfrm>
            <a:custGeom>
              <a:avLst/>
              <a:gdLst/>
              <a:ahLst/>
              <a:cxnLst/>
              <a:rect l="l" t="t" r="r" b="b"/>
              <a:pathLst>
                <a:path w="2987" h="4320" extrusionOk="0">
                  <a:moveTo>
                    <a:pt x="942" y="0"/>
                  </a:moveTo>
                  <a:cubicBezTo>
                    <a:pt x="713" y="0"/>
                    <a:pt x="519" y="75"/>
                    <a:pt x="407" y="244"/>
                  </a:cubicBezTo>
                  <a:cubicBezTo>
                    <a:pt x="0" y="821"/>
                    <a:pt x="47" y="2569"/>
                    <a:pt x="813" y="3524"/>
                  </a:cubicBezTo>
                  <a:cubicBezTo>
                    <a:pt x="1239" y="4050"/>
                    <a:pt x="1715" y="4320"/>
                    <a:pt x="2084" y="4320"/>
                  </a:cubicBezTo>
                  <a:cubicBezTo>
                    <a:pt x="2346" y="4320"/>
                    <a:pt x="2554" y="4185"/>
                    <a:pt x="2656" y="3911"/>
                  </a:cubicBezTo>
                  <a:cubicBezTo>
                    <a:pt x="2883" y="3316"/>
                    <a:pt x="2987" y="1596"/>
                    <a:pt x="2486" y="878"/>
                  </a:cubicBezTo>
                  <a:cubicBezTo>
                    <a:pt x="2116" y="35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5168050" y="2470325"/>
              <a:ext cx="57425" cy="32000"/>
            </a:xfrm>
            <a:custGeom>
              <a:avLst/>
              <a:gdLst/>
              <a:ahLst/>
              <a:cxnLst/>
              <a:rect l="l" t="t" r="r" b="b"/>
              <a:pathLst>
                <a:path w="2297" h="1280" extrusionOk="0">
                  <a:moveTo>
                    <a:pt x="1560" y="0"/>
                  </a:moveTo>
                  <a:cubicBezTo>
                    <a:pt x="1264" y="0"/>
                    <a:pt x="922" y="99"/>
                    <a:pt x="643" y="309"/>
                  </a:cubicBezTo>
                  <a:cubicBezTo>
                    <a:pt x="312" y="555"/>
                    <a:pt x="0" y="1018"/>
                    <a:pt x="123" y="1169"/>
                  </a:cubicBezTo>
                  <a:cubicBezTo>
                    <a:pt x="194" y="1240"/>
                    <a:pt x="327" y="1279"/>
                    <a:pt x="499" y="1279"/>
                  </a:cubicBezTo>
                  <a:cubicBezTo>
                    <a:pt x="720" y="1279"/>
                    <a:pt x="1003" y="1214"/>
                    <a:pt x="1295" y="1065"/>
                  </a:cubicBezTo>
                  <a:cubicBezTo>
                    <a:pt x="1957" y="735"/>
                    <a:pt x="2297" y="177"/>
                    <a:pt x="1881" y="45"/>
                  </a:cubicBezTo>
                  <a:cubicBezTo>
                    <a:pt x="1785" y="15"/>
                    <a:pt x="1676" y="0"/>
                    <a:pt x="156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5147250" y="2517600"/>
              <a:ext cx="46350" cy="20725"/>
            </a:xfrm>
            <a:custGeom>
              <a:avLst/>
              <a:gdLst/>
              <a:ahLst/>
              <a:cxnLst/>
              <a:rect l="l" t="t" r="r" b="b"/>
              <a:pathLst>
                <a:path w="1854" h="829" extrusionOk="0">
                  <a:moveTo>
                    <a:pt x="849" y="0"/>
                  </a:moveTo>
                  <a:cubicBezTo>
                    <a:pt x="367" y="0"/>
                    <a:pt x="1" y="280"/>
                    <a:pt x="1" y="280"/>
                  </a:cubicBezTo>
                  <a:cubicBezTo>
                    <a:pt x="104" y="246"/>
                    <a:pt x="250" y="226"/>
                    <a:pt x="417" y="226"/>
                  </a:cubicBezTo>
                  <a:cubicBezTo>
                    <a:pt x="894" y="226"/>
                    <a:pt x="1545" y="387"/>
                    <a:pt x="1853" y="828"/>
                  </a:cubicBezTo>
                  <a:cubicBezTo>
                    <a:pt x="1853" y="828"/>
                    <a:pt x="1749" y="186"/>
                    <a:pt x="1135" y="34"/>
                  </a:cubicBezTo>
                  <a:cubicBezTo>
                    <a:pt x="1037" y="10"/>
                    <a:pt x="941" y="0"/>
                    <a:pt x="84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4983525" y="2469025"/>
              <a:ext cx="44925" cy="52525"/>
            </a:xfrm>
            <a:custGeom>
              <a:avLst/>
              <a:gdLst/>
              <a:ahLst/>
              <a:cxnLst/>
              <a:rect l="l" t="t" r="r" b="b"/>
              <a:pathLst>
                <a:path w="1797" h="2101" extrusionOk="0">
                  <a:moveTo>
                    <a:pt x="55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511" y="267"/>
                    <a:pt x="1560" y="1259"/>
                    <a:pt x="1616" y="2100"/>
                  </a:cubicBezTo>
                  <a:cubicBezTo>
                    <a:pt x="1616" y="2100"/>
                    <a:pt x="1796" y="1259"/>
                    <a:pt x="1238" y="598"/>
                  </a:cubicBezTo>
                  <a:cubicBezTo>
                    <a:pt x="790" y="46"/>
                    <a:pt x="229" y="0"/>
                    <a:pt x="5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Rectangle: Rounded Corners 293">
            <a:extLst>
              <a:ext uri="{FF2B5EF4-FFF2-40B4-BE49-F238E27FC236}">
                <a16:creationId xmlns:a16="http://schemas.microsoft.com/office/drawing/2014/main" xmlns="" id="{5C8124F2-B137-44CB-ABEE-D43FA5AA113E}"/>
              </a:ext>
            </a:extLst>
          </p:cNvPr>
          <p:cNvSpPr/>
          <p:nvPr/>
        </p:nvSpPr>
        <p:spPr>
          <a:xfrm>
            <a:off x="626533" y="141366"/>
            <a:ext cx="8062991" cy="704834"/>
          </a:xfrm>
          <a:custGeom>
            <a:avLst/>
            <a:gdLst>
              <a:gd name="connsiteX0" fmla="*/ 0 w 8062991"/>
              <a:gd name="connsiteY0" fmla="*/ 117475 h 704834"/>
              <a:gd name="connsiteX1" fmla="*/ 117475 w 8062991"/>
              <a:gd name="connsiteY1" fmla="*/ 0 h 704834"/>
              <a:gd name="connsiteX2" fmla="*/ 7945516 w 8062991"/>
              <a:gd name="connsiteY2" fmla="*/ 0 h 704834"/>
              <a:gd name="connsiteX3" fmla="*/ 8062991 w 8062991"/>
              <a:gd name="connsiteY3" fmla="*/ 117475 h 704834"/>
              <a:gd name="connsiteX4" fmla="*/ 8062991 w 8062991"/>
              <a:gd name="connsiteY4" fmla="*/ 587359 h 704834"/>
              <a:gd name="connsiteX5" fmla="*/ 7945516 w 8062991"/>
              <a:gd name="connsiteY5" fmla="*/ 704834 h 704834"/>
              <a:gd name="connsiteX6" fmla="*/ 117475 w 8062991"/>
              <a:gd name="connsiteY6" fmla="*/ 704834 h 704834"/>
              <a:gd name="connsiteX7" fmla="*/ 0 w 8062991"/>
              <a:gd name="connsiteY7" fmla="*/ 587359 h 704834"/>
              <a:gd name="connsiteX8" fmla="*/ 0 w 8062991"/>
              <a:gd name="connsiteY8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2991" h="704834" fill="none" extrusionOk="0">
                <a:moveTo>
                  <a:pt x="0" y="117475"/>
                </a:moveTo>
                <a:cubicBezTo>
                  <a:pt x="1778" y="52110"/>
                  <a:pt x="51305" y="-4013"/>
                  <a:pt x="117475" y="0"/>
                </a:cubicBezTo>
                <a:cubicBezTo>
                  <a:pt x="2212760" y="90994"/>
                  <a:pt x="6275072" y="-120306"/>
                  <a:pt x="7945516" y="0"/>
                </a:cubicBezTo>
                <a:cubicBezTo>
                  <a:pt x="8008677" y="405"/>
                  <a:pt x="8062534" y="61428"/>
                  <a:pt x="8062991" y="117475"/>
                </a:cubicBezTo>
                <a:cubicBezTo>
                  <a:pt x="8049941" y="176326"/>
                  <a:pt x="8062687" y="472799"/>
                  <a:pt x="8062991" y="587359"/>
                </a:cubicBezTo>
                <a:cubicBezTo>
                  <a:pt x="8061746" y="652396"/>
                  <a:pt x="8009014" y="704497"/>
                  <a:pt x="7945516" y="704834"/>
                </a:cubicBezTo>
                <a:cubicBezTo>
                  <a:pt x="5161512" y="829870"/>
                  <a:pt x="3911386" y="865801"/>
                  <a:pt x="117475" y="704834"/>
                </a:cubicBezTo>
                <a:cubicBezTo>
                  <a:pt x="49725" y="693101"/>
                  <a:pt x="-2997" y="659508"/>
                  <a:pt x="0" y="587359"/>
                </a:cubicBezTo>
                <a:cubicBezTo>
                  <a:pt x="-30546" y="500352"/>
                  <a:pt x="-17073" y="301537"/>
                  <a:pt x="0" y="117475"/>
                </a:cubicBezTo>
                <a:close/>
              </a:path>
              <a:path w="8062991" h="704834" stroke="0" extrusionOk="0">
                <a:moveTo>
                  <a:pt x="0" y="117475"/>
                </a:moveTo>
                <a:cubicBezTo>
                  <a:pt x="10117" y="57257"/>
                  <a:pt x="53335" y="8227"/>
                  <a:pt x="117475" y="0"/>
                </a:cubicBezTo>
                <a:cubicBezTo>
                  <a:pt x="1901332" y="127358"/>
                  <a:pt x="5618453" y="146492"/>
                  <a:pt x="7945516" y="0"/>
                </a:cubicBezTo>
                <a:cubicBezTo>
                  <a:pt x="8007473" y="-3033"/>
                  <a:pt x="8061588" y="56806"/>
                  <a:pt x="8062991" y="117475"/>
                </a:cubicBezTo>
                <a:cubicBezTo>
                  <a:pt x="8086513" y="262496"/>
                  <a:pt x="8070160" y="519726"/>
                  <a:pt x="8062991" y="587359"/>
                </a:cubicBezTo>
                <a:cubicBezTo>
                  <a:pt x="8061317" y="659713"/>
                  <a:pt x="8001265" y="709364"/>
                  <a:pt x="7945516" y="704834"/>
                </a:cubicBezTo>
                <a:cubicBezTo>
                  <a:pt x="5381116" y="769149"/>
                  <a:pt x="3573259" y="767368"/>
                  <a:pt x="117475" y="704834"/>
                </a:cubicBezTo>
                <a:cubicBezTo>
                  <a:pt x="51293" y="694763"/>
                  <a:pt x="-148" y="654421"/>
                  <a:pt x="0" y="587359"/>
                </a:cubicBezTo>
                <a:cubicBezTo>
                  <a:pt x="25543" y="414900"/>
                  <a:pt x="33674" y="320490"/>
                  <a:pt x="0" y="117475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7896711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Google Shape;1729;p42">
            <a:extLst>
              <a:ext uri="{FF2B5EF4-FFF2-40B4-BE49-F238E27FC236}">
                <a16:creationId xmlns:a16="http://schemas.microsoft.com/office/drawing/2014/main" xmlns="" id="{EB049231-617F-4A73-A872-CDA0B1B6E4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140" y="243101"/>
            <a:ext cx="798701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 dirty="0" smtClean="0">
                <a:latin typeface="#9Slide05 Atlantika" pitchFamily="2" charset="0"/>
              </a:rPr>
              <a:t>Bài 2b</a:t>
            </a:r>
            <a:r>
              <a:rPr lang="en" sz="4000" u="sng" dirty="0">
                <a:latin typeface="#9Slide05 Atlantika" pitchFamily="2" charset="0"/>
              </a:rPr>
              <a:t>:</a:t>
            </a:r>
            <a:r>
              <a:rPr lang="en" sz="4000" dirty="0">
                <a:latin typeface="#9Slide05 Atlantika" pitchFamily="2" charset="0"/>
              </a:rPr>
              <a:t> Viết tỉ số phần trăm dưới dạng số thập phân</a:t>
            </a:r>
            <a:endParaRPr sz="4000" dirty="0">
              <a:latin typeface="#9Slide05 Atlantik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D938FE-FC74-4C18-988C-5C3A425FD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2865438" y="616484"/>
            <a:ext cx="2842966" cy="2385693"/>
          </a:xfrm>
          <a:prstGeom prst="rect">
            <a:avLst/>
          </a:prstGeom>
        </p:spPr>
      </p:pic>
      <p:sp>
        <p:nvSpPr>
          <p:cNvPr id="302" name="TextBox 301">
            <a:extLst>
              <a:ext uri="{FF2B5EF4-FFF2-40B4-BE49-F238E27FC236}">
                <a16:creationId xmlns:a16="http://schemas.microsoft.com/office/drawing/2014/main" xmlns="" id="{FD2687A3-D5B5-4965-9D17-7B1F6B131912}"/>
              </a:ext>
            </a:extLst>
          </p:cNvPr>
          <p:cNvSpPr txBox="1"/>
          <p:nvPr/>
        </p:nvSpPr>
        <p:spPr>
          <a:xfrm>
            <a:off x="3435362" y="1693356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45% = ...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xmlns="" id="{B7A6FE51-0863-447F-A498-13DF726FB830}"/>
              </a:ext>
            </a:extLst>
          </p:cNvPr>
          <p:cNvSpPr txBox="1"/>
          <p:nvPr/>
        </p:nvSpPr>
        <p:spPr>
          <a:xfrm>
            <a:off x="7017694" y="1693356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5% = ...</a:t>
            </a:r>
          </a:p>
        </p:txBody>
      </p:sp>
      <p:pic>
        <p:nvPicPr>
          <p:cNvPr id="305" name="Picture 304">
            <a:extLst>
              <a:ext uri="{FF2B5EF4-FFF2-40B4-BE49-F238E27FC236}">
                <a16:creationId xmlns:a16="http://schemas.microsoft.com/office/drawing/2014/main" xmlns="" id="{1C7C9064-FDDD-4E4A-B8CF-15AF9BEF7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4653873" y="2015693"/>
            <a:ext cx="2842966" cy="2385693"/>
          </a:xfrm>
          <a:prstGeom prst="rect">
            <a:avLst/>
          </a:prstGeom>
        </p:spPr>
      </p:pic>
      <p:sp>
        <p:nvSpPr>
          <p:cNvPr id="306" name="TextBox 305">
            <a:extLst>
              <a:ext uri="{FF2B5EF4-FFF2-40B4-BE49-F238E27FC236}">
                <a16:creationId xmlns:a16="http://schemas.microsoft.com/office/drawing/2014/main" xmlns="" id="{16D24903-D4FA-458A-B9EC-11E1D6295641}"/>
              </a:ext>
            </a:extLst>
          </p:cNvPr>
          <p:cNvSpPr txBox="1"/>
          <p:nvPr/>
        </p:nvSpPr>
        <p:spPr>
          <a:xfrm>
            <a:off x="5293772" y="3131785"/>
            <a:ext cx="158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625% = 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43"/>
          <p:cNvSpPr/>
          <p:nvPr/>
        </p:nvSpPr>
        <p:spPr>
          <a:xfrm flipH="1">
            <a:off x="6316396" y="-4789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43"/>
          <p:cNvSpPr/>
          <p:nvPr/>
        </p:nvSpPr>
        <p:spPr>
          <a:xfrm rot="544810" flipH="1">
            <a:off x="-2415384" y="1400368"/>
            <a:ext cx="5881870" cy="184256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0A4ED84-31A6-43D9-AA0C-662009CB3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11"/>
          <a:stretch/>
        </p:blipFill>
        <p:spPr>
          <a:xfrm>
            <a:off x="1966503" y="0"/>
            <a:ext cx="6152668" cy="4927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6344770-3A9C-4A9C-B223-2EFE35C25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44500" y="1676401"/>
            <a:ext cx="3805766" cy="3805766"/>
          </a:xfrm>
          <a:prstGeom prst="rect">
            <a:avLst/>
          </a:prstGeom>
        </p:spPr>
      </p:pic>
      <p:sp>
        <p:nvSpPr>
          <p:cNvPr id="94" name="Title 3">
            <a:extLst>
              <a:ext uri="{FF2B5EF4-FFF2-40B4-BE49-F238E27FC236}">
                <a16:creationId xmlns:a16="http://schemas.microsoft.com/office/drawing/2014/main" xmlns="" id="{F0339C80-3F15-48DD-86BE-63E84EA6D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864" y="674558"/>
            <a:ext cx="4283922" cy="676621"/>
          </a:xfrm>
        </p:spPr>
        <p:txBody>
          <a:bodyPr/>
          <a:lstStyle/>
          <a:p>
            <a:r>
              <a:rPr lang="en-US" sz="2800" spc="-120">
                <a:solidFill>
                  <a:srgbClr val="7816B4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Nêu cách viết tỉ số phần trăm dưới dạng số thập phân.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21A7B912-5314-4C52-A749-CB5EF9974D13}"/>
              </a:ext>
            </a:extLst>
          </p:cNvPr>
          <p:cNvSpPr txBox="1"/>
          <p:nvPr/>
        </p:nvSpPr>
        <p:spPr>
          <a:xfrm>
            <a:off x="3195058" y="2079795"/>
            <a:ext cx="4432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#9Slide05 Pattaya" panose="00000500000000000000" pitchFamily="2" charset="-34"/>
                <a:cs typeface="#9Slide05 Pattaya" panose="00000500000000000000" pitchFamily="2" charset="-34"/>
              </a:rPr>
              <a:t>Muốn viết tỉ số phần trăm  dưới dạng số thập phân, ta bỏ kí hiệu % rồi lấy số đó chia nhẩm cho 100.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303">
            <a:extLst>
              <a:ext uri="{FF2B5EF4-FFF2-40B4-BE49-F238E27FC236}">
                <a16:creationId xmlns:a16="http://schemas.microsoft.com/office/drawing/2014/main" xmlns="" id="{1EF514DF-4211-4B68-A2E6-65BB7EB77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6245484" y="594563"/>
            <a:ext cx="2842966" cy="2385693"/>
          </a:xfrm>
          <a:prstGeom prst="rect">
            <a:avLst/>
          </a:prstGeom>
        </p:spPr>
      </p:pic>
      <p:grpSp>
        <p:nvGrpSpPr>
          <p:cNvPr id="1206" name="Google Shape;1206;p40"/>
          <p:cNvGrpSpPr/>
          <p:nvPr/>
        </p:nvGrpSpPr>
        <p:grpSpPr>
          <a:xfrm>
            <a:off x="-827600" y="1580877"/>
            <a:ext cx="3769363" cy="2886154"/>
            <a:chOff x="4814600" y="2341100"/>
            <a:chExt cx="723500" cy="553975"/>
          </a:xfrm>
        </p:grpSpPr>
        <p:sp>
          <p:nvSpPr>
            <p:cNvPr id="1207" name="Google Shape;1207;p40"/>
            <p:cNvSpPr/>
            <p:nvPr/>
          </p:nvSpPr>
          <p:spPr>
            <a:xfrm>
              <a:off x="5332725" y="2542650"/>
              <a:ext cx="23175" cy="6775"/>
            </a:xfrm>
            <a:custGeom>
              <a:avLst/>
              <a:gdLst/>
              <a:ahLst/>
              <a:cxnLst/>
              <a:rect l="l" t="t" r="r" b="b"/>
              <a:pathLst>
                <a:path w="927" h="271" extrusionOk="0">
                  <a:moveTo>
                    <a:pt x="495" y="1"/>
                  </a:moveTo>
                  <a:cubicBezTo>
                    <a:pt x="221" y="1"/>
                    <a:pt x="0" y="185"/>
                    <a:pt x="0" y="185"/>
                  </a:cubicBezTo>
                  <a:cubicBezTo>
                    <a:pt x="51" y="181"/>
                    <a:pt x="96" y="179"/>
                    <a:pt x="139" y="179"/>
                  </a:cubicBezTo>
                  <a:cubicBezTo>
                    <a:pt x="282" y="179"/>
                    <a:pt x="394" y="205"/>
                    <a:pt x="539" y="270"/>
                  </a:cubicBezTo>
                  <a:cubicBezTo>
                    <a:pt x="539" y="270"/>
                    <a:pt x="927" y="91"/>
                    <a:pt x="624" y="15"/>
                  </a:cubicBezTo>
                  <a:cubicBezTo>
                    <a:pt x="580" y="5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5335800" y="2538475"/>
              <a:ext cx="23175" cy="5525"/>
            </a:xfrm>
            <a:custGeom>
              <a:avLst/>
              <a:gdLst/>
              <a:ahLst/>
              <a:cxnLst/>
              <a:rect l="l" t="t" r="r" b="b"/>
              <a:pathLst>
                <a:path w="927" h="221" extrusionOk="0">
                  <a:moveTo>
                    <a:pt x="331" y="1"/>
                  </a:moveTo>
                  <a:cubicBezTo>
                    <a:pt x="143" y="1"/>
                    <a:pt x="0" y="50"/>
                    <a:pt x="0" y="50"/>
                  </a:cubicBezTo>
                  <a:cubicBezTo>
                    <a:pt x="27" y="47"/>
                    <a:pt x="52" y="45"/>
                    <a:pt x="74" y="45"/>
                  </a:cubicBezTo>
                  <a:cubicBezTo>
                    <a:pt x="249" y="45"/>
                    <a:pt x="305" y="136"/>
                    <a:pt x="473" y="220"/>
                  </a:cubicBezTo>
                  <a:cubicBezTo>
                    <a:pt x="473" y="220"/>
                    <a:pt x="927" y="144"/>
                    <a:pt x="605" y="40"/>
                  </a:cubicBezTo>
                  <a:cubicBezTo>
                    <a:pt x="511" y="11"/>
                    <a:pt x="416" y="1"/>
                    <a:pt x="33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5343600" y="2523650"/>
              <a:ext cx="22925" cy="7350"/>
            </a:xfrm>
            <a:custGeom>
              <a:avLst/>
              <a:gdLst/>
              <a:ahLst/>
              <a:cxnLst/>
              <a:rect l="l" t="t" r="r" b="b"/>
              <a:pathLst>
                <a:path w="917" h="294" extrusionOk="0">
                  <a:moveTo>
                    <a:pt x="377" y="0"/>
                  </a:moveTo>
                  <a:cubicBezTo>
                    <a:pt x="157" y="0"/>
                    <a:pt x="0" y="76"/>
                    <a:pt x="0" y="76"/>
                  </a:cubicBezTo>
                  <a:cubicBezTo>
                    <a:pt x="13" y="75"/>
                    <a:pt x="26" y="74"/>
                    <a:pt x="38" y="74"/>
                  </a:cubicBezTo>
                  <a:cubicBezTo>
                    <a:pt x="239" y="74"/>
                    <a:pt x="342" y="213"/>
                    <a:pt x="529" y="293"/>
                  </a:cubicBezTo>
                  <a:cubicBezTo>
                    <a:pt x="529" y="293"/>
                    <a:pt x="917" y="114"/>
                    <a:pt x="605" y="29"/>
                  </a:cubicBezTo>
                  <a:cubicBezTo>
                    <a:pt x="525" y="8"/>
                    <a:pt x="447" y="0"/>
                    <a:pt x="37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0"/>
            <p:cNvSpPr/>
            <p:nvPr/>
          </p:nvSpPr>
          <p:spPr>
            <a:xfrm>
              <a:off x="5338625" y="2531650"/>
              <a:ext cx="23175" cy="7850"/>
            </a:xfrm>
            <a:custGeom>
              <a:avLst/>
              <a:gdLst/>
              <a:ahLst/>
              <a:cxnLst/>
              <a:rect l="l" t="t" r="r" b="b"/>
              <a:pathLst>
                <a:path w="927" h="314" extrusionOk="0">
                  <a:moveTo>
                    <a:pt x="48" y="1"/>
                  </a:moveTo>
                  <a:cubicBezTo>
                    <a:pt x="18" y="1"/>
                    <a:pt x="1" y="2"/>
                    <a:pt x="1" y="2"/>
                  </a:cubicBezTo>
                  <a:cubicBezTo>
                    <a:pt x="237" y="30"/>
                    <a:pt x="313" y="181"/>
                    <a:pt x="454" y="313"/>
                  </a:cubicBezTo>
                  <a:cubicBezTo>
                    <a:pt x="454" y="313"/>
                    <a:pt x="927" y="266"/>
                    <a:pt x="662" y="124"/>
                  </a:cubicBezTo>
                  <a:cubicBezTo>
                    <a:pt x="446" y="13"/>
                    <a:pt x="159" y="1"/>
                    <a:pt x="4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0"/>
            <p:cNvSpPr/>
            <p:nvPr/>
          </p:nvSpPr>
          <p:spPr>
            <a:xfrm>
              <a:off x="5341950" y="2529025"/>
              <a:ext cx="23400" cy="7875"/>
            </a:xfrm>
            <a:custGeom>
              <a:avLst/>
              <a:gdLst/>
              <a:ahLst/>
              <a:cxnLst/>
              <a:rect l="l" t="t" r="r" b="b"/>
              <a:pathLst>
                <a:path w="936" h="315" extrusionOk="0">
                  <a:moveTo>
                    <a:pt x="78" y="1"/>
                  </a:moveTo>
                  <a:cubicBezTo>
                    <a:pt x="30" y="1"/>
                    <a:pt x="0" y="3"/>
                    <a:pt x="0" y="3"/>
                  </a:cubicBezTo>
                  <a:cubicBezTo>
                    <a:pt x="236" y="31"/>
                    <a:pt x="321" y="182"/>
                    <a:pt x="463" y="315"/>
                  </a:cubicBezTo>
                  <a:cubicBezTo>
                    <a:pt x="463" y="315"/>
                    <a:pt x="936" y="267"/>
                    <a:pt x="662" y="126"/>
                  </a:cubicBezTo>
                  <a:cubicBezTo>
                    <a:pt x="469" y="16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5345950" y="2518025"/>
              <a:ext cx="23650" cy="6600"/>
            </a:xfrm>
            <a:custGeom>
              <a:avLst/>
              <a:gdLst/>
              <a:ahLst/>
              <a:cxnLst/>
              <a:rect l="l" t="t" r="r" b="b"/>
              <a:pathLst>
                <a:path w="946" h="264" extrusionOk="0">
                  <a:moveTo>
                    <a:pt x="484" y="1"/>
                  </a:moveTo>
                  <a:cubicBezTo>
                    <a:pt x="218" y="1"/>
                    <a:pt x="1" y="197"/>
                    <a:pt x="1" y="197"/>
                  </a:cubicBezTo>
                  <a:cubicBezTo>
                    <a:pt x="74" y="185"/>
                    <a:pt x="137" y="178"/>
                    <a:pt x="195" y="178"/>
                  </a:cubicBezTo>
                  <a:cubicBezTo>
                    <a:pt x="314" y="178"/>
                    <a:pt x="412" y="206"/>
                    <a:pt x="539" y="263"/>
                  </a:cubicBezTo>
                  <a:cubicBezTo>
                    <a:pt x="539" y="263"/>
                    <a:pt x="946" y="93"/>
                    <a:pt x="615" y="17"/>
                  </a:cubicBezTo>
                  <a:cubicBezTo>
                    <a:pt x="571" y="6"/>
                    <a:pt x="527" y="1"/>
                    <a:pt x="484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5347600" y="2508825"/>
              <a:ext cx="19450" cy="10600"/>
            </a:xfrm>
            <a:custGeom>
              <a:avLst/>
              <a:gdLst/>
              <a:ahLst/>
              <a:cxnLst/>
              <a:rect l="l" t="t" r="r" b="b"/>
              <a:pathLst>
                <a:path w="778" h="424" extrusionOk="0">
                  <a:moveTo>
                    <a:pt x="555" y="0"/>
                  </a:moveTo>
                  <a:cubicBezTo>
                    <a:pt x="535" y="0"/>
                    <a:pt x="511" y="3"/>
                    <a:pt x="483" y="7"/>
                  </a:cubicBezTo>
                  <a:cubicBezTo>
                    <a:pt x="162" y="64"/>
                    <a:pt x="1" y="423"/>
                    <a:pt x="1" y="423"/>
                  </a:cubicBezTo>
                  <a:cubicBezTo>
                    <a:pt x="209" y="300"/>
                    <a:pt x="322" y="263"/>
                    <a:pt x="540" y="263"/>
                  </a:cubicBezTo>
                  <a:cubicBezTo>
                    <a:pt x="540" y="263"/>
                    <a:pt x="778" y="0"/>
                    <a:pt x="55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5347125" y="2504400"/>
              <a:ext cx="20975" cy="6275"/>
            </a:xfrm>
            <a:custGeom>
              <a:avLst/>
              <a:gdLst/>
              <a:ahLst/>
              <a:cxnLst/>
              <a:rect l="l" t="t" r="r" b="b"/>
              <a:pathLst>
                <a:path w="839" h="251" extrusionOk="0">
                  <a:moveTo>
                    <a:pt x="602" y="1"/>
                  </a:moveTo>
                  <a:cubicBezTo>
                    <a:pt x="584" y="1"/>
                    <a:pt x="564" y="2"/>
                    <a:pt x="540" y="5"/>
                  </a:cubicBezTo>
                  <a:cubicBezTo>
                    <a:pt x="209" y="43"/>
                    <a:pt x="1" y="251"/>
                    <a:pt x="1" y="251"/>
                  </a:cubicBezTo>
                  <a:cubicBezTo>
                    <a:pt x="94" y="204"/>
                    <a:pt x="162" y="190"/>
                    <a:pt x="229" y="190"/>
                  </a:cubicBezTo>
                  <a:cubicBezTo>
                    <a:pt x="311" y="190"/>
                    <a:pt x="391" y="212"/>
                    <a:pt x="511" y="222"/>
                  </a:cubicBezTo>
                  <a:cubicBezTo>
                    <a:pt x="511" y="222"/>
                    <a:pt x="839" y="1"/>
                    <a:pt x="6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0"/>
            <p:cNvSpPr/>
            <p:nvPr/>
          </p:nvSpPr>
          <p:spPr>
            <a:xfrm>
              <a:off x="5347600" y="2487800"/>
              <a:ext cx="20275" cy="7275"/>
            </a:xfrm>
            <a:custGeom>
              <a:avLst/>
              <a:gdLst/>
              <a:ahLst/>
              <a:cxnLst/>
              <a:rect l="l" t="t" r="r" b="b"/>
              <a:pathLst>
                <a:path w="811" h="291" extrusionOk="0">
                  <a:moveTo>
                    <a:pt x="590" y="1"/>
                  </a:moveTo>
                  <a:cubicBezTo>
                    <a:pt x="570" y="1"/>
                    <a:pt x="547" y="3"/>
                    <a:pt x="521" y="7"/>
                  </a:cubicBezTo>
                  <a:cubicBezTo>
                    <a:pt x="190" y="73"/>
                    <a:pt x="1" y="291"/>
                    <a:pt x="1" y="291"/>
                  </a:cubicBezTo>
                  <a:cubicBezTo>
                    <a:pt x="72" y="248"/>
                    <a:pt x="140" y="235"/>
                    <a:pt x="210" y="235"/>
                  </a:cubicBezTo>
                  <a:cubicBezTo>
                    <a:pt x="325" y="235"/>
                    <a:pt x="445" y="272"/>
                    <a:pt x="587" y="272"/>
                  </a:cubicBezTo>
                  <a:cubicBezTo>
                    <a:pt x="587" y="272"/>
                    <a:pt x="810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0"/>
            <p:cNvSpPr/>
            <p:nvPr/>
          </p:nvSpPr>
          <p:spPr>
            <a:xfrm>
              <a:off x="5346200" y="2498575"/>
              <a:ext cx="23875" cy="6425"/>
            </a:xfrm>
            <a:custGeom>
              <a:avLst/>
              <a:gdLst/>
              <a:ahLst/>
              <a:cxnLst/>
              <a:rect l="l" t="t" r="r" b="b"/>
              <a:pathLst>
                <a:path w="955" h="257" extrusionOk="0">
                  <a:moveTo>
                    <a:pt x="605" y="0"/>
                  </a:moveTo>
                  <a:cubicBezTo>
                    <a:pt x="307" y="0"/>
                    <a:pt x="0" y="162"/>
                    <a:pt x="0" y="162"/>
                  </a:cubicBezTo>
                  <a:cubicBezTo>
                    <a:pt x="56" y="143"/>
                    <a:pt x="107" y="136"/>
                    <a:pt x="155" y="136"/>
                  </a:cubicBezTo>
                  <a:cubicBezTo>
                    <a:pt x="300" y="136"/>
                    <a:pt x="416" y="207"/>
                    <a:pt x="558" y="257"/>
                  </a:cubicBezTo>
                  <a:cubicBezTo>
                    <a:pt x="558" y="257"/>
                    <a:pt x="955" y="30"/>
                    <a:pt x="652" y="2"/>
                  </a:cubicBezTo>
                  <a:cubicBezTo>
                    <a:pt x="637" y="1"/>
                    <a:pt x="621" y="0"/>
                    <a:pt x="60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0"/>
            <p:cNvSpPr/>
            <p:nvPr/>
          </p:nvSpPr>
          <p:spPr>
            <a:xfrm>
              <a:off x="5348325" y="2494775"/>
              <a:ext cx="23875" cy="6225"/>
            </a:xfrm>
            <a:custGeom>
              <a:avLst/>
              <a:gdLst/>
              <a:ahLst/>
              <a:cxnLst/>
              <a:rect l="l" t="t" r="r" b="b"/>
              <a:pathLst>
                <a:path w="955" h="249" extrusionOk="0">
                  <a:moveTo>
                    <a:pt x="603" y="1"/>
                  </a:moveTo>
                  <a:cubicBezTo>
                    <a:pt x="306" y="1"/>
                    <a:pt x="0" y="154"/>
                    <a:pt x="0" y="154"/>
                  </a:cubicBezTo>
                  <a:cubicBezTo>
                    <a:pt x="52" y="138"/>
                    <a:pt x="99" y="132"/>
                    <a:pt x="143" y="132"/>
                  </a:cubicBezTo>
                  <a:cubicBezTo>
                    <a:pt x="294" y="132"/>
                    <a:pt x="412" y="204"/>
                    <a:pt x="558" y="248"/>
                  </a:cubicBezTo>
                  <a:cubicBezTo>
                    <a:pt x="558" y="248"/>
                    <a:pt x="955" y="31"/>
                    <a:pt x="652" y="2"/>
                  </a:cubicBezTo>
                  <a:cubicBezTo>
                    <a:pt x="636" y="1"/>
                    <a:pt x="619" y="1"/>
                    <a:pt x="603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0"/>
            <p:cNvSpPr/>
            <p:nvPr/>
          </p:nvSpPr>
          <p:spPr>
            <a:xfrm>
              <a:off x="5348550" y="2480950"/>
              <a:ext cx="19050" cy="10600"/>
            </a:xfrm>
            <a:custGeom>
              <a:avLst/>
              <a:gdLst/>
              <a:ahLst/>
              <a:cxnLst/>
              <a:rect l="l" t="t" r="r" b="b"/>
              <a:pathLst>
                <a:path w="762" h="424" extrusionOk="0">
                  <a:moveTo>
                    <a:pt x="542" y="0"/>
                  </a:moveTo>
                  <a:cubicBezTo>
                    <a:pt x="523" y="0"/>
                    <a:pt x="500" y="3"/>
                    <a:pt x="473" y="7"/>
                  </a:cubicBezTo>
                  <a:cubicBezTo>
                    <a:pt x="152" y="73"/>
                    <a:pt x="1" y="423"/>
                    <a:pt x="1" y="423"/>
                  </a:cubicBezTo>
                  <a:cubicBezTo>
                    <a:pt x="199" y="310"/>
                    <a:pt x="322" y="281"/>
                    <a:pt x="530" y="272"/>
                  </a:cubicBezTo>
                  <a:cubicBezTo>
                    <a:pt x="530" y="272"/>
                    <a:pt x="761" y="0"/>
                    <a:pt x="5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0"/>
            <p:cNvSpPr/>
            <p:nvPr/>
          </p:nvSpPr>
          <p:spPr>
            <a:xfrm>
              <a:off x="5348075" y="2476325"/>
              <a:ext cx="20825" cy="6700"/>
            </a:xfrm>
            <a:custGeom>
              <a:avLst/>
              <a:gdLst/>
              <a:ahLst/>
              <a:cxnLst/>
              <a:rect l="l" t="t" r="r" b="b"/>
              <a:pathLst>
                <a:path w="833" h="268" extrusionOk="0">
                  <a:moveTo>
                    <a:pt x="586" y="1"/>
                  </a:moveTo>
                  <a:cubicBezTo>
                    <a:pt x="572" y="1"/>
                    <a:pt x="557" y="2"/>
                    <a:pt x="539" y="3"/>
                  </a:cubicBezTo>
                  <a:cubicBezTo>
                    <a:pt x="209" y="60"/>
                    <a:pt x="1" y="268"/>
                    <a:pt x="1" y="268"/>
                  </a:cubicBezTo>
                  <a:cubicBezTo>
                    <a:pt x="92" y="220"/>
                    <a:pt x="162" y="206"/>
                    <a:pt x="230" y="206"/>
                  </a:cubicBezTo>
                  <a:cubicBezTo>
                    <a:pt x="311" y="206"/>
                    <a:pt x="390" y="225"/>
                    <a:pt x="502" y="230"/>
                  </a:cubicBezTo>
                  <a:cubicBezTo>
                    <a:pt x="502" y="230"/>
                    <a:pt x="832" y="1"/>
                    <a:pt x="58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0"/>
            <p:cNvSpPr/>
            <p:nvPr/>
          </p:nvSpPr>
          <p:spPr>
            <a:xfrm>
              <a:off x="5348325" y="2461725"/>
              <a:ext cx="23400" cy="5475"/>
            </a:xfrm>
            <a:custGeom>
              <a:avLst/>
              <a:gdLst/>
              <a:ahLst/>
              <a:cxnLst/>
              <a:rect l="l" t="t" r="r" b="b"/>
              <a:pathLst>
                <a:path w="936" h="219" extrusionOk="0">
                  <a:moveTo>
                    <a:pt x="580" y="1"/>
                  </a:moveTo>
                  <a:cubicBezTo>
                    <a:pt x="260" y="1"/>
                    <a:pt x="0" y="171"/>
                    <a:pt x="0" y="171"/>
                  </a:cubicBezTo>
                  <a:cubicBezTo>
                    <a:pt x="69" y="148"/>
                    <a:pt x="124" y="139"/>
                    <a:pt x="171" y="139"/>
                  </a:cubicBezTo>
                  <a:cubicBezTo>
                    <a:pt x="280" y="139"/>
                    <a:pt x="354" y="186"/>
                    <a:pt x="492" y="219"/>
                  </a:cubicBezTo>
                  <a:cubicBezTo>
                    <a:pt x="492" y="219"/>
                    <a:pt x="936" y="20"/>
                    <a:pt x="605" y="1"/>
                  </a:cubicBezTo>
                  <a:cubicBezTo>
                    <a:pt x="597" y="1"/>
                    <a:pt x="588" y="1"/>
                    <a:pt x="58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0"/>
            <p:cNvSpPr/>
            <p:nvPr/>
          </p:nvSpPr>
          <p:spPr>
            <a:xfrm>
              <a:off x="5346900" y="2470250"/>
              <a:ext cx="23900" cy="6650"/>
            </a:xfrm>
            <a:custGeom>
              <a:avLst/>
              <a:gdLst/>
              <a:ahLst/>
              <a:cxnLst/>
              <a:rect l="l" t="t" r="r" b="b"/>
              <a:pathLst>
                <a:path w="956" h="266" extrusionOk="0">
                  <a:moveTo>
                    <a:pt x="620" y="0"/>
                  </a:moveTo>
                  <a:cubicBezTo>
                    <a:pt x="324" y="0"/>
                    <a:pt x="1" y="171"/>
                    <a:pt x="1" y="171"/>
                  </a:cubicBezTo>
                  <a:cubicBezTo>
                    <a:pt x="52" y="153"/>
                    <a:pt x="99" y="145"/>
                    <a:pt x="144" y="145"/>
                  </a:cubicBezTo>
                  <a:cubicBezTo>
                    <a:pt x="288" y="145"/>
                    <a:pt x="404" y="222"/>
                    <a:pt x="549" y="265"/>
                  </a:cubicBezTo>
                  <a:cubicBezTo>
                    <a:pt x="549" y="265"/>
                    <a:pt x="955" y="38"/>
                    <a:pt x="643" y="0"/>
                  </a:cubicBezTo>
                  <a:cubicBezTo>
                    <a:pt x="635" y="0"/>
                    <a:pt x="628" y="0"/>
                    <a:pt x="62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0"/>
            <p:cNvSpPr/>
            <p:nvPr/>
          </p:nvSpPr>
          <p:spPr>
            <a:xfrm>
              <a:off x="5348550" y="2466700"/>
              <a:ext cx="24375" cy="6650"/>
            </a:xfrm>
            <a:custGeom>
              <a:avLst/>
              <a:gdLst/>
              <a:ahLst/>
              <a:cxnLst/>
              <a:rect l="l" t="t" r="r" b="b"/>
              <a:pathLst>
                <a:path w="975" h="266" extrusionOk="0">
                  <a:moveTo>
                    <a:pt x="628" y="0"/>
                  </a:moveTo>
                  <a:cubicBezTo>
                    <a:pt x="315" y="0"/>
                    <a:pt x="1" y="171"/>
                    <a:pt x="1" y="171"/>
                  </a:cubicBezTo>
                  <a:cubicBezTo>
                    <a:pt x="54" y="153"/>
                    <a:pt x="103" y="146"/>
                    <a:pt x="149" y="146"/>
                  </a:cubicBezTo>
                  <a:cubicBezTo>
                    <a:pt x="297" y="146"/>
                    <a:pt x="414" y="222"/>
                    <a:pt x="558" y="265"/>
                  </a:cubicBezTo>
                  <a:cubicBezTo>
                    <a:pt x="558" y="265"/>
                    <a:pt x="974" y="29"/>
                    <a:pt x="653" y="1"/>
                  </a:cubicBezTo>
                  <a:cubicBezTo>
                    <a:pt x="645" y="0"/>
                    <a:pt x="636" y="0"/>
                    <a:pt x="62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0"/>
            <p:cNvSpPr/>
            <p:nvPr/>
          </p:nvSpPr>
          <p:spPr>
            <a:xfrm>
              <a:off x="5345950" y="2452500"/>
              <a:ext cx="21025" cy="9500"/>
            </a:xfrm>
            <a:custGeom>
              <a:avLst/>
              <a:gdLst/>
              <a:ahLst/>
              <a:cxnLst/>
              <a:rect l="l" t="t" r="r" b="b"/>
              <a:pathLst>
                <a:path w="841" h="380" extrusionOk="0">
                  <a:moveTo>
                    <a:pt x="559" y="1"/>
                  </a:moveTo>
                  <a:cubicBezTo>
                    <a:pt x="550" y="1"/>
                    <a:pt x="540" y="1"/>
                    <a:pt x="530" y="2"/>
                  </a:cubicBezTo>
                  <a:cubicBezTo>
                    <a:pt x="199" y="39"/>
                    <a:pt x="1" y="380"/>
                    <a:pt x="1" y="380"/>
                  </a:cubicBezTo>
                  <a:cubicBezTo>
                    <a:pt x="178" y="299"/>
                    <a:pt x="293" y="274"/>
                    <a:pt x="452" y="274"/>
                  </a:cubicBezTo>
                  <a:cubicBezTo>
                    <a:pt x="480" y="274"/>
                    <a:pt x="509" y="274"/>
                    <a:pt x="539" y="276"/>
                  </a:cubicBezTo>
                  <a:cubicBezTo>
                    <a:pt x="539" y="276"/>
                    <a:pt x="841" y="1"/>
                    <a:pt x="559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0"/>
            <p:cNvSpPr/>
            <p:nvPr/>
          </p:nvSpPr>
          <p:spPr>
            <a:xfrm>
              <a:off x="5346200" y="2448500"/>
              <a:ext cx="22725" cy="5225"/>
            </a:xfrm>
            <a:custGeom>
              <a:avLst/>
              <a:gdLst/>
              <a:ahLst/>
              <a:cxnLst/>
              <a:rect l="l" t="t" r="r" b="b"/>
              <a:pathLst>
                <a:path w="909" h="209" extrusionOk="0">
                  <a:moveTo>
                    <a:pt x="598" y="1"/>
                  </a:moveTo>
                  <a:cubicBezTo>
                    <a:pt x="591" y="1"/>
                    <a:pt x="584" y="1"/>
                    <a:pt x="577" y="1"/>
                  </a:cubicBezTo>
                  <a:cubicBezTo>
                    <a:pt x="236" y="10"/>
                    <a:pt x="0" y="209"/>
                    <a:pt x="0" y="209"/>
                  </a:cubicBezTo>
                  <a:cubicBezTo>
                    <a:pt x="88" y="172"/>
                    <a:pt x="151" y="160"/>
                    <a:pt x="209" y="160"/>
                  </a:cubicBezTo>
                  <a:cubicBezTo>
                    <a:pt x="301" y="160"/>
                    <a:pt x="377" y="192"/>
                    <a:pt x="511" y="209"/>
                  </a:cubicBezTo>
                  <a:cubicBezTo>
                    <a:pt x="511" y="209"/>
                    <a:pt x="909" y="1"/>
                    <a:pt x="59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0"/>
            <p:cNvSpPr/>
            <p:nvPr/>
          </p:nvSpPr>
          <p:spPr>
            <a:xfrm>
              <a:off x="5348800" y="2431900"/>
              <a:ext cx="21550" cy="6475"/>
            </a:xfrm>
            <a:custGeom>
              <a:avLst/>
              <a:gdLst/>
              <a:ahLst/>
              <a:cxnLst/>
              <a:rect l="l" t="t" r="r" b="b"/>
              <a:pathLst>
                <a:path w="862" h="259" extrusionOk="0">
                  <a:moveTo>
                    <a:pt x="613" y="0"/>
                  </a:moveTo>
                  <a:cubicBezTo>
                    <a:pt x="597" y="0"/>
                    <a:pt x="578" y="1"/>
                    <a:pt x="558" y="3"/>
                  </a:cubicBezTo>
                  <a:cubicBezTo>
                    <a:pt x="227" y="41"/>
                    <a:pt x="0" y="249"/>
                    <a:pt x="0" y="249"/>
                  </a:cubicBezTo>
                  <a:cubicBezTo>
                    <a:pt x="72" y="212"/>
                    <a:pt x="136" y="199"/>
                    <a:pt x="198" y="199"/>
                  </a:cubicBezTo>
                  <a:cubicBezTo>
                    <a:pt x="324" y="199"/>
                    <a:pt x="440" y="252"/>
                    <a:pt x="586" y="259"/>
                  </a:cubicBezTo>
                  <a:cubicBezTo>
                    <a:pt x="586" y="259"/>
                    <a:pt x="861" y="0"/>
                    <a:pt x="61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0"/>
            <p:cNvSpPr/>
            <p:nvPr/>
          </p:nvSpPr>
          <p:spPr>
            <a:xfrm>
              <a:off x="5348800" y="2393700"/>
              <a:ext cx="24575" cy="6400"/>
            </a:xfrm>
            <a:custGeom>
              <a:avLst/>
              <a:gdLst/>
              <a:ahLst/>
              <a:cxnLst/>
              <a:rect l="l" t="t" r="r" b="b"/>
              <a:pathLst>
                <a:path w="983" h="256" extrusionOk="0">
                  <a:moveTo>
                    <a:pt x="540" y="1"/>
                  </a:moveTo>
                  <a:cubicBezTo>
                    <a:pt x="276" y="1"/>
                    <a:pt x="0" y="114"/>
                    <a:pt x="0" y="114"/>
                  </a:cubicBezTo>
                  <a:cubicBezTo>
                    <a:pt x="42" y="104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6"/>
                  </a:cubicBezTo>
                  <a:cubicBezTo>
                    <a:pt x="548" y="256"/>
                    <a:pt x="983" y="67"/>
                    <a:pt x="662" y="10"/>
                  </a:cubicBezTo>
                  <a:cubicBezTo>
                    <a:pt x="622" y="4"/>
                    <a:pt x="581" y="1"/>
                    <a:pt x="54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0"/>
            <p:cNvSpPr/>
            <p:nvPr/>
          </p:nvSpPr>
          <p:spPr>
            <a:xfrm>
              <a:off x="5347125" y="2399625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1" y="0"/>
                  </a:moveTo>
                  <a:cubicBezTo>
                    <a:pt x="277" y="0"/>
                    <a:pt x="1" y="113"/>
                    <a:pt x="1" y="113"/>
                  </a:cubicBezTo>
                  <a:cubicBezTo>
                    <a:pt x="43" y="103"/>
                    <a:pt x="82" y="99"/>
                    <a:pt x="118" y="99"/>
                  </a:cubicBezTo>
                  <a:cubicBezTo>
                    <a:pt x="286" y="99"/>
                    <a:pt x="400" y="193"/>
                    <a:pt x="540" y="255"/>
                  </a:cubicBezTo>
                  <a:cubicBezTo>
                    <a:pt x="540" y="255"/>
                    <a:pt x="984" y="56"/>
                    <a:pt x="663" y="9"/>
                  </a:cubicBezTo>
                  <a:cubicBezTo>
                    <a:pt x="623" y="3"/>
                    <a:pt x="582" y="0"/>
                    <a:pt x="54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0"/>
            <p:cNvSpPr/>
            <p:nvPr/>
          </p:nvSpPr>
          <p:spPr>
            <a:xfrm>
              <a:off x="5346200" y="2442150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0" y="0"/>
                  </a:moveTo>
                  <a:cubicBezTo>
                    <a:pt x="276" y="0"/>
                    <a:pt x="0" y="113"/>
                    <a:pt x="0" y="113"/>
                  </a:cubicBezTo>
                  <a:cubicBezTo>
                    <a:pt x="42" y="103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5"/>
                  </a:cubicBezTo>
                  <a:cubicBezTo>
                    <a:pt x="548" y="255"/>
                    <a:pt x="983" y="66"/>
                    <a:pt x="662" y="9"/>
                  </a:cubicBezTo>
                  <a:cubicBezTo>
                    <a:pt x="622" y="3"/>
                    <a:pt x="581" y="0"/>
                    <a:pt x="54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0"/>
            <p:cNvSpPr/>
            <p:nvPr/>
          </p:nvSpPr>
          <p:spPr>
            <a:xfrm>
              <a:off x="5348800" y="2438450"/>
              <a:ext cx="24575" cy="6550"/>
            </a:xfrm>
            <a:custGeom>
              <a:avLst/>
              <a:gdLst/>
              <a:ahLst/>
              <a:cxnLst/>
              <a:rect l="l" t="t" r="r" b="b"/>
              <a:pathLst>
                <a:path w="983" h="262" extrusionOk="0">
                  <a:moveTo>
                    <a:pt x="562" y="0"/>
                  </a:moveTo>
                  <a:cubicBezTo>
                    <a:pt x="291" y="0"/>
                    <a:pt x="0" y="119"/>
                    <a:pt x="0" y="119"/>
                  </a:cubicBezTo>
                  <a:cubicBezTo>
                    <a:pt x="45" y="107"/>
                    <a:pt x="86" y="102"/>
                    <a:pt x="124" y="102"/>
                  </a:cubicBezTo>
                  <a:cubicBezTo>
                    <a:pt x="288" y="102"/>
                    <a:pt x="403" y="200"/>
                    <a:pt x="548" y="261"/>
                  </a:cubicBezTo>
                  <a:cubicBezTo>
                    <a:pt x="548" y="261"/>
                    <a:pt x="983" y="63"/>
                    <a:pt x="662" y="6"/>
                  </a:cubicBezTo>
                  <a:cubicBezTo>
                    <a:pt x="629" y="2"/>
                    <a:pt x="596" y="0"/>
                    <a:pt x="56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0"/>
            <p:cNvSpPr/>
            <p:nvPr/>
          </p:nvSpPr>
          <p:spPr>
            <a:xfrm>
              <a:off x="5350450" y="2425000"/>
              <a:ext cx="20425" cy="9600"/>
            </a:xfrm>
            <a:custGeom>
              <a:avLst/>
              <a:gdLst/>
              <a:ahLst/>
              <a:cxnLst/>
              <a:rect l="l" t="t" r="r" b="b"/>
              <a:pathLst>
                <a:path w="817" h="384" extrusionOk="0">
                  <a:moveTo>
                    <a:pt x="590" y="1"/>
                  </a:moveTo>
                  <a:cubicBezTo>
                    <a:pt x="573" y="1"/>
                    <a:pt x="553" y="2"/>
                    <a:pt x="530" y="5"/>
                  </a:cubicBezTo>
                  <a:cubicBezTo>
                    <a:pt x="199" y="43"/>
                    <a:pt x="0" y="383"/>
                    <a:pt x="0" y="383"/>
                  </a:cubicBezTo>
                  <a:cubicBezTo>
                    <a:pt x="169" y="299"/>
                    <a:pt x="282" y="265"/>
                    <a:pt x="429" y="265"/>
                  </a:cubicBezTo>
                  <a:cubicBezTo>
                    <a:pt x="463" y="265"/>
                    <a:pt x="500" y="266"/>
                    <a:pt x="539" y="270"/>
                  </a:cubicBezTo>
                  <a:cubicBezTo>
                    <a:pt x="539" y="270"/>
                    <a:pt x="817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0"/>
            <p:cNvSpPr/>
            <p:nvPr/>
          </p:nvSpPr>
          <p:spPr>
            <a:xfrm>
              <a:off x="5350925" y="2420400"/>
              <a:ext cx="22300" cy="5450"/>
            </a:xfrm>
            <a:custGeom>
              <a:avLst/>
              <a:gdLst/>
              <a:ahLst/>
              <a:cxnLst/>
              <a:rect l="l" t="t" r="r" b="b"/>
              <a:pathLst>
                <a:path w="892" h="218" extrusionOk="0">
                  <a:moveTo>
                    <a:pt x="587" y="0"/>
                  </a:moveTo>
                  <a:cubicBezTo>
                    <a:pt x="581" y="0"/>
                    <a:pt x="574" y="0"/>
                    <a:pt x="567" y="0"/>
                  </a:cubicBezTo>
                  <a:cubicBezTo>
                    <a:pt x="236" y="10"/>
                    <a:pt x="0" y="218"/>
                    <a:pt x="0" y="218"/>
                  </a:cubicBezTo>
                  <a:cubicBezTo>
                    <a:pt x="84" y="181"/>
                    <a:pt x="147" y="169"/>
                    <a:pt x="205" y="169"/>
                  </a:cubicBezTo>
                  <a:cubicBezTo>
                    <a:pt x="297" y="169"/>
                    <a:pt x="377" y="200"/>
                    <a:pt x="511" y="218"/>
                  </a:cubicBezTo>
                  <a:cubicBezTo>
                    <a:pt x="511" y="218"/>
                    <a:pt x="891" y="0"/>
                    <a:pt x="5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0"/>
            <p:cNvSpPr/>
            <p:nvPr/>
          </p:nvSpPr>
          <p:spPr>
            <a:xfrm>
              <a:off x="5353525" y="2405600"/>
              <a:ext cx="23650" cy="5125"/>
            </a:xfrm>
            <a:custGeom>
              <a:avLst/>
              <a:gdLst/>
              <a:ahLst/>
              <a:cxnLst/>
              <a:rect l="l" t="t" r="r" b="b"/>
              <a:pathLst>
                <a:path w="946" h="205" extrusionOk="0">
                  <a:moveTo>
                    <a:pt x="524" y="0"/>
                  </a:moveTo>
                  <a:cubicBezTo>
                    <a:pt x="239" y="0"/>
                    <a:pt x="0" y="120"/>
                    <a:pt x="0" y="120"/>
                  </a:cubicBezTo>
                  <a:cubicBezTo>
                    <a:pt x="55" y="107"/>
                    <a:pt x="100" y="101"/>
                    <a:pt x="139" y="101"/>
                  </a:cubicBezTo>
                  <a:cubicBezTo>
                    <a:pt x="267" y="101"/>
                    <a:pt x="332" y="161"/>
                    <a:pt x="492" y="205"/>
                  </a:cubicBezTo>
                  <a:cubicBezTo>
                    <a:pt x="492" y="205"/>
                    <a:pt x="945" y="54"/>
                    <a:pt x="633" y="6"/>
                  </a:cubicBezTo>
                  <a:cubicBezTo>
                    <a:pt x="597" y="2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0"/>
            <p:cNvSpPr/>
            <p:nvPr/>
          </p:nvSpPr>
          <p:spPr>
            <a:xfrm>
              <a:off x="5350675" y="2414500"/>
              <a:ext cx="24600" cy="6150"/>
            </a:xfrm>
            <a:custGeom>
              <a:avLst/>
              <a:gdLst/>
              <a:ahLst/>
              <a:cxnLst/>
              <a:rect l="l" t="t" r="r" b="b"/>
              <a:pathLst>
                <a:path w="984" h="246" extrusionOk="0">
                  <a:moveTo>
                    <a:pt x="541" y="1"/>
                  </a:moveTo>
                  <a:cubicBezTo>
                    <a:pt x="266" y="1"/>
                    <a:pt x="1" y="123"/>
                    <a:pt x="1" y="123"/>
                  </a:cubicBezTo>
                  <a:cubicBezTo>
                    <a:pt x="48" y="110"/>
                    <a:pt x="92" y="104"/>
                    <a:pt x="132" y="104"/>
                  </a:cubicBezTo>
                  <a:cubicBezTo>
                    <a:pt x="292" y="104"/>
                    <a:pt x="404" y="193"/>
                    <a:pt x="539" y="246"/>
                  </a:cubicBezTo>
                  <a:cubicBezTo>
                    <a:pt x="539" y="246"/>
                    <a:pt x="984" y="47"/>
                    <a:pt x="662" y="10"/>
                  </a:cubicBezTo>
                  <a:cubicBezTo>
                    <a:pt x="622" y="4"/>
                    <a:pt x="582" y="1"/>
                    <a:pt x="54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0"/>
            <p:cNvSpPr/>
            <p:nvPr/>
          </p:nvSpPr>
          <p:spPr>
            <a:xfrm>
              <a:off x="5353275" y="2410725"/>
              <a:ext cx="24375" cy="6150"/>
            </a:xfrm>
            <a:custGeom>
              <a:avLst/>
              <a:gdLst/>
              <a:ahLst/>
              <a:cxnLst/>
              <a:rect l="l" t="t" r="r" b="b"/>
              <a:pathLst>
                <a:path w="975" h="246" extrusionOk="0">
                  <a:moveTo>
                    <a:pt x="538" y="0"/>
                  </a:moveTo>
                  <a:cubicBezTo>
                    <a:pt x="269" y="0"/>
                    <a:pt x="1" y="113"/>
                    <a:pt x="1" y="113"/>
                  </a:cubicBezTo>
                  <a:cubicBezTo>
                    <a:pt x="48" y="100"/>
                    <a:pt x="91" y="94"/>
                    <a:pt x="131" y="94"/>
                  </a:cubicBezTo>
                  <a:cubicBezTo>
                    <a:pt x="292" y="94"/>
                    <a:pt x="405" y="185"/>
                    <a:pt x="549" y="246"/>
                  </a:cubicBezTo>
                  <a:cubicBezTo>
                    <a:pt x="549" y="246"/>
                    <a:pt x="974" y="47"/>
                    <a:pt x="662" y="9"/>
                  </a:cubicBezTo>
                  <a:cubicBezTo>
                    <a:pt x="621" y="3"/>
                    <a:pt x="579" y="0"/>
                    <a:pt x="53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0"/>
            <p:cNvSpPr/>
            <p:nvPr/>
          </p:nvSpPr>
          <p:spPr>
            <a:xfrm>
              <a:off x="4965800" y="2463700"/>
              <a:ext cx="17500" cy="6100"/>
            </a:xfrm>
            <a:custGeom>
              <a:avLst/>
              <a:gdLst/>
              <a:ahLst/>
              <a:cxnLst/>
              <a:rect l="l" t="t" r="r" b="b"/>
              <a:pathLst>
                <a:path w="700" h="244" extrusionOk="0">
                  <a:moveTo>
                    <a:pt x="325" y="1"/>
                  </a:moveTo>
                  <a:cubicBezTo>
                    <a:pt x="159" y="1"/>
                    <a:pt x="1" y="92"/>
                    <a:pt x="1" y="92"/>
                  </a:cubicBezTo>
                  <a:cubicBezTo>
                    <a:pt x="171" y="102"/>
                    <a:pt x="246" y="149"/>
                    <a:pt x="360" y="244"/>
                  </a:cubicBezTo>
                  <a:cubicBezTo>
                    <a:pt x="360" y="244"/>
                    <a:pt x="700" y="159"/>
                    <a:pt x="501" y="45"/>
                  </a:cubicBezTo>
                  <a:cubicBezTo>
                    <a:pt x="446" y="12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0"/>
            <p:cNvSpPr/>
            <p:nvPr/>
          </p:nvSpPr>
          <p:spPr>
            <a:xfrm>
              <a:off x="4970775" y="2459875"/>
              <a:ext cx="15300" cy="5450"/>
            </a:xfrm>
            <a:custGeom>
              <a:avLst/>
              <a:gdLst/>
              <a:ahLst/>
              <a:cxnLst/>
              <a:rect l="l" t="t" r="r" b="b"/>
              <a:pathLst>
                <a:path w="612" h="218" extrusionOk="0">
                  <a:moveTo>
                    <a:pt x="112" y="0"/>
                  </a:moveTo>
                  <a:cubicBezTo>
                    <a:pt x="45" y="0"/>
                    <a:pt x="0" y="9"/>
                    <a:pt x="0" y="9"/>
                  </a:cubicBezTo>
                  <a:cubicBezTo>
                    <a:pt x="170" y="28"/>
                    <a:pt x="180" y="113"/>
                    <a:pt x="274" y="217"/>
                  </a:cubicBezTo>
                  <a:cubicBezTo>
                    <a:pt x="274" y="217"/>
                    <a:pt x="279" y="217"/>
                    <a:pt x="288" y="217"/>
                  </a:cubicBezTo>
                  <a:cubicBezTo>
                    <a:pt x="351" y="217"/>
                    <a:pt x="611" y="210"/>
                    <a:pt x="444" y="85"/>
                  </a:cubicBezTo>
                  <a:cubicBezTo>
                    <a:pt x="327" y="15"/>
                    <a:pt x="200" y="0"/>
                    <a:pt x="11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0"/>
            <p:cNvSpPr/>
            <p:nvPr/>
          </p:nvSpPr>
          <p:spPr>
            <a:xfrm>
              <a:off x="4980925" y="2448850"/>
              <a:ext cx="16325" cy="7000"/>
            </a:xfrm>
            <a:custGeom>
              <a:avLst/>
              <a:gdLst/>
              <a:ahLst/>
              <a:cxnLst/>
              <a:rect l="l" t="t" r="r" b="b"/>
              <a:pathLst>
                <a:path w="653" h="280" extrusionOk="0">
                  <a:moveTo>
                    <a:pt x="183" y="0"/>
                  </a:moveTo>
                  <a:cubicBezTo>
                    <a:pt x="78" y="0"/>
                    <a:pt x="0" y="25"/>
                    <a:pt x="0" y="25"/>
                  </a:cubicBezTo>
                  <a:cubicBezTo>
                    <a:pt x="180" y="34"/>
                    <a:pt x="199" y="176"/>
                    <a:pt x="303" y="280"/>
                  </a:cubicBezTo>
                  <a:cubicBezTo>
                    <a:pt x="303" y="280"/>
                    <a:pt x="653" y="195"/>
                    <a:pt x="445" y="63"/>
                  </a:cubicBezTo>
                  <a:cubicBezTo>
                    <a:pt x="356" y="14"/>
                    <a:pt x="261" y="0"/>
                    <a:pt x="18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0"/>
            <p:cNvSpPr/>
            <p:nvPr/>
          </p:nvSpPr>
          <p:spPr>
            <a:xfrm>
              <a:off x="4975950" y="2453475"/>
              <a:ext cx="12675" cy="8425"/>
            </a:xfrm>
            <a:custGeom>
              <a:avLst/>
              <a:gdLst/>
              <a:ahLst/>
              <a:cxnLst/>
              <a:rect l="l" t="t" r="r" b="b"/>
              <a:pathLst>
                <a:path w="507" h="337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52" y="199"/>
                    <a:pt x="209" y="331"/>
                  </a:cubicBezTo>
                  <a:cubicBezTo>
                    <a:pt x="209" y="331"/>
                    <a:pt x="249" y="337"/>
                    <a:pt x="297" y="337"/>
                  </a:cubicBezTo>
                  <a:cubicBezTo>
                    <a:pt x="388" y="337"/>
                    <a:pt x="507" y="317"/>
                    <a:pt x="426" y="199"/>
                  </a:cubicBezTo>
                  <a:cubicBezTo>
                    <a:pt x="285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0"/>
            <p:cNvSpPr/>
            <p:nvPr/>
          </p:nvSpPr>
          <p:spPr>
            <a:xfrm>
              <a:off x="4979025" y="2452050"/>
              <a:ext cx="13125" cy="8400"/>
            </a:xfrm>
            <a:custGeom>
              <a:avLst/>
              <a:gdLst/>
              <a:ahLst/>
              <a:cxnLst/>
              <a:rect l="l" t="t" r="r" b="b"/>
              <a:pathLst>
                <a:path w="525" h="336" extrusionOk="0">
                  <a:moveTo>
                    <a:pt x="1" y="1"/>
                  </a:moveTo>
                  <a:cubicBezTo>
                    <a:pt x="162" y="57"/>
                    <a:pt x="162" y="199"/>
                    <a:pt x="218" y="332"/>
                  </a:cubicBezTo>
                  <a:cubicBezTo>
                    <a:pt x="218" y="332"/>
                    <a:pt x="251" y="335"/>
                    <a:pt x="293" y="335"/>
                  </a:cubicBezTo>
                  <a:cubicBezTo>
                    <a:pt x="387" y="335"/>
                    <a:pt x="524" y="317"/>
                    <a:pt x="42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0"/>
            <p:cNvSpPr/>
            <p:nvPr/>
          </p:nvSpPr>
          <p:spPr>
            <a:xfrm>
              <a:off x="4983750" y="2445275"/>
              <a:ext cx="17750" cy="5850"/>
            </a:xfrm>
            <a:custGeom>
              <a:avLst/>
              <a:gdLst/>
              <a:ahLst/>
              <a:cxnLst/>
              <a:rect l="l" t="t" r="r" b="b"/>
              <a:pathLst>
                <a:path w="710" h="234" extrusionOk="0">
                  <a:moveTo>
                    <a:pt x="344" y="0"/>
                  </a:moveTo>
                  <a:cubicBezTo>
                    <a:pt x="174" y="0"/>
                    <a:pt x="1" y="92"/>
                    <a:pt x="1" y="92"/>
                  </a:cubicBezTo>
                  <a:cubicBezTo>
                    <a:pt x="180" y="102"/>
                    <a:pt x="265" y="139"/>
                    <a:pt x="369" y="234"/>
                  </a:cubicBezTo>
                  <a:cubicBezTo>
                    <a:pt x="369" y="234"/>
                    <a:pt x="710" y="139"/>
                    <a:pt x="502" y="35"/>
                  </a:cubicBezTo>
                  <a:cubicBezTo>
                    <a:pt x="453" y="10"/>
                    <a:pt x="399" y="0"/>
                    <a:pt x="34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0"/>
            <p:cNvSpPr/>
            <p:nvPr/>
          </p:nvSpPr>
          <p:spPr>
            <a:xfrm>
              <a:off x="4988950" y="2441225"/>
              <a:ext cx="15625" cy="5425"/>
            </a:xfrm>
            <a:custGeom>
              <a:avLst/>
              <a:gdLst/>
              <a:ahLst/>
              <a:cxnLst/>
              <a:rect l="l" t="t" r="r" b="b"/>
              <a:pathLst>
                <a:path w="625" h="217" extrusionOk="0">
                  <a:moveTo>
                    <a:pt x="107" y="0"/>
                  </a:moveTo>
                  <a:cubicBezTo>
                    <a:pt x="43" y="0"/>
                    <a:pt x="1" y="8"/>
                    <a:pt x="1" y="8"/>
                  </a:cubicBezTo>
                  <a:cubicBezTo>
                    <a:pt x="171" y="27"/>
                    <a:pt x="171" y="112"/>
                    <a:pt x="284" y="216"/>
                  </a:cubicBezTo>
                  <a:cubicBezTo>
                    <a:pt x="284" y="216"/>
                    <a:pt x="625" y="216"/>
                    <a:pt x="436" y="94"/>
                  </a:cubicBezTo>
                  <a:cubicBezTo>
                    <a:pt x="325" y="16"/>
                    <a:pt x="196" y="0"/>
                    <a:pt x="10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0"/>
            <p:cNvSpPr/>
            <p:nvPr/>
          </p:nvSpPr>
          <p:spPr>
            <a:xfrm>
              <a:off x="4999825" y="2429600"/>
              <a:ext cx="12425" cy="7300"/>
            </a:xfrm>
            <a:custGeom>
              <a:avLst/>
              <a:gdLst/>
              <a:ahLst/>
              <a:cxnLst/>
              <a:rect l="l" t="t" r="r" b="b"/>
              <a:pathLst>
                <a:path w="497" h="292" extrusionOk="0">
                  <a:moveTo>
                    <a:pt x="1" y="1"/>
                  </a:moveTo>
                  <a:cubicBezTo>
                    <a:pt x="161" y="58"/>
                    <a:pt x="152" y="143"/>
                    <a:pt x="227" y="275"/>
                  </a:cubicBezTo>
                  <a:cubicBezTo>
                    <a:pt x="227" y="275"/>
                    <a:pt x="303" y="292"/>
                    <a:pt x="367" y="292"/>
                  </a:cubicBezTo>
                  <a:cubicBezTo>
                    <a:pt x="439" y="292"/>
                    <a:pt x="496" y="271"/>
                    <a:pt x="416" y="181"/>
                  </a:cubicBezTo>
                  <a:cubicBezTo>
                    <a:pt x="246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0"/>
            <p:cNvSpPr/>
            <p:nvPr/>
          </p:nvSpPr>
          <p:spPr>
            <a:xfrm>
              <a:off x="4993450" y="2434800"/>
              <a:ext cx="13225" cy="8400"/>
            </a:xfrm>
            <a:custGeom>
              <a:avLst/>
              <a:gdLst/>
              <a:ahLst/>
              <a:cxnLst/>
              <a:rect l="l" t="t" r="r" b="b"/>
              <a:pathLst>
                <a:path w="529" h="336" extrusionOk="0">
                  <a:moveTo>
                    <a:pt x="0" y="1"/>
                  </a:moveTo>
                  <a:cubicBezTo>
                    <a:pt x="170" y="67"/>
                    <a:pt x="170" y="199"/>
                    <a:pt x="227" y="332"/>
                  </a:cubicBezTo>
                  <a:cubicBezTo>
                    <a:pt x="227" y="332"/>
                    <a:pt x="263" y="336"/>
                    <a:pt x="307" y="336"/>
                  </a:cubicBezTo>
                  <a:cubicBezTo>
                    <a:pt x="400" y="336"/>
                    <a:pt x="528" y="318"/>
                    <a:pt x="426" y="209"/>
                  </a:cubicBezTo>
                  <a:cubicBezTo>
                    <a:pt x="293" y="3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0"/>
            <p:cNvSpPr/>
            <p:nvPr/>
          </p:nvSpPr>
          <p:spPr>
            <a:xfrm>
              <a:off x="4997225" y="2433150"/>
              <a:ext cx="13050" cy="8400"/>
            </a:xfrm>
            <a:custGeom>
              <a:avLst/>
              <a:gdLst/>
              <a:ahLst/>
              <a:cxnLst/>
              <a:rect l="l" t="t" r="r" b="b"/>
              <a:pathLst>
                <a:path w="522" h="336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57"/>
                    <a:pt x="161" y="199"/>
                    <a:pt x="218" y="331"/>
                  </a:cubicBezTo>
                  <a:cubicBezTo>
                    <a:pt x="218" y="331"/>
                    <a:pt x="251" y="335"/>
                    <a:pt x="292" y="335"/>
                  </a:cubicBezTo>
                  <a:cubicBezTo>
                    <a:pt x="386" y="335"/>
                    <a:pt x="521" y="317"/>
                    <a:pt x="41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0"/>
            <p:cNvSpPr/>
            <p:nvPr/>
          </p:nvSpPr>
          <p:spPr>
            <a:xfrm>
              <a:off x="5001250" y="2424500"/>
              <a:ext cx="17500" cy="6075"/>
            </a:xfrm>
            <a:custGeom>
              <a:avLst/>
              <a:gdLst/>
              <a:ahLst/>
              <a:cxnLst/>
              <a:rect l="l" t="t" r="r" b="b"/>
              <a:pathLst>
                <a:path w="700" h="243" extrusionOk="0">
                  <a:moveTo>
                    <a:pt x="294" y="0"/>
                  </a:moveTo>
                  <a:cubicBezTo>
                    <a:pt x="143" y="0"/>
                    <a:pt x="0" y="63"/>
                    <a:pt x="0" y="63"/>
                  </a:cubicBezTo>
                  <a:cubicBezTo>
                    <a:pt x="170" y="82"/>
                    <a:pt x="246" y="129"/>
                    <a:pt x="340" y="243"/>
                  </a:cubicBezTo>
                  <a:cubicBezTo>
                    <a:pt x="340" y="243"/>
                    <a:pt x="700" y="196"/>
                    <a:pt x="511" y="63"/>
                  </a:cubicBezTo>
                  <a:cubicBezTo>
                    <a:pt x="448" y="16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0"/>
            <p:cNvSpPr/>
            <p:nvPr/>
          </p:nvSpPr>
          <p:spPr>
            <a:xfrm>
              <a:off x="5007150" y="2420375"/>
              <a:ext cx="13275" cy="6125"/>
            </a:xfrm>
            <a:custGeom>
              <a:avLst/>
              <a:gdLst/>
              <a:ahLst/>
              <a:cxnLst/>
              <a:rect l="l" t="t" r="r" b="b"/>
              <a:pathLst>
                <a:path w="531" h="245" extrusionOk="0">
                  <a:moveTo>
                    <a:pt x="27" y="1"/>
                  </a:moveTo>
                  <a:cubicBezTo>
                    <a:pt x="10" y="1"/>
                    <a:pt x="0" y="1"/>
                    <a:pt x="0" y="1"/>
                  </a:cubicBezTo>
                  <a:cubicBezTo>
                    <a:pt x="171" y="39"/>
                    <a:pt x="171" y="124"/>
                    <a:pt x="246" y="238"/>
                  </a:cubicBezTo>
                  <a:cubicBezTo>
                    <a:pt x="246" y="238"/>
                    <a:pt x="298" y="245"/>
                    <a:pt x="352" y="245"/>
                  </a:cubicBezTo>
                  <a:cubicBezTo>
                    <a:pt x="438" y="245"/>
                    <a:pt x="530" y="227"/>
                    <a:pt x="426" y="134"/>
                  </a:cubicBezTo>
                  <a:cubicBezTo>
                    <a:pt x="282" y="13"/>
                    <a:pt x="96" y="1"/>
                    <a:pt x="2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0"/>
            <p:cNvSpPr/>
            <p:nvPr/>
          </p:nvSpPr>
          <p:spPr>
            <a:xfrm>
              <a:off x="5018025" y="2410750"/>
              <a:ext cx="16075" cy="7300"/>
            </a:xfrm>
            <a:custGeom>
              <a:avLst/>
              <a:gdLst/>
              <a:ahLst/>
              <a:cxnLst/>
              <a:rect l="l" t="t" r="r" b="b"/>
              <a:pathLst>
                <a:path w="643" h="292" extrusionOk="0">
                  <a:moveTo>
                    <a:pt x="102" y="1"/>
                  </a:moveTo>
                  <a:cubicBezTo>
                    <a:pt x="41" y="1"/>
                    <a:pt x="0" y="8"/>
                    <a:pt x="0" y="8"/>
                  </a:cubicBezTo>
                  <a:cubicBezTo>
                    <a:pt x="180" y="37"/>
                    <a:pt x="180" y="178"/>
                    <a:pt x="284" y="292"/>
                  </a:cubicBezTo>
                  <a:cubicBezTo>
                    <a:pt x="284" y="292"/>
                    <a:pt x="643" y="235"/>
                    <a:pt x="444" y="103"/>
                  </a:cubicBezTo>
                  <a:cubicBezTo>
                    <a:pt x="331" y="18"/>
                    <a:pt x="194" y="1"/>
                    <a:pt x="1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0"/>
            <p:cNvSpPr/>
            <p:nvPr/>
          </p:nvSpPr>
          <p:spPr>
            <a:xfrm>
              <a:off x="5012100" y="2414725"/>
              <a:ext cx="12225" cy="9075"/>
            </a:xfrm>
            <a:custGeom>
              <a:avLst/>
              <a:gdLst/>
              <a:ahLst/>
              <a:cxnLst/>
              <a:rect l="l" t="t" r="r" b="b"/>
              <a:pathLst>
                <a:path w="489" h="363" extrusionOk="0">
                  <a:moveTo>
                    <a:pt x="1" y="1"/>
                  </a:moveTo>
                  <a:lnTo>
                    <a:pt x="1" y="1"/>
                  </a:lnTo>
                  <a:cubicBezTo>
                    <a:pt x="171" y="67"/>
                    <a:pt x="143" y="218"/>
                    <a:pt x="190" y="350"/>
                  </a:cubicBezTo>
                  <a:cubicBezTo>
                    <a:pt x="190" y="350"/>
                    <a:pt x="255" y="362"/>
                    <a:pt x="318" y="362"/>
                  </a:cubicBezTo>
                  <a:cubicBezTo>
                    <a:pt x="405" y="362"/>
                    <a:pt x="489" y="340"/>
                    <a:pt x="407" y="237"/>
                  </a:cubicBezTo>
                  <a:cubicBezTo>
                    <a:pt x="284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0"/>
            <p:cNvSpPr/>
            <p:nvPr/>
          </p:nvSpPr>
          <p:spPr>
            <a:xfrm>
              <a:off x="5016125" y="2413075"/>
              <a:ext cx="11750" cy="9150"/>
            </a:xfrm>
            <a:custGeom>
              <a:avLst/>
              <a:gdLst/>
              <a:ahLst/>
              <a:cxnLst/>
              <a:rect l="l" t="t" r="r" b="b"/>
              <a:pathLst>
                <a:path w="470" h="366" extrusionOk="0">
                  <a:moveTo>
                    <a:pt x="1" y="0"/>
                  </a:moveTo>
                  <a:cubicBezTo>
                    <a:pt x="161" y="67"/>
                    <a:pt x="142" y="227"/>
                    <a:pt x="190" y="350"/>
                  </a:cubicBezTo>
                  <a:cubicBezTo>
                    <a:pt x="190" y="350"/>
                    <a:pt x="261" y="366"/>
                    <a:pt x="325" y="366"/>
                  </a:cubicBezTo>
                  <a:cubicBezTo>
                    <a:pt x="402" y="366"/>
                    <a:pt x="469" y="344"/>
                    <a:pt x="398" y="246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0"/>
            <p:cNvSpPr/>
            <p:nvPr/>
          </p:nvSpPr>
          <p:spPr>
            <a:xfrm>
              <a:off x="5021100" y="2407575"/>
              <a:ext cx="17725" cy="6000"/>
            </a:xfrm>
            <a:custGeom>
              <a:avLst/>
              <a:gdLst/>
              <a:ahLst/>
              <a:cxnLst/>
              <a:rect l="l" t="t" r="r" b="b"/>
              <a:pathLst>
                <a:path w="709" h="240" extrusionOk="0">
                  <a:moveTo>
                    <a:pt x="315" y="0"/>
                  </a:moveTo>
                  <a:cubicBezTo>
                    <a:pt x="156" y="0"/>
                    <a:pt x="0" y="69"/>
                    <a:pt x="0" y="69"/>
                  </a:cubicBezTo>
                  <a:cubicBezTo>
                    <a:pt x="180" y="88"/>
                    <a:pt x="255" y="135"/>
                    <a:pt x="350" y="239"/>
                  </a:cubicBezTo>
                  <a:cubicBezTo>
                    <a:pt x="350" y="239"/>
                    <a:pt x="709" y="183"/>
                    <a:pt x="510" y="50"/>
                  </a:cubicBezTo>
                  <a:cubicBezTo>
                    <a:pt x="453" y="13"/>
                    <a:pt x="384" y="0"/>
                    <a:pt x="3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0"/>
            <p:cNvSpPr/>
            <p:nvPr/>
          </p:nvSpPr>
          <p:spPr>
            <a:xfrm>
              <a:off x="5027000" y="2403575"/>
              <a:ext cx="14375" cy="6000"/>
            </a:xfrm>
            <a:custGeom>
              <a:avLst/>
              <a:gdLst/>
              <a:ahLst/>
              <a:cxnLst/>
              <a:rect l="l" t="t" r="r" b="b"/>
              <a:pathLst>
                <a:path w="575" h="240" extrusionOk="0">
                  <a:moveTo>
                    <a:pt x="53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180" y="40"/>
                    <a:pt x="161" y="116"/>
                    <a:pt x="255" y="239"/>
                  </a:cubicBezTo>
                  <a:cubicBezTo>
                    <a:pt x="255" y="239"/>
                    <a:pt x="271" y="239"/>
                    <a:pt x="295" y="239"/>
                  </a:cubicBezTo>
                  <a:cubicBezTo>
                    <a:pt x="382" y="239"/>
                    <a:pt x="575" y="228"/>
                    <a:pt x="426" y="116"/>
                  </a:cubicBezTo>
                  <a:cubicBezTo>
                    <a:pt x="297" y="15"/>
                    <a:pt x="135" y="0"/>
                    <a:pt x="5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0"/>
            <p:cNvSpPr/>
            <p:nvPr/>
          </p:nvSpPr>
          <p:spPr>
            <a:xfrm>
              <a:off x="5039275" y="2393000"/>
              <a:ext cx="11600" cy="7850"/>
            </a:xfrm>
            <a:custGeom>
              <a:avLst/>
              <a:gdLst/>
              <a:ahLst/>
              <a:cxnLst/>
              <a:rect l="l" t="t" r="r" b="b"/>
              <a:pathLst>
                <a:path w="464" h="314" extrusionOk="0">
                  <a:moveTo>
                    <a:pt x="1" y="0"/>
                  </a:moveTo>
                  <a:cubicBezTo>
                    <a:pt x="171" y="66"/>
                    <a:pt x="143" y="142"/>
                    <a:pt x="209" y="284"/>
                  </a:cubicBezTo>
                  <a:cubicBezTo>
                    <a:pt x="209" y="284"/>
                    <a:pt x="304" y="314"/>
                    <a:pt x="370" y="314"/>
                  </a:cubicBezTo>
                  <a:cubicBezTo>
                    <a:pt x="428" y="314"/>
                    <a:pt x="463" y="291"/>
                    <a:pt x="398" y="208"/>
                  </a:cubicBezTo>
                  <a:cubicBezTo>
                    <a:pt x="256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0"/>
            <p:cNvSpPr/>
            <p:nvPr/>
          </p:nvSpPr>
          <p:spPr>
            <a:xfrm>
              <a:off x="5032675" y="2397725"/>
              <a:ext cx="11975" cy="8775"/>
            </a:xfrm>
            <a:custGeom>
              <a:avLst/>
              <a:gdLst/>
              <a:ahLst/>
              <a:cxnLst/>
              <a:rect l="l" t="t" r="r" b="b"/>
              <a:pathLst>
                <a:path w="479" h="351" extrusionOk="0">
                  <a:moveTo>
                    <a:pt x="0" y="0"/>
                  </a:moveTo>
                  <a:cubicBezTo>
                    <a:pt x="151" y="57"/>
                    <a:pt x="142" y="208"/>
                    <a:pt x="189" y="340"/>
                  </a:cubicBezTo>
                  <a:cubicBezTo>
                    <a:pt x="189" y="340"/>
                    <a:pt x="247" y="350"/>
                    <a:pt x="307" y="350"/>
                  </a:cubicBezTo>
                  <a:cubicBezTo>
                    <a:pt x="391" y="350"/>
                    <a:pt x="479" y="331"/>
                    <a:pt x="407" y="236"/>
                  </a:cubicBezTo>
                  <a:cubicBezTo>
                    <a:pt x="284" y="5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0"/>
            <p:cNvSpPr/>
            <p:nvPr/>
          </p:nvSpPr>
          <p:spPr>
            <a:xfrm>
              <a:off x="5036200" y="2396300"/>
              <a:ext cx="11925" cy="8850"/>
            </a:xfrm>
            <a:custGeom>
              <a:avLst/>
              <a:gdLst/>
              <a:ahLst/>
              <a:cxnLst/>
              <a:rect l="l" t="t" r="r" b="b"/>
              <a:pathLst>
                <a:path w="477" h="354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43" y="208"/>
                    <a:pt x="190" y="341"/>
                  </a:cubicBezTo>
                  <a:cubicBezTo>
                    <a:pt x="190" y="341"/>
                    <a:pt x="255" y="353"/>
                    <a:pt x="318" y="353"/>
                  </a:cubicBezTo>
                  <a:cubicBezTo>
                    <a:pt x="399" y="353"/>
                    <a:pt x="476" y="332"/>
                    <a:pt x="407" y="237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0"/>
            <p:cNvSpPr/>
            <p:nvPr/>
          </p:nvSpPr>
          <p:spPr>
            <a:xfrm>
              <a:off x="5052275" y="2384950"/>
              <a:ext cx="11450" cy="9500"/>
            </a:xfrm>
            <a:custGeom>
              <a:avLst/>
              <a:gdLst/>
              <a:ahLst/>
              <a:cxnLst/>
              <a:rect l="l" t="t" r="r" b="b"/>
              <a:pathLst>
                <a:path w="458" h="380" extrusionOk="0">
                  <a:moveTo>
                    <a:pt x="1" y="1"/>
                  </a:moveTo>
                  <a:cubicBezTo>
                    <a:pt x="161" y="86"/>
                    <a:pt x="114" y="228"/>
                    <a:pt x="161" y="369"/>
                  </a:cubicBezTo>
                  <a:cubicBezTo>
                    <a:pt x="161" y="369"/>
                    <a:pt x="217" y="380"/>
                    <a:pt x="276" y="380"/>
                  </a:cubicBezTo>
                  <a:cubicBezTo>
                    <a:pt x="364" y="380"/>
                    <a:pt x="458" y="356"/>
                    <a:pt x="379" y="237"/>
                  </a:cubicBezTo>
                  <a:cubicBezTo>
                    <a:pt x="256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0"/>
            <p:cNvSpPr/>
            <p:nvPr/>
          </p:nvSpPr>
          <p:spPr>
            <a:xfrm>
              <a:off x="5043525" y="2388275"/>
              <a:ext cx="11025" cy="9825"/>
            </a:xfrm>
            <a:custGeom>
              <a:avLst/>
              <a:gdLst/>
              <a:ahLst/>
              <a:cxnLst/>
              <a:rect l="l" t="t" r="r" b="b"/>
              <a:pathLst>
                <a:path w="441" h="393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227"/>
                    <a:pt x="152" y="369"/>
                  </a:cubicBezTo>
                  <a:cubicBezTo>
                    <a:pt x="152" y="369"/>
                    <a:pt x="237" y="392"/>
                    <a:pt x="309" y="392"/>
                  </a:cubicBezTo>
                  <a:cubicBezTo>
                    <a:pt x="381" y="392"/>
                    <a:pt x="440" y="369"/>
                    <a:pt x="388" y="274"/>
                  </a:cubicBezTo>
                  <a:cubicBezTo>
                    <a:pt x="275" y="8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0"/>
            <p:cNvSpPr/>
            <p:nvPr/>
          </p:nvSpPr>
          <p:spPr>
            <a:xfrm>
              <a:off x="5049450" y="2386375"/>
              <a:ext cx="7525" cy="11850"/>
            </a:xfrm>
            <a:custGeom>
              <a:avLst/>
              <a:gdLst/>
              <a:ahLst/>
              <a:cxnLst/>
              <a:rect l="l" t="t" r="r" b="b"/>
              <a:pathLst>
                <a:path w="301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114" y="123"/>
                    <a:pt x="47" y="256"/>
                    <a:pt x="38" y="397"/>
                  </a:cubicBezTo>
                  <a:cubicBezTo>
                    <a:pt x="38" y="397"/>
                    <a:pt x="156" y="474"/>
                    <a:pt x="230" y="474"/>
                  </a:cubicBezTo>
                  <a:cubicBezTo>
                    <a:pt x="273" y="474"/>
                    <a:pt x="301" y="448"/>
                    <a:pt x="284" y="369"/>
                  </a:cubicBezTo>
                  <a:cubicBezTo>
                    <a:pt x="236" y="16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0"/>
            <p:cNvSpPr/>
            <p:nvPr/>
          </p:nvSpPr>
          <p:spPr>
            <a:xfrm>
              <a:off x="5055825" y="2384450"/>
              <a:ext cx="14150" cy="7650"/>
            </a:xfrm>
            <a:custGeom>
              <a:avLst/>
              <a:gdLst/>
              <a:ahLst/>
              <a:cxnLst/>
              <a:rect l="l" t="t" r="r" b="b"/>
              <a:pathLst>
                <a:path w="566" h="306" extrusionOk="0">
                  <a:moveTo>
                    <a:pt x="50" y="0"/>
                  </a:moveTo>
                  <a:cubicBezTo>
                    <a:pt x="19" y="0"/>
                    <a:pt x="0" y="2"/>
                    <a:pt x="0" y="2"/>
                  </a:cubicBezTo>
                  <a:cubicBezTo>
                    <a:pt x="161" y="96"/>
                    <a:pt x="218" y="163"/>
                    <a:pt x="265" y="295"/>
                  </a:cubicBezTo>
                  <a:cubicBezTo>
                    <a:pt x="265" y="295"/>
                    <a:pt x="321" y="305"/>
                    <a:pt x="380" y="305"/>
                  </a:cubicBezTo>
                  <a:cubicBezTo>
                    <a:pt x="469" y="305"/>
                    <a:pt x="565" y="282"/>
                    <a:pt x="492" y="163"/>
                  </a:cubicBezTo>
                  <a:cubicBezTo>
                    <a:pt x="390" y="17"/>
                    <a:pt x="154" y="0"/>
                    <a:pt x="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0"/>
            <p:cNvSpPr/>
            <p:nvPr/>
          </p:nvSpPr>
          <p:spPr>
            <a:xfrm>
              <a:off x="5063375" y="2381425"/>
              <a:ext cx="10000" cy="9200"/>
            </a:xfrm>
            <a:custGeom>
              <a:avLst/>
              <a:gdLst/>
              <a:ahLst/>
              <a:cxnLst/>
              <a:rect l="l" t="t" r="r" b="b"/>
              <a:pathLst>
                <a:path w="400" h="368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170"/>
                    <a:pt x="152" y="312"/>
                  </a:cubicBezTo>
                  <a:cubicBezTo>
                    <a:pt x="152" y="312"/>
                    <a:pt x="269" y="367"/>
                    <a:pt x="335" y="367"/>
                  </a:cubicBezTo>
                  <a:cubicBezTo>
                    <a:pt x="378" y="367"/>
                    <a:pt x="399" y="343"/>
                    <a:pt x="350" y="265"/>
                  </a:cubicBezTo>
                  <a:cubicBezTo>
                    <a:pt x="246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0"/>
            <p:cNvSpPr/>
            <p:nvPr/>
          </p:nvSpPr>
          <p:spPr>
            <a:xfrm>
              <a:off x="5070950" y="2377625"/>
              <a:ext cx="7750" cy="11675"/>
            </a:xfrm>
            <a:custGeom>
              <a:avLst/>
              <a:gdLst/>
              <a:ahLst/>
              <a:cxnLst/>
              <a:rect l="l" t="t" r="r" b="b"/>
              <a:pathLst>
                <a:path w="310" h="467" extrusionOk="0">
                  <a:moveTo>
                    <a:pt x="0" y="1"/>
                  </a:moveTo>
                  <a:cubicBezTo>
                    <a:pt x="123" y="114"/>
                    <a:pt x="47" y="247"/>
                    <a:pt x="38" y="388"/>
                  </a:cubicBezTo>
                  <a:cubicBezTo>
                    <a:pt x="38" y="388"/>
                    <a:pt x="164" y="467"/>
                    <a:pt x="240" y="467"/>
                  </a:cubicBezTo>
                  <a:cubicBezTo>
                    <a:pt x="283" y="467"/>
                    <a:pt x="310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0"/>
            <p:cNvSpPr/>
            <p:nvPr/>
          </p:nvSpPr>
          <p:spPr>
            <a:xfrm>
              <a:off x="5075200" y="2377625"/>
              <a:ext cx="7675" cy="11675"/>
            </a:xfrm>
            <a:custGeom>
              <a:avLst/>
              <a:gdLst/>
              <a:ahLst/>
              <a:cxnLst/>
              <a:rect l="l" t="t" r="r" b="b"/>
              <a:pathLst>
                <a:path w="307" h="467" extrusionOk="0">
                  <a:moveTo>
                    <a:pt x="0" y="1"/>
                  </a:moveTo>
                  <a:cubicBezTo>
                    <a:pt x="114" y="114"/>
                    <a:pt x="38" y="247"/>
                    <a:pt x="29" y="388"/>
                  </a:cubicBezTo>
                  <a:cubicBezTo>
                    <a:pt x="29" y="388"/>
                    <a:pt x="154" y="467"/>
                    <a:pt x="234" y="467"/>
                  </a:cubicBezTo>
                  <a:cubicBezTo>
                    <a:pt x="277" y="467"/>
                    <a:pt x="307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0"/>
            <p:cNvSpPr/>
            <p:nvPr/>
          </p:nvSpPr>
          <p:spPr>
            <a:xfrm>
              <a:off x="5081100" y="2377875"/>
              <a:ext cx="7125" cy="13275"/>
            </a:xfrm>
            <a:custGeom>
              <a:avLst/>
              <a:gdLst/>
              <a:ahLst/>
              <a:cxnLst/>
              <a:rect l="l" t="t" r="r" b="b"/>
              <a:pathLst>
                <a:path w="285" h="531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71" y="151"/>
                    <a:pt x="57" y="246"/>
                    <a:pt x="1" y="378"/>
                  </a:cubicBezTo>
                  <a:cubicBezTo>
                    <a:pt x="1" y="378"/>
                    <a:pt x="112" y="530"/>
                    <a:pt x="183" y="530"/>
                  </a:cubicBezTo>
                  <a:cubicBezTo>
                    <a:pt x="209" y="530"/>
                    <a:pt x="229" y="510"/>
                    <a:pt x="237" y="454"/>
                  </a:cubicBezTo>
                  <a:cubicBezTo>
                    <a:pt x="284" y="237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0"/>
            <p:cNvSpPr/>
            <p:nvPr/>
          </p:nvSpPr>
          <p:spPr>
            <a:xfrm>
              <a:off x="5087250" y="2378825"/>
              <a:ext cx="7100" cy="13175"/>
            </a:xfrm>
            <a:custGeom>
              <a:avLst/>
              <a:gdLst/>
              <a:ahLst/>
              <a:cxnLst/>
              <a:rect l="l" t="t" r="r" b="b"/>
              <a:pathLst>
                <a:path w="284" h="527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80" y="151"/>
                    <a:pt x="57" y="246"/>
                    <a:pt x="0" y="378"/>
                  </a:cubicBezTo>
                  <a:cubicBezTo>
                    <a:pt x="0" y="378"/>
                    <a:pt x="109" y="526"/>
                    <a:pt x="183" y="526"/>
                  </a:cubicBezTo>
                  <a:cubicBezTo>
                    <a:pt x="212" y="526"/>
                    <a:pt x="235" y="504"/>
                    <a:pt x="246" y="444"/>
                  </a:cubicBezTo>
                  <a:cubicBezTo>
                    <a:pt x="284" y="236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5091250" y="2382600"/>
              <a:ext cx="7825" cy="13225"/>
            </a:xfrm>
            <a:custGeom>
              <a:avLst/>
              <a:gdLst/>
              <a:ahLst/>
              <a:cxnLst/>
              <a:rect l="l" t="t" r="r" b="b"/>
              <a:pathLst>
                <a:path w="313" h="529" extrusionOk="0">
                  <a:moveTo>
                    <a:pt x="218" y="0"/>
                  </a:moveTo>
                  <a:lnTo>
                    <a:pt x="218" y="0"/>
                  </a:lnTo>
                  <a:cubicBezTo>
                    <a:pt x="237" y="170"/>
                    <a:pt x="95" y="237"/>
                    <a:pt x="1" y="341"/>
                  </a:cubicBezTo>
                  <a:cubicBezTo>
                    <a:pt x="1" y="341"/>
                    <a:pt x="73" y="528"/>
                    <a:pt x="149" y="528"/>
                  </a:cubicBezTo>
                  <a:cubicBezTo>
                    <a:pt x="172" y="528"/>
                    <a:pt x="196" y="510"/>
                    <a:pt x="218" y="463"/>
                  </a:cubicBezTo>
                  <a:cubicBezTo>
                    <a:pt x="313" y="265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0"/>
            <p:cNvSpPr/>
            <p:nvPr/>
          </p:nvSpPr>
          <p:spPr>
            <a:xfrm>
              <a:off x="5094800" y="2387075"/>
              <a:ext cx="8775" cy="13600"/>
            </a:xfrm>
            <a:custGeom>
              <a:avLst/>
              <a:gdLst/>
              <a:ahLst/>
              <a:cxnLst/>
              <a:rect l="l" t="t" r="r" b="b"/>
              <a:pathLst>
                <a:path w="351" h="544" extrusionOk="0">
                  <a:moveTo>
                    <a:pt x="256" y="1"/>
                  </a:moveTo>
                  <a:lnTo>
                    <a:pt x="256" y="1"/>
                  </a:lnTo>
                  <a:cubicBezTo>
                    <a:pt x="190" y="162"/>
                    <a:pt x="133" y="237"/>
                    <a:pt x="1" y="322"/>
                  </a:cubicBezTo>
                  <a:cubicBezTo>
                    <a:pt x="1" y="322"/>
                    <a:pt x="1" y="544"/>
                    <a:pt x="91" y="544"/>
                  </a:cubicBezTo>
                  <a:cubicBezTo>
                    <a:pt x="114" y="544"/>
                    <a:pt x="144" y="529"/>
                    <a:pt x="180" y="492"/>
                  </a:cubicBezTo>
                  <a:cubicBezTo>
                    <a:pt x="350" y="332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0"/>
            <p:cNvSpPr/>
            <p:nvPr/>
          </p:nvSpPr>
          <p:spPr>
            <a:xfrm>
              <a:off x="5097225" y="2393225"/>
              <a:ext cx="8950" cy="11300"/>
            </a:xfrm>
            <a:custGeom>
              <a:avLst/>
              <a:gdLst/>
              <a:ahLst/>
              <a:cxnLst/>
              <a:rect l="l" t="t" r="r" b="b"/>
              <a:pathLst>
                <a:path w="358" h="452" extrusionOk="0">
                  <a:moveTo>
                    <a:pt x="357" y="1"/>
                  </a:moveTo>
                  <a:lnTo>
                    <a:pt x="357" y="1"/>
                  </a:lnTo>
                  <a:cubicBezTo>
                    <a:pt x="282" y="171"/>
                    <a:pt x="206" y="152"/>
                    <a:pt x="64" y="227"/>
                  </a:cubicBezTo>
                  <a:cubicBezTo>
                    <a:pt x="64" y="227"/>
                    <a:pt x="0" y="452"/>
                    <a:pt x="83" y="452"/>
                  </a:cubicBezTo>
                  <a:cubicBezTo>
                    <a:pt x="101" y="452"/>
                    <a:pt x="125" y="441"/>
                    <a:pt x="159" y="416"/>
                  </a:cubicBezTo>
                  <a:cubicBezTo>
                    <a:pt x="348" y="246"/>
                    <a:pt x="357" y="1"/>
                    <a:pt x="35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5105425" y="2405050"/>
              <a:ext cx="8775" cy="11900"/>
            </a:xfrm>
            <a:custGeom>
              <a:avLst/>
              <a:gdLst/>
              <a:ahLst/>
              <a:cxnLst/>
              <a:rect l="l" t="t" r="r" b="b"/>
              <a:pathLst>
                <a:path w="351" h="476" extrusionOk="0">
                  <a:moveTo>
                    <a:pt x="351" y="0"/>
                  </a:moveTo>
                  <a:lnTo>
                    <a:pt x="351" y="0"/>
                  </a:lnTo>
                  <a:cubicBezTo>
                    <a:pt x="303" y="170"/>
                    <a:pt x="143" y="151"/>
                    <a:pt x="1" y="246"/>
                  </a:cubicBezTo>
                  <a:cubicBezTo>
                    <a:pt x="1" y="246"/>
                    <a:pt x="13" y="476"/>
                    <a:pt x="100" y="476"/>
                  </a:cubicBezTo>
                  <a:cubicBezTo>
                    <a:pt x="122" y="476"/>
                    <a:pt x="148" y="461"/>
                    <a:pt x="181" y="425"/>
                  </a:cubicBezTo>
                  <a:cubicBezTo>
                    <a:pt x="351" y="246"/>
                    <a:pt x="351" y="0"/>
                    <a:pt x="35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5098950" y="2398900"/>
              <a:ext cx="12425" cy="9975"/>
            </a:xfrm>
            <a:custGeom>
              <a:avLst/>
              <a:gdLst/>
              <a:ahLst/>
              <a:cxnLst/>
              <a:rect l="l" t="t" r="r" b="b"/>
              <a:pathLst>
                <a:path w="497" h="399" extrusionOk="0">
                  <a:moveTo>
                    <a:pt x="496" y="0"/>
                  </a:moveTo>
                  <a:cubicBezTo>
                    <a:pt x="392" y="152"/>
                    <a:pt x="250" y="114"/>
                    <a:pt x="99" y="152"/>
                  </a:cubicBezTo>
                  <a:cubicBezTo>
                    <a:pt x="99" y="152"/>
                    <a:pt x="0" y="399"/>
                    <a:pt x="114" y="399"/>
                  </a:cubicBezTo>
                  <a:cubicBezTo>
                    <a:pt x="132" y="399"/>
                    <a:pt x="155" y="393"/>
                    <a:pt x="184" y="378"/>
                  </a:cubicBezTo>
                  <a:cubicBezTo>
                    <a:pt x="383" y="274"/>
                    <a:pt x="496" y="1"/>
                    <a:pt x="49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0"/>
            <p:cNvSpPr/>
            <p:nvPr/>
          </p:nvSpPr>
          <p:spPr>
            <a:xfrm>
              <a:off x="5099725" y="2402675"/>
              <a:ext cx="12600" cy="9975"/>
            </a:xfrm>
            <a:custGeom>
              <a:avLst/>
              <a:gdLst/>
              <a:ahLst/>
              <a:cxnLst/>
              <a:rect l="l" t="t" r="r" b="b"/>
              <a:pathLst>
                <a:path w="504" h="399" extrusionOk="0">
                  <a:moveTo>
                    <a:pt x="503" y="1"/>
                  </a:moveTo>
                  <a:lnTo>
                    <a:pt x="503" y="1"/>
                  </a:lnTo>
                  <a:cubicBezTo>
                    <a:pt x="399" y="152"/>
                    <a:pt x="257" y="123"/>
                    <a:pt x="106" y="152"/>
                  </a:cubicBezTo>
                  <a:cubicBezTo>
                    <a:pt x="106" y="152"/>
                    <a:pt x="0" y="399"/>
                    <a:pt x="112" y="399"/>
                  </a:cubicBezTo>
                  <a:cubicBezTo>
                    <a:pt x="129" y="399"/>
                    <a:pt x="152" y="393"/>
                    <a:pt x="182" y="379"/>
                  </a:cubicBezTo>
                  <a:cubicBezTo>
                    <a:pt x="390" y="275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5109700" y="2408100"/>
              <a:ext cx="8525" cy="13850"/>
            </a:xfrm>
            <a:custGeom>
              <a:avLst/>
              <a:gdLst/>
              <a:ahLst/>
              <a:cxnLst/>
              <a:rect l="l" t="t" r="r" b="b"/>
              <a:pathLst>
                <a:path w="341" h="554" extrusionOk="0">
                  <a:moveTo>
                    <a:pt x="246" y="1"/>
                  </a:moveTo>
                  <a:cubicBezTo>
                    <a:pt x="189" y="171"/>
                    <a:pt x="132" y="237"/>
                    <a:pt x="0" y="332"/>
                  </a:cubicBezTo>
                  <a:cubicBezTo>
                    <a:pt x="0" y="332"/>
                    <a:pt x="0" y="553"/>
                    <a:pt x="91" y="553"/>
                  </a:cubicBezTo>
                  <a:cubicBezTo>
                    <a:pt x="114" y="553"/>
                    <a:pt x="143" y="539"/>
                    <a:pt x="180" y="502"/>
                  </a:cubicBezTo>
                  <a:cubicBezTo>
                    <a:pt x="340" y="332"/>
                    <a:pt x="246" y="1"/>
                    <a:pt x="246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5111925" y="2414250"/>
              <a:ext cx="8900" cy="11500"/>
            </a:xfrm>
            <a:custGeom>
              <a:avLst/>
              <a:gdLst/>
              <a:ahLst/>
              <a:cxnLst/>
              <a:rect l="l" t="t" r="r" b="b"/>
              <a:pathLst>
                <a:path w="356" h="460" extrusionOk="0">
                  <a:moveTo>
                    <a:pt x="355" y="1"/>
                  </a:moveTo>
                  <a:cubicBezTo>
                    <a:pt x="289" y="161"/>
                    <a:pt x="204" y="152"/>
                    <a:pt x="62" y="237"/>
                  </a:cubicBezTo>
                  <a:cubicBezTo>
                    <a:pt x="62" y="237"/>
                    <a:pt x="0" y="460"/>
                    <a:pt x="77" y="460"/>
                  </a:cubicBezTo>
                  <a:cubicBezTo>
                    <a:pt x="95" y="460"/>
                    <a:pt x="121" y="447"/>
                    <a:pt x="157" y="416"/>
                  </a:cubicBezTo>
                  <a:cubicBezTo>
                    <a:pt x="346" y="246"/>
                    <a:pt x="355" y="1"/>
                    <a:pt x="35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0"/>
            <p:cNvSpPr/>
            <p:nvPr/>
          </p:nvSpPr>
          <p:spPr>
            <a:xfrm>
              <a:off x="5118450" y="2427475"/>
              <a:ext cx="11575" cy="9875"/>
            </a:xfrm>
            <a:custGeom>
              <a:avLst/>
              <a:gdLst/>
              <a:ahLst/>
              <a:cxnLst/>
              <a:rect l="l" t="t" r="r" b="b"/>
              <a:pathLst>
                <a:path w="463" h="395" extrusionOk="0">
                  <a:moveTo>
                    <a:pt x="463" y="1"/>
                  </a:moveTo>
                  <a:lnTo>
                    <a:pt x="463" y="1"/>
                  </a:lnTo>
                  <a:cubicBezTo>
                    <a:pt x="359" y="152"/>
                    <a:pt x="274" y="124"/>
                    <a:pt x="123" y="171"/>
                  </a:cubicBezTo>
                  <a:cubicBezTo>
                    <a:pt x="123" y="171"/>
                    <a:pt x="1" y="394"/>
                    <a:pt x="95" y="394"/>
                  </a:cubicBezTo>
                  <a:cubicBezTo>
                    <a:pt x="112" y="394"/>
                    <a:pt x="136" y="387"/>
                    <a:pt x="170" y="369"/>
                  </a:cubicBezTo>
                  <a:cubicBezTo>
                    <a:pt x="397" y="247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5113775" y="2420400"/>
              <a:ext cx="12475" cy="9975"/>
            </a:xfrm>
            <a:custGeom>
              <a:avLst/>
              <a:gdLst/>
              <a:ahLst/>
              <a:cxnLst/>
              <a:rect l="l" t="t" r="r" b="b"/>
              <a:pathLst>
                <a:path w="499" h="399" extrusionOk="0">
                  <a:moveTo>
                    <a:pt x="499" y="0"/>
                  </a:moveTo>
                  <a:lnTo>
                    <a:pt x="499" y="0"/>
                  </a:lnTo>
                  <a:cubicBezTo>
                    <a:pt x="395" y="152"/>
                    <a:pt x="253" y="123"/>
                    <a:pt x="92" y="152"/>
                  </a:cubicBezTo>
                  <a:cubicBezTo>
                    <a:pt x="92" y="152"/>
                    <a:pt x="0" y="399"/>
                    <a:pt x="110" y="399"/>
                  </a:cubicBezTo>
                  <a:cubicBezTo>
                    <a:pt x="127" y="399"/>
                    <a:pt x="149" y="393"/>
                    <a:pt x="177" y="378"/>
                  </a:cubicBezTo>
                  <a:cubicBezTo>
                    <a:pt x="395" y="274"/>
                    <a:pt x="499" y="1"/>
                    <a:pt x="49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>
              <a:off x="5114550" y="2423950"/>
              <a:ext cx="12650" cy="9975"/>
            </a:xfrm>
            <a:custGeom>
              <a:avLst/>
              <a:gdLst/>
              <a:ahLst/>
              <a:cxnLst/>
              <a:rect l="l" t="t" r="r" b="b"/>
              <a:pathLst>
                <a:path w="506" h="399" extrusionOk="0">
                  <a:moveTo>
                    <a:pt x="505" y="0"/>
                  </a:moveTo>
                  <a:cubicBezTo>
                    <a:pt x="411" y="151"/>
                    <a:pt x="250" y="123"/>
                    <a:pt x="99" y="151"/>
                  </a:cubicBezTo>
                  <a:cubicBezTo>
                    <a:pt x="99" y="151"/>
                    <a:pt x="0" y="398"/>
                    <a:pt x="114" y="398"/>
                  </a:cubicBezTo>
                  <a:cubicBezTo>
                    <a:pt x="131" y="398"/>
                    <a:pt x="155" y="392"/>
                    <a:pt x="184" y="378"/>
                  </a:cubicBezTo>
                  <a:cubicBezTo>
                    <a:pt x="392" y="274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>
              <a:off x="5125825" y="2429600"/>
              <a:ext cx="9175" cy="13350"/>
            </a:xfrm>
            <a:custGeom>
              <a:avLst/>
              <a:gdLst/>
              <a:ahLst/>
              <a:cxnLst/>
              <a:rect l="l" t="t" r="r" b="b"/>
              <a:pathLst>
                <a:path w="367" h="534" extrusionOk="0">
                  <a:moveTo>
                    <a:pt x="310" y="1"/>
                  </a:moveTo>
                  <a:cubicBezTo>
                    <a:pt x="225" y="152"/>
                    <a:pt x="168" y="228"/>
                    <a:pt x="26" y="294"/>
                  </a:cubicBezTo>
                  <a:cubicBezTo>
                    <a:pt x="26" y="294"/>
                    <a:pt x="1" y="534"/>
                    <a:pt x="95" y="534"/>
                  </a:cubicBezTo>
                  <a:cubicBezTo>
                    <a:pt x="116" y="534"/>
                    <a:pt x="143" y="522"/>
                    <a:pt x="177" y="492"/>
                  </a:cubicBezTo>
                  <a:cubicBezTo>
                    <a:pt x="366" y="341"/>
                    <a:pt x="310" y="1"/>
                    <a:pt x="310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5127825" y="2436000"/>
              <a:ext cx="10250" cy="10700"/>
            </a:xfrm>
            <a:custGeom>
              <a:avLst/>
              <a:gdLst/>
              <a:ahLst/>
              <a:cxnLst/>
              <a:rect l="l" t="t" r="r" b="b"/>
              <a:pathLst>
                <a:path w="410" h="428" extrusionOk="0">
                  <a:moveTo>
                    <a:pt x="409" y="0"/>
                  </a:moveTo>
                  <a:lnTo>
                    <a:pt x="409" y="0"/>
                  </a:lnTo>
                  <a:cubicBezTo>
                    <a:pt x="324" y="170"/>
                    <a:pt x="239" y="142"/>
                    <a:pt x="88" y="208"/>
                  </a:cubicBezTo>
                  <a:cubicBezTo>
                    <a:pt x="88" y="208"/>
                    <a:pt x="0" y="427"/>
                    <a:pt x="80" y="427"/>
                  </a:cubicBezTo>
                  <a:cubicBezTo>
                    <a:pt x="98" y="427"/>
                    <a:pt x="125" y="416"/>
                    <a:pt x="163" y="388"/>
                  </a:cubicBezTo>
                  <a:cubicBezTo>
                    <a:pt x="362" y="255"/>
                    <a:pt x="409" y="0"/>
                    <a:pt x="4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5135025" y="2449450"/>
              <a:ext cx="9900" cy="11050"/>
            </a:xfrm>
            <a:custGeom>
              <a:avLst/>
              <a:gdLst/>
              <a:ahLst/>
              <a:cxnLst/>
              <a:rect l="l" t="t" r="r" b="b"/>
              <a:pathLst>
                <a:path w="396" h="442" extrusionOk="0">
                  <a:moveTo>
                    <a:pt x="395" y="1"/>
                  </a:moveTo>
                  <a:cubicBezTo>
                    <a:pt x="320" y="161"/>
                    <a:pt x="168" y="143"/>
                    <a:pt x="27" y="209"/>
                  </a:cubicBezTo>
                  <a:cubicBezTo>
                    <a:pt x="27" y="209"/>
                    <a:pt x="1" y="442"/>
                    <a:pt x="99" y="442"/>
                  </a:cubicBezTo>
                  <a:cubicBezTo>
                    <a:pt x="119" y="442"/>
                    <a:pt x="145" y="432"/>
                    <a:pt x="178" y="407"/>
                  </a:cubicBezTo>
                  <a:cubicBezTo>
                    <a:pt x="367" y="247"/>
                    <a:pt x="395" y="1"/>
                    <a:pt x="39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0"/>
            <p:cNvSpPr/>
            <p:nvPr/>
          </p:nvSpPr>
          <p:spPr>
            <a:xfrm>
              <a:off x="5129250" y="2442850"/>
              <a:ext cx="13550" cy="8875"/>
            </a:xfrm>
            <a:custGeom>
              <a:avLst/>
              <a:gdLst/>
              <a:ahLst/>
              <a:cxnLst/>
              <a:rect l="l" t="t" r="r" b="b"/>
              <a:pathLst>
                <a:path w="542" h="355" extrusionOk="0">
                  <a:moveTo>
                    <a:pt x="541" y="0"/>
                  </a:moveTo>
                  <a:lnTo>
                    <a:pt x="541" y="0"/>
                  </a:lnTo>
                  <a:cubicBezTo>
                    <a:pt x="418" y="132"/>
                    <a:pt x="277" y="85"/>
                    <a:pt x="125" y="104"/>
                  </a:cubicBezTo>
                  <a:cubicBezTo>
                    <a:pt x="125" y="104"/>
                    <a:pt x="0" y="355"/>
                    <a:pt x="114" y="355"/>
                  </a:cubicBezTo>
                  <a:cubicBezTo>
                    <a:pt x="129" y="355"/>
                    <a:pt x="148" y="350"/>
                    <a:pt x="173" y="340"/>
                  </a:cubicBezTo>
                  <a:cubicBezTo>
                    <a:pt x="399" y="265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5129400" y="2446625"/>
              <a:ext cx="13625" cy="9050"/>
            </a:xfrm>
            <a:custGeom>
              <a:avLst/>
              <a:gdLst/>
              <a:ahLst/>
              <a:cxnLst/>
              <a:rect l="l" t="t" r="r" b="b"/>
              <a:pathLst>
                <a:path w="545" h="362" extrusionOk="0">
                  <a:moveTo>
                    <a:pt x="545" y="0"/>
                  </a:moveTo>
                  <a:cubicBezTo>
                    <a:pt x="431" y="133"/>
                    <a:pt x="289" y="85"/>
                    <a:pt x="129" y="114"/>
                  </a:cubicBezTo>
                  <a:cubicBezTo>
                    <a:pt x="129" y="114"/>
                    <a:pt x="1" y="362"/>
                    <a:pt x="121" y="362"/>
                  </a:cubicBezTo>
                  <a:cubicBezTo>
                    <a:pt x="135" y="362"/>
                    <a:pt x="154" y="358"/>
                    <a:pt x="176" y="350"/>
                  </a:cubicBezTo>
                  <a:cubicBezTo>
                    <a:pt x="403" y="265"/>
                    <a:pt x="545" y="1"/>
                    <a:pt x="54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0"/>
            <p:cNvSpPr/>
            <p:nvPr/>
          </p:nvSpPr>
          <p:spPr>
            <a:xfrm>
              <a:off x="5138350" y="2452300"/>
              <a:ext cx="9175" cy="13600"/>
            </a:xfrm>
            <a:custGeom>
              <a:avLst/>
              <a:gdLst/>
              <a:ahLst/>
              <a:cxnLst/>
              <a:rect l="l" t="t" r="r" b="b"/>
              <a:pathLst>
                <a:path w="367" h="544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4" y="161"/>
                    <a:pt x="168" y="236"/>
                    <a:pt x="26" y="312"/>
                  </a:cubicBezTo>
                  <a:cubicBezTo>
                    <a:pt x="26" y="312"/>
                    <a:pt x="1" y="543"/>
                    <a:pt x="93" y="543"/>
                  </a:cubicBezTo>
                  <a:cubicBezTo>
                    <a:pt x="114" y="543"/>
                    <a:pt x="142" y="531"/>
                    <a:pt x="177" y="501"/>
                  </a:cubicBezTo>
                  <a:cubicBezTo>
                    <a:pt x="366" y="340"/>
                    <a:pt x="309" y="0"/>
                    <a:pt x="3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5140275" y="2459150"/>
              <a:ext cx="10075" cy="10600"/>
            </a:xfrm>
            <a:custGeom>
              <a:avLst/>
              <a:gdLst/>
              <a:ahLst/>
              <a:cxnLst/>
              <a:rect l="l" t="t" r="r" b="b"/>
              <a:pathLst>
                <a:path w="403" h="424" extrusionOk="0">
                  <a:moveTo>
                    <a:pt x="403" y="0"/>
                  </a:moveTo>
                  <a:lnTo>
                    <a:pt x="403" y="0"/>
                  </a:lnTo>
                  <a:cubicBezTo>
                    <a:pt x="327" y="151"/>
                    <a:pt x="242" y="142"/>
                    <a:pt x="91" y="199"/>
                  </a:cubicBezTo>
                  <a:cubicBezTo>
                    <a:pt x="91" y="199"/>
                    <a:pt x="1" y="423"/>
                    <a:pt x="80" y="423"/>
                  </a:cubicBezTo>
                  <a:cubicBezTo>
                    <a:pt x="97" y="423"/>
                    <a:pt x="122" y="413"/>
                    <a:pt x="157" y="388"/>
                  </a:cubicBezTo>
                  <a:cubicBezTo>
                    <a:pt x="374" y="246"/>
                    <a:pt x="403" y="0"/>
                    <a:pt x="40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0"/>
            <p:cNvSpPr/>
            <p:nvPr/>
          </p:nvSpPr>
          <p:spPr>
            <a:xfrm>
              <a:off x="5145525" y="2473325"/>
              <a:ext cx="12625" cy="8825"/>
            </a:xfrm>
            <a:custGeom>
              <a:avLst/>
              <a:gdLst/>
              <a:ahLst/>
              <a:cxnLst/>
              <a:rect l="l" t="t" r="r" b="b"/>
              <a:pathLst>
                <a:path w="505" h="353" extrusionOk="0">
                  <a:moveTo>
                    <a:pt x="504" y="0"/>
                  </a:moveTo>
                  <a:cubicBezTo>
                    <a:pt x="382" y="142"/>
                    <a:pt x="306" y="104"/>
                    <a:pt x="145" y="133"/>
                  </a:cubicBezTo>
                  <a:cubicBezTo>
                    <a:pt x="145" y="133"/>
                    <a:pt x="1" y="353"/>
                    <a:pt x="99" y="353"/>
                  </a:cubicBezTo>
                  <a:cubicBezTo>
                    <a:pt x="116" y="353"/>
                    <a:pt x="140" y="346"/>
                    <a:pt x="174" y="331"/>
                  </a:cubicBezTo>
                  <a:cubicBezTo>
                    <a:pt x="410" y="237"/>
                    <a:pt x="504" y="0"/>
                    <a:pt x="504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0"/>
            <p:cNvSpPr/>
            <p:nvPr/>
          </p:nvSpPr>
          <p:spPr>
            <a:xfrm>
              <a:off x="5141575" y="2466000"/>
              <a:ext cx="13500" cy="8875"/>
            </a:xfrm>
            <a:custGeom>
              <a:avLst/>
              <a:gdLst/>
              <a:ahLst/>
              <a:cxnLst/>
              <a:rect l="l" t="t" r="r" b="b"/>
              <a:pathLst>
                <a:path w="540" h="355" extrusionOk="0">
                  <a:moveTo>
                    <a:pt x="540" y="0"/>
                  </a:moveTo>
                  <a:lnTo>
                    <a:pt x="540" y="0"/>
                  </a:lnTo>
                  <a:cubicBezTo>
                    <a:pt x="426" y="123"/>
                    <a:pt x="284" y="76"/>
                    <a:pt x="133" y="104"/>
                  </a:cubicBezTo>
                  <a:cubicBezTo>
                    <a:pt x="133" y="104"/>
                    <a:pt x="1" y="355"/>
                    <a:pt x="126" y="355"/>
                  </a:cubicBezTo>
                  <a:cubicBezTo>
                    <a:pt x="142" y="355"/>
                    <a:pt x="163" y="351"/>
                    <a:pt x="190" y="341"/>
                  </a:cubicBezTo>
                  <a:cubicBezTo>
                    <a:pt x="398" y="256"/>
                    <a:pt x="540" y="0"/>
                    <a:pt x="54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0"/>
            <p:cNvSpPr/>
            <p:nvPr/>
          </p:nvSpPr>
          <p:spPr>
            <a:xfrm>
              <a:off x="5141875" y="2469550"/>
              <a:ext cx="13675" cy="8950"/>
            </a:xfrm>
            <a:custGeom>
              <a:avLst/>
              <a:gdLst/>
              <a:ahLst/>
              <a:cxnLst/>
              <a:rect l="l" t="t" r="r" b="b"/>
              <a:pathLst>
                <a:path w="547" h="358" extrusionOk="0">
                  <a:moveTo>
                    <a:pt x="546" y="0"/>
                  </a:moveTo>
                  <a:cubicBezTo>
                    <a:pt x="424" y="123"/>
                    <a:pt x="282" y="76"/>
                    <a:pt x="131" y="104"/>
                  </a:cubicBezTo>
                  <a:cubicBezTo>
                    <a:pt x="131" y="104"/>
                    <a:pt x="0" y="357"/>
                    <a:pt x="120" y="357"/>
                  </a:cubicBezTo>
                  <a:cubicBezTo>
                    <a:pt x="137" y="357"/>
                    <a:pt x="159" y="352"/>
                    <a:pt x="187" y="340"/>
                  </a:cubicBezTo>
                  <a:cubicBezTo>
                    <a:pt x="405" y="255"/>
                    <a:pt x="546" y="0"/>
                    <a:pt x="54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0"/>
            <p:cNvSpPr/>
            <p:nvPr/>
          </p:nvSpPr>
          <p:spPr>
            <a:xfrm>
              <a:off x="5465150" y="2416725"/>
              <a:ext cx="63000" cy="31800"/>
            </a:xfrm>
            <a:custGeom>
              <a:avLst/>
              <a:gdLst/>
              <a:ahLst/>
              <a:cxnLst/>
              <a:rect l="l" t="t" r="r" b="b"/>
              <a:pathLst>
                <a:path w="2520" h="1272" extrusionOk="0">
                  <a:moveTo>
                    <a:pt x="1627" y="1"/>
                  </a:moveTo>
                  <a:cubicBezTo>
                    <a:pt x="1126" y="1"/>
                    <a:pt x="0" y="336"/>
                    <a:pt x="185" y="469"/>
                  </a:cubicBezTo>
                  <a:cubicBezTo>
                    <a:pt x="947" y="998"/>
                    <a:pt x="1653" y="1272"/>
                    <a:pt x="2038" y="1272"/>
                  </a:cubicBezTo>
                  <a:cubicBezTo>
                    <a:pt x="2155" y="1272"/>
                    <a:pt x="2242" y="1247"/>
                    <a:pt x="2292" y="1196"/>
                  </a:cubicBezTo>
                  <a:cubicBezTo>
                    <a:pt x="2519" y="988"/>
                    <a:pt x="1858" y="374"/>
                    <a:pt x="1858" y="91"/>
                  </a:cubicBezTo>
                  <a:cubicBezTo>
                    <a:pt x="1858" y="27"/>
                    <a:pt x="1767" y="1"/>
                    <a:pt x="1627" y="1"/>
                  </a:cubicBezTo>
                  <a:close/>
                </a:path>
              </a:pathLst>
            </a:custGeom>
            <a:solidFill>
              <a:srgbClr val="F7C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0"/>
            <p:cNvSpPr/>
            <p:nvPr/>
          </p:nvSpPr>
          <p:spPr>
            <a:xfrm>
              <a:off x="5333900" y="2341125"/>
              <a:ext cx="57900" cy="57300"/>
            </a:xfrm>
            <a:custGeom>
              <a:avLst/>
              <a:gdLst/>
              <a:ahLst/>
              <a:cxnLst/>
              <a:rect l="l" t="t" r="r" b="b"/>
              <a:pathLst>
                <a:path w="2316" h="2292" extrusionOk="0">
                  <a:moveTo>
                    <a:pt x="466" y="0"/>
                  </a:moveTo>
                  <a:cubicBezTo>
                    <a:pt x="366" y="0"/>
                    <a:pt x="289" y="15"/>
                    <a:pt x="246" y="43"/>
                  </a:cubicBezTo>
                  <a:cubicBezTo>
                    <a:pt x="1" y="204"/>
                    <a:pt x="804" y="2018"/>
                    <a:pt x="1399" y="2274"/>
                  </a:cubicBezTo>
                  <a:cubicBezTo>
                    <a:pt x="1428" y="2286"/>
                    <a:pt x="1461" y="2292"/>
                    <a:pt x="1499" y="2292"/>
                  </a:cubicBezTo>
                  <a:cubicBezTo>
                    <a:pt x="1752" y="2292"/>
                    <a:pt x="2178" y="2024"/>
                    <a:pt x="2203" y="1612"/>
                  </a:cubicBezTo>
                  <a:cubicBezTo>
                    <a:pt x="2315" y="472"/>
                    <a:pt x="1029" y="0"/>
                    <a:pt x="46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0"/>
            <p:cNvSpPr/>
            <p:nvPr/>
          </p:nvSpPr>
          <p:spPr>
            <a:xfrm>
              <a:off x="5334375" y="2341100"/>
              <a:ext cx="29325" cy="53325"/>
            </a:xfrm>
            <a:custGeom>
              <a:avLst/>
              <a:gdLst/>
              <a:ahLst/>
              <a:cxnLst/>
              <a:rect l="l" t="t" r="r" b="b"/>
              <a:pathLst>
                <a:path w="1173" h="2133" extrusionOk="0">
                  <a:moveTo>
                    <a:pt x="450" y="0"/>
                  </a:moveTo>
                  <a:cubicBezTo>
                    <a:pt x="351" y="0"/>
                    <a:pt x="273" y="15"/>
                    <a:pt x="227" y="44"/>
                  </a:cubicBezTo>
                  <a:cubicBezTo>
                    <a:pt x="1" y="186"/>
                    <a:pt x="615" y="1641"/>
                    <a:pt x="1173" y="2133"/>
                  </a:cubicBezTo>
                  <a:cubicBezTo>
                    <a:pt x="1069" y="1849"/>
                    <a:pt x="1002" y="1509"/>
                    <a:pt x="1002" y="1140"/>
                  </a:cubicBezTo>
                  <a:cubicBezTo>
                    <a:pt x="1002" y="791"/>
                    <a:pt x="1069" y="441"/>
                    <a:pt x="1173" y="158"/>
                  </a:cubicBezTo>
                  <a:cubicBezTo>
                    <a:pt x="901" y="53"/>
                    <a:pt x="637" y="0"/>
                    <a:pt x="4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0"/>
            <p:cNvSpPr/>
            <p:nvPr/>
          </p:nvSpPr>
          <p:spPr>
            <a:xfrm>
              <a:off x="5345950" y="2351650"/>
              <a:ext cx="42225" cy="45200"/>
            </a:xfrm>
            <a:custGeom>
              <a:avLst/>
              <a:gdLst/>
              <a:ahLst/>
              <a:cxnLst/>
              <a:rect l="l" t="t" r="r" b="b"/>
              <a:pathLst>
                <a:path w="1689" h="1808" extrusionOk="0">
                  <a:moveTo>
                    <a:pt x="344" y="1"/>
                  </a:moveTo>
                  <a:cubicBezTo>
                    <a:pt x="270" y="1"/>
                    <a:pt x="212" y="13"/>
                    <a:pt x="180" y="38"/>
                  </a:cubicBezTo>
                  <a:cubicBezTo>
                    <a:pt x="1" y="161"/>
                    <a:pt x="606" y="1597"/>
                    <a:pt x="1040" y="1796"/>
                  </a:cubicBezTo>
                  <a:cubicBezTo>
                    <a:pt x="1058" y="1804"/>
                    <a:pt x="1080" y="1808"/>
                    <a:pt x="1105" y="1808"/>
                  </a:cubicBezTo>
                  <a:cubicBezTo>
                    <a:pt x="1284" y="1808"/>
                    <a:pt x="1600" y="1601"/>
                    <a:pt x="1617" y="1286"/>
                  </a:cubicBezTo>
                  <a:cubicBezTo>
                    <a:pt x="1689" y="389"/>
                    <a:pt x="757" y="1"/>
                    <a:pt x="344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5350925" y="2358900"/>
              <a:ext cx="38950" cy="38525"/>
            </a:xfrm>
            <a:custGeom>
              <a:avLst/>
              <a:gdLst/>
              <a:ahLst/>
              <a:cxnLst/>
              <a:rect l="l" t="t" r="r" b="b"/>
              <a:pathLst>
                <a:path w="1558" h="1541" extrusionOk="0">
                  <a:moveTo>
                    <a:pt x="321" y="0"/>
                  </a:moveTo>
                  <a:cubicBezTo>
                    <a:pt x="252" y="0"/>
                    <a:pt x="198" y="11"/>
                    <a:pt x="170" y="32"/>
                  </a:cubicBezTo>
                  <a:cubicBezTo>
                    <a:pt x="0" y="145"/>
                    <a:pt x="529" y="1364"/>
                    <a:pt x="936" y="1525"/>
                  </a:cubicBezTo>
                  <a:cubicBezTo>
                    <a:pt x="956" y="1536"/>
                    <a:pt x="981" y="1541"/>
                    <a:pt x="1009" y="1541"/>
                  </a:cubicBezTo>
                  <a:cubicBezTo>
                    <a:pt x="1177" y="1541"/>
                    <a:pt x="1453" y="1356"/>
                    <a:pt x="1493" y="1081"/>
                  </a:cubicBezTo>
                  <a:cubicBezTo>
                    <a:pt x="1557" y="315"/>
                    <a:pt x="699" y="0"/>
                    <a:pt x="321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4835375" y="2479475"/>
              <a:ext cx="129025" cy="276950"/>
            </a:xfrm>
            <a:custGeom>
              <a:avLst/>
              <a:gdLst/>
              <a:ahLst/>
              <a:cxnLst/>
              <a:rect l="l" t="t" r="r" b="b"/>
              <a:pathLst>
                <a:path w="5161" h="11078" extrusionOk="0">
                  <a:moveTo>
                    <a:pt x="5104" y="0"/>
                  </a:moveTo>
                  <a:cubicBezTo>
                    <a:pt x="2250" y="558"/>
                    <a:pt x="1305" y="3761"/>
                    <a:pt x="1957" y="9536"/>
                  </a:cubicBezTo>
                  <a:cubicBezTo>
                    <a:pt x="2076" y="10585"/>
                    <a:pt x="1773" y="10926"/>
                    <a:pt x="867" y="10926"/>
                  </a:cubicBezTo>
                  <a:cubicBezTo>
                    <a:pt x="623" y="10926"/>
                    <a:pt x="336" y="10901"/>
                    <a:pt x="1" y="10859"/>
                  </a:cubicBezTo>
                  <a:lnTo>
                    <a:pt x="1" y="10859"/>
                  </a:lnTo>
                  <a:lnTo>
                    <a:pt x="10" y="11057"/>
                  </a:lnTo>
                  <a:cubicBezTo>
                    <a:pt x="261" y="11068"/>
                    <a:pt x="490" y="11078"/>
                    <a:pt x="698" y="11078"/>
                  </a:cubicBezTo>
                  <a:cubicBezTo>
                    <a:pt x="1723" y="11078"/>
                    <a:pt x="2221" y="10852"/>
                    <a:pt x="2080" y="9517"/>
                  </a:cubicBezTo>
                  <a:cubicBezTo>
                    <a:pt x="1447" y="3922"/>
                    <a:pt x="2477" y="813"/>
                    <a:pt x="5161" y="293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5172775" y="2574525"/>
              <a:ext cx="81525" cy="317950"/>
            </a:xfrm>
            <a:custGeom>
              <a:avLst/>
              <a:gdLst/>
              <a:ahLst/>
              <a:cxnLst/>
              <a:rect l="l" t="t" r="r" b="b"/>
              <a:pathLst>
                <a:path w="3261" h="12718" extrusionOk="0">
                  <a:moveTo>
                    <a:pt x="1742" y="0"/>
                  </a:moveTo>
                  <a:cubicBezTo>
                    <a:pt x="903" y="0"/>
                    <a:pt x="138" y="910"/>
                    <a:pt x="454" y="2228"/>
                  </a:cubicBezTo>
                  <a:cubicBezTo>
                    <a:pt x="1257" y="5507"/>
                    <a:pt x="0" y="6594"/>
                    <a:pt x="114" y="7047"/>
                  </a:cubicBezTo>
                  <a:cubicBezTo>
                    <a:pt x="265" y="7690"/>
                    <a:pt x="841" y="7671"/>
                    <a:pt x="1834" y="12718"/>
                  </a:cubicBezTo>
                  <a:lnTo>
                    <a:pt x="2647" y="12718"/>
                  </a:lnTo>
                  <a:cubicBezTo>
                    <a:pt x="1153" y="8493"/>
                    <a:pt x="1749" y="7208"/>
                    <a:pt x="1739" y="6783"/>
                  </a:cubicBezTo>
                  <a:cubicBezTo>
                    <a:pt x="1739" y="6367"/>
                    <a:pt x="936" y="6046"/>
                    <a:pt x="2533" y="3191"/>
                  </a:cubicBezTo>
                  <a:cubicBezTo>
                    <a:pt x="3261" y="1925"/>
                    <a:pt x="3233" y="555"/>
                    <a:pt x="2240" y="111"/>
                  </a:cubicBezTo>
                  <a:cubicBezTo>
                    <a:pt x="2077" y="36"/>
                    <a:pt x="1908" y="0"/>
                    <a:pt x="1742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4955175" y="2495200"/>
              <a:ext cx="141400" cy="397275"/>
            </a:xfrm>
            <a:custGeom>
              <a:avLst/>
              <a:gdLst/>
              <a:ahLst/>
              <a:cxnLst/>
              <a:rect l="l" t="t" r="r" b="b"/>
              <a:pathLst>
                <a:path w="5656" h="15891" extrusionOk="0">
                  <a:moveTo>
                    <a:pt x="2450" y="0"/>
                  </a:moveTo>
                  <a:cubicBezTo>
                    <a:pt x="2353" y="0"/>
                    <a:pt x="2255" y="8"/>
                    <a:pt x="2155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21" y="6223"/>
                    <a:pt x="1427" y="8755"/>
                    <a:pt x="709" y="9994"/>
                  </a:cubicBezTo>
                  <a:cubicBezTo>
                    <a:pt x="341" y="10627"/>
                    <a:pt x="2212" y="13878"/>
                    <a:pt x="2533" y="15891"/>
                  </a:cubicBezTo>
                  <a:lnTo>
                    <a:pt x="3478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55" y="2745"/>
                    <a:pt x="4314" y="0"/>
                    <a:pt x="2450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4874375" y="2386075"/>
              <a:ext cx="426725" cy="308500"/>
            </a:xfrm>
            <a:custGeom>
              <a:avLst/>
              <a:gdLst/>
              <a:ahLst/>
              <a:cxnLst/>
              <a:rect l="l" t="t" r="r" b="b"/>
              <a:pathLst>
                <a:path w="17069" h="12340" extrusionOk="0">
                  <a:moveTo>
                    <a:pt x="8163" y="0"/>
                  </a:moveTo>
                  <a:cubicBezTo>
                    <a:pt x="8108" y="0"/>
                    <a:pt x="8052" y="4"/>
                    <a:pt x="7995" y="12"/>
                  </a:cubicBezTo>
                  <a:cubicBezTo>
                    <a:pt x="6247" y="277"/>
                    <a:pt x="4565" y="2980"/>
                    <a:pt x="4045" y="3320"/>
                  </a:cubicBezTo>
                  <a:cubicBezTo>
                    <a:pt x="3525" y="3670"/>
                    <a:pt x="0" y="3717"/>
                    <a:pt x="1399" y="8461"/>
                  </a:cubicBezTo>
                  <a:cubicBezTo>
                    <a:pt x="1749" y="9586"/>
                    <a:pt x="2835" y="10030"/>
                    <a:pt x="2835" y="10030"/>
                  </a:cubicBezTo>
                  <a:cubicBezTo>
                    <a:pt x="4357" y="10923"/>
                    <a:pt x="6846" y="12339"/>
                    <a:pt x="9424" y="12339"/>
                  </a:cubicBezTo>
                  <a:cubicBezTo>
                    <a:pt x="11186" y="12339"/>
                    <a:pt x="12989" y="11678"/>
                    <a:pt x="14554" y="9737"/>
                  </a:cubicBezTo>
                  <a:cubicBezTo>
                    <a:pt x="15187" y="8943"/>
                    <a:pt x="17068" y="4927"/>
                    <a:pt x="13874" y="3320"/>
                  </a:cubicBezTo>
                  <a:cubicBezTo>
                    <a:pt x="13767" y="3265"/>
                    <a:pt x="13649" y="3242"/>
                    <a:pt x="13524" y="3242"/>
                  </a:cubicBezTo>
                  <a:cubicBezTo>
                    <a:pt x="12881" y="3242"/>
                    <a:pt x="12042" y="3852"/>
                    <a:pt x="11415" y="3852"/>
                  </a:cubicBezTo>
                  <a:cubicBezTo>
                    <a:pt x="11326" y="3852"/>
                    <a:pt x="11241" y="3840"/>
                    <a:pt x="11161" y="3812"/>
                  </a:cubicBezTo>
                  <a:cubicBezTo>
                    <a:pt x="10439" y="3556"/>
                    <a:pt x="9788" y="0"/>
                    <a:pt x="816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4890425" y="2383675"/>
              <a:ext cx="335525" cy="226025"/>
            </a:xfrm>
            <a:custGeom>
              <a:avLst/>
              <a:gdLst/>
              <a:ahLst/>
              <a:cxnLst/>
              <a:rect l="l" t="t" r="r" b="b"/>
              <a:pathLst>
                <a:path w="13421" h="9041" extrusionOk="0">
                  <a:moveTo>
                    <a:pt x="7468" y="1"/>
                  </a:moveTo>
                  <a:cubicBezTo>
                    <a:pt x="7412" y="1"/>
                    <a:pt x="7355" y="5"/>
                    <a:pt x="7297" y="14"/>
                  </a:cubicBezTo>
                  <a:cubicBezTo>
                    <a:pt x="5548" y="279"/>
                    <a:pt x="3866" y="3010"/>
                    <a:pt x="3346" y="3350"/>
                  </a:cubicBezTo>
                  <a:cubicBezTo>
                    <a:pt x="2874" y="3652"/>
                    <a:pt x="1" y="3794"/>
                    <a:pt x="502" y="7329"/>
                  </a:cubicBezTo>
                  <a:cubicBezTo>
                    <a:pt x="1766" y="8035"/>
                    <a:pt x="4517" y="9040"/>
                    <a:pt x="6982" y="9040"/>
                  </a:cubicBezTo>
                  <a:cubicBezTo>
                    <a:pt x="7649" y="9040"/>
                    <a:pt x="8295" y="8967"/>
                    <a:pt x="8884" y="8794"/>
                  </a:cubicBezTo>
                  <a:cubicBezTo>
                    <a:pt x="11739" y="7952"/>
                    <a:pt x="13421" y="5146"/>
                    <a:pt x="13307" y="3454"/>
                  </a:cubicBezTo>
                  <a:lnTo>
                    <a:pt x="13232" y="3416"/>
                  </a:lnTo>
                  <a:cubicBezTo>
                    <a:pt x="13077" y="3330"/>
                    <a:pt x="12918" y="3295"/>
                    <a:pt x="12756" y="3295"/>
                  </a:cubicBezTo>
                  <a:cubicBezTo>
                    <a:pt x="12092" y="3295"/>
                    <a:pt x="11385" y="3881"/>
                    <a:pt x="10806" y="3881"/>
                  </a:cubicBezTo>
                  <a:cubicBezTo>
                    <a:pt x="10723" y="3881"/>
                    <a:pt x="10644" y="3869"/>
                    <a:pt x="10567" y="3841"/>
                  </a:cubicBezTo>
                  <a:cubicBezTo>
                    <a:pt x="9845" y="3595"/>
                    <a:pt x="9097" y="1"/>
                    <a:pt x="746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4905075" y="2566875"/>
              <a:ext cx="358450" cy="132150"/>
            </a:xfrm>
            <a:custGeom>
              <a:avLst/>
              <a:gdLst/>
              <a:ahLst/>
              <a:cxnLst/>
              <a:rect l="l" t="t" r="r" b="b"/>
              <a:pathLst>
                <a:path w="14338" h="5286" extrusionOk="0">
                  <a:moveTo>
                    <a:pt x="14337" y="1"/>
                  </a:moveTo>
                  <a:lnTo>
                    <a:pt x="14337" y="1"/>
                  </a:lnTo>
                  <a:cubicBezTo>
                    <a:pt x="14281" y="122"/>
                    <a:pt x="14193" y="162"/>
                    <a:pt x="14094" y="162"/>
                  </a:cubicBezTo>
                  <a:cubicBezTo>
                    <a:pt x="13910" y="162"/>
                    <a:pt x="13686" y="25"/>
                    <a:pt x="13552" y="25"/>
                  </a:cubicBezTo>
                  <a:cubicBezTo>
                    <a:pt x="13517" y="25"/>
                    <a:pt x="13488" y="34"/>
                    <a:pt x="13468" y="57"/>
                  </a:cubicBezTo>
                  <a:cubicBezTo>
                    <a:pt x="11608" y="2171"/>
                    <a:pt x="9545" y="2878"/>
                    <a:pt x="7577" y="2878"/>
                  </a:cubicBezTo>
                  <a:cubicBezTo>
                    <a:pt x="5075" y="2878"/>
                    <a:pt x="2726" y="1735"/>
                    <a:pt x="1144" y="889"/>
                  </a:cubicBezTo>
                  <a:cubicBezTo>
                    <a:pt x="1144" y="889"/>
                    <a:pt x="1093" y="895"/>
                    <a:pt x="1009" y="895"/>
                  </a:cubicBezTo>
                  <a:cubicBezTo>
                    <a:pt x="786" y="895"/>
                    <a:pt x="331" y="850"/>
                    <a:pt x="1" y="521"/>
                  </a:cubicBezTo>
                  <a:lnTo>
                    <a:pt x="1" y="521"/>
                  </a:lnTo>
                  <a:cubicBezTo>
                    <a:pt x="48" y="747"/>
                    <a:pt x="105" y="974"/>
                    <a:pt x="171" y="1220"/>
                  </a:cubicBezTo>
                  <a:cubicBezTo>
                    <a:pt x="502" y="2345"/>
                    <a:pt x="1589" y="2789"/>
                    <a:pt x="1589" y="2789"/>
                  </a:cubicBezTo>
                  <a:cubicBezTo>
                    <a:pt x="3014" y="3765"/>
                    <a:pt x="5461" y="5286"/>
                    <a:pt x="8056" y="5286"/>
                  </a:cubicBezTo>
                  <a:cubicBezTo>
                    <a:pt x="9829" y="5286"/>
                    <a:pt x="11673" y="4575"/>
                    <a:pt x="13307" y="2496"/>
                  </a:cubicBezTo>
                  <a:cubicBezTo>
                    <a:pt x="13591" y="2137"/>
                    <a:pt x="14130" y="1144"/>
                    <a:pt x="14337" y="1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0"/>
            <p:cNvSpPr/>
            <p:nvPr/>
          </p:nvSpPr>
          <p:spPr>
            <a:xfrm>
              <a:off x="4992975" y="2552475"/>
              <a:ext cx="44925" cy="102550"/>
            </a:xfrm>
            <a:custGeom>
              <a:avLst/>
              <a:gdLst/>
              <a:ahLst/>
              <a:cxnLst/>
              <a:rect l="l" t="t" r="r" b="b"/>
              <a:pathLst>
                <a:path w="1797" h="4102" extrusionOk="0">
                  <a:moveTo>
                    <a:pt x="728" y="0"/>
                  </a:moveTo>
                  <a:lnTo>
                    <a:pt x="0" y="3091"/>
                  </a:lnTo>
                  <a:lnTo>
                    <a:pt x="955" y="4102"/>
                  </a:lnTo>
                  <a:cubicBezTo>
                    <a:pt x="955" y="4102"/>
                    <a:pt x="1796" y="1824"/>
                    <a:pt x="728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0"/>
            <p:cNvSpPr/>
            <p:nvPr/>
          </p:nvSpPr>
          <p:spPr>
            <a:xfrm>
              <a:off x="4975250" y="2590275"/>
              <a:ext cx="36875" cy="74450"/>
            </a:xfrm>
            <a:custGeom>
              <a:avLst/>
              <a:gdLst/>
              <a:ahLst/>
              <a:cxnLst/>
              <a:rect l="l" t="t" r="r" b="b"/>
              <a:pathLst>
                <a:path w="1475" h="2978" extrusionOk="0">
                  <a:moveTo>
                    <a:pt x="1475" y="0"/>
                  </a:moveTo>
                  <a:lnTo>
                    <a:pt x="1" y="2561"/>
                  </a:lnTo>
                  <a:lnTo>
                    <a:pt x="936" y="2977"/>
                  </a:lnTo>
                  <a:cubicBezTo>
                    <a:pt x="936" y="2977"/>
                    <a:pt x="1475" y="1201"/>
                    <a:pt x="1475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4916900" y="2610350"/>
              <a:ext cx="332200" cy="92150"/>
            </a:xfrm>
            <a:custGeom>
              <a:avLst/>
              <a:gdLst/>
              <a:ahLst/>
              <a:cxnLst/>
              <a:rect l="l" t="t" r="r" b="b"/>
              <a:pathLst>
                <a:path w="13288" h="3686" extrusionOk="0">
                  <a:moveTo>
                    <a:pt x="13288" y="1"/>
                  </a:moveTo>
                  <a:lnTo>
                    <a:pt x="13288" y="1"/>
                  </a:lnTo>
                  <a:cubicBezTo>
                    <a:pt x="13203" y="133"/>
                    <a:pt x="13137" y="237"/>
                    <a:pt x="13071" y="303"/>
                  </a:cubicBezTo>
                  <a:cubicBezTo>
                    <a:pt x="11356" y="2390"/>
                    <a:pt x="9418" y="3103"/>
                    <a:pt x="7553" y="3103"/>
                  </a:cubicBezTo>
                  <a:cubicBezTo>
                    <a:pt x="4832" y="3103"/>
                    <a:pt x="2267" y="1587"/>
                    <a:pt x="775" y="606"/>
                  </a:cubicBezTo>
                  <a:cubicBezTo>
                    <a:pt x="775" y="606"/>
                    <a:pt x="388" y="445"/>
                    <a:pt x="0" y="95"/>
                  </a:cubicBezTo>
                  <a:lnTo>
                    <a:pt x="0" y="95"/>
                  </a:lnTo>
                  <a:cubicBezTo>
                    <a:pt x="445" y="776"/>
                    <a:pt x="1144" y="1182"/>
                    <a:pt x="1144" y="1182"/>
                  </a:cubicBezTo>
                  <a:cubicBezTo>
                    <a:pt x="2571" y="2160"/>
                    <a:pt x="5020" y="3685"/>
                    <a:pt x="7616" y="3685"/>
                  </a:cubicBezTo>
                  <a:cubicBezTo>
                    <a:pt x="9386" y="3685"/>
                    <a:pt x="11225" y="2975"/>
                    <a:pt x="12853" y="898"/>
                  </a:cubicBezTo>
                  <a:cubicBezTo>
                    <a:pt x="12967" y="747"/>
                    <a:pt x="13118" y="341"/>
                    <a:pt x="13288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4891150" y="2495200"/>
              <a:ext cx="141175" cy="397275"/>
            </a:xfrm>
            <a:custGeom>
              <a:avLst/>
              <a:gdLst/>
              <a:ahLst/>
              <a:cxnLst/>
              <a:rect l="l" t="t" r="r" b="b"/>
              <a:pathLst>
                <a:path w="5647" h="15891" extrusionOk="0">
                  <a:moveTo>
                    <a:pt x="2443" y="0"/>
                  </a:moveTo>
                  <a:cubicBezTo>
                    <a:pt x="2345" y="0"/>
                    <a:pt x="2246" y="8"/>
                    <a:pt x="2146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11" y="6223"/>
                    <a:pt x="1427" y="8755"/>
                    <a:pt x="709" y="9994"/>
                  </a:cubicBezTo>
                  <a:cubicBezTo>
                    <a:pt x="340" y="10627"/>
                    <a:pt x="2212" y="13878"/>
                    <a:pt x="2524" y="15891"/>
                  </a:cubicBezTo>
                  <a:lnTo>
                    <a:pt x="3469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46" y="2745"/>
                    <a:pt x="4321" y="0"/>
                    <a:pt x="244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4899875" y="2737000"/>
              <a:ext cx="78475" cy="155475"/>
            </a:xfrm>
            <a:custGeom>
              <a:avLst/>
              <a:gdLst/>
              <a:ahLst/>
              <a:cxnLst/>
              <a:rect l="l" t="t" r="r" b="b"/>
              <a:pathLst>
                <a:path w="3139" h="6219" extrusionOk="0">
                  <a:moveTo>
                    <a:pt x="1541" y="0"/>
                  </a:moveTo>
                  <a:cubicBezTo>
                    <a:pt x="1154" y="180"/>
                    <a:pt x="757" y="284"/>
                    <a:pt x="379" y="284"/>
                  </a:cubicBezTo>
                  <a:cubicBezTo>
                    <a:pt x="369" y="293"/>
                    <a:pt x="369" y="312"/>
                    <a:pt x="369" y="322"/>
                  </a:cubicBezTo>
                  <a:cubicBezTo>
                    <a:pt x="1" y="955"/>
                    <a:pt x="1872" y="4206"/>
                    <a:pt x="2193" y="6219"/>
                  </a:cubicBezTo>
                  <a:lnTo>
                    <a:pt x="3138" y="6219"/>
                  </a:lnTo>
                  <a:cubicBezTo>
                    <a:pt x="1362" y="2505"/>
                    <a:pt x="1929" y="1645"/>
                    <a:pt x="1929" y="993"/>
                  </a:cubicBezTo>
                  <a:cubicBezTo>
                    <a:pt x="1929" y="718"/>
                    <a:pt x="1655" y="331"/>
                    <a:pt x="154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5196400" y="2414025"/>
              <a:ext cx="222125" cy="240100"/>
            </a:xfrm>
            <a:custGeom>
              <a:avLst/>
              <a:gdLst/>
              <a:ahLst/>
              <a:cxnLst/>
              <a:rect l="l" t="t" r="r" b="b"/>
              <a:pathLst>
                <a:path w="8885" h="9604" extrusionOk="0">
                  <a:moveTo>
                    <a:pt x="6531" y="0"/>
                  </a:moveTo>
                  <a:cubicBezTo>
                    <a:pt x="6531" y="1"/>
                    <a:pt x="7041" y="5208"/>
                    <a:pt x="5406" y="5529"/>
                  </a:cubicBezTo>
                  <a:cubicBezTo>
                    <a:pt x="5295" y="5550"/>
                    <a:pt x="5186" y="5561"/>
                    <a:pt x="5078" y="5561"/>
                  </a:cubicBezTo>
                  <a:cubicBezTo>
                    <a:pt x="4006" y="5561"/>
                    <a:pt x="3097" y="4551"/>
                    <a:pt x="2127" y="3752"/>
                  </a:cubicBezTo>
                  <a:cubicBezTo>
                    <a:pt x="2051" y="3690"/>
                    <a:pt x="1976" y="3662"/>
                    <a:pt x="1902" y="3662"/>
                  </a:cubicBezTo>
                  <a:cubicBezTo>
                    <a:pt x="901" y="3662"/>
                    <a:pt x="0" y="8818"/>
                    <a:pt x="0" y="8818"/>
                  </a:cubicBezTo>
                  <a:cubicBezTo>
                    <a:pt x="1188" y="9132"/>
                    <a:pt x="2651" y="9604"/>
                    <a:pt x="3995" y="9604"/>
                  </a:cubicBezTo>
                  <a:cubicBezTo>
                    <a:pt x="5239" y="9604"/>
                    <a:pt x="6381" y="9200"/>
                    <a:pt x="7107" y="7891"/>
                  </a:cubicBezTo>
                  <a:cubicBezTo>
                    <a:pt x="8601" y="5160"/>
                    <a:pt x="8156" y="1843"/>
                    <a:pt x="8884" y="1342"/>
                  </a:cubicBezTo>
                  <a:lnTo>
                    <a:pt x="6531" y="0"/>
                  </a:ln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5336275" y="2392925"/>
              <a:ext cx="49475" cy="157200"/>
            </a:xfrm>
            <a:custGeom>
              <a:avLst/>
              <a:gdLst/>
              <a:ahLst/>
              <a:cxnLst/>
              <a:rect l="l" t="t" r="r" b="b"/>
              <a:pathLst>
                <a:path w="1979" h="6288" extrusionOk="0">
                  <a:moveTo>
                    <a:pt x="1036" y="1"/>
                  </a:moveTo>
                  <a:cubicBezTo>
                    <a:pt x="1014" y="1"/>
                    <a:pt x="993" y="5"/>
                    <a:pt x="974" y="13"/>
                  </a:cubicBezTo>
                  <a:cubicBezTo>
                    <a:pt x="501" y="192"/>
                    <a:pt x="1380" y="5551"/>
                    <a:pt x="0" y="6288"/>
                  </a:cubicBezTo>
                  <a:cubicBezTo>
                    <a:pt x="822" y="6137"/>
                    <a:pt x="1512" y="4492"/>
                    <a:pt x="1730" y="2800"/>
                  </a:cubicBezTo>
                  <a:cubicBezTo>
                    <a:pt x="1979" y="979"/>
                    <a:pt x="1383" y="1"/>
                    <a:pt x="103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5192150" y="2435525"/>
              <a:ext cx="225900" cy="224325"/>
            </a:xfrm>
            <a:custGeom>
              <a:avLst/>
              <a:gdLst/>
              <a:ahLst/>
              <a:cxnLst/>
              <a:rect l="l" t="t" r="r" b="b"/>
              <a:pathLst>
                <a:path w="9036" h="8973" extrusionOk="0">
                  <a:moveTo>
                    <a:pt x="8204" y="0"/>
                  </a:moveTo>
                  <a:cubicBezTo>
                    <a:pt x="7778" y="955"/>
                    <a:pt x="8052" y="3724"/>
                    <a:pt x="6691" y="6162"/>
                  </a:cubicBezTo>
                  <a:cubicBezTo>
                    <a:pt x="6155" y="7140"/>
                    <a:pt x="5349" y="7468"/>
                    <a:pt x="4430" y="7468"/>
                  </a:cubicBezTo>
                  <a:cubicBezTo>
                    <a:pt x="3049" y="7468"/>
                    <a:pt x="1413" y="6727"/>
                    <a:pt x="57" y="6342"/>
                  </a:cubicBezTo>
                  <a:lnTo>
                    <a:pt x="57" y="6342"/>
                  </a:lnTo>
                  <a:cubicBezTo>
                    <a:pt x="0" y="6663"/>
                    <a:pt x="199" y="8241"/>
                    <a:pt x="199" y="8241"/>
                  </a:cubicBezTo>
                  <a:cubicBezTo>
                    <a:pt x="1346" y="8546"/>
                    <a:pt x="2816" y="8972"/>
                    <a:pt x="4185" y="8972"/>
                  </a:cubicBezTo>
                  <a:cubicBezTo>
                    <a:pt x="5535" y="8972"/>
                    <a:pt x="6786" y="8558"/>
                    <a:pt x="7533" y="7202"/>
                  </a:cubicBezTo>
                  <a:cubicBezTo>
                    <a:pt x="9035" y="4480"/>
                    <a:pt x="8317" y="964"/>
                    <a:pt x="9035" y="473"/>
                  </a:cubicBezTo>
                  <a:lnTo>
                    <a:pt x="8204" y="0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5195925" y="2442850"/>
              <a:ext cx="222350" cy="219100"/>
            </a:xfrm>
            <a:custGeom>
              <a:avLst/>
              <a:gdLst/>
              <a:ahLst/>
              <a:cxnLst/>
              <a:rect l="l" t="t" r="r" b="b"/>
              <a:pathLst>
                <a:path w="8894" h="8764" extrusionOk="0">
                  <a:moveTo>
                    <a:pt x="8563" y="0"/>
                  </a:moveTo>
                  <a:cubicBezTo>
                    <a:pt x="8147" y="974"/>
                    <a:pt x="8591" y="4045"/>
                    <a:pt x="7240" y="6483"/>
                  </a:cubicBezTo>
                  <a:cubicBezTo>
                    <a:pt x="6493" y="7840"/>
                    <a:pt x="5240" y="8254"/>
                    <a:pt x="3889" y="8254"/>
                  </a:cubicBezTo>
                  <a:cubicBezTo>
                    <a:pt x="2558" y="8254"/>
                    <a:pt x="1131" y="7851"/>
                    <a:pt x="1" y="7551"/>
                  </a:cubicBezTo>
                  <a:lnTo>
                    <a:pt x="1" y="7551"/>
                  </a:lnTo>
                  <a:cubicBezTo>
                    <a:pt x="19" y="7787"/>
                    <a:pt x="161" y="8109"/>
                    <a:pt x="161" y="8109"/>
                  </a:cubicBezTo>
                  <a:cubicBezTo>
                    <a:pt x="1263" y="8396"/>
                    <a:pt x="2630" y="8764"/>
                    <a:pt x="3921" y="8764"/>
                  </a:cubicBezTo>
                  <a:cubicBezTo>
                    <a:pt x="5309" y="8764"/>
                    <a:pt x="6607" y="8338"/>
                    <a:pt x="7391" y="6927"/>
                  </a:cubicBezTo>
                  <a:cubicBezTo>
                    <a:pt x="8894" y="4196"/>
                    <a:pt x="8175" y="690"/>
                    <a:pt x="8894" y="189"/>
                  </a:cubicBezTo>
                  <a:lnTo>
                    <a:pt x="8563" y="0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5160475" y="2542075"/>
              <a:ext cx="71150" cy="139425"/>
            </a:xfrm>
            <a:custGeom>
              <a:avLst/>
              <a:gdLst/>
              <a:ahLst/>
              <a:cxnLst/>
              <a:rect l="l" t="t" r="r" b="b"/>
              <a:pathLst>
                <a:path w="2846" h="5577" extrusionOk="0">
                  <a:moveTo>
                    <a:pt x="1286" y="0"/>
                  </a:moveTo>
                  <a:lnTo>
                    <a:pt x="1" y="5576"/>
                  </a:lnTo>
                  <a:cubicBezTo>
                    <a:pt x="918" y="5283"/>
                    <a:pt x="1976" y="4575"/>
                    <a:pt x="2846" y="3422"/>
                  </a:cubicBezTo>
                  <a:cubicBezTo>
                    <a:pt x="2846" y="3422"/>
                    <a:pt x="2411" y="1418"/>
                    <a:pt x="1286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5188125" y="2615325"/>
              <a:ext cx="37600" cy="58125"/>
            </a:xfrm>
            <a:custGeom>
              <a:avLst/>
              <a:gdLst/>
              <a:ahLst/>
              <a:cxnLst/>
              <a:rect l="l" t="t" r="r" b="b"/>
              <a:pathLst>
                <a:path w="1504" h="2325" extrusionOk="0">
                  <a:moveTo>
                    <a:pt x="1456" y="0"/>
                  </a:moveTo>
                  <a:cubicBezTo>
                    <a:pt x="1173" y="926"/>
                    <a:pt x="738" y="1682"/>
                    <a:pt x="1" y="2325"/>
                  </a:cubicBezTo>
                  <a:cubicBezTo>
                    <a:pt x="322" y="2268"/>
                    <a:pt x="889" y="2060"/>
                    <a:pt x="1277" y="1786"/>
                  </a:cubicBezTo>
                  <a:cubicBezTo>
                    <a:pt x="1277" y="1786"/>
                    <a:pt x="1503" y="860"/>
                    <a:pt x="145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4814600" y="2744775"/>
              <a:ext cx="28975" cy="17875"/>
            </a:xfrm>
            <a:custGeom>
              <a:avLst/>
              <a:gdLst/>
              <a:ahLst/>
              <a:cxnLst/>
              <a:rect l="l" t="t" r="r" b="b"/>
              <a:pathLst>
                <a:path w="1159" h="715" extrusionOk="0">
                  <a:moveTo>
                    <a:pt x="743" y="0"/>
                  </a:moveTo>
                  <a:cubicBezTo>
                    <a:pt x="417" y="0"/>
                    <a:pt x="0" y="162"/>
                    <a:pt x="0" y="162"/>
                  </a:cubicBezTo>
                  <a:cubicBezTo>
                    <a:pt x="323" y="541"/>
                    <a:pt x="601" y="714"/>
                    <a:pt x="800" y="714"/>
                  </a:cubicBezTo>
                  <a:cubicBezTo>
                    <a:pt x="969" y="714"/>
                    <a:pt x="1081" y="590"/>
                    <a:pt x="1115" y="360"/>
                  </a:cubicBezTo>
                  <a:cubicBezTo>
                    <a:pt x="1159" y="82"/>
                    <a:pt x="974" y="0"/>
                    <a:pt x="743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5120325" y="2559775"/>
              <a:ext cx="94300" cy="332950"/>
            </a:xfrm>
            <a:custGeom>
              <a:avLst/>
              <a:gdLst/>
              <a:ahLst/>
              <a:cxnLst/>
              <a:rect l="l" t="t" r="r" b="b"/>
              <a:pathLst>
                <a:path w="3772" h="13318" extrusionOk="0">
                  <a:moveTo>
                    <a:pt x="2450" y="0"/>
                  </a:moveTo>
                  <a:cubicBezTo>
                    <a:pt x="1524" y="0"/>
                    <a:pt x="421" y="1449"/>
                    <a:pt x="681" y="2846"/>
                  </a:cubicBezTo>
                  <a:cubicBezTo>
                    <a:pt x="1305" y="6125"/>
                    <a:pt x="0" y="7203"/>
                    <a:pt x="66" y="7656"/>
                  </a:cubicBezTo>
                  <a:cubicBezTo>
                    <a:pt x="189" y="8308"/>
                    <a:pt x="766" y="8280"/>
                    <a:pt x="1475" y="13317"/>
                  </a:cubicBezTo>
                  <a:lnTo>
                    <a:pt x="2287" y="13317"/>
                  </a:lnTo>
                  <a:cubicBezTo>
                    <a:pt x="1012" y="9112"/>
                    <a:pt x="1692" y="7807"/>
                    <a:pt x="1711" y="7401"/>
                  </a:cubicBezTo>
                  <a:cubicBezTo>
                    <a:pt x="1739" y="6985"/>
                    <a:pt x="945" y="6673"/>
                    <a:pt x="2703" y="3819"/>
                  </a:cubicBezTo>
                  <a:cubicBezTo>
                    <a:pt x="3507" y="2543"/>
                    <a:pt x="3771" y="521"/>
                    <a:pt x="2798" y="77"/>
                  </a:cubicBezTo>
                  <a:cubicBezTo>
                    <a:pt x="2687" y="25"/>
                    <a:pt x="2570" y="0"/>
                    <a:pt x="245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5122675" y="2743125"/>
              <a:ext cx="55550" cy="149350"/>
            </a:xfrm>
            <a:custGeom>
              <a:avLst/>
              <a:gdLst/>
              <a:ahLst/>
              <a:cxnLst/>
              <a:rect l="l" t="t" r="r" b="b"/>
              <a:pathLst>
                <a:path w="2222" h="5974" extrusionOk="0">
                  <a:moveTo>
                    <a:pt x="1645" y="1"/>
                  </a:moveTo>
                  <a:cubicBezTo>
                    <a:pt x="1291" y="283"/>
                    <a:pt x="910" y="441"/>
                    <a:pt x="536" y="441"/>
                  </a:cubicBezTo>
                  <a:cubicBezTo>
                    <a:pt x="471" y="441"/>
                    <a:pt x="406" y="436"/>
                    <a:pt x="341" y="426"/>
                  </a:cubicBezTo>
                  <a:cubicBezTo>
                    <a:pt x="228" y="407"/>
                    <a:pt x="105" y="379"/>
                    <a:pt x="1" y="322"/>
                  </a:cubicBezTo>
                  <a:lnTo>
                    <a:pt x="1" y="322"/>
                  </a:lnTo>
                  <a:cubicBezTo>
                    <a:pt x="114" y="965"/>
                    <a:pt x="700" y="974"/>
                    <a:pt x="1409" y="5974"/>
                  </a:cubicBezTo>
                  <a:lnTo>
                    <a:pt x="2222" y="5974"/>
                  </a:lnTo>
                  <a:cubicBezTo>
                    <a:pt x="946" y="1778"/>
                    <a:pt x="1617" y="473"/>
                    <a:pt x="1645" y="67"/>
                  </a:cubicBezTo>
                  <a:lnTo>
                    <a:pt x="1645" y="1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5370775" y="2434100"/>
              <a:ext cx="41825" cy="38075"/>
            </a:xfrm>
            <a:custGeom>
              <a:avLst/>
              <a:gdLst/>
              <a:ahLst/>
              <a:cxnLst/>
              <a:rect l="l" t="t" r="r" b="b"/>
              <a:pathLst>
                <a:path w="1673" h="1523" extrusionOk="0">
                  <a:moveTo>
                    <a:pt x="0" y="1"/>
                  </a:moveTo>
                  <a:cubicBezTo>
                    <a:pt x="350" y="1343"/>
                    <a:pt x="1474" y="1522"/>
                    <a:pt x="1474" y="1522"/>
                  </a:cubicBezTo>
                  <a:lnTo>
                    <a:pt x="1673" y="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0"/>
            <p:cNvSpPr/>
            <p:nvPr/>
          </p:nvSpPr>
          <p:spPr>
            <a:xfrm>
              <a:off x="5344900" y="2367875"/>
              <a:ext cx="178750" cy="89975"/>
            </a:xfrm>
            <a:custGeom>
              <a:avLst/>
              <a:gdLst/>
              <a:ahLst/>
              <a:cxnLst/>
              <a:rect l="l" t="t" r="r" b="b"/>
              <a:pathLst>
                <a:path w="7150" h="3599" extrusionOk="0">
                  <a:moveTo>
                    <a:pt x="2583" y="1"/>
                  </a:moveTo>
                  <a:cubicBezTo>
                    <a:pt x="1656" y="1"/>
                    <a:pt x="1" y="750"/>
                    <a:pt x="629" y="2082"/>
                  </a:cubicBezTo>
                  <a:cubicBezTo>
                    <a:pt x="982" y="2827"/>
                    <a:pt x="1509" y="3598"/>
                    <a:pt x="2691" y="3598"/>
                  </a:cubicBezTo>
                  <a:cubicBezTo>
                    <a:pt x="3249" y="3598"/>
                    <a:pt x="3953" y="3426"/>
                    <a:pt x="4853" y="2999"/>
                  </a:cubicBezTo>
                  <a:cubicBezTo>
                    <a:pt x="4853" y="2999"/>
                    <a:pt x="5520" y="3414"/>
                    <a:pt x="6098" y="3414"/>
                  </a:cubicBezTo>
                  <a:cubicBezTo>
                    <a:pt x="6410" y="3414"/>
                    <a:pt x="6696" y="3294"/>
                    <a:pt x="6838" y="2924"/>
                  </a:cubicBezTo>
                  <a:cubicBezTo>
                    <a:pt x="7150" y="2101"/>
                    <a:pt x="6809" y="2215"/>
                    <a:pt x="6658" y="1875"/>
                  </a:cubicBezTo>
                  <a:cubicBezTo>
                    <a:pt x="6441" y="1430"/>
                    <a:pt x="5997" y="1119"/>
                    <a:pt x="5467" y="1081"/>
                  </a:cubicBezTo>
                  <a:cubicBezTo>
                    <a:pt x="4768" y="1043"/>
                    <a:pt x="3870" y="816"/>
                    <a:pt x="3076" y="126"/>
                  </a:cubicBezTo>
                  <a:cubicBezTo>
                    <a:pt x="2978" y="42"/>
                    <a:pt x="2801" y="1"/>
                    <a:pt x="258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5372175" y="2437650"/>
              <a:ext cx="143450" cy="22300"/>
            </a:xfrm>
            <a:custGeom>
              <a:avLst/>
              <a:gdLst/>
              <a:ahLst/>
              <a:cxnLst/>
              <a:rect l="l" t="t" r="r" b="b"/>
              <a:pathLst>
                <a:path w="5738" h="892" extrusionOk="0">
                  <a:moveTo>
                    <a:pt x="3686" y="0"/>
                  </a:moveTo>
                  <a:cubicBezTo>
                    <a:pt x="2726" y="456"/>
                    <a:pt x="1996" y="641"/>
                    <a:pt x="1424" y="641"/>
                  </a:cubicBezTo>
                  <a:cubicBezTo>
                    <a:pt x="786" y="641"/>
                    <a:pt x="345" y="410"/>
                    <a:pt x="1" y="66"/>
                  </a:cubicBezTo>
                  <a:lnTo>
                    <a:pt x="1" y="66"/>
                  </a:lnTo>
                  <a:cubicBezTo>
                    <a:pt x="367" y="519"/>
                    <a:pt x="884" y="892"/>
                    <a:pt x="1705" y="892"/>
                  </a:cubicBezTo>
                  <a:cubicBezTo>
                    <a:pt x="2238" y="892"/>
                    <a:pt x="2900" y="735"/>
                    <a:pt x="3734" y="340"/>
                  </a:cubicBezTo>
                  <a:cubicBezTo>
                    <a:pt x="3734" y="340"/>
                    <a:pt x="4342" y="668"/>
                    <a:pt x="4901" y="668"/>
                  </a:cubicBezTo>
                  <a:cubicBezTo>
                    <a:pt x="5248" y="668"/>
                    <a:pt x="5576" y="542"/>
                    <a:pt x="5728" y="133"/>
                  </a:cubicBezTo>
                  <a:cubicBezTo>
                    <a:pt x="5728" y="123"/>
                    <a:pt x="5737" y="114"/>
                    <a:pt x="5737" y="104"/>
                  </a:cubicBezTo>
                  <a:lnTo>
                    <a:pt x="5737" y="104"/>
                  </a:lnTo>
                  <a:cubicBezTo>
                    <a:pt x="5588" y="376"/>
                    <a:pt x="5336" y="470"/>
                    <a:pt x="5058" y="470"/>
                  </a:cubicBezTo>
                  <a:cubicBezTo>
                    <a:pt x="4436" y="470"/>
                    <a:pt x="3686" y="0"/>
                    <a:pt x="36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5347200" y="2367000"/>
              <a:ext cx="176400" cy="82050"/>
            </a:xfrm>
            <a:custGeom>
              <a:avLst/>
              <a:gdLst/>
              <a:ahLst/>
              <a:cxnLst/>
              <a:rect l="l" t="t" r="r" b="b"/>
              <a:pathLst>
                <a:path w="7056" h="3282" extrusionOk="0">
                  <a:moveTo>
                    <a:pt x="2432" y="0"/>
                  </a:moveTo>
                  <a:cubicBezTo>
                    <a:pt x="1505" y="0"/>
                    <a:pt x="1" y="648"/>
                    <a:pt x="461" y="2117"/>
                  </a:cubicBezTo>
                  <a:cubicBezTo>
                    <a:pt x="731" y="3000"/>
                    <a:pt x="1602" y="3282"/>
                    <a:pt x="2027" y="3282"/>
                  </a:cubicBezTo>
                  <a:cubicBezTo>
                    <a:pt x="2048" y="3282"/>
                    <a:pt x="2068" y="3281"/>
                    <a:pt x="2087" y="3280"/>
                  </a:cubicBezTo>
                  <a:cubicBezTo>
                    <a:pt x="3117" y="3223"/>
                    <a:pt x="4033" y="2845"/>
                    <a:pt x="4723" y="2410"/>
                  </a:cubicBezTo>
                  <a:cubicBezTo>
                    <a:pt x="4765" y="2384"/>
                    <a:pt x="4828" y="2372"/>
                    <a:pt x="4905" y="2372"/>
                  </a:cubicBezTo>
                  <a:cubicBezTo>
                    <a:pt x="5360" y="2372"/>
                    <a:pt x="6334" y="2765"/>
                    <a:pt x="6705" y="2765"/>
                  </a:cubicBezTo>
                  <a:cubicBezTo>
                    <a:pt x="6785" y="2765"/>
                    <a:pt x="6837" y="2747"/>
                    <a:pt x="6850" y="2703"/>
                  </a:cubicBezTo>
                  <a:cubicBezTo>
                    <a:pt x="7055" y="1946"/>
                    <a:pt x="6567" y="1078"/>
                    <a:pt x="6053" y="1078"/>
                  </a:cubicBezTo>
                  <a:cubicBezTo>
                    <a:pt x="6048" y="1078"/>
                    <a:pt x="6042" y="1078"/>
                    <a:pt x="6037" y="1078"/>
                  </a:cubicBezTo>
                  <a:cubicBezTo>
                    <a:pt x="5886" y="1086"/>
                    <a:pt x="5692" y="1107"/>
                    <a:pt x="5461" y="1107"/>
                  </a:cubicBezTo>
                  <a:cubicBezTo>
                    <a:pt x="4870" y="1107"/>
                    <a:pt x="4032" y="971"/>
                    <a:pt x="3013" y="142"/>
                  </a:cubicBezTo>
                  <a:cubicBezTo>
                    <a:pt x="2897" y="49"/>
                    <a:pt x="2686" y="0"/>
                    <a:pt x="243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5239625" y="2481600"/>
              <a:ext cx="102100" cy="88200"/>
            </a:xfrm>
            <a:custGeom>
              <a:avLst/>
              <a:gdLst/>
              <a:ahLst/>
              <a:cxnLst/>
              <a:rect l="l" t="t" r="r" b="b"/>
              <a:pathLst>
                <a:path w="4084" h="3528" extrusionOk="0">
                  <a:moveTo>
                    <a:pt x="1" y="0"/>
                  </a:moveTo>
                  <a:lnTo>
                    <a:pt x="1" y="0"/>
                  </a:lnTo>
                  <a:cubicBezTo>
                    <a:pt x="965" y="1238"/>
                    <a:pt x="559" y="3242"/>
                    <a:pt x="2023" y="3497"/>
                  </a:cubicBezTo>
                  <a:cubicBezTo>
                    <a:pt x="2150" y="3518"/>
                    <a:pt x="2273" y="3527"/>
                    <a:pt x="2392" y="3527"/>
                  </a:cubicBezTo>
                  <a:cubicBezTo>
                    <a:pt x="3143" y="3527"/>
                    <a:pt x="3733" y="3134"/>
                    <a:pt x="4084" y="2571"/>
                  </a:cubicBezTo>
                  <a:lnTo>
                    <a:pt x="4084" y="2571"/>
                  </a:lnTo>
                  <a:cubicBezTo>
                    <a:pt x="3961" y="2703"/>
                    <a:pt x="3724" y="2741"/>
                    <a:pt x="3545" y="2760"/>
                  </a:cubicBezTo>
                  <a:cubicBezTo>
                    <a:pt x="3433" y="2776"/>
                    <a:pt x="3325" y="2785"/>
                    <a:pt x="3219" y="2785"/>
                  </a:cubicBezTo>
                  <a:cubicBezTo>
                    <a:pt x="2310" y="2785"/>
                    <a:pt x="1603" y="2187"/>
                    <a:pt x="1078" y="1333"/>
                  </a:cubicBezTo>
                  <a:cubicBezTo>
                    <a:pt x="766" y="841"/>
                    <a:pt x="530" y="293"/>
                    <a:pt x="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0"/>
            <p:cNvSpPr/>
            <p:nvPr/>
          </p:nvSpPr>
          <p:spPr>
            <a:xfrm>
              <a:off x="5157875" y="2874600"/>
              <a:ext cx="27925" cy="20475"/>
            </a:xfrm>
            <a:custGeom>
              <a:avLst/>
              <a:gdLst/>
              <a:ahLst/>
              <a:cxnLst/>
              <a:rect l="l" t="t" r="r" b="b"/>
              <a:pathLst>
                <a:path w="1117" h="819" extrusionOk="0">
                  <a:moveTo>
                    <a:pt x="499" y="0"/>
                  </a:moveTo>
                  <a:cubicBezTo>
                    <a:pt x="482" y="0"/>
                    <a:pt x="464" y="2"/>
                    <a:pt x="445" y="6"/>
                  </a:cubicBezTo>
                  <a:cubicBezTo>
                    <a:pt x="20" y="100"/>
                    <a:pt x="1" y="819"/>
                    <a:pt x="1" y="819"/>
                  </a:cubicBezTo>
                  <a:lnTo>
                    <a:pt x="1116" y="819"/>
                  </a:lnTo>
                  <a:cubicBezTo>
                    <a:pt x="1116" y="819"/>
                    <a:pt x="875" y="0"/>
                    <a:pt x="499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0"/>
            <p:cNvSpPr/>
            <p:nvPr/>
          </p:nvSpPr>
          <p:spPr>
            <a:xfrm>
              <a:off x="4954000" y="2872225"/>
              <a:ext cx="28125" cy="20500"/>
            </a:xfrm>
            <a:custGeom>
              <a:avLst/>
              <a:gdLst/>
              <a:ahLst/>
              <a:cxnLst/>
              <a:rect l="l" t="t" r="r" b="b"/>
              <a:pathLst>
                <a:path w="1125" h="820" extrusionOk="0">
                  <a:moveTo>
                    <a:pt x="507" y="1"/>
                  </a:moveTo>
                  <a:cubicBezTo>
                    <a:pt x="489" y="1"/>
                    <a:pt x="472" y="3"/>
                    <a:pt x="454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125" y="819"/>
                  </a:lnTo>
                  <a:cubicBezTo>
                    <a:pt x="1125" y="819"/>
                    <a:pt x="875" y="1"/>
                    <a:pt x="507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0"/>
            <p:cNvSpPr/>
            <p:nvPr/>
          </p:nvSpPr>
          <p:spPr>
            <a:xfrm>
              <a:off x="5018725" y="2872225"/>
              <a:ext cx="30025" cy="20500"/>
            </a:xfrm>
            <a:custGeom>
              <a:avLst/>
              <a:gdLst/>
              <a:ahLst/>
              <a:cxnLst/>
              <a:rect l="l" t="t" r="r" b="b"/>
              <a:pathLst>
                <a:path w="1201" h="820" extrusionOk="0">
                  <a:moveTo>
                    <a:pt x="531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19" y="101"/>
                    <a:pt x="1" y="819"/>
                    <a:pt x="1" y="819"/>
                  </a:cubicBezTo>
                  <a:lnTo>
                    <a:pt x="1201" y="819"/>
                  </a:lnTo>
                  <a:cubicBezTo>
                    <a:pt x="1201" y="819"/>
                    <a:pt x="934" y="1"/>
                    <a:pt x="531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0"/>
            <p:cNvSpPr/>
            <p:nvPr/>
          </p:nvSpPr>
          <p:spPr>
            <a:xfrm>
              <a:off x="5217675" y="2872225"/>
              <a:ext cx="30250" cy="20500"/>
            </a:xfrm>
            <a:custGeom>
              <a:avLst/>
              <a:gdLst/>
              <a:ahLst/>
              <a:cxnLst/>
              <a:rect l="l" t="t" r="r" b="b"/>
              <a:pathLst>
                <a:path w="1210" h="820" extrusionOk="0">
                  <a:moveTo>
                    <a:pt x="532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210" y="819"/>
                  </a:lnTo>
                  <a:cubicBezTo>
                    <a:pt x="1210" y="819"/>
                    <a:pt x="943" y="1"/>
                    <a:pt x="532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4895625" y="2487225"/>
              <a:ext cx="142625" cy="183650"/>
            </a:xfrm>
            <a:custGeom>
              <a:avLst/>
              <a:gdLst/>
              <a:ahLst/>
              <a:cxnLst/>
              <a:rect l="l" t="t" r="r" b="b"/>
              <a:pathLst>
                <a:path w="5705" h="7346" extrusionOk="0">
                  <a:moveTo>
                    <a:pt x="3191" y="0"/>
                  </a:moveTo>
                  <a:cubicBezTo>
                    <a:pt x="3085" y="0"/>
                    <a:pt x="2976" y="10"/>
                    <a:pt x="2864" y="30"/>
                  </a:cubicBezTo>
                  <a:cubicBezTo>
                    <a:pt x="1239" y="333"/>
                    <a:pt x="1" y="484"/>
                    <a:pt x="1" y="3707"/>
                  </a:cubicBezTo>
                  <a:cubicBezTo>
                    <a:pt x="1" y="4226"/>
                    <a:pt x="672" y="7345"/>
                    <a:pt x="1428" y="7345"/>
                  </a:cubicBezTo>
                  <a:cubicBezTo>
                    <a:pt x="2250" y="7336"/>
                    <a:pt x="4112" y="5691"/>
                    <a:pt x="4773" y="4274"/>
                  </a:cubicBezTo>
                  <a:cubicBezTo>
                    <a:pt x="5704" y="2278"/>
                    <a:pt x="4805" y="0"/>
                    <a:pt x="319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5102600" y="2516000"/>
              <a:ext cx="111950" cy="173875"/>
            </a:xfrm>
            <a:custGeom>
              <a:avLst/>
              <a:gdLst/>
              <a:ahLst/>
              <a:cxnLst/>
              <a:rect l="l" t="t" r="r" b="b"/>
              <a:pathLst>
                <a:path w="4478" h="6955" extrusionOk="0">
                  <a:moveTo>
                    <a:pt x="2682" y="1"/>
                  </a:moveTo>
                  <a:cubicBezTo>
                    <a:pt x="2605" y="1"/>
                    <a:pt x="2527" y="14"/>
                    <a:pt x="2448" y="42"/>
                  </a:cubicBezTo>
                  <a:cubicBezTo>
                    <a:pt x="1456" y="410"/>
                    <a:pt x="1" y="467"/>
                    <a:pt x="1012" y="3227"/>
                  </a:cubicBezTo>
                  <a:cubicBezTo>
                    <a:pt x="1465" y="4436"/>
                    <a:pt x="1371" y="6591"/>
                    <a:pt x="1834" y="6922"/>
                  </a:cubicBezTo>
                  <a:cubicBezTo>
                    <a:pt x="1866" y="6944"/>
                    <a:pt x="1905" y="6955"/>
                    <a:pt x="1948" y="6955"/>
                  </a:cubicBezTo>
                  <a:cubicBezTo>
                    <a:pt x="2489" y="6955"/>
                    <a:pt x="3821" y="5293"/>
                    <a:pt x="4083" y="4068"/>
                  </a:cubicBezTo>
                  <a:cubicBezTo>
                    <a:pt x="4478" y="2225"/>
                    <a:pt x="3676" y="1"/>
                    <a:pt x="268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5095750" y="2390400"/>
              <a:ext cx="98300" cy="102000"/>
            </a:xfrm>
            <a:custGeom>
              <a:avLst/>
              <a:gdLst/>
              <a:ahLst/>
              <a:cxnLst/>
              <a:rect l="l" t="t" r="r" b="b"/>
              <a:pathLst>
                <a:path w="3932" h="4080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1890"/>
                    <a:pt x="265" y="3705"/>
                    <a:pt x="1418" y="4036"/>
                  </a:cubicBezTo>
                  <a:cubicBezTo>
                    <a:pt x="1527" y="4066"/>
                    <a:pt x="1637" y="4080"/>
                    <a:pt x="1748" y="4080"/>
                  </a:cubicBezTo>
                  <a:cubicBezTo>
                    <a:pt x="2368" y="4080"/>
                    <a:pt x="3034" y="3644"/>
                    <a:pt x="3932" y="3147"/>
                  </a:cubicBezTo>
                  <a:lnTo>
                    <a:pt x="3932" y="3147"/>
                  </a:lnTo>
                  <a:cubicBezTo>
                    <a:pt x="3464" y="3327"/>
                    <a:pt x="2996" y="3615"/>
                    <a:pt x="2597" y="3615"/>
                  </a:cubicBezTo>
                  <a:cubicBezTo>
                    <a:pt x="2513" y="3615"/>
                    <a:pt x="2431" y="3602"/>
                    <a:pt x="2354" y="3572"/>
                  </a:cubicBezTo>
                  <a:cubicBezTo>
                    <a:pt x="1749" y="3365"/>
                    <a:pt x="1135" y="832"/>
                    <a:pt x="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5443050" y="2418275"/>
              <a:ext cx="60050" cy="36775"/>
            </a:xfrm>
            <a:custGeom>
              <a:avLst/>
              <a:gdLst/>
              <a:ahLst/>
              <a:cxnLst/>
              <a:rect l="l" t="t" r="r" b="b"/>
              <a:pathLst>
                <a:path w="2402" h="1471" extrusionOk="0">
                  <a:moveTo>
                    <a:pt x="814" y="0"/>
                  </a:moveTo>
                  <a:cubicBezTo>
                    <a:pt x="814" y="0"/>
                    <a:pt x="1" y="256"/>
                    <a:pt x="360" y="1248"/>
                  </a:cubicBezTo>
                  <a:lnTo>
                    <a:pt x="814" y="1097"/>
                  </a:lnTo>
                  <a:cubicBezTo>
                    <a:pt x="1273" y="1365"/>
                    <a:pt x="1617" y="1470"/>
                    <a:pt x="1998" y="1470"/>
                  </a:cubicBezTo>
                  <a:cubicBezTo>
                    <a:pt x="2126" y="1470"/>
                    <a:pt x="2259" y="1458"/>
                    <a:pt x="2401" y="1437"/>
                  </a:cubicBezTo>
                  <a:cubicBezTo>
                    <a:pt x="2401" y="1437"/>
                    <a:pt x="521" y="1049"/>
                    <a:pt x="814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5451850" y="2429575"/>
              <a:ext cx="69450" cy="24675"/>
            </a:xfrm>
            <a:custGeom>
              <a:avLst/>
              <a:gdLst/>
              <a:ahLst/>
              <a:cxnLst/>
              <a:rect l="l" t="t" r="r" b="b"/>
              <a:pathLst>
                <a:path w="2778" h="987" extrusionOk="0">
                  <a:moveTo>
                    <a:pt x="425" y="0"/>
                  </a:moveTo>
                  <a:cubicBezTo>
                    <a:pt x="0" y="0"/>
                    <a:pt x="498" y="716"/>
                    <a:pt x="1426" y="919"/>
                  </a:cubicBezTo>
                  <a:cubicBezTo>
                    <a:pt x="1593" y="956"/>
                    <a:pt x="1864" y="986"/>
                    <a:pt x="2111" y="986"/>
                  </a:cubicBezTo>
                  <a:cubicBezTo>
                    <a:pt x="2367" y="986"/>
                    <a:pt x="2596" y="953"/>
                    <a:pt x="2654" y="862"/>
                  </a:cubicBezTo>
                  <a:cubicBezTo>
                    <a:pt x="2777" y="645"/>
                    <a:pt x="1596" y="238"/>
                    <a:pt x="528" y="11"/>
                  </a:cubicBezTo>
                  <a:cubicBezTo>
                    <a:pt x="489" y="4"/>
                    <a:pt x="455" y="0"/>
                    <a:pt x="425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5451000" y="2419950"/>
              <a:ext cx="71000" cy="28775"/>
            </a:xfrm>
            <a:custGeom>
              <a:avLst/>
              <a:gdLst/>
              <a:ahLst/>
              <a:cxnLst/>
              <a:rect l="l" t="t" r="r" b="b"/>
              <a:pathLst>
                <a:path w="2840" h="1151" extrusionOk="0">
                  <a:moveTo>
                    <a:pt x="419" y="1"/>
                  </a:moveTo>
                  <a:cubicBezTo>
                    <a:pt x="139" y="1"/>
                    <a:pt x="0" y="582"/>
                    <a:pt x="183" y="582"/>
                  </a:cubicBezTo>
                  <a:cubicBezTo>
                    <a:pt x="220" y="582"/>
                    <a:pt x="270" y="558"/>
                    <a:pt x="335" y="500"/>
                  </a:cubicBezTo>
                  <a:cubicBezTo>
                    <a:pt x="342" y="495"/>
                    <a:pt x="354" y="493"/>
                    <a:pt x="370" y="493"/>
                  </a:cubicBezTo>
                  <a:cubicBezTo>
                    <a:pt x="637" y="493"/>
                    <a:pt x="2110" y="1151"/>
                    <a:pt x="2575" y="1151"/>
                  </a:cubicBezTo>
                  <a:cubicBezTo>
                    <a:pt x="2643" y="1151"/>
                    <a:pt x="2689" y="1137"/>
                    <a:pt x="2707" y="1105"/>
                  </a:cubicBezTo>
                  <a:cubicBezTo>
                    <a:pt x="2839" y="897"/>
                    <a:pt x="1526" y="302"/>
                    <a:pt x="477" y="9"/>
                  </a:cubicBezTo>
                  <a:cubicBezTo>
                    <a:pt x="457" y="4"/>
                    <a:pt x="438" y="1"/>
                    <a:pt x="419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5457950" y="2414775"/>
              <a:ext cx="80150" cy="33950"/>
            </a:xfrm>
            <a:custGeom>
              <a:avLst/>
              <a:gdLst/>
              <a:ahLst/>
              <a:cxnLst/>
              <a:rect l="l" t="t" r="r" b="b"/>
              <a:pathLst>
                <a:path w="3206" h="1358" extrusionOk="0">
                  <a:moveTo>
                    <a:pt x="515" y="0"/>
                  </a:moveTo>
                  <a:cubicBezTo>
                    <a:pt x="361" y="0"/>
                    <a:pt x="240" y="26"/>
                    <a:pt x="170" y="84"/>
                  </a:cubicBezTo>
                  <a:cubicBezTo>
                    <a:pt x="0" y="235"/>
                    <a:pt x="10" y="566"/>
                    <a:pt x="199" y="613"/>
                  </a:cubicBezTo>
                  <a:cubicBezTo>
                    <a:pt x="476" y="691"/>
                    <a:pt x="2050" y="1358"/>
                    <a:pt x="2454" y="1358"/>
                  </a:cubicBezTo>
                  <a:cubicBezTo>
                    <a:pt x="2491" y="1358"/>
                    <a:pt x="2518" y="1352"/>
                    <a:pt x="2533" y="1341"/>
                  </a:cubicBezTo>
                  <a:cubicBezTo>
                    <a:pt x="3206" y="796"/>
                    <a:pt x="1367" y="0"/>
                    <a:pt x="5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5477075" y="2406250"/>
              <a:ext cx="42325" cy="17375"/>
            </a:xfrm>
            <a:custGeom>
              <a:avLst/>
              <a:gdLst/>
              <a:ahLst/>
              <a:cxnLst/>
              <a:rect l="l" t="t" r="r" b="b"/>
              <a:pathLst>
                <a:path w="1693" h="695" extrusionOk="0">
                  <a:moveTo>
                    <a:pt x="557" y="1"/>
                  </a:moveTo>
                  <a:cubicBezTo>
                    <a:pt x="313" y="1"/>
                    <a:pt x="101" y="31"/>
                    <a:pt x="67" y="122"/>
                  </a:cubicBezTo>
                  <a:cubicBezTo>
                    <a:pt x="1" y="330"/>
                    <a:pt x="804" y="368"/>
                    <a:pt x="1551" y="689"/>
                  </a:cubicBezTo>
                  <a:cubicBezTo>
                    <a:pt x="1559" y="693"/>
                    <a:pt x="1567" y="694"/>
                    <a:pt x="1573" y="694"/>
                  </a:cubicBezTo>
                  <a:cubicBezTo>
                    <a:pt x="1693" y="694"/>
                    <a:pt x="1434" y="130"/>
                    <a:pt x="1381" y="94"/>
                  </a:cubicBezTo>
                  <a:cubicBezTo>
                    <a:pt x="1347" y="66"/>
                    <a:pt x="917" y="1"/>
                    <a:pt x="557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5487000" y="2409300"/>
              <a:ext cx="30250" cy="10275"/>
            </a:xfrm>
            <a:custGeom>
              <a:avLst/>
              <a:gdLst/>
              <a:ahLst/>
              <a:cxnLst/>
              <a:rect l="l" t="t" r="r" b="b"/>
              <a:pathLst>
                <a:path w="1210" h="411" extrusionOk="0">
                  <a:moveTo>
                    <a:pt x="431" y="0"/>
                  </a:moveTo>
                  <a:cubicBezTo>
                    <a:pt x="243" y="0"/>
                    <a:pt x="76" y="23"/>
                    <a:pt x="48" y="95"/>
                  </a:cubicBezTo>
                  <a:cubicBezTo>
                    <a:pt x="1" y="246"/>
                    <a:pt x="549" y="170"/>
                    <a:pt x="1088" y="407"/>
                  </a:cubicBezTo>
                  <a:cubicBezTo>
                    <a:pt x="1097" y="410"/>
                    <a:pt x="1104" y="411"/>
                    <a:pt x="1111" y="411"/>
                  </a:cubicBezTo>
                  <a:cubicBezTo>
                    <a:pt x="1209" y="411"/>
                    <a:pt x="1065" y="102"/>
                    <a:pt x="1012" y="66"/>
                  </a:cubicBezTo>
                  <a:cubicBezTo>
                    <a:pt x="990" y="44"/>
                    <a:pt x="691" y="0"/>
                    <a:pt x="43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5399625" y="2389100"/>
              <a:ext cx="40850" cy="22125"/>
            </a:xfrm>
            <a:custGeom>
              <a:avLst/>
              <a:gdLst/>
              <a:ahLst/>
              <a:cxnLst/>
              <a:rect l="l" t="t" r="r" b="b"/>
              <a:pathLst>
                <a:path w="1634" h="885" extrusionOk="0">
                  <a:moveTo>
                    <a:pt x="656" y="0"/>
                  </a:moveTo>
                  <a:cubicBezTo>
                    <a:pt x="375" y="0"/>
                    <a:pt x="137" y="14"/>
                    <a:pt x="122" y="52"/>
                  </a:cubicBezTo>
                  <a:cubicBezTo>
                    <a:pt x="1" y="313"/>
                    <a:pt x="393" y="884"/>
                    <a:pt x="856" y="884"/>
                  </a:cubicBezTo>
                  <a:cubicBezTo>
                    <a:pt x="863" y="884"/>
                    <a:pt x="870" y="884"/>
                    <a:pt x="878" y="884"/>
                  </a:cubicBezTo>
                  <a:cubicBezTo>
                    <a:pt x="1350" y="865"/>
                    <a:pt x="1634" y="81"/>
                    <a:pt x="1596" y="52"/>
                  </a:cubicBezTo>
                  <a:cubicBezTo>
                    <a:pt x="1574" y="30"/>
                    <a:pt x="1069" y="0"/>
                    <a:pt x="656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5404775" y="2388575"/>
              <a:ext cx="32175" cy="17925"/>
            </a:xfrm>
            <a:custGeom>
              <a:avLst/>
              <a:gdLst/>
              <a:ahLst/>
              <a:cxnLst/>
              <a:rect l="l" t="t" r="r" b="b"/>
              <a:pathLst>
                <a:path w="1287" h="717" extrusionOk="0">
                  <a:moveTo>
                    <a:pt x="779" y="1"/>
                  </a:moveTo>
                  <a:cubicBezTo>
                    <a:pt x="479" y="1"/>
                    <a:pt x="179" y="39"/>
                    <a:pt x="1" y="139"/>
                  </a:cubicBezTo>
                  <a:cubicBezTo>
                    <a:pt x="10" y="333"/>
                    <a:pt x="191" y="716"/>
                    <a:pt x="543" y="716"/>
                  </a:cubicBezTo>
                  <a:cubicBezTo>
                    <a:pt x="551" y="716"/>
                    <a:pt x="559" y="716"/>
                    <a:pt x="568" y="716"/>
                  </a:cubicBezTo>
                  <a:cubicBezTo>
                    <a:pt x="1097" y="706"/>
                    <a:pt x="1286" y="35"/>
                    <a:pt x="1286" y="35"/>
                  </a:cubicBezTo>
                  <a:cubicBezTo>
                    <a:pt x="1135" y="14"/>
                    <a:pt x="957" y="1"/>
                    <a:pt x="779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5408800" y="2385275"/>
              <a:ext cx="22150" cy="15775"/>
            </a:xfrm>
            <a:custGeom>
              <a:avLst/>
              <a:gdLst/>
              <a:ahLst/>
              <a:cxnLst/>
              <a:rect l="l" t="t" r="r" b="b"/>
              <a:pathLst>
                <a:path w="886" h="631" extrusionOk="0">
                  <a:moveTo>
                    <a:pt x="491" y="0"/>
                  </a:moveTo>
                  <a:cubicBezTo>
                    <a:pt x="262" y="0"/>
                    <a:pt x="0" y="108"/>
                    <a:pt x="10" y="281"/>
                  </a:cubicBezTo>
                  <a:cubicBezTo>
                    <a:pt x="29" y="423"/>
                    <a:pt x="76" y="630"/>
                    <a:pt x="407" y="630"/>
                  </a:cubicBezTo>
                  <a:cubicBezTo>
                    <a:pt x="412" y="631"/>
                    <a:pt x="416" y="631"/>
                    <a:pt x="421" y="631"/>
                  </a:cubicBezTo>
                  <a:cubicBezTo>
                    <a:pt x="740" y="631"/>
                    <a:pt x="804" y="309"/>
                    <a:pt x="804" y="309"/>
                  </a:cubicBezTo>
                  <a:cubicBezTo>
                    <a:pt x="885" y="92"/>
                    <a:pt x="702" y="0"/>
                    <a:pt x="49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5418025" y="2394325"/>
              <a:ext cx="5550" cy="3175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157" y="0"/>
                  </a:moveTo>
                  <a:cubicBezTo>
                    <a:pt x="113" y="0"/>
                    <a:pt x="50" y="12"/>
                    <a:pt x="0" y="32"/>
                  </a:cubicBezTo>
                  <a:cubicBezTo>
                    <a:pt x="0" y="61"/>
                    <a:pt x="10" y="127"/>
                    <a:pt x="104" y="127"/>
                  </a:cubicBezTo>
                  <a:cubicBezTo>
                    <a:pt x="199" y="127"/>
                    <a:pt x="208" y="32"/>
                    <a:pt x="208" y="32"/>
                  </a:cubicBezTo>
                  <a:cubicBezTo>
                    <a:pt x="221" y="10"/>
                    <a:pt x="197" y="0"/>
                    <a:pt x="157" y="0"/>
                  </a:cubicBezTo>
                  <a:close/>
                </a:path>
              </a:pathLst>
            </a:custGeom>
            <a:solidFill>
              <a:srgbClr val="BA8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5394150" y="2376675"/>
              <a:ext cx="47525" cy="18700"/>
            </a:xfrm>
            <a:custGeom>
              <a:avLst/>
              <a:gdLst/>
              <a:ahLst/>
              <a:cxnLst/>
              <a:rect l="l" t="t" r="r" b="b"/>
              <a:pathLst>
                <a:path w="1901" h="748" extrusionOk="0">
                  <a:moveTo>
                    <a:pt x="987" y="0"/>
                  </a:moveTo>
                  <a:cubicBezTo>
                    <a:pt x="715" y="0"/>
                    <a:pt x="402" y="132"/>
                    <a:pt x="1" y="483"/>
                  </a:cubicBezTo>
                  <a:lnTo>
                    <a:pt x="76" y="748"/>
                  </a:lnTo>
                  <a:cubicBezTo>
                    <a:pt x="76" y="748"/>
                    <a:pt x="415" y="500"/>
                    <a:pt x="1108" y="500"/>
                  </a:cubicBezTo>
                  <a:cubicBezTo>
                    <a:pt x="1334" y="500"/>
                    <a:pt x="1598" y="527"/>
                    <a:pt x="1900" y="596"/>
                  </a:cubicBezTo>
                  <a:lnTo>
                    <a:pt x="1900" y="436"/>
                  </a:lnTo>
                  <a:cubicBezTo>
                    <a:pt x="1597" y="201"/>
                    <a:pt x="1323" y="0"/>
                    <a:pt x="9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5432775" y="2419975"/>
              <a:ext cx="30625" cy="29875"/>
            </a:xfrm>
            <a:custGeom>
              <a:avLst/>
              <a:gdLst/>
              <a:ahLst/>
              <a:cxnLst/>
              <a:rect l="l" t="t" r="r" b="b"/>
              <a:pathLst>
                <a:path w="1225" h="1195" extrusionOk="0">
                  <a:moveTo>
                    <a:pt x="959" y="0"/>
                  </a:moveTo>
                  <a:cubicBezTo>
                    <a:pt x="824" y="0"/>
                    <a:pt x="130" y="267"/>
                    <a:pt x="72" y="490"/>
                  </a:cubicBezTo>
                  <a:cubicBezTo>
                    <a:pt x="0" y="712"/>
                    <a:pt x="441" y="1195"/>
                    <a:pt x="761" y="1195"/>
                  </a:cubicBezTo>
                  <a:cubicBezTo>
                    <a:pt x="780" y="1195"/>
                    <a:pt x="800" y="1193"/>
                    <a:pt x="818" y="1189"/>
                  </a:cubicBezTo>
                  <a:cubicBezTo>
                    <a:pt x="1225" y="1085"/>
                    <a:pt x="554" y="641"/>
                    <a:pt x="979" y="17"/>
                  </a:cubicBezTo>
                  <a:cubicBezTo>
                    <a:pt x="986" y="6"/>
                    <a:pt x="978" y="0"/>
                    <a:pt x="959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0"/>
            <p:cNvSpPr/>
            <p:nvPr/>
          </p:nvSpPr>
          <p:spPr>
            <a:xfrm>
              <a:off x="5379275" y="2366425"/>
              <a:ext cx="47975" cy="25875"/>
            </a:xfrm>
            <a:custGeom>
              <a:avLst/>
              <a:gdLst/>
              <a:ahLst/>
              <a:cxnLst/>
              <a:rect l="l" t="t" r="r" b="b"/>
              <a:pathLst>
                <a:path w="1919" h="1035" extrusionOk="0">
                  <a:moveTo>
                    <a:pt x="1165" y="1"/>
                  </a:moveTo>
                  <a:cubicBezTo>
                    <a:pt x="971" y="1"/>
                    <a:pt x="738" y="50"/>
                    <a:pt x="463" y="184"/>
                  </a:cubicBezTo>
                  <a:cubicBezTo>
                    <a:pt x="0" y="402"/>
                    <a:pt x="511" y="1035"/>
                    <a:pt x="511" y="1035"/>
                  </a:cubicBezTo>
                  <a:cubicBezTo>
                    <a:pt x="666" y="683"/>
                    <a:pt x="921" y="317"/>
                    <a:pt x="1581" y="317"/>
                  </a:cubicBezTo>
                  <a:cubicBezTo>
                    <a:pt x="1683" y="317"/>
                    <a:pt x="1796" y="326"/>
                    <a:pt x="1919" y="345"/>
                  </a:cubicBezTo>
                  <a:cubicBezTo>
                    <a:pt x="1919" y="345"/>
                    <a:pt x="1679" y="1"/>
                    <a:pt x="116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0"/>
            <p:cNvSpPr/>
            <p:nvPr/>
          </p:nvSpPr>
          <p:spPr>
            <a:xfrm>
              <a:off x="5395800" y="2387100"/>
              <a:ext cx="46350" cy="8275"/>
            </a:xfrm>
            <a:custGeom>
              <a:avLst/>
              <a:gdLst/>
              <a:ahLst/>
              <a:cxnLst/>
              <a:rect l="l" t="t" r="r" b="b"/>
              <a:pathLst>
                <a:path w="1854" h="331" extrusionOk="0">
                  <a:moveTo>
                    <a:pt x="1105" y="1"/>
                  </a:moveTo>
                  <a:cubicBezTo>
                    <a:pt x="367" y="1"/>
                    <a:pt x="1" y="293"/>
                    <a:pt x="1" y="293"/>
                  </a:cubicBezTo>
                  <a:lnTo>
                    <a:pt x="10" y="331"/>
                  </a:lnTo>
                  <a:cubicBezTo>
                    <a:pt x="10" y="331"/>
                    <a:pt x="352" y="115"/>
                    <a:pt x="1034" y="115"/>
                  </a:cubicBezTo>
                  <a:cubicBezTo>
                    <a:pt x="1267" y="115"/>
                    <a:pt x="1540" y="140"/>
                    <a:pt x="1853" y="208"/>
                  </a:cubicBezTo>
                  <a:lnTo>
                    <a:pt x="1825" y="85"/>
                  </a:lnTo>
                  <a:cubicBezTo>
                    <a:pt x="1555" y="24"/>
                    <a:pt x="1315" y="1"/>
                    <a:pt x="1105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5121975" y="2735350"/>
              <a:ext cx="37600" cy="28850"/>
            </a:xfrm>
            <a:custGeom>
              <a:avLst/>
              <a:gdLst/>
              <a:ahLst/>
              <a:cxnLst/>
              <a:rect l="l" t="t" r="r" b="b"/>
              <a:pathLst>
                <a:path w="1504" h="1154" extrusionOk="0">
                  <a:moveTo>
                    <a:pt x="416" y="0"/>
                  </a:moveTo>
                  <a:cubicBezTo>
                    <a:pt x="190" y="0"/>
                    <a:pt x="0" y="255"/>
                    <a:pt x="0" y="577"/>
                  </a:cubicBezTo>
                  <a:cubicBezTo>
                    <a:pt x="0" y="898"/>
                    <a:pt x="190" y="1153"/>
                    <a:pt x="416" y="1153"/>
                  </a:cubicBezTo>
                  <a:cubicBezTo>
                    <a:pt x="653" y="1153"/>
                    <a:pt x="1503" y="728"/>
                    <a:pt x="1503" y="406"/>
                  </a:cubicBezTo>
                  <a:cubicBezTo>
                    <a:pt x="1503" y="95"/>
                    <a:pt x="643" y="0"/>
                    <a:pt x="41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0"/>
            <p:cNvSpPr/>
            <p:nvPr/>
          </p:nvSpPr>
          <p:spPr>
            <a:xfrm>
              <a:off x="4907450" y="2737700"/>
              <a:ext cx="33325" cy="28850"/>
            </a:xfrm>
            <a:custGeom>
              <a:avLst/>
              <a:gdLst/>
              <a:ahLst/>
              <a:cxnLst/>
              <a:rect l="l" t="t" r="r" b="b"/>
              <a:pathLst>
                <a:path w="1333" h="1154" extrusionOk="0">
                  <a:moveTo>
                    <a:pt x="407" y="1"/>
                  </a:moveTo>
                  <a:cubicBezTo>
                    <a:pt x="189" y="1"/>
                    <a:pt x="0" y="256"/>
                    <a:pt x="0" y="577"/>
                  </a:cubicBezTo>
                  <a:cubicBezTo>
                    <a:pt x="0" y="898"/>
                    <a:pt x="189" y="1154"/>
                    <a:pt x="407" y="1154"/>
                  </a:cubicBezTo>
                  <a:cubicBezTo>
                    <a:pt x="633" y="1144"/>
                    <a:pt x="1333" y="1116"/>
                    <a:pt x="1333" y="794"/>
                  </a:cubicBezTo>
                  <a:cubicBezTo>
                    <a:pt x="1333" y="483"/>
                    <a:pt x="633" y="1"/>
                    <a:pt x="407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0"/>
            <p:cNvSpPr/>
            <p:nvPr/>
          </p:nvSpPr>
          <p:spPr>
            <a:xfrm>
              <a:off x="5433375" y="2434575"/>
              <a:ext cx="15375" cy="17500"/>
            </a:xfrm>
            <a:custGeom>
              <a:avLst/>
              <a:gdLst/>
              <a:ahLst/>
              <a:cxnLst/>
              <a:rect l="l" t="t" r="r" b="b"/>
              <a:pathLst>
                <a:path w="615" h="700" extrusionOk="0">
                  <a:moveTo>
                    <a:pt x="615" y="615"/>
                  </a:move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5" y="615"/>
                    <a:pt x="615" y="615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85" y="1"/>
                    <a:pt x="1" y="426"/>
                    <a:pt x="378" y="700"/>
                  </a:cubicBez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4" y="615"/>
                    <a:pt x="614" y="615"/>
                  </a:cubicBezTo>
                  <a:cubicBezTo>
                    <a:pt x="590" y="615"/>
                    <a:pt x="160" y="353"/>
                    <a:pt x="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0"/>
            <p:cNvSpPr/>
            <p:nvPr/>
          </p:nvSpPr>
          <p:spPr>
            <a:xfrm>
              <a:off x="4895875" y="2470225"/>
              <a:ext cx="101700" cy="109350"/>
            </a:xfrm>
            <a:custGeom>
              <a:avLst/>
              <a:gdLst/>
              <a:ahLst/>
              <a:cxnLst/>
              <a:rect l="l" t="t" r="r" b="b"/>
              <a:pathLst>
                <a:path w="4068" h="4374" extrusionOk="0">
                  <a:moveTo>
                    <a:pt x="2980" y="1"/>
                  </a:moveTo>
                  <a:cubicBezTo>
                    <a:pt x="2931" y="1"/>
                    <a:pt x="2879" y="4"/>
                    <a:pt x="2826" y="11"/>
                  </a:cubicBezTo>
                  <a:cubicBezTo>
                    <a:pt x="1853" y="134"/>
                    <a:pt x="804" y="833"/>
                    <a:pt x="369" y="1882"/>
                  </a:cubicBezTo>
                  <a:cubicBezTo>
                    <a:pt x="0" y="2752"/>
                    <a:pt x="38" y="4122"/>
                    <a:pt x="577" y="4330"/>
                  </a:cubicBezTo>
                  <a:cubicBezTo>
                    <a:pt x="668" y="4359"/>
                    <a:pt x="768" y="4374"/>
                    <a:pt x="875" y="4374"/>
                  </a:cubicBezTo>
                  <a:cubicBezTo>
                    <a:pt x="1526" y="4374"/>
                    <a:pt x="2437" y="3840"/>
                    <a:pt x="3119" y="2874"/>
                  </a:cubicBezTo>
                  <a:cubicBezTo>
                    <a:pt x="4067" y="1511"/>
                    <a:pt x="4032" y="1"/>
                    <a:pt x="2980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0"/>
            <p:cNvSpPr/>
            <p:nvPr/>
          </p:nvSpPr>
          <p:spPr>
            <a:xfrm>
              <a:off x="5122925" y="2533300"/>
              <a:ext cx="45125" cy="82050"/>
            </a:xfrm>
            <a:custGeom>
              <a:avLst/>
              <a:gdLst/>
              <a:ahLst/>
              <a:cxnLst/>
              <a:rect l="l" t="t" r="r" b="b"/>
              <a:pathLst>
                <a:path w="1805" h="3282" extrusionOk="0">
                  <a:moveTo>
                    <a:pt x="1110" y="0"/>
                  </a:moveTo>
                  <a:cubicBezTo>
                    <a:pt x="1033" y="0"/>
                    <a:pt x="949" y="22"/>
                    <a:pt x="860" y="68"/>
                  </a:cubicBezTo>
                  <a:cubicBezTo>
                    <a:pt x="388" y="304"/>
                    <a:pt x="0" y="871"/>
                    <a:pt x="0" y="1486"/>
                  </a:cubicBezTo>
                  <a:cubicBezTo>
                    <a:pt x="0" y="2005"/>
                    <a:pt x="246" y="3281"/>
                    <a:pt x="577" y="3281"/>
                  </a:cubicBezTo>
                  <a:cubicBezTo>
                    <a:pt x="955" y="3281"/>
                    <a:pt x="1465" y="2204"/>
                    <a:pt x="1635" y="1486"/>
                  </a:cubicBezTo>
                  <a:cubicBezTo>
                    <a:pt x="1804" y="705"/>
                    <a:pt x="1555" y="0"/>
                    <a:pt x="111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0"/>
            <p:cNvSpPr/>
            <p:nvPr/>
          </p:nvSpPr>
          <p:spPr>
            <a:xfrm>
              <a:off x="5170175" y="2535925"/>
              <a:ext cx="16075" cy="21800"/>
            </a:xfrm>
            <a:custGeom>
              <a:avLst/>
              <a:gdLst/>
              <a:ahLst/>
              <a:cxnLst/>
              <a:rect l="l" t="t" r="r" b="b"/>
              <a:pathLst>
                <a:path w="643" h="872" extrusionOk="0">
                  <a:moveTo>
                    <a:pt x="333" y="0"/>
                  </a:moveTo>
                  <a:cubicBezTo>
                    <a:pt x="329" y="0"/>
                    <a:pt x="326" y="1"/>
                    <a:pt x="322" y="1"/>
                  </a:cubicBezTo>
                  <a:cubicBezTo>
                    <a:pt x="142" y="10"/>
                    <a:pt x="0" y="152"/>
                    <a:pt x="38" y="350"/>
                  </a:cubicBezTo>
                  <a:cubicBezTo>
                    <a:pt x="75" y="514"/>
                    <a:pt x="252" y="872"/>
                    <a:pt x="366" y="872"/>
                  </a:cubicBezTo>
                  <a:cubicBezTo>
                    <a:pt x="370" y="872"/>
                    <a:pt x="374" y="871"/>
                    <a:pt x="378" y="870"/>
                  </a:cubicBezTo>
                  <a:cubicBezTo>
                    <a:pt x="511" y="861"/>
                    <a:pt x="615" y="587"/>
                    <a:pt x="624" y="417"/>
                  </a:cubicBezTo>
                  <a:cubicBezTo>
                    <a:pt x="643" y="213"/>
                    <a:pt x="507" y="0"/>
                    <a:pt x="333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0"/>
            <p:cNvSpPr/>
            <p:nvPr/>
          </p:nvSpPr>
          <p:spPr>
            <a:xfrm>
              <a:off x="5020375" y="2391350"/>
              <a:ext cx="73750" cy="50425"/>
            </a:xfrm>
            <a:custGeom>
              <a:avLst/>
              <a:gdLst/>
              <a:ahLst/>
              <a:cxnLst/>
              <a:rect l="l" t="t" r="r" b="b"/>
              <a:pathLst>
                <a:path w="2950" h="2017" extrusionOk="0">
                  <a:moveTo>
                    <a:pt x="2116" y="1"/>
                  </a:moveTo>
                  <a:cubicBezTo>
                    <a:pt x="1655" y="1"/>
                    <a:pt x="1099" y="220"/>
                    <a:pt x="710" y="633"/>
                  </a:cubicBezTo>
                  <a:cubicBezTo>
                    <a:pt x="322" y="1030"/>
                    <a:pt x="1" y="1739"/>
                    <a:pt x="218" y="1918"/>
                  </a:cubicBezTo>
                  <a:cubicBezTo>
                    <a:pt x="292" y="1983"/>
                    <a:pt x="408" y="2016"/>
                    <a:pt x="554" y="2016"/>
                  </a:cubicBezTo>
                  <a:cubicBezTo>
                    <a:pt x="872" y="2016"/>
                    <a:pt x="1329" y="1859"/>
                    <a:pt x="1777" y="1540"/>
                  </a:cubicBezTo>
                  <a:cubicBezTo>
                    <a:pt x="2600" y="945"/>
                    <a:pt x="2949" y="123"/>
                    <a:pt x="2335" y="19"/>
                  </a:cubicBezTo>
                  <a:cubicBezTo>
                    <a:pt x="2265" y="7"/>
                    <a:pt x="2192" y="1"/>
                    <a:pt x="2116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0"/>
            <p:cNvSpPr/>
            <p:nvPr/>
          </p:nvSpPr>
          <p:spPr>
            <a:xfrm>
              <a:off x="5090550" y="2405300"/>
              <a:ext cx="8425" cy="15125"/>
            </a:xfrm>
            <a:custGeom>
              <a:avLst/>
              <a:gdLst/>
              <a:ahLst/>
              <a:cxnLst/>
              <a:rect l="l" t="t" r="r" b="b"/>
              <a:pathLst>
                <a:path w="337" h="605" extrusionOk="0">
                  <a:moveTo>
                    <a:pt x="201" y="0"/>
                  </a:moveTo>
                  <a:cubicBezTo>
                    <a:pt x="186" y="0"/>
                    <a:pt x="169" y="6"/>
                    <a:pt x="152" y="18"/>
                  </a:cubicBezTo>
                  <a:cubicBezTo>
                    <a:pt x="67" y="75"/>
                    <a:pt x="1" y="207"/>
                    <a:pt x="10" y="349"/>
                  </a:cubicBezTo>
                  <a:cubicBezTo>
                    <a:pt x="19" y="459"/>
                    <a:pt x="91" y="605"/>
                    <a:pt x="147" y="605"/>
                  </a:cubicBezTo>
                  <a:cubicBezTo>
                    <a:pt x="148" y="605"/>
                    <a:pt x="150" y="605"/>
                    <a:pt x="152" y="604"/>
                  </a:cubicBezTo>
                  <a:cubicBezTo>
                    <a:pt x="218" y="604"/>
                    <a:pt x="303" y="491"/>
                    <a:pt x="312" y="321"/>
                  </a:cubicBezTo>
                  <a:cubicBezTo>
                    <a:pt x="336" y="147"/>
                    <a:pt x="281" y="0"/>
                    <a:pt x="201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0"/>
            <p:cNvSpPr/>
            <p:nvPr/>
          </p:nvSpPr>
          <p:spPr>
            <a:xfrm>
              <a:off x="5183175" y="2467225"/>
              <a:ext cx="74675" cy="108000"/>
            </a:xfrm>
            <a:custGeom>
              <a:avLst/>
              <a:gdLst/>
              <a:ahLst/>
              <a:cxnLst/>
              <a:rect l="l" t="t" r="r" b="b"/>
              <a:pathLst>
                <a:path w="2987" h="4320" extrusionOk="0">
                  <a:moveTo>
                    <a:pt x="942" y="0"/>
                  </a:moveTo>
                  <a:cubicBezTo>
                    <a:pt x="713" y="0"/>
                    <a:pt x="519" y="75"/>
                    <a:pt x="407" y="244"/>
                  </a:cubicBezTo>
                  <a:cubicBezTo>
                    <a:pt x="0" y="821"/>
                    <a:pt x="47" y="2569"/>
                    <a:pt x="813" y="3524"/>
                  </a:cubicBezTo>
                  <a:cubicBezTo>
                    <a:pt x="1239" y="4050"/>
                    <a:pt x="1715" y="4320"/>
                    <a:pt x="2084" y="4320"/>
                  </a:cubicBezTo>
                  <a:cubicBezTo>
                    <a:pt x="2346" y="4320"/>
                    <a:pt x="2554" y="4185"/>
                    <a:pt x="2656" y="3911"/>
                  </a:cubicBezTo>
                  <a:cubicBezTo>
                    <a:pt x="2883" y="3316"/>
                    <a:pt x="2987" y="1596"/>
                    <a:pt x="2486" y="878"/>
                  </a:cubicBezTo>
                  <a:cubicBezTo>
                    <a:pt x="2116" y="35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0"/>
            <p:cNvSpPr/>
            <p:nvPr/>
          </p:nvSpPr>
          <p:spPr>
            <a:xfrm>
              <a:off x="5168050" y="2470325"/>
              <a:ext cx="57425" cy="32000"/>
            </a:xfrm>
            <a:custGeom>
              <a:avLst/>
              <a:gdLst/>
              <a:ahLst/>
              <a:cxnLst/>
              <a:rect l="l" t="t" r="r" b="b"/>
              <a:pathLst>
                <a:path w="2297" h="1280" extrusionOk="0">
                  <a:moveTo>
                    <a:pt x="1560" y="0"/>
                  </a:moveTo>
                  <a:cubicBezTo>
                    <a:pt x="1264" y="0"/>
                    <a:pt x="922" y="99"/>
                    <a:pt x="643" y="309"/>
                  </a:cubicBezTo>
                  <a:cubicBezTo>
                    <a:pt x="312" y="555"/>
                    <a:pt x="0" y="1018"/>
                    <a:pt x="123" y="1169"/>
                  </a:cubicBezTo>
                  <a:cubicBezTo>
                    <a:pt x="194" y="1240"/>
                    <a:pt x="327" y="1279"/>
                    <a:pt x="499" y="1279"/>
                  </a:cubicBezTo>
                  <a:cubicBezTo>
                    <a:pt x="720" y="1279"/>
                    <a:pt x="1003" y="1214"/>
                    <a:pt x="1295" y="1065"/>
                  </a:cubicBezTo>
                  <a:cubicBezTo>
                    <a:pt x="1957" y="735"/>
                    <a:pt x="2297" y="177"/>
                    <a:pt x="1881" y="45"/>
                  </a:cubicBezTo>
                  <a:cubicBezTo>
                    <a:pt x="1785" y="15"/>
                    <a:pt x="1676" y="0"/>
                    <a:pt x="156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5147250" y="2517600"/>
              <a:ext cx="46350" cy="20725"/>
            </a:xfrm>
            <a:custGeom>
              <a:avLst/>
              <a:gdLst/>
              <a:ahLst/>
              <a:cxnLst/>
              <a:rect l="l" t="t" r="r" b="b"/>
              <a:pathLst>
                <a:path w="1854" h="829" extrusionOk="0">
                  <a:moveTo>
                    <a:pt x="849" y="0"/>
                  </a:moveTo>
                  <a:cubicBezTo>
                    <a:pt x="367" y="0"/>
                    <a:pt x="1" y="280"/>
                    <a:pt x="1" y="280"/>
                  </a:cubicBezTo>
                  <a:cubicBezTo>
                    <a:pt x="104" y="246"/>
                    <a:pt x="250" y="226"/>
                    <a:pt x="417" y="226"/>
                  </a:cubicBezTo>
                  <a:cubicBezTo>
                    <a:pt x="894" y="226"/>
                    <a:pt x="1545" y="387"/>
                    <a:pt x="1853" y="828"/>
                  </a:cubicBezTo>
                  <a:cubicBezTo>
                    <a:pt x="1853" y="828"/>
                    <a:pt x="1749" y="186"/>
                    <a:pt x="1135" y="34"/>
                  </a:cubicBezTo>
                  <a:cubicBezTo>
                    <a:pt x="1037" y="10"/>
                    <a:pt x="941" y="0"/>
                    <a:pt x="84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4983525" y="2469025"/>
              <a:ext cx="44925" cy="52525"/>
            </a:xfrm>
            <a:custGeom>
              <a:avLst/>
              <a:gdLst/>
              <a:ahLst/>
              <a:cxnLst/>
              <a:rect l="l" t="t" r="r" b="b"/>
              <a:pathLst>
                <a:path w="1797" h="2101" extrusionOk="0">
                  <a:moveTo>
                    <a:pt x="55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511" y="267"/>
                    <a:pt x="1560" y="1259"/>
                    <a:pt x="1616" y="2100"/>
                  </a:cubicBezTo>
                  <a:cubicBezTo>
                    <a:pt x="1616" y="2100"/>
                    <a:pt x="1796" y="1259"/>
                    <a:pt x="1238" y="598"/>
                  </a:cubicBezTo>
                  <a:cubicBezTo>
                    <a:pt x="790" y="46"/>
                    <a:pt x="229" y="0"/>
                    <a:pt x="5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8" name="Google Shape;1348;p40"/>
          <p:cNvSpPr/>
          <p:nvPr/>
        </p:nvSpPr>
        <p:spPr>
          <a:xfrm flipH="1">
            <a:off x="-5" y="348636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40"/>
          <p:cNvGrpSpPr/>
          <p:nvPr/>
        </p:nvGrpSpPr>
        <p:grpSpPr>
          <a:xfrm>
            <a:off x="798623" y="3191342"/>
            <a:ext cx="2316285" cy="1773551"/>
            <a:chOff x="4814600" y="2341100"/>
            <a:chExt cx="723500" cy="553975"/>
          </a:xfrm>
        </p:grpSpPr>
        <p:sp>
          <p:nvSpPr>
            <p:cNvPr id="1350" name="Google Shape;1350;p40"/>
            <p:cNvSpPr/>
            <p:nvPr/>
          </p:nvSpPr>
          <p:spPr>
            <a:xfrm>
              <a:off x="5332725" y="2542650"/>
              <a:ext cx="23175" cy="6775"/>
            </a:xfrm>
            <a:custGeom>
              <a:avLst/>
              <a:gdLst/>
              <a:ahLst/>
              <a:cxnLst/>
              <a:rect l="l" t="t" r="r" b="b"/>
              <a:pathLst>
                <a:path w="927" h="271" extrusionOk="0">
                  <a:moveTo>
                    <a:pt x="495" y="1"/>
                  </a:moveTo>
                  <a:cubicBezTo>
                    <a:pt x="221" y="1"/>
                    <a:pt x="0" y="185"/>
                    <a:pt x="0" y="185"/>
                  </a:cubicBezTo>
                  <a:cubicBezTo>
                    <a:pt x="51" y="181"/>
                    <a:pt x="96" y="179"/>
                    <a:pt x="139" y="179"/>
                  </a:cubicBezTo>
                  <a:cubicBezTo>
                    <a:pt x="282" y="179"/>
                    <a:pt x="394" y="205"/>
                    <a:pt x="539" y="270"/>
                  </a:cubicBezTo>
                  <a:cubicBezTo>
                    <a:pt x="539" y="270"/>
                    <a:pt x="927" y="91"/>
                    <a:pt x="624" y="15"/>
                  </a:cubicBezTo>
                  <a:cubicBezTo>
                    <a:pt x="580" y="5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5335800" y="2538475"/>
              <a:ext cx="23175" cy="5525"/>
            </a:xfrm>
            <a:custGeom>
              <a:avLst/>
              <a:gdLst/>
              <a:ahLst/>
              <a:cxnLst/>
              <a:rect l="l" t="t" r="r" b="b"/>
              <a:pathLst>
                <a:path w="927" h="221" extrusionOk="0">
                  <a:moveTo>
                    <a:pt x="331" y="1"/>
                  </a:moveTo>
                  <a:cubicBezTo>
                    <a:pt x="143" y="1"/>
                    <a:pt x="0" y="50"/>
                    <a:pt x="0" y="50"/>
                  </a:cubicBezTo>
                  <a:cubicBezTo>
                    <a:pt x="27" y="47"/>
                    <a:pt x="52" y="45"/>
                    <a:pt x="74" y="45"/>
                  </a:cubicBezTo>
                  <a:cubicBezTo>
                    <a:pt x="249" y="45"/>
                    <a:pt x="305" y="136"/>
                    <a:pt x="473" y="220"/>
                  </a:cubicBezTo>
                  <a:cubicBezTo>
                    <a:pt x="473" y="220"/>
                    <a:pt x="927" y="144"/>
                    <a:pt x="605" y="40"/>
                  </a:cubicBezTo>
                  <a:cubicBezTo>
                    <a:pt x="511" y="11"/>
                    <a:pt x="416" y="1"/>
                    <a:pt x="33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5343600" y="2523650"/>
              <a:ext cx="22925" cy="7350"/>
            </a:xfrm>
            <a:custGeom>
              <a:avLst/>
              <a:gdLst/>
              <a:ahLst/>
              <a:cxnLst/>
              <a:rect l="l" t="t" r="r" b="b"/>
              <a:pathLst>
                <a:path w="917" h="294" extrusionOk="0">
                  <a:moveTo>
                    <a:pt x="377" y="0"/>
                  </a:moveTo>
                  <a:cubicBezTo>
                    <a:pt x="157" y="0"/>
                    <a:pt x="0" y="76"/>
                    <a:pt x="0" y="76"/>
                  </a:cubicBezTo>
                  <a:cubicBezTo>
                    <a:pt x="13" y="75"/>
                    <a:pt x="26" y="74"/>
                    <a:pt x="38" y="74"/>
                  </a:cubicBezTo>
                  <a:cubicBezTo>
                    <a:pt x="239" y="74"/>
                    <a:pt x="342" y="213"/>
                    <a:pt x="529" y="293"/>
                  </a:cubicBezTo>
                  <a:cubicBezTo>
                    <a:pt x="529" y="293"/>
                    <a:pt x="917" y="114"/>
                    <a:pt x="605" y="29"/>
                  </a:cubicBezTo>
                  <a:cubicBezTo>
                    <a:pt x="525" y="8"/>
                    <a:pt x="447" y="0"/>
                    <a:pt x="37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5338625" y="2531650"/>
              <a:ext cx="23175" cy="7850"/>
            </a:xfrm>
            <a:custGeom>
              <a:avLst/>
              <a:gdLst/>
              <a:ahLst/>
              <a:cxnLst/>
              <a:rect l="l" t="t" r="r" b="b"/>
              <a:pathLst>
                <a:path w="927" h="314" extrusionOk="0">
                  <a:moveTo>
                    <a:pt x="48" y="1"/>
                  </a:moveTo>
                  <a:cubicBezTo>
                    <a:pt x="18" y="1"/>
                    <a:pt x="1" y="2"/>
                    <a:pt x="1" y="2"/>
                  </a:cubicBezTo>
                  <a:cubicBezTo>
                    <a:pt x="237" y="30"/>
                    <a:pt x="313" y="181"/>
                    <a:pt x="454" y="313"/>
                  </a:cubicBezTo>
                  <a:cubicBezTo>
                    <a:pt x="454" y="313"/>
                    <a:pt x="927" y="266"/>
                    <a:pt x="662" y="124"/>
                  </a:cubicBezTo>
                  <a:cubicBezTo>
                    <a:pt x="446" y="13"/>
                    <a:pt x="159" y="1"/>
                    <a:pt x="4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5341950" y="2529025"/>
              <a:ext cx="23400" cy="7875"/>
            </a:xfrm>
            <a:custGeom>
              <a:avLst/>
              <a:gdLst/>
              <a:ahLst/>
              <a:cxnLst/>
              <a:rect l="l" t="t" r="r" b="b"/>
              <a:pathLst>
                <a:path w="936" h="315" extrusionOk="0">
                  <a:moveTo>
                    <a:pt x="78" y="1"/>
                  </a:moveTo>
                  <a:cubicBezTo>
                    <a:pt x="30" y="1"/>
                    <a:pt x="0" y="3"/>
                    <a:pt x="0" y="3"/>
                  </a:cubicBezTo>
                  <a:cubicBezTo>
                    <a:pt x="236" y="31"/>
                    <a:pt x="321" y="182"/>
                    <a:pt x="463" y="315"/>
                  </a:cubicBezTo>
                  <a:cubicBezTo>
                    <a:pt x="463" y="315"/>
                    <a:pt x="936" y="267"/>
                    <a:pt x="662" y="126"/>
                  </a:cubicBezTo>
                  <a:cubicBezTo>
                    <a:pt x="469" y="16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5345950" y="2518025"/>
              <a:ext cx="23650" cy="6600"/>
            </a:xfrm>
            <a:custGeom>
              <a:avLst/>
              <a:gdLst/>
              <a:ahLst/>
              <a:cxnLst/>
              <a:rect l="l" t="t" r="r" b="b"/>
              <a:pathLst>
                <a:path w="946" h="264" extrusionOk="0">
                  <a:moveTo>
                    <a:pt x="484" y="1"/>
                  </a:moveTo>
                  <a:cubicBezTo>
                    <a:pt x="218" y="1"/>
                    <a:pt x="1" y="197"/>
                    <a:pt x="1" y="197"/>
                  </a:cubicBezTo>
                  <a:cubicBezTo>
                    <a:pt x="74" y="185"/>
                    <a:pt x="137" y="178"/>
                    <a:pt x="195" y="178"/>
                  </a:cubicBezTo>
                  <a:cubicBezTo>
                    <a:pt x="314" y="178"/>
                    <a:pt x="412" y="206"/>
                    <a:pt x="539" y="263"/>
                  </a:cubicBezTo>
                  <a:cubicBezTo>
                    <a:pt x="539" y="263"/>
                    <a:pt x="946" y="93"/>
                    <a:pt x="615" y="17"/>
                  </a:cubicBezTo>
                  <a:cubicBezTo>
                    <a:pt x="571" y="6"/>
                    <a:pt x="527" y="1"/>
                    <a:pt x="484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0"/>
            <p:cNvSpPr/>
            <p:nvPr/>
          </p:nvSpPr>
          <p:spPr>
            <a:xfrm>
              <a:off x="5347600" y="2508825"/>
              <a:ext cx="19450" cy="10600"/>
            </a:xfrm>
            <a:custGeom>
              <a:avLst/>
              <a:gdLst/>
              <a:ahLst/>
              <a:cxnLst/>
              <a:rect l="l" t="t" r="r" b="b"/>
              <a:pathLst>
                <a:path w="778" h="424" extrusionOk="0">
                  <a:moveTo>
                    <a:pt x="555" y="0"/>
                  </a:moveTo>
                  <a:cubicBezTo>
                    <a:pt x="535" y="0"/>
                    <a:pt x="511" y="3"/>
                    <a:pt x="483" y="7"/>
                  </a:cubicBezTo>
                  <a:cubicBezTo>
                    <a:pt x="162" y="64"/>
                    <a:pt x="1" y="423"/>
                    <a:pt x="1" y="423"/>
                  </a:cubicBezTo>
                  <a:cubicBezTo>
                    <a:pt x="209" y="300"/>
                    <a:pt x="322" y="263"/>
                    <a:pt x="540" y="263"/>
                  </a:cubicBezTo>
                  <a:cubicBezTo>
                    <a:pt x="540" y="263"/>
                    <a:pt x="778" y="0"/>
                    <a:pt x="55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5347125" y="2504400"/>
              <a:ext cx="20975" cy="6275"/>
            </a:xfrm>
            <a:custGeom>
              <a:avLst/>
              <a:gdLst/>
              <a:ahLst/>
              <a:cxnLst/>
              <a:rect l="l" t="t" r="r" b="b"/>
              <a:pathLst>
                <a:path w="839" h="251" extrusionOk="0">
                  <a:moveTo>
                    <a:pt x="602" y="1"/>
                  </a:moveTo>
                  <a:cubicBezTo>
                    <a:pt x="584" y="1"/>
                    <a:pt x="564" y="2"/>
                    <a:pt x="540" y="5"/>
                  </a:cubicBezTo>
                  <a:cubicBezTo>
                    <a:pt x="209" y="43"/>
                    <a:pt x="1" y="251"/>
                    <a:pt x="1" y="251"/>
                  </a:cubicBezTo>
                  <a:cubicBezTo>
                    <a:pt x="94" y="204"/>
                    <a:pt x="162" y="190"/>
                    <a:pt x="229" y="190"/>
                  </a:cubicBezTo>
                  <a:cubicBezTo>
                    <a:pt x="311" y="190"/>
                    <a:pt x="391" y="212"/>
                    <a:pt x="511" y="222"/>
                  </a:cubicBezTo>
                  <a:cubicBezTo>
                    <a:pt x="511" y="222"/>
                    <a:pt x="839" y="1"/>
                    <a:pt x="6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5347600" y="2487800"/>
              <a:ext cx="20275" cy="7275"/>
            </a:xfrm>
            <a:custGeom>
              <a:avLst/>
              <a:gdLst/>
              <a:ahLst/>
              <a:cxnLst/>
              <a:rect l="l" t="t" r="r" b="b"/>
              <a:pathLst>
                <a:path w="811" h="291" extrusionOk="0">
                  <a:moveTo>
                    <a:pt x="590" y="1"/>
                  </a:moveTo>
                  <a:cubicBezTo>
                    <a:pt x="570" y="1"/>
                    <a:pt x="547" y="3"/>
                    <a:pt x="521" y="7"/>
                  </a:cubicBezTo>
                  <a:cubicBezTo>
                    <a:pt x="190" y="73"/>
                    <a:pt x="1" y="291"/>
                    <a:pt x="1" y="291"/>
                  </a:cubicBezTo>
                  <a:cubicBezTo>
                    <a:pt x="72" y="248"/>
                    <a:pt x="140" y="235"/>
                    <a:pt x="210" y="235"/>
                  </a:cubicBezTo>
                  <a:cubicBezTo>
                    <a:pt x="325" y="235"/>
                    <a:pt x="445" y="272"/>
                    <a:pt x="587" y="272"/>
                  </a:cubicBezTo>
                  <a:cubicBezTo>
                    <a:pt x="587" y="272"/>
                    <a:pt x="810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5346200" y="2498575"/>
              <a:ext cx="23875" cy="6425"/>
            </a:xfrm>
            <a:custGeom>
              <a:avLst/>
              <a:gdLst/>
              <a:ahLst/>
              <a:cxnLst/>
              <a:rect l="l" t="t" r="r" b="b"/>
              <a:pathLst>
                <a:path w="955" h="257" extrusionOk="0">
                  <a:moveTo>
                    <a:pt x="605" y="0"/>
                  </a:moveTo>
                  <a:cubicBezTo>
                    <a:pt x="307" y="0"/>
                    <a:pt x="0" y="162"/>
                    <a:pt x="0" y="162"/>
                  </a:cubicBezTo>
                  <a:cubicBezTo>
                    <a:pt x="56" y="143"/>
                    <a:pt x="107" y="136"/>
                    <a:pt x="155" y="136"/>
                  </a:cubicBezTo>
                  <a:cubicBezTo>
                    <a:pt x="300" y="136"/>
                    <a:pt x="416" y="207"/>
                    <a:pt x="558" y="257"/>
                  </a:cubicBezTo>
                  <a:cubicBezTo>
                    <a:pt x="558" y="257"/>
                    <a:pt x="955" y="30"/>
                    <a:pt x="652" y="2"/>
                  </a:cubicBezTo>
                  <a:cubicBezTo>
                    <a:pt x="637" y="1"/>
                    <a:pt x="621" y="0"/>
                    <a:pt x="60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5348325" y="2494775"/>
              <a:ext cx="23875" cy="6225"/>
            </a:xfrm>
            <a:custGeom>
              <a:avLst/>
              <a:gdLst/>
              <a:ahLst/>
              <a:cxnLst/>
              <a:rect l="l" t="t" r="r" b="b"/>
              <a:pathLst>
                <a:path w="955" h="249" extrusionOk="0">
                  <a:moveTo>
                    <a:pt x="603" y="1"/>
                  </a:moveTo>
                  <a:cubicBezTo>
                    <a:pt x="306" y="1"/>
                    <a:pt x="0" y="154"/>
                    <a:pt x="0" y="154"/>
                  </a:cubicBezTo>
                  <a:cubicBezTo>
                    <a:pt x="52" y="138"/>
                    <a:pt x="99" y="132"/>
                    <a:pt x="143" y="132"/>
                  </a:cubicBezTo>
                  <a:cubicBezTo>
                    <a:pt x="294" y="132"/>
                    <a:pt x="412" y="204"/>
                    <a:pt x="558" y="248"/>
                  </a:cubicBezTo>
                  <a:cubicBezTo>
                    <a:pt x="558" y="248"/>
                    <a:pt x="955" y="31"/>
                    <a:pt x="652" y="2"/>
                  </a:cubicBezTo>
                  <a:cubicBezTo>
                    <a:pt x="636" y="1"/>
                    <a:pt x="619" y="1"/>
                    <a:pt x="603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5348550" y="2480950"/>
              <a:ext cx="19050" cy="10600"/>
            </a:xfrm>
            <a:custGeom>
              <a:avLst/>
              <a:gdLst/>
              <a:ahLst/>
              <a:cxnLst/>
              <a:rect l="l" t="t" r="r" b="b"/>
              <a:pathLst>
                <a:path w="762" h="424" extrusionOk="0">
                  <a:moveTo>
                    <a:pt x="542" y="0"/>
                  </a:moveTo>
                  <a:cubicBezTo>
                    <a:pt x="523" y="0"/>
                    <a:pt x="500" y="3"/>
                    <a:pt x="473" y="7"/>
                  </a:cubicBezTo>
                  <a:cubicBezTo>
                    <a:pt x="152" y="73"/>
                    <a:pt x="1" y="423"/>
                    <a:pt x="1" y="423"/>
                  </a:cubicBezTo>
                  <a:cubicBezTo>
                    <a:pt x="199" y="310"/>
                    <a:pt x="322" y="281"/>
                    <a:pt x="530" y="272"/>
                  </a:cubicBezTo>
                  <a:cubicBezTo>
                    <a:pt x="530" y="272"/>
                    <a:pt x="761" y="0"/>
                    <a:pt x="5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5348075" y="2476325"/>
              <a:ext cx="20825" cy="6700"/>
            </a:xfrm>
            <a:custGeom>
              <a:avLst/>
              <a:gdLst/>
              <a:ahLst/>
              <a:cxnLst/>
              <a:rect l="l" t="t" r="r" b="b"/>
              <a:pathLst>
                <a:path w="833" h="268" extrusionOk="0">
                  <a:moveTo>
                    <a:pt x="586" y="1"/>
                  </a:moveTo>
                  <a:cubicBezTo>
                    <a:pt x="572" y="1"/>
                    <a:pt x="557" y="2"/>
                    <a:pt x="539" y="3"/>
                  </a:cubicBezTo>
                  <a:cubicBezTo>
                    <a:pt x="209" y="60"/>
                    <a:pt x="1" y="268"/>
                    <a:pt x="1" y="268"/>
                  </a:cubicBezTo>
                  <a:cubicBezTo>
                    <a:pt x="92" y="220"/>
                    <a:pt x="162" y="206"/>
                    <a:pt x="230" y="206"/>
                  </a:cubicBezTo>
                  <a:cubicBezTo>
                    <a:pt x="311" y="206"/>
                    <a:pt x="390" y="225"/>
                    <a:pt x="502" y="230"/>
                  </a:cubicBezTo>
                  <a:cubicBezTo>
                    <a:pt x="502" y="230"/>
                    <a:pt x="832" y="1"/>
                    <a:pt x="58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5348325" y="2461725"/>
              <a:ext cx="23400" cy="5475"/>
            </a:xfrm>
            <a:custGeom>
              <a:avLst/>
              <a:gdLst/>
              <a:ahLst/>
              <a:cxnLst/>
              <a:rect l="l" t="t" r="r" b="b"/>
              <a:pathLst>
                <a:path w="936" h="219" extrusionOk="0">
                  <a:moveTo>
                    <a:pt x="580" y="1"/>
                  </a:moveTo>
                  <a:cubicBezTo>
                    <a:pt x="260" y="1"/>
                    <a:pt x="0" y="171"/>
                    <a:pt x="0" y="171"/>
                  </a:cubicBezTo>
                  <a:cubicBezTo>
                    <a:pt x="69" y="148"/>
                    <a:pt x="124" y="139"/>
                    <a:pt x="171" y="139"/>
                  </a:cubicBezTo>
                  <a:cubicBezTo>
                    <a:pt x="280" y="139"/>
                    <a:pt x="354" y="186"/>
                    <a:pt x="492" y="219"/>
                  </a:cubicBezTo>
                  <a:cubicBezTo>
                    <a:pt x="492" y="219"/>
                    <a:pt x="936" y="20"/>
                    <a:pt x="605" y="1"/>
                  </a:cubicBezTo>
                  <a:cubicBezTo>
                    <a:pt x="597" y="1"/>
                    <a:pt x="588" y="1"/>
                    <a:pt x="58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5346900" y="2470250"/>
              <a:ext cx="23900" cy="6650"/>
            </a:xfrm>
            <a:custGeom>
              <a:avLst/>
              <a:gdLst/>
              <a:ahLst/>
              <a:cxnLst/>
              <a:rect l="l" t="t" r="r" b="b"/>
              <a:pathLst>
                <a:path w="956" h="266" extrusionOk="0">
                  <a:moveTo>
                    <a:pt x="620" y="0"/>
                  </a:moveTo>
                  <a:cubicBezTo>
                    <a:pt x="324" y="0"/>
                    <a:pt x="1" y="171"/>
                    <a:pt x="1" y="171"/>
                  </a:cubicBezTo>
                  <a:cubicBezTo>
                    <a:pt x="52" y="153"/>
                    <a:pt x="99" y="145"/>
                    <a:pt x="144" y="145"/>
                  </a:cubicBezTo>
                  <a:cubicBezTo>
                    <a:pt x="288" y="145"/>
                    <a:pt x="404" y="222"/>
                    <a:pt x="549" y="265"/>
                  </a:cubicBezTo>
                  <a:cubicBezTo>
                    <a:pt x="549" y="265"/>
                    <a:pt x="955" y="38"/>
                    <a:pt x="643" y="0"/>
                  </a:cubicBezTo>
                  <a:cubicBezTo>
                    <a:pt x="635" y="0"/>
                    <a:pt x="628" y="0"/>
                    <a:pt x="62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5348550" y="2466700"/>
              <a:ext cx="24375" cy="6650"/>
            </a:xfrm>
            <a:custGeom>
              <a:avLst/>
              <a:gdLst/>
              <a:ahLst/>
              <a:cxnLst/>
              <a:rect l="l" t="t" r="r" b="b"/>
              <a:pathLst>
                <a:path w="975" h="266" extrusionOk="0">
                  <a:moveTo>
                    <a:pt x="628" y="0"/>
                  </a:moveTo>
                  <a:cubicBezTo>
                    <a:pt x="315" y="0"/>
                    <a:pt x="1" y="171"/>
                    <a:pt x="1" y="171"/>
                  </a:cubicBezTo>
                  <a:cubicBezTo>
                    <a:pt x="54" y="153"/>
                    <a:pt x="103" y="146"/>
                    <a:pt x="149" y="146"/>
                  </a:cubicBezTo>
                  <a:cubicBezTo>
                    <a:pt x="297" y="146"/>
                    <a:pt x="414" y="222"/>
                    <a:pt x="558" y="265"/>
                  </a:cubicBezTo>
                  <a:cubicBezTo>
                    <a:pt x="558" y="265"/>
                    <a:pt x="974" y="29"/>
                    <a:pt x="653" y="1"/>
                  </a:cubicBezTo>
                  <a:cubicBezTo>
                    <a:pt x="645" y="0"/>
                    <a:pt x="636" y="0"/>
                    <a:pt x="62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5345950" y="2452500"/>
              <a:ext cx="21025" cy="9500"/>
            </a:xfrm>
            <a:custGeom>
              <a:avLst/>
              <a:gdLst/>
              <a:ahLst/>
              <a:cxnLst/>
              <a:rect l="l" t="t" r="r" b="b"/>
              <a:pathLst>
                <a:path w="841" h="380" extrusionOk="0">
                  <a:moveTo>
                    <a:pt x="559" y="1"/>
                  </a:moveTo>
                  <a:cubicBezTo>
                    <a:pt x="550" y="1"/>
                    <a:pt x="540" y="1"/>
                    <a:pt x="530" y="2"/>
                  </a:cubicBezTo>
                  <a:cubicBezTo>
                    <a:pt x="199" y="39"/>
                    <a:pt x="1" y="380"/>
                    <a:pt x="1" y="380"/>
                  </a:cubicBezTo>
                  <a:cubicBezTo>
                    <a:pt x="178" y="299"/>
                    <a:pt x="293" y="274"/>
                    <a:pt x="452" y="274"/>
                  </a:cubicBezTo>
                  <a:cubicBezTo>
                    <a:pt x="480" y="274"/>
                    <a:pt x="509" y="274"/>
                    <a:pt x="539" y="276"/>
                  </a:cubicBezTo>
                  <a:cubicBezTo>
                    <a:pt x="539" y="276"/>
                    <a:pt x="841" y="1"/>
                    <a:pt x="559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5346200" y="2448500"/>
              <a:ext cx="22725" cy="5225"/>
            </a:xfrm>
            <a:custGeom>
              <a:avLst/>
              <a:gdLst/>
              <a:ahLst/>
              <a:cxnLst/>
              <a:rect l="l" t="t" r="r" b="b"/>
              <a:pathLst>
                <a:path w="909" h="209" extrusionOk="0">
                  <a:moveTo>
                    <a:pt x="598" y="1"/>
                  </a:moveTo>
                  <a:cubicBezTo>
                    <a:pt x="591" y="1"/>
                    <a:pt x="584" y="1"/>
                    <a:pt x="577" y="1"/>
                  </a:cubicBezTo>
                  <a:cubicBezTo>
                    <a:pt x="236" y="10"/>
                    <a:pt x="0" y="209"/>
                    <a:pt x="0" y="209"/>
                  </a:cubicBezTo>
                  <a:cubicBezTo>
                    <a:pt x="88" y="172"/>
                    <a:pt x="151" y="160"/>
                    <a:pt x="209" y="160"/>
                  </a:cubicBezTo>
                  <a:cubicBezTo>
                    <a:pt x="301" y="160"/>
                    <a:pt x="377" y="192"/>
                    <a:pt x="511" y="209"/>
                  </a:cubicBezTo>
                  <a:cubicBezTo>
                    <a:pt x="511" y="209"/>
                    <a:pt x="909" y="1"/>
                    <a:pt x="59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5348800" y="2431900"/>
              <a:ext cx="21550" cy="6475"/>
            </a:xfrm>
            <a:custGeom>
              <a:avLst/>
              <a:gdLst/>
              <a:ahLst/>
              <a:cxnLst/>
              <a:rect l="l" t="t" r="r" b="b"/>
              <a:pathLst>
                <a:path w="862" h="259" extrusionOk="0">
                  <a:moveTo>
                    <a:pt x="613" y="0"/>
                  </a:moveTo>
                  <a:cubicBezTo>
                    <a:pt x="597" y="0"/>
                    <a:pt x="578" y="1"/>
                    <a:pt x="558" y="3"/>
                  </a:cubicBezTo>
                  <a:cubicBezTo>
                    <a:pt x="227" y="41"/>
                    <a:pt x="0" y="249"/>
                    <a:pt x="0" y="249"/>
                  </a:cubicBezTo>
                  <a:cubicBezTo>
                    <a:pt x="72" y="212"/>
                    <a:pt x="136" y="199"/>
                    <a:pt x="198" y="199"/>
                  </a:cubicBezTo>
                  <a:cubicBezTo>
                    <a:pt x="324" y="199"/>
                    <a:pt x="440" y="252"/>
                    <a:pt x="586" y="259"/>
                  </a:cubicBezTo>
                  <a:cubicBezTo>
                    <a:pt x="586" y="259"/>
                    <a:pt x="861" y="0"/>
                    <a:pt x="61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5348800" y="2393700"/>
              <a:ext cx="24575" cy="6400"/>
            </a:xfrm>
            <a:custGeom>
              <a:avLst/>
              <a:gdLst/>
              <a:ahLst/>
              <a:cxnLst/>
              <a:rect l="l" t="t" r="r" b="b"/>
              <a:pathLst>
                <a:path w="983" h="256" extrusionOk="0">
                  <a:moveTo>
                    <a:pt x="540" y="1"/>
                  </a:moveTo>
                  <a:cubicBezTo>
                    <a:pt x="276" y="1"/>
                    <a:pt x="0" y="114"/>
                    <a:pt x="0" y="114"/>
                  </a:cubicBezTo>
                  <a:cubicBezTo>
                    <a:pt x="42" y="104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6"/>
                  </a:cubicBezTo>
                  <a:cubicBezTo>
                    <a:pt x="548" y="256"/>
                    <a:pt x="983" y="67"/>
                    <a:pt x="662" y="10"/>
                  </a:cubicBezTo>
                  <a:cubicBezTo>
                    <a:pt x="622" y="4"/>
                    <a:pt x="581" y="1"/>
                    <a:pt x="54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5347125" y="2399625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1" y="0"/>
                  </a:moveTo>
                  <a:cubicBezTo>
                    <a:pt x="277" y="0"/>
                    <a:pt x="1" y="113"/>
                    <a:pt x="1" y="113"/>
                  </a:cubicBezTo>
                  <a:cubicBezTo>
                    <a:pt x="43" y="103"/>
                    <a:pt x="82" y="99"/>
                    <a:pt x="118" y="99"/>
                  </a:cubicBezTo>
                  <a:cubicBezTo>
                    <a:pt x="286" y="99"/>
                    <a:pt x="400" y="193"/>
                    <a:pt x="540" y="255"/>
                  </a:cubicBezTo>
                  <a:cubicBezTo>
                    <a:pt x="540" y="255"/>
                    <a:pt x="984" y="56"/>
                    <a:pt x="663" y="9"/>
                  </a:cubicBezTo>
                  <a:cubicBezTo>
                    <a:pt x="623" y="3"/>
                    <a:pt x="582" y="0"/>
                    <a:pt x="54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5346200" y="2442150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0" y="0"/>
                  </a:moveTo>
                  <a:cubicBezTo>
                    <a:pt x="276" y="0"/>
                    <a:pt x="0" y="113"/>
                    <a:pt x="0" y="113"/>
                  </a:cubicBezTo>
                  <a:cubicBezTo>
                    <a:pt x="42" y="103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5"/>
                  </a:cubicBezTo>
                  <a:cubicBezTo>
                    <a:pt x="548" y="255"/>
                    <a:pt x="983" y="66"/>
                    <a:pt x="662" y="9"/>
                  </a:cubicBezTo>
                  <a:cubicBezTo>
                    <a:pt x="622" y="3"/>
                    <a:pt x="581" y="0"/>
                    <a:pt x="54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5348800" y="2438450"/>
              <a:ext cx="24575" cy="6550"/>
            </a:xfrm>
            <a:custGeom>
              <a:avLst/>
              <a:gdLst/>
              <a:ahLst/>
              <a:cxnLst/>
              <a:rect l="l" t="t" r="r" b="b"/>
              <a:pathLst>
                <a:path w="983" h="262" extrusionOk="0">
                  <a:moveTo>
                    <a:pt x="562" y="0"/>
                  </a:moveTo>
                  <a:cubicBezTo>
                    <a:pt x="291" y="0"/>
                    <a:pt x="0" y="119"/>
                    <a:pt x="0" y="119"/>
                  </a:cubicBezTo>
                  <a:cubicBezTo>
                    <a:pt x="45" y="107"/>
                    <a:pt x="86" y="102"/>
                    <a:pt x="124" y="102"/>
                  </a:cubicBezTo>
                  <a:cubicBezTo>
                    <a:pt x="288" y="102"/>
                    <a:pt x="403" y="200"/>
                    <a:pt x="548" y="261"/>
                  </a:cubicBezTo>
                  <a:cubicBezTo>
                    <a:pt x="548" y="261"/>
                    <a:pt x="983" y="63"/>
                    <a:pt x="662" y="6"/>
                  </a:cubicBezTo>
                  <a:cubicBezTo>
                    <a:pt x="629" y="2"/>
                    <a:pt x="596" y="0"/>
                    <a:pt x="56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5350450" y="2425000"/>
              <a:ext cx="20425" cy="9600"/>
            </a:xfrm>
            <a:custGeom>
              <a:avLst/>
              <a:gdLst/>
              <a:ahLst/>
              <a:cxnLst/>
              <a:rect l="l" t="t" r="r" b="b"/>
              <a:pathLst>
                <a:path w="817" h="384" extrusionOk="0">
                  <a:moveTo>
                    <a:pt x="590" y="1"/>
                  </a:moveTo>
                  <a:cubicBezTo>
                    <a:pt x="573" y="1"/>
                    <a:pt x="553" y="2"/>
                    <a:pt x="530" y="5"/>
                  </a:cubicBezTo>
                  <a:cubicBezTo>
                    <a:pt x="199" y="43"/>
                    <a:pt x="0" y="383"/>
                    <a:pt x="0" y="383"/>
                  </a:cubicBezTo>
                  <a:cubicBezTo>
                    <a:pt x="169" y="299"/>
                    <a:pt x="282" y="265"/>
                    <a:pt x="429" y="265"/>
                  </a:cubicBezTo>
                  <a:cubicBezTo>
                    <a:pt x="463" y="265"/>
                    <a:pt x="500" y="266"/>
                    <a:pt x="539" y="270"/>
                  </a:cubicBezTo>
                  <a:cubicBezTo>
                    <a:pt x="539" y="270"/>
                    <a:pt x="817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5350925" y="2420400"/>
              <a:ext cx="22300" cy="5450"/>
            </a:xfrm>
            <a:custGeom>
              <a:avLst/>
              <a:gdLst/>
              <a:ahLst/>
              <a:cxnLst/>
              <a:rect l="l" t="t" r="r" b="b"/>
              <a:pathLst>
                <a:path w="892" h="218" extrusionOk="0">
                  <a:moveTo>
                    <a:pt x="587" y="0"/>
                  </a:moveTo>
                  <a:cubicBezTo>
                    <a:pt x="581" y="0"/>
                    <a:pt x="574" y="0"/>
                    <a:pt x="567" y="0"/>
                  </a:cubicBezTo>
                  <a:cubicBezTo>
                    <a:pt x="236" y="10"/>
                    <a:pt x="0" y="218"/>
                    <a:pt x="0" y="218"/>
                  </a:cubicBezTo>
                  <a:cubicBezTo>
                    <a:pt x="84" y="181"/>
                    <a:pt x="147" y="169"/>
                    <a:pt x="205" y="169"/>
                  </a:cubicBezTo>
                  <a:cubicBezTo>
                    <a:pt x="297" y="169"/>
                    <a:pt x="377" y="200"/>
                    <a:pt x="511" y="218"/>
                  </a:cubicBezTo>
                  <a:cubicBezTo>
                    <a:pt x="511" y="218"/>
                    <a:pt x="891" y="0"/>
                    <a:pt x="5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5353525" y="2405600"/>
              <a:ext cx="23650" cy="5125"/>
            </a:xfrm>
            <a:custGeom>
              <a:avLst/>
              <a:gdLst/>
              <a:ahLst/>
              <a:cxnLst/>
              <a:rect l="l" t="t" r="r" b="b"/>
              <a:pathLst>
                <a:path w="946" h="205" extrusionOk="0">
                  <a:moveTo>
                    <a:pt x="524" y="0"/>
                  </a:moveTo>
                  <a:cubicBezTo>
                    <a:pt x="239" y="0"/>
                    <a:pt x="0" y="120"/>
                    <a:pt x="0" y="120"/>
                  </a:cubicBezTo>
                  <a:cubicBezTo>
                    <a:pt x="55" y="107"/>
                    <a:pt x="100" y="101"/>
                    <a:pt x="139" y="101"/>
                  </a:cubicBezTo>
                  <a:cubicBezTo>
                    <a:pt x="267" y="101"/>
                    <a:pt x="332" y="161"/>
                    <a:pt x="492" y="205"/>
                  </a:cubicBezTo>
                  <a:cubicBezTo>
                    <a:pt x="492" y="205"/>
                    <a:pt x="945" y="54"/>
                    <a:pt x="633" y="6"/>
                  </a:cubicBezTo>
                  <a:cubicBezTo>
                    <a:pt x="597" y="2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5350675" y="2414500"/>
              <a:ext cx="24600" cy="6150"/>
            </a:xfrm>
            <a:custGeom>
              <a:avLst/>
              <a:gdLst/>
              <a:ahLst/>
              <a:cxnLst/>
              <a:rect l="l" t="t" r="r" b="b"/>
              <a:pathLst>
                <a:path w="984" h="246" extrusionOk="0">
                  <a:moveTo>
                    <a:pt x="541" y="1"/>
                  </a:moveTo>
                  <a:cubicBezTo>
                    <a:pt x="266" y="1"/>
                    <a:pt x="1" y="123"/>
                    <a:pt x="1" y="123"/>
                  </a:cubicBezTo>
                  <a:cubicBezTo>
                    <a:pt x="48" y="110"/>
                    <a:pt x="92" y="104"/>
                    <a:pt x="132" y="104"/>
                  </a:cubicBezTo>
                  <a:cubicBezTo>
                    <a:pt x="292" y="104"/>
                    <a:pt x="404" y="193"/>
                    <a:pt x="539" y="246"/>
                  </a:cubicBezTo>
                  <a:cubicBezTo>
                    <a:pt x="539" y="246"/>
                    <a:pt x="984" y="47"/>
                    <a:pt x="662" y="10"/>
                  </a:cubicBezTo>
                  <a:cubicBezTo>
                    <a:pt x="622" y="4"/>
                    <a:pt x="582" y="1"/>
                    <a:pt x="54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0"/>
            <p:cNvSpPr/>
            <p:nvPr/>
          </p:nvSpPr>
          <p:spPr>
            <a:xfrm>
              <a:off x="5353275" y="2410725"/>
              <a:ext cx="24375" cy="6150"/>
            </a:xfrm>
            <a:custGeom>
              <a:avLst/>
              <a:gdLst/>
              <a:ahLst/>
              <a:cxnLst/>
              <a:rect l="l" t="t" r="r" b="b"/>
              <a:pathLst>
                <a:path w="975" h="246" extrusionOk="0">
                  <a:moveTo>
                    <a:pt x="538" y="0"/>
                  </a:moveTo>
                  <a:cubicBezTo>
                    <a:pt x="269" y="0"/>
                    <a:pt x="1" y="113"/>
                    <a:pt x="1" y="113"/>
                  </a:cubicBezTo>
                  <a:cubicBezTo>
                    <a:pt x="48" y="100"/>
                    <a:pt x="91" y="94"/>
                    <a:pt x="131" y="94"/>
                  </a:cubicBezTo>
                  <a:cubicBezTo>
                    <a:pt x="292" y="94"/>
                    <a:pt x="405" y="185"/>
                    <a:pt x="549" y="246"/>
                  </a:cubicBezTo>
                  <a:cubicBezTo>
                    <a:pt x="549" y="246"/>
                    <a:pt x="974" y="47"/>
                    <a:pt x="662" y="9"/>
                  </a:cubicBezTo>
                  <a:cubicBezTo>
                    <a:pt x="621" y="3"/>
                    <a:pt x="579" y="0"/>
                    <a:pt x="53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4965800" y="2463700"/>
              <a:ext cx="17500" cy="6100"/>
            </a:xfrm>
            <a:custGeom>
              <a:avLst/>
              <a:gdLst/>
              <a:ahLst/>
              <a:cxnLst/>
              <a:rect l="l" t="t" r="r" b="b"/>
              <a:pathLst>
                <a:path w="700" h="244" extrusionOk="0">
                  <a:moveTo>
                    <a:pt x="325" y="1"/>
                  </a:moveTo>
                  <a:cubicBezTo>
                    <a:pt x="159" y="1"/>
                    <a:pt x="1" y="92"/>
                    <a:pt x="1" y="92"/>
                  </a:cubicBezTo>
                  <a:cubicBezTo>
                    <a:pt x="171" y="102"/>
                    <a:pt x="246" y="149"/>
                    <a:pt x="360" y="244"/>
                  </a:cubicBezTo>
                  <a:cubicBezTo>
                    <a:pt x="360" y="244"/>
                    <a:pt x="700" y="159"/>
                    <a:pt x="501" y="45"/>
                  </a:cubicBezTo>
                  <a:cubicBezTo>
                    <a:pt x="446" y="12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4970775" y="2459875"/>
              <a:ext cx="15300" cy="5450"/>
            </a:xfrm>
            <a:custGeom>
              <a:avLst/>
              <a:gdLst/>
              <a:ahLst/>
              <a:cxnLst/>
              <a:rect l="l" t="t" r="r" b="b"/>
              <a:pathLst>
                <a:path w="612" h="218" extrusionOk="0">
                  <a:moveTo>
                    <a:pt x="112" y="0"/>
                  </a:moveTo>
                  <a:cubicBezTo>
                    <a:pt x="45" y="0"/>
                    <a:pt x="0" y="9"/>
                    <a:pt x="0" y="9"/>
                  </a:cubicBezTo>
                  <a:cubicBezTo>
                    <a:pt x="170" y="28"/>
                    <a:pt x="180" y="113"/>
                    <a:pt x="274" y="217"/>
                  </a:cubicBezTo>
                  <a:cubicBezTo>
                    <a:pt x="274" y="217"/>
                    <a:pt x="279" y="217"/>
                    <a:pt x="288" y="217"/>
                  </a:cubicBezTo>
                  <a:cubicBezTo>
                    <a:pt x="351" y="217"/>
                    <a:pt x="611" y="210"/>
                    <a:pt x="444" y="85"/>
                  </a:cubicBezTo>
                  <a:cubicBezTo>
                    <a:pt x="327" y="15"/>
                    <a:pt x="200" y="0"/>
                    <a:pt x="11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4980925" y="2448850"/>
              <a:ext cx="16325" cy="7000"/>
            </a:xfrm>
            <a:custGeom>
              <a:avLst/>
              <a:gdLst/>
              <a:ahLst/>
              <a:cxnLst/>
              <a:rect l="l" t="t" r="r" b="b"/>
              <a:pathLst>
                <a:path w="653" h="280" extrusionOk="0">
                  <a:moveTo>
                    <a:pt x="183" y="0"/>
                  </a:moveTo>
                  <a:cubicBezTo>
                    <a:pt x="78" y="0"/>
                    <a:pt x="0" y="25"/>
                    <a:pt x="0" y="25"/>
                  </a:cubicBezTo>
                  <a:cubicBezTo>
                    <a:pt x="180" y="34"/>
                    <a:pt x="199" y="176"/>
                    <a:pt x="303" y="280"/>
                  </a:cubicBezTo>
                  <a:cubicBezTo>
                    <a:pt x="303" y="280"/>
                    <a:pt x="653" y="195"/>
                    <a:pt x="445" y="63"/>
                  </a:cubicBezTo>
                  <a:cubicBezTo>
                    <a:pt x="356" y="14"/>
                    <a:pt x="261" y="0"/>
                    <a:pt x="18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4975950" y="2453475"/>
              <a:ext cx="12675" cy="8425"/>
            </a:xfrm>
            <a:custGeom>
              <a:avLst/>
              <a:gdLst/>
              <a:ahLst/>
              <a:cxnLst/>
              <a:rect l="l" t="t" r="r" b="b"/>
              <a:pathLst>
                <a:path w="507" h="337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52" y="199"/>
                    <a:pt x="209" y="331"/>
                  </a:cubicBezTo>
                  <a:cubicBezTo>
                    <a:pt x="209" y="331"/>
                    <a:pt x="249" y="337"/>
                    <a:pt x="297" y="337"/>
                  </a:cubicBezTo>
                  <a:cubicBezTo>
                    <a:pt x="388" y="337"/>
                    <a:pt x="507" y="317"/>
                    <a:pt x="426" y="199"/>
                  </a:cubicBezTo>
                  <a:cubicBezTo>
                    <a:pt x="285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4979025" y="2452050"/>
              <a:ext cx="13125" cy="8400"/>
            </a:xfrm>
            <a:custGeom>
              <a:avLst/>
              <a:gdLst/>
              <a:ahLst/>
              <a:cxnLst/>
              <a:rect l="l" t="t" r="r" b="b"/>
              <a:pathLst>
                <a:path w="525" h="336" extrusionOk="0">
                  <a:moveTo>
                    <a:pt x="1" y="1"/>
                  </a:moveTo>
                  <a:cubicBezTo>
                    <a:pt x="162" y="57"/>
                    <a:pt x="162" y="199"/>
                    <a:pt x="218" y="332"/>
                  </a:cubicBezTo>
                  <a:cubicBezTo>
                    <a:pt x="218" y="332"/>
                    <a:pt x="251" y="335"/>
                    <a:pt x="293" y="335"/>
                  </a:cubicBezTo>
                  <a:cubicBezTo>
                    <a:pt x="387" y="335"/>
                    <a:pt x="524" y="317"/>
                    <a:pt x="42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4983750" y="2445275"/>
              <a:ext cx="17750" cy="5850"/>
            </a:xfrm>
            <a:custGeom>
              <a:avLst/>
              <a:gdLst/>
              <a:ahLst/>
              <a:cxnLst/>
              <a:rect l="l" t="t" r="r" b="b"/>
              <a:pathLst>
                <a:path w="710" h="234" extrusionOk="0">
                  <a:moveTo>
                    <a:pt x="344" y="0"/>
                  </a:moveTo>
                  <a:cubicBezTo>
                    <a:pt x="174" y="0"/>
                    <a:pt x="1" y="92"/>
                    <a:pt x="1" y="92"/>
                  </a:cubicBezTo>
                  <a:cubicBezTo>
                    <a:pt x="180" y="102"/>
                    <a:pt x="265" y="139"/>
                    <a:pt x="369" y="234"/>
                  </a:cubicBezTo>
                  <a:cubicBezTo>
                    <a:pt x="369" y="234"/>
                    <a:pt x="710" y="139"/>
                    <a:pt x="502" y="35"/>
                  </a:cubicBezTo>
                  <a:cubicBezTo>
                    <a:pt x="453" y="10"/>
                    <a:pt x="399" y="0"/>
                    <a:pt x="34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4988950" y="2441225"/>
              <a:ext cx="15625" cy="5425"/>
            </a:xfrm>
            <a:custGeom>
              <a:avLst/>
              <a:gdLst/>
              <a:ahLst/>
              <a:cxnLst/>
              <a:rect l="l" t="t" r="r" b="b"/>
              <a:pathLst>
                <a:path w="625" h="217" extrusionOk="0">
                  <a:moveTo>
                    <a:pt x="107" y="0"/>
                  </a:moveTo>
                  <a:cubicBezTo>
                    <a:pt x="43" y="0"/>
                    <a:pt x="1" y="8"/>
                    <a:pt x="1" y="8"/>
                  </a:cubicBezTo>
                  <a:cubicBezTo>
                    <a:pt x="171" y="27"/>
                    <a:pt x="171" y="112"/>
                    <a:pt x="284" y="216"/>
                  </a:cubicBezTo>
                  <a:cubicBezTo>
                    <a:pt x="284" y="216"/>
                    <a:pt x="625" y="216"/>
                    <a:pt x="436" y="94"/>
                  </a:cubicBezTo>
                  <a:cubicBezTo>
                    <a:pt x="325" y="16"/>
                    <a:pt x="196" y="0"/>
                    <a:pt x="10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0"/>
            <p:cNvSpPr/>
            <p:nvPr/>
          </p:nvSpPr>
          <p:spPr>
            <a:xfrm>
              <a:off x="4999825" y="2429600"/>
              <a:ext cx="12425" cy="7300"/>
            </a:xfrm>
            <a:custGeom>
              <a:avLst/>
              <a:gdLst/>
              <a:ahLst/>
              <a:cxnLst/>
              <a:rect l="l" t="t" r="r" b="b"/>
              <a:pathLst>
                <a:path w="497" h="292" extrusionOk="0">
                  <a:moveTo>
                    <a:pt x="1" y="1"/>
                  </a:moveTo>
                  <a:cubicBezTo>
                    <a:pt x="161" y="58"/>
                    <a:pt x="152" y="143"/>
                    <a:pt x="227" y="275"/>
                  </a:cubicBezTo>
                  <a:cubicBezTo>
                    <a:pt x="227" y="275"/>
                    <a:pt x="303" y="292"/>
                    <a:pt x="367" y="292"/>
                  </a:cubicBezTo>
                  <a:cubicBezTo>
                    <a:pt x="439" y="292"/>
                    <a:pt x="496" y="271"/>
                    <a:pt x="416" y="181"/>
                  </a:cubicBezTo>
                  <a:cubicBezTo>
                    <a:pt x="246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4993450" y="2434800"/>
              <a:ext cx="13225" cy="8400"/>
            </a:xfrm>
            <a:custGeom>
              <a:avLst/>
              <a:gdLst/>
              <a:ahLst/>
              <a:cxnLst/>
              <a:rect l="l" t="t" r="r" b="b"/>
              <a:pathLst>
                <a:path w="529" h="336" extrusionOk="0">
                  <a:moveTo>
                    <a:pt x="0" y="1"/>
                  </a:moveTo>
                  <a:cubicBezTo>
                    <a:pt x="170" y="67"/>
                    <a:pt x="170" y="199"/>
                    <a:pt x="227" y="332"/>
                  </a:cubicBezTo>
                  <a:cubicBezTo>
                    <a:pt x="227" y="332"/>
                    <a:pt x="263" y="336"/>
                    <a:pt x="307" y="336"/>
                  </a:cubicBezTo>
                  <a:cubicBezTo>
                    <a:pt x="400" y="336"/>
                    <a:pt x="528" y="318"/>
                    <a:pt x="426" y="209"/>
                  </a:cubicBezTo>
                  <a:cubicBezTo>
                    <a:pt x="293" y="3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4997225" y="2433150"/>
              <a:ext cx="13050" cy="8400"/>
            </a:xfrm>
            <a:custGeom>
              <a:avLst/>
              <a:gdLst/>
              <a:ahLst/>
              <a:cxnLst/>
              <a:rect l="l" t="t" r="r" b="b"/>
              <a:pathLst>
                <a:path w="522" h="336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57"/>
                    <a:pt x="161" y="199"/>
                    <a:pt x="218" y="331"/>
                  </a:cubicBezTo>
                  <a:cubicBezTo>
                    <a:pt x="218" y="331"/>
                    <a:pt x="251" y="335"/>
                    <a:pt x="292" y="335"/>
                  </a:cubicBezTo>
                  <a:cubicBezTo>
                    <a:pt x="386" y="335"/>
                    <a:pt x="521" y="317"/>
                    <a:pt x="41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5001250" y="2424500"/>
              <a:ext cx="17500" cy="6075"/>
            </a:xfrm>
            <a:custGeom>
              <a:avLst/>
              <a:gdLst/>
              <a:ahLst/>
              <a:cxnLst/>
              <a:rect l="l" t="t" r="r" b="b"/>
              <a:pathLst>
                <a:path w="700" h="243" extrusionOk="0">
                  <a:moveTo>
                    <a:pt x="294" y="0"/>
                  </a:moveTo>
                  <a:cubicBezTo>
                    <a:pt x="143" y="0"/>
                    <a:pt x="0" y="63"/>
                    <a:pt x="0" y="63"/>
                  </a:cubicBezTo>
                  <a:cubicBezTo>
                    <a:pt x="170" y="82"/>
                    <a:pt x="246" y="129"/>
                    <a:pt x="340" y="243"/>
                  </a:cubicBezTo>
                  <a:cubicBezTo>
                    <a:pt x="340" y="243"/>
                    <a:pt x="700" y="196"/>
                    <a:pt x="511" y="63"/>
                  </a:cubicBezTo>
                  <a:cubicBezTo>
                    <a:pt x="448" y="16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0"/>
            <p:cNvSpPr/>
            <p:nvPr/>
          </p:nvSpPr>
          <p:spPr>
            <a:xfrm>
              <a:off x="5007150" y="2420375"/>
              <a:ext cx="13275" cy="6125"/>
            </a:xfrm>
            <a:custGeom>
              <a:avLst/>
              <a:gdLst/>
              <a:ahLst/>
              <a:cxnLst/>
              <a:rect l="l" t="t" r="r" b="b"/>
              <a:pathLst>
                <a:path w="531" h="245" extrusionOk="0">
                  <a:moveTo>
                    <a:pt x="27" y="1"/>
                  </a:moveTo>
                  <a:cubicBezTo>
                    <a:pt x="10" y="1"/>
                    <a:pt x="0" y="1"/>
                    <a:pt x="0" y="1"/>
                  </a:cubicBezTo>
                  <a:cubicBezTo>
                    <a:pt x="171" y="39"/>
                    <a:pt x="171" y="124"/>
                    <a:pt x="246" y="238"/>
                  </a:cubicBezTo>
                  <a:cubicBezTo>
                    <a:pt x="246" y="238"/>
                    <a:pt x="298" y="245"/>
                    <a:pt x="352" y="245"/>
                  </a:cubicBezTo>
                  <a:cubicBezTo>
                    <a:pt x="438" y="245"/>
                    <a:pt x="530" y="227"/>
                    <a:pt x="426" y="134"/>
                  </a:cubicBezTo>
                  <a:cubicBezTo>
                    <a:pt x="282" y="13"/>
                    <a:pt x="96" y="1"/>
                    <a:pt x="2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0"/>
            <p:cNvSpPr/>
            <p:nvPr/>
          </p:nvSpPr>
          <p:spPr>
            <a:xfrm>
              <a:off x="5018025" y="2410750"/>
              <a:ext cx="16075" cy="7300"/>
            </a:xfrm>
            <a:custGeom>
              <a:avLst/>
              <a:gdLst/>
              <a:ahLst/>
              <a:cxnLst/>
              <a:rect l="l" t="t" r="r" b="b"/>
              <a:pathLst>
                <a:path w="643" h="292" extrusionOk="0">
                  <a:moveTo>
                    <a:pt x="102" y="1"/>
                  </a:moveTo>
                  <a:cubicBezTo>
                    <a:pt x="41" y="1"/>
                    <a:pt x="0" y="8"/>
                    <a:pt x="0" y="8"/>
                  </a:cubicBezTo>
                  <a:cubicBezTo>
                    <a:pt x="180" y="37"/>
                    <a:pt x="180" y="178"/>
                    <a:pt x="284" y="292"/>
                  </a:cubicBezTo>
                  <a:cubicBezTo>
                    <a:pt x="284" y="292"/>
                    <a:pt x="643" y="235"/>
                    <a:pt x="444" y="103"/>
                  </a:cubicBezTo>
                  <a:cubicBezTo>
                    <a:pt x="331" y="18"/>
                    <a:pt x="194" y="1"/>
                    <a:pt x="1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0"/>
            <p:cNvSpPr/>
            <p:nvPr/>
          </p:nvSpPr>
          <p:spPr>
            <a:xfrm>
              <a:off x="5012100" y="2414725"/>
              <a:ext cx="12225" cy="9075"/>
            </a:xfrm>
            <a:custGeom>
              <a:avLst/>
              <a:gdLst/>
              <a:ahLst/>
              <a:cxnLst/>
              <a:rect l="l" t="t" r="r" b="b"/>
              <a:pathLst>
                <a:path w="489" h="363" extrusionOk="0">
                  <a:moveTo>
                    <a:pt x="1" y="1"/>
                  </a:moveTo>
                  <a:lnTo>
                    <a:pt x="1" y="1"/>
                  </a:lnTo>
                  <a:cubicBezTo>
                    <a:pt x="171" y="67"/>
                    <a:pt x="143" y="218"/>
                    <a:pt x="190" y="350"/>
                  </a:cubicBezTo>
                  <a:cubicBezTo>
                    <a:pt x="190" y="350"/>
                    <a:pt x="255" y="362"/>
                    <a:pt x="318" y="362"/>
                  </a:cubicBezTo>
                  <a:cubicBezTo>
                    <a:pt x="405" y="362"/>
                    <a:pt x="489" y="340"/>
                    <a:pt x="407" y="237"/>
                  </a:cubicBezTo>
                  <a:cubicBezTo>
                    <a:pt x="284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5016125" y="2413075"/>
              <a:ext cx="11750" cy="9150"/>
            </a:xfrm>
            <a:custGeom>
              <a:avLst/>
              <a:gdLst/>
              <a:ahLst/>
              <a:cxnLst/>
              <a:rect l="l" t="t" r="r" b="b"/>
              <a:pathLst>
                <a:path w="470" h="366" extrusionOk="0">
                  <a:moveTo>
                    <a:pt x="1" y="0"/>
                  </a:moveTo>
                  <a:cubicBezTo>
                    <a:pt x="161" y="67"/>
                    <a:pt x="142" y="227"/>
                    <a:pt x="190" y="350"/>
                  </a:cubicBezTo>
                  <a:cubicBezTo>
                    <a:pt x="190" y="350"/>
                    <a:pt x="261" y="366"/>
                    <a:pt x="325" y="366"/>
                  </a:cubicBezTo>
                  <a:cubicBezTo>
                    <a:pt x="402" y="366"/>
                    <a:pt x="469" y="344"/>
                    <a:pt x="398" y="246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0"/>
            <p:cNvSpPr/>
            <p:nvPr/>
          </p:nvSpPr>
          <p:spPr>
            <a:xfrm>
              <a:off x="5021100" y="2407575"/>
              <a:ext cx="17725" cy="6000"/>
            </a:xfrm>
            <a:custGeom>
              <a:avLst/>
              <a:gdLst/>
              <a:ahLst/>
              <a:cxnLst/>
              <a:rect l="l" t="t" r="r" b="b"/>
              <a:pathLst>
                <a:path w="709" h="240" extrusionOk="0">
                  <a:moveTo>
                    <a:pt x="315" y="0"/>
                  </a:moveTo>
                  <a:cubicBezTo>
                    <a:pt x="156" y="0"/>
                    <a:pt x="0" y="69"/>
                    <a:pt x="0" y="69"/>
                  </a:cubicBezTo>
                  <a:cubicBezTo>
                    <a:pt x="180" y="88"/>
                    <a:pt x="255" y="135"/>
                    <a:pt x="350" y="239"/>
                  </a:cubicBezTo>
                  <a:cubicBezTo>
                    <a:pt x="350" y="239"/>
                    <a:pt x="709" y="183"/>
                    <a:pt x="510" y="50"/>
                  </a:cubicBezTo>
                  <a:cubicBezTo>
                    <a:pt x="453" y="13"/>
                    <a:pt x="384" y="0"/>
                    <a:pt x="3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0"/>
            <p:cNvSpPr/>
            <p:nvPr/>
          </p:nvSpPr>
          <p:spPr>
            <a:xfrm>
              <a:off x="5027000" y="2403575"/>
              <a:ext cx="14375" cy="6000"/>
            </a:xfrm>
            <a:custGeom>
              <a:avLst/>
              <a:gdLst/>
              <a:ahLst/>
              <a:cxnLst/>
              <a:rect l="l" t="t" r="r" b="b"/>
              <a:pathLst>
                <a:path w="575" h="240" extrusionOk="0">
                  <a:moveTo>
                    <a:pt x="53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180" y="40"/>
                    <a:pt x="161" y="116"/>
                    <a:pt x="255" y="239"/>
                  </a:cubicBezTo>
                  <a:cubicBezTo>
                    <a:pt x="255" y="239"/>
                    <a:pt x="271" y="239"/>
                    <a:pt x="295" y="239"/>
                  </a:cubicBezTo>
                  <a:cubicBezTo>
                    <a:pt x="382" y="239"/>
                    <a:pt x="575" y="228"/>
                    <a:pt x="426" y="116"/>
                  </a:cubicBezTo>
                  <a:cubicBezTo>
                    <a:pt x="297" y="15"/>
                    <a:pt x="135" y="0"/>
                    <a:pt x="5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0"/>
            <p:cNvSpPr/>
            <p:nvPr/>
          </p:nvSpPr>
          <p:spPr>
            <a:xfrm>
              <a:off x="5039275" y="2393000"/>
              <a:ext cx="11600" cy="7850"/>
            </a:xfrm>
            <a:custGeom>
              <a:avLst/>
              <a:gdLst/>
              <a:ahLst/>
              <a:cxnLst/>
              <a:rect l="l" t="t" r="r" b="b"/>
              <a:pathLst>
                <a:path w="464" h="314" extrusionOk="0">
                  <a:moveTo>
                    <a:pt x="1" y="0"/>
                  </a:moveTo>
                  <a:cubicBezTo>
                    <a:pt x="171" y="66"/>
                    <a:pt x="143" y="142"/>
                    <a:pt x="209" y="284"/>
                  </a:cubicBezTo>
                  <a:cubicBezTo>
                    <a:pt x="209" y="284"/>
                    <a:pt x="304" y="314"/>
                    <a:pt x="370" y="314"/>
                  </a:cubicBezTo>
                  <a:cubicBezTo>
                    <a:pt x="428" y="314"/>
                    <a:pt x="463" y="291"/>
                    <a:pt x="398" y="208"/>
                  </a:cubicBezTo>
                  <a:cubicBezTo>
                    <a:pt x="256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5032675" y="2397725"/>
              <a:ext cx="11975" cy="8775"/>
            </a:xfrm>
            <a:custGeom>
              <a:avLst/>
              <a:gdLst/>
              <a:ahLst/>
              <a:cxnLst/>
              <a:rect l="l" t="t" r="r" b="b"/>
              <a:pathLst>
                <a:path w="479" h="351" extrusionOk="0">
                  <a:moveTo>
                    <a:pt x="0" y="0"/>
                  </a:moveTo>
                  <a:cubicBezTo>
                    <a:pt x="151" y="57"/>
                    <a:pt x="142" y="208"/>
                    <a:pt x="189" y="340"/>
                  </a:cubicBezTo>
                  <a:cubicBezTo>
                    <a:pt x="189" y="340"/>
                    <a:pt x="247" y="350"/>
                    <a:pt x="307" y="350"/>
                  </a:cubicBezTo>
                  <a:cubicBezTo>
                    <a:pt x="391" y="350"/>
                    <a:pt x="479" y="331"/>
                    <a:pt x="407" y="236"/>
                  </a:cubicBezTo>
                  <a:cubicBezTo>
                    <a:pt x="284" y="5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5036200" y="2396300"/>
              <a:ext cx="11925" cy="8850"/>
            </a:xfrm>
            <a:custGeom>
              <a:avLst/>
              <a:gdLst/>
              <a:ahLst/>
              <a:cxnLst/>
              <a:rect l="l" t="t" r="r" b="b"/>
              <a:pathLst>
                <a:path w="477" h="354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43" y="208"/>
                    <a:pt x="190" y="341"/>
                  </a:cubicBezTo>
                  <a:cubicBezTo>
                    <a:pt x="190" y="341"/>
                    <a:pt x="255" y="353"/>
                    <a:pt x="318" y="353"/>
                  </a:cubicBezTo>
                  <a:cubicBezTo>
                    <a:pt x="399" y="353"/>
                    <a:pt x="476" y="332"/>
                    <a:pt x="407" y="237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5052275" y="2384950"/>
              <a:ext cx="11450" cy="9500"/>
            </a:xfrm>
            <a:custGeom>
              <a:avLst/>
              <a:gdLst/>
              <a:ahLst/>
              <a:cxnLst/>
              <a:rect l="l" t="t" r="r" b="b"/>
              <a:pathLst>
                <a:path w="458" h="380" extrusionOk="0">
                  <a:moveTo>
                    <a:pt x="1" y="1"/>
                  </a:moveTo>
                  <a:cubicBezTo>
                    <a:pt x="161" y="86"/>
                    <a:pt x="114" y="228"/>
                    <a:pt x="161" y="369"/>
                  </a:cubicBezTo>
                  <a:cubicBezTo>
                    <a:pt x="161" y="369"/>
                    <a:pt x="217" y="380"/>
                    <a:pt x="276" y="380"/>
                  </a:cubicBezTo>
                  <a:cubicBezTo>
                    <a:pt x="364" y="380"/>
                    <a:pt x="458" y="356"/>
                    <a:pt x="379" y="237"/>
                  </a:cubicBezTo>
                  <a:cubicBezTo>
                    <a:pt x="256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5043525" y="2388275"/>
              <a:ext cx="11025" cy="9825"/>
            </a:xfrm>
            <a:custGeom>
              <a:avLst/>
              <a:gdLst/>
              <a:ahLst/>
              <a:cxnLst/>
              <a:rect l="l" t="t" r="r" b="b"/>
              <a:pathLst>
                <a:path w="441" h="393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227"/>
                    <a:pt x="152" y="369"/>
                  </a:cubicBezTo>
                  <a:cubicBezTo>
                    <a:pt x="152" y="369"/>
                    <a:pt x="237" y="392"/>
                    <a:pt x="309" y="392"/>
                  </a:cubicBezTo>
                  <a:cubicBezTo>
                    <a:pt x="381" y="392"/>
                    <a:pt x="440" y="369"/>
                    <a:pt x="388" y="274"/>
                  </a:cubicBezTo>
                  <a:cubicBezTo>
                    <a:pt x="275" y="8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5049450" y="2386375"/>
              <a:ext cx="7525" cy="11850"/>
            </a:xfrm>
            <a:custGeom>
              <a:avLst/>
              <a:gdLst/>
              <a:ahLst/>
              <a:cxnLst/>
              <a:rect l="l" t="t" r="r" b="b"/>
              <a:pathLst>
                <a:path w="301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114" y="123"/>
                    <a:pt x="47" y="256"/>
                    <a:pt x="38" y="397"/>
                  </a:cubicBezTo>
                  <a:cubicBezTo>
                    <a:pt x="38" y="397"/>
                    <a:pt x="156" y="474"/>
                    <a:pt x="230" y="474"/>
                  </a:cubicBezTo>
                  <a:cubicBezTo>
                    <a:pt x="273" y="474"/>
                    <a:pt x="301" y="448"/>
                    <a:pt x="284" y="369"/>
                  </a:cubicBezTo>
                  <a:cubicBezTo>
                    <a:pt x="236" y="16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5055825" y="2384450"/>
              <a:ext cx="14150" cy="7650"/>
            </a:xfrm>
            <a:custGeom>
              <a:avLst/>
              <a:gdLst/>
              <a:ahLst/>
              <a:cxnLst/>
              <a:rect l="l" t="t" r="r" b="b"/>
              <a:pathLst>
                <a:path w="566" h="306" extrusionOk="0">
                  <a:moveTo>
                    <a:pt x="50" y="0"/>
                  </a:moveTo>
                  <a:cubicBezTo>
                    <a:pt x="19" y="0"/>
                    <a:pt x="0" y="2"/>
                    <a:pt x="0" y="2"/>
                  </a:cubicBezTo>
                  <a:cubicBezTo>
                    <a:pt x="161" y="96"/>
                    <a:pt x="218" y="163"/>
                    <a:pt x="265" y="295"/>
                  </a:cubicBezTo>
                  <a:cubicBezTo>
                    <a:pt x="265" y="295"/>
                    <a:pt x="321" y="305"/>
                    <a:pt x="380" y="305"/>
                  </a:cubicBezTo>
                  <a:cubicBezTo>
                    <a:pt x="469" y="305"/>
                    <a:pt x="565" y="282"/>
                    <a:pt x="492" y="163"/>
                  </a:cubicBezTo>
                  <a:cubicBezTo>
                    <a:pt x="390" y="17"/>
                    <a:pt x="154" y="0"/>
                    <a:pt x="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5063375" y="2381425"/>
              <a:ext cx="10000" cy="9200"/>
            </a:xfrm>
            <a:custGeom>
              <a:avLst/>
              <a:gdLst/>
              <a:ahLst/>
              <a:cxnLst/>
              <a:rect l="l" t="t" r="r" b="b"/>
              <a:pathLst>
                <a:path w="400" h="368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170"/>
                    <a:pt x="152" y="312"/>
                  </a:cubicBezTo>
                  <a:cubicBezTo>
                    <a:pt x="152" y="312"/>
                    <a:pt x="269" y="367"/>
                    <a:pt x="335" y="367"/>
                  </a:cubicBezTo>
                  <a:cubicBezTo>
                    <a:pt x="378" y="367"/>
                    <a:pt x="399" y="343"/>
                    <a:pt x="350" y="265"/>
                  </a:cubicBezTo>
                  <a:cubicBezTo>
                    <a:pt x="246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5070950" y="2377625"/>
              <a:ext cx="7750" cy="11675"/>
            </a:xfrm>
            <a:custGeom>
              <a:avLst/>
              <a:gdLst/>
              <a:ahLst/>
              <a:cxnLst/>
              <a:rect l="l" t="t" r="r" b="b"/>
              <a:pathLst>
                <a:path w="310" h="467" extrusionOk="0">
                  <a:moveTo>
                    <a:pt x="0" y="1"/>
                  </a:moveTo>
                  <a:cubicBezTo>
                    <a:pt x="123" y="114"/>
                    <a:pt x="47" y="247"/>
                    <a:pt x="38" y="388"/>
                  </a:cubicBezTo>
                  <a:cubicBezTo>
                    <a:pt x="38" y="388"/>
                    <a:pt x="164" y="467"/>
                    <a:pt x="240" y="467"/>
                  </a:cubicBezTo>
                  <a:cubicBezTo>
                    <a:pt x="283" y="467"/>
                    <a:pt x="310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0"/>
            <p:cNvSpPr/>
            <p:nvPr/>
          </p:nvSpPr>
          <p:spPr>
            <a:xfrm>
              <a:off x="5075200" y="2377625"/>
              <a:ext cx="7675" cy="11675"/>
            </a:xfrm>
            <a:custGeom>
              <a:avLst/>
              <a:gdLst/>
              <a:ahLst/>
              <a:cxnLst/>
              <a:rect l="l" t="t" r="r" b="b"/>
              <a:pathLst>
                <a:path w="307" h="467" extrusionOk="0">
                  <a:moveTo>
                    <a:pt x="0" y="1"/>
                  </a:moveTo>
                  <a:cubicBezTo>
                    <a:pt x="114" y="114"/>
                    <a:pt x="38" y="247"/>
                    <a:pt x="29" y="388"/>
                  </a:cubicBezTo>
                  <a:cubicBezTo>
                    <a:pt x="29" y="388"/>
                    <a:pt x="154" y="467"/>
                    <a:pt x="234" y="467"/>
                  </a:cubicBezTo>
                  <a:cubicBezTo>
                    <a:pt x="277" y="467"/>
                    <a:pt x="307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5081100" y="2377875"/>
              <a:ext cx="7125" cy="13275"/>
            </a:xfrm>
            <a:custGeom>
              <a:avLst/>
              <a:gdLst/>
              <a:ahLst/>
              <a:cxnLst/>
              <a:rect l="l" t="t" r="r" b="b"/>
              <a:pathLst>
                <a:path w="285" h="531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71" y="151"/>
                    <a:pt x="57" y="246"/>
                    <a:pt x="1" y="378"/>
                  </a:cubicBezTo>
                  <a:cubicBezTo>
                    <a:pt x="1" y="378"/>
                    <a:pt x="112" y="530"/>
                    <a:pt x="183" y="530"/>
                  </a:cubicBezTo>
                  <a:cubicBezTo>
                    <a:pt x="209" y="530"/>
                    <a:pt x="229" y="510"/>
                    <a:pt x="237" y="454"/>
                  </a:cubicBezTo>
                  <a:cubicBezTo>
                    <a:pt x="284" y="237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5087250" y="2378825"/>
              <a:ext cx="7100" cy="13175"/>
            </a:xfrm>
            <a:custGeom>
              <a:avLst/>
              <a:gdLst/>
              <a:ahLst/>
              <a:cxnLst/>
              <a:rect l="l" t="t" r="r" b="b"/>
              <a:pathLst>
                <a:path w="284" h="527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80" y="151"/>
                    <a:pt x="57" y="246"/>
                    <a:pt x="0" y="378"/>
                  </a:cubicBezTo>
                  <a:cubicBezTo>
                    <a:pt x="0" y="378"/>
                    <a:pt x="109" y="526"/>
                    <a:pt x="183" y="526"/>
                  </a:cubicBezTo>
                  <a:cubicBezTo>
                    <a:pt x="212" y="526"/>
                    <a:pt x="235" y="504"/>
                    <a:pt x="246" y="444"/>
                  </a:cubicBezTo>
                  <a:cubicBezTo>
                    <a:pt x="284" y="236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5091250" y="2382600"/>
              <a:ext cx="7825" cy="13225"/>
            </a:xfrm>
            <a:custGeom>
              <a:avLst/>
              <a:gdLst/>
              <a:ahLst/>
              <a:cxnLst/>
              <a:rect l="l" t="t" r="r" b="b"/>
              <a:pathLst>
                <a:path w="313" h="529" extrusionOk="0">
                  <a:moveTo>
                    <a:pt x="218" y="0"/>
                  </a:moveTo>
                  <a:lnTo>
                    <a:pt x="218" y="0"/>
                  </a:lnTo>
                  <a:cubicBezTo>
                    <a:pt x="237" y="170"/>
                    <a:pt x="95" y="237"/>
                    <a:pt x="1" y="341"/>
                  </a:cubicBezTo>
                  <a:cubicBezTo>
                    <a:pt x="1" y="341"/>
                    <a:pt x="73" y="528"/>
                    <a:pt x="149" y="528"/>
                  </a:cubicBezTo>
                  <a:cubicBezTo>
                    <a:pt x="172" y="528"/>
                    <a:pt x="196" y="510"/>
                    <a:pt x="218" y="463"/>
                  </a:cubicBezTo>
                  <a:cubicBezTo>
                    <a:pt x="313" y="265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5094800" y="2387075"/>
              <a:ext cx="8775" cy="13600"/>
            </a:xfrm>
            <a:custGeom>
              <a:avLst/>
              <a:gdLst/>
              <a:ahLst/>
              <a:cxnLst/>
              <a:rect l="l" t="t" r="r" b="b"/>
              <a:pathLst>
                <a:path w="351" h="544" extrusionOk="0">
                  <a:moveTo>
                    <a:pt x="256" y="1"/>
                  </a:moveTo>
                  <a:lnTo>
                    <a:pt x="256" y="1"/>
                  </a:lnTo>
                  <a:cubicBezTo>
                    <a:pt x="190" y="162"/>
                    <a:pt x="133" y="237"/>
                    <a:pt x="1" y="322"/>
                  </a:cubicBezTo>
                  <a:cubicBezTo>
                    <a:pt x="1" y="322"/>
                    <a:pt x="1" y="544"/>
                    <a:pt x="91" y="544"/>
                  </a:cubicBezTo>
                  <a:cubicBezTo>
                    <a:pt x="114" y="544"/>
                    <a:pt x="144" y="529"/>
                    <a:pt x="180" y="492"/>
                  </a:cubicBezTo>
                  <a:cubicBezTo>
                    <a:pt x="350" y="332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5097225" y="2393225"/>
              <a:ext cx="8950" cy="11300"/>
            </a:xfrm>
            <a:custGeom>
              <a:avLst/>
              <a:gdLst/>
              <a:ahLst/>
              <a:cxnLst/>
              <a:rect l="l" t="t" r="r" b="b"/>
              <a:pathLst>
                <a:path w="358" h="452" extrusionOk="0">
                  <a:moveTo>
                    <a:pt x="357" y="1"/>
                  </a:moveTo>
                  <a:lnTo>
                    <a:pt x="357" y="1"/>
                  </a:lnTo>
                  <a:cubicBezTo>
                    <a:pt x="282" y="171"/>
                    <a:pt x="206" y="152"/>
                    <a:pt x="64" y="227"/>
                  </a:cubicBezTo>
                  <a:cubicBezTo>
                    <a:pt x="64" y="227"/>
                    <a:pt x="0" y="452"/>
                    <a:pt x="83" y="452"/>
                  </a:cubicBezTo>
                  <a:cubicBezTo>
                    <a:pt x="101" y="452"/>
                    <a:pt x="125" y="441"/>
                    <a:pt x="159" y="416"/>
                  </a:cubicBezTo>
                  <a:cubicBezTo>
                    <a:pt x="348" y="246"/>
                    <a:pt x="357" y="1"/>
                    <a:pt x="35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5105425" y="2405050"/>
              <a:ext cx="8775" cy="11900"/>
            </a:xfrm>
            <a:custGeom>
              <a:avLst/>
              <a:gdLst/>
              <a:ahLst/>
              <a:cxnLst/>
              <a:rect l="l" t="t" r="r" b="b"/>
              <a:pathLst>
                <a:path w="351" h="476" extrusionOk="0">
                  <a:moveTo>
                    <a:pt x="351" y="0"/>
                  </a:moveTo>
                  <a:lnTo>
                    <a:pt x="351" y="0"/>
                  </a:lnTo>
                  <a:cubicBezTo>
                    <a:pt x="303" y="170"/>
                    <a:pt x="143" y="151"/>
                    <a:pt x="1" y="246"/>
                  </a:cubicBezTo>
                  <a:cubicBezTo>
                    <a:pt x="1" y="246"/>
                    <a:pt x="13" y="476"/>
                    <a:pt x="100" y="476"/>
                  </a:cubicBezTo>
                  <a:cubicBezTo>
                    <a:pt x="122" y="476"/>
                    <a:pt x="148" y="461"/>
                    <a:pt x="181" y="425"/>
                  </a:cubicBezTo>
                  <a:cubicBezTo>
                    <a:pt x="351" y="246"/>
                    <a:pt x="351" y="0"/>
                    <a:pt x="35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5098950" y="2398900"/>
              <a:ext cx="12425" cy="9975"/>
            </a:xfrm>
            <a:custGeom>
              <a:avLst/>
              <a:gdLst/>
              <a:ahLst/>
              <a:cxnLst/>
              <a:rect l="l" t="t" r="r" b="b"/>
              <a:pathLst>
                <a:path w="497" h="399" extrusionOk="0">
                  <a:moveTo>
                    <a:pt x="496" y="0"/>
                  </a:moveTo>
                  <a:cubicBezTo>
                    <a:pt x="392" y="152"/>
                    <a:pt x="250" y="114"/>
                    <a:pt x="99" y="152"/>
                  </a:cubicBezTo>
                  <a:cubicBezTo>
                    <a:pt x="99" y="152"/>
                    <a:pt x="0" y="399"/>
                    <a:pt x="114" y="399"/>
                  </a:cubicBezTo>
                  <a:cubicBezTo>
                    <a:pt x="132" y="399"/>
                    <a:pt x="155" y="393"/>
                    <a:pt x="184" y="378"/>
                  </a:cubicBezTo>
                  <a:cubicBezTo>
                    <a:pt x="383" y="274"/>
                    <a:pt x="496" y="1"/>
                    <a:pt x="49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5099725" y="2402675"/>
              <a:ext cx="12600" cy="9975"/>
            </a:xfrm>
            <a:custGeom>
              <a:avLst/>
              <a:gdLst/>
              <a:ahLst/>
              <a:cxnLst/>
              <a:rect l="l" t="t" r="r" b="b"/>
              <a:pathLst>
                <a:path w="504" h="399" extrusionOk="0">
                  <a:moveTo>
                    <a:pt x="503" y="1"/>
                  </a:moveTo>
                  <a:lnTo>
                    <a:pt x="503" y="1"/>
                  </a:lnTo>
                  <a:cubicBezTo>
                    <a:pt x="399" y="152"/>
                    <a:pt x="257" y="123"/>
                    <a:pt x="106" y="152"/>
                  </a:cubicBezTo>
                  <a:cubicBezTo>
                    <a:pt x="106" y="152"/>
                    <a:pt x="0" y="399"/>
                    <a:pt x="112" y="399"/>
                  </a:cubicBezTo>
                  <a:cubicBezTo>
                    <a:pt x="129" y="399"/>
                    <a:pt x="152" y="393"/>
                    <a:pt x="182" y="379"/>
                  </a:cubicBezTo>
                  <a:cubicBezTo>
                    <a:pt x="390" y="275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5109700" y="2408100"/>
              <a:ext cx="8525" cy="13850"/>
            </a:xfrm>
            <a:custGeom>
              <a:avLst/>
              <a:gdLst/>
              <a:ahLst/>
              <a:cxnLst/>
              <a:rect l="l" t="t" r="r" b="b"/>
              <a:pathLst>
                <a:path w="341" h="554" extrusionOk="0">
                  <a:moveTo>
                    <a:pt x="246" y="1"/>
                  </a:moveTo>
                  <a:cubicBezTo>
                    <a:pt x="189" y="171"/>
                    <a:pt x="132" y="237"/>
                    <a:pt x="0" y="332"/>
                  </a:cubicBezTo>
                  <a:cubicBezTo>
                    <a:pt x="0" y="332"/>
                    <a:pt x="0" y="553"/>
                    <a:pt x="91" y="553"/>
                  </a:cubicBezTo>
                  <a:cubicBezTo>
                    <a:pt x="114" y="553"/>
                    <a:pt x="143" y="539"/>
                    <a:pt x="180" y="502"/>
                  </a:cubicBezTo>
                  <a:cubicBezTo>
                    <a:pt x="340" y="332"/>
                    <a:pt x="246" y="1"/>
                    <a:pt x="246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5111925" y="2414250"/>
              <a:ext cx="8900" cy="11500"/>
            </a:xfrm>
            <a:custGeom>
              <a:avLst/>
              <a:gdLst/>
              <a:ahLst/>
              <a:cxnLst/>
              <a:rect l="l" t="t" r="r" b="b"/>
              <a:pathLst>
                <a:path w="356" h="460" extrusionOk="0">
                  <a:moveTo>
                    <a:pt x="355" y="1"/>
                  </a:moveTo>
                  <a:cubicBezTo>
                    <a:pt x="289" y="161"/>
                    <a:pt x="204" y="152"/>
                    <a:pt x="62" y="237"/>
                  </a:cubicBezTo>
                  <a:cubicBezTo>
                    <a:pt x="62" y="237"/>
                    <a:pt x="0" y="460"/>
                    <a:pt x="77" y="460"/>
                  </a:cubicBezTo>
                  <a:cubicBezTo>
                    <a:pt x="95" y="460"/>
                    <a:pt x="121" y="447"/>
                    <a:pt x="157" y="416"/>
                  </a:cubicBezTo>
                  <a:cubicBezTo>
                    <a:pt x="346" y="246"/>
                    <a:pt x="355" y="1"/>
                    <a:pt x="35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5118450" y="2427475"/>
              <a:ext cx="11575" cy="9875"/>
            </a:xfrm>
            <a:custGeom>
              <a:avLst/>
              <a:gdLst/>
              <a:ahLst/>
              <a:cxnLst/>
              <a:rect l="l" t="t" r="r" b="b"/>
              <a:pathLst>
                <a:path w="463" h="395" extrusionOk="0">
                  <a:moveTo>
                    <a:pt x="463" y="1"/>
                  </a:moveTo>
                  <a:lnTo>
                    <a:pt x="463" y="1"/>
                  </a:lnTo>
                  <a:cubicBezTo>
                    <a:pt x="359" y="152"/>
                    <a:pt x="274" y="124"/>
                    <a:pt x="123" y="171"/>
                  </a:cubicBezTo>
                  <a:cubicBezTo>
                    <a:pt x="123" y="171"/>
                    <a:pt x="1" y="394"/>
                    <a:pt x="95" y="394"/>
                  </a:cubicBezTo>
                  <a:cubicBezTo>
                    <a:pt x="112" y="394"/>
                    <a:pt x="136" y="387"/>
                    <a:pt x="170" y="369"/>
                  </a:cubicBezTo>
                  <a:cubicBezTo>
                    <a:pt x="397" y="247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5113775" y="2420400"/>
              <a:ext cx="12475" cy="9975"/>
            </a:xfrm>
            <a:custGeom>
              <a:avLst/>
              <a:gdLst/>
              <a:ahLst/>
              <a:cxnLst/>
              <a:rect l="l" t="t" r="r" b="b"/>
              <a:pathLst>
                <a:path w="499" h="399" extrusionOk="0">
                  <a:moveTo>
                    <a:pt x="499" y="0"/>
                  </a:moveTo>
                  <a:lnTo>
                    <a:pt x="499" y="0"/>
                  </a:lnTo>
                  <a:cubicBezTo>
                    <a:pt x="395" y="152"/>
                    <a:pt x="253" y="123"/>
                    <a:pt x="92" y="152"/>
                  </a:cubicBezTo>
                  <a:cubicBezTo>
                    <a:pt x="92" y="152"/>
                    <a:pt x="0" y="399"/>
                    <a:pt x="110" y="399"/>
                  </a:cubicBezTo>
                  <a:cubicBezTo>
                    <a:pt x="127" y="399"/>
                    <a:pt x="149" y="393"/>
                    <a:pt x="177" y="378"/>
                  </a:cubicBezTo>
                  <a:cubicBezTo>
                    <a:pt x="395" y="274"/>
                    <a:pt x="499" y="1"/>
                    <a:pt x="49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5114550" y="2423950"/>
              <a:ext cx="12650" cy="9975"/>
            </a:xfrm>
            <a:custGeom>
              <a:avLst/>
              <a:gdLst/>
              <a:ahLst/>
              <a:cxnLst/>
              <a:rect l="l" t="t" r="r" b="b"/>
              <a:pathLst>
                <a:path w="506" h="399" extrusionOk="0">
                  <a:moveTo>
                    <a:pt x="505" y="0"/>
                  </a:moveTo>
                  <a:cubicBezTo>
                    <a:pt x="411" y="151"/>
                    <a:pt x="250" y="123"/>
                    <a:pt x="99" y="151"/>
                  </a:cubicBezTo>
                  <a:cubicBezTo>
                    <a:pt x="99" y="151"/>
                    <a:pt x="0" y="398"/>
                    <a:pt x="114" y="398"/>
                  </a:cubicBezTo>
                  <a:cubicBezTo>
                    <a:pt x="131" y="398"/>
                    <a:pt x="155" y="392"/>
                    <a:pt x="184" y="378"/>
                  </a:cubicBezTo>
                  <a:cubicBezTo>
                    <a:pt x="392" y="274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5125825" y="2429600"/>
              <a:ext cx="9175" cy="13350"/>
            </a:xfrm>
            <a:custGeom>
              <a:avLst/>
              <a:gdLst/>
              <a:ahLst/>
              <a:cxnLst/>
              <a:rect l="l" t="t" r="r" b="b"/>
              <a:pathLst>
                <a:path w="367" h="534" extrusionOk="0">
                  <a:moveTo>
                    <a:pt x="310" y="1"/>
                  </a:moveTo>
                  <a:cubicBezTo>
                    <a:pt x="225" y="152"/>
                    <a:pt x="168" y="228"/>
                    <a:pt x="26" y="294"/>
                  </a:cubicBezTo>
                  <a:cubicBezTo>
                    <a:pt x="26" y="294"/>
                    <a:pt x="1" y="534"/>
                    <a:pt x="95" y="534"/>
                  </a:cubicBezTo>
                  <a:cubicBezTo>
                    <a:pt x="116" y="534"/>
                    <a:pt x="143" y="522"/>
                    <a:pt x="177" y="492"/>
                  </a:cubicBezTo>
                  <a:cubicBezTo>
                    <a:pt x="366" y="341"/>
                    <a:pt x="310" y="1"/>
                    <a:pt x="310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5127825" y="2436000"/>
              <a:ext cx="10250" cy="10700"/>
            </a:xfrm>
            <a:custGeom>
              <a:avLst/>
              <a:gdLst/>
              <a:ahLst/>
              <a:cxnLst/>
              <a:rect l="l" t="t" r="r" b="b"/>
              <a:pathLst>
                <a:path w="410" h="428" extrusionOk="0">
                  <a:moveTo>
                    <a:pt x="409" y="0"/>
                  </a:moveTo>
                  <a:lnTo>
                    <a:pt x="409" y="0"/>
                  </a:lnTo>
                  <a:cubicBezTo>
                    <a:pt x="324" y="170"/>
                    <a:pt x="239" y="142"/>
                    <a:pt x="88" y="208"/>
                  </a:cubicBezTo>
                  <a:cubicBezTo>
                    <a:pt x="88" y="208"/>
                    <a:pt x="0" y="427"/>
                    <a:pt x="80" y="427"/>
                  </a:cubicBezTo>
                  <a:cubicBezTo>
                    <a:pt x="98" y="427"/>
                    <a:pt x="125" y="416"/>
                    <a:pt x="163" y="388"/>
                  </a:cubicBezTo>
                  <a:cubicBezTo>
                    <a:pt x="362" y="255"/>
                    <a:pt x="409" y="0"/>
                    <a:pt x="4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5135025" y="2449450"/>
              <a:ext cx="9900" cy="11050"/>
            </a:xfrm>
            <a:custGeom>
              <a:avLst/>
              <a:gdLst/>
              <a:ahLst/>
              <a:cxnLst/>
              <a:rect l="l" t="t" r="r" b="b"/>
              <a:pathLst>
                <a:path w="396" h="442" extrusionOk="0">
                  <a:moveTo>
                    <a:pt x="395" y="1"/>
                  </a:moveTo>
                  <a:cubicBezTo>
                    <a:pt x="320" y="161"/>
                    <a:pt x="168" y="143"/>
                    <a:pt x="27" y="209"/>
                  </a:cubicBezTo>
                  <a:cubicBezTo>
                    <a:pt x="27" y="209"/>
                    <a:pt x="1" y="442"/>
                    <a:pt x="99" y="442"/>
                  </a:cubicBezTo>
                  <a:cubicBezTo>
                    <a:pt x="119" y="442"/>
                    <a:pt x="145" y="432"/>
                    <a:pt x="178" y="407"/>
                  </a:cubicBezTo>
                  <a:cubicBezTo>
                    <a:pt x="367" y="247"/>
                    <a:pt x="395" y="1"/>
                    <a:pt x="39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5129250" y="2442850"/>
              <a:ext cx="13550" cy="8875"/>
            </a:xfrm>
            <a:custGeom>
              <a:avLst/>
              <a:gdLst/>
              <a:ahLst/>
              <a:cxnLst/>
              <a:rect l="l" t="t" r="r" b="b"/>
              <a:pathLst>
                <a:path w="542" h="355" extrusionOk="0">
                  <a:moveTo>
                    <a:pt x="541" y="0"/>
                  </a:moveTo>
                  <a:lnTo>
                    <a:pt x="541" y="0"/>
                  </a:lnTo>
                  <a:cubicBezTo>
                    <a:pt x="418" y="132"/>
                    <a:pt x="277" y="85"/>
                    <a:pt x="125" y="104"/>
                  </a:cubicBezTo>
                  <a:cubicBezTo>
                    <a:pt x="125" y="104"/>
                    <a:pt x="0" y="355"/>
                    <a:pt x="114" y="355"/>
                  </a:cubicBezTo>
                  <a:cubicBezTo>
                    <a:pt x="129" y="355"/>
                    <a:pt x="148" y="350"/>
                    <a:pt x="173" y="340"/>
                  </a:cubicBezTo>
                  <a:cubicBezTo>
                    <a:pt x="399" y="265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5129400" y="2446625"/>
              <a:ext cx="13625" cy="9050"/>
            </a:xfrm>
            <a:custGeom>
              <a:avLst/>
              <a:gdLst/>
              <a:ahLst/>
              <a:cxnLst/>
              <a:rect l="l" t="t" r="r" b="b"/>
              <a:pathLst>
                <a:path w="545" h="362" extrusionOk="0">
                  <a:moveTo>
                    <a:pt x="545" y="0"/>
                  </a:moveTo>
                  <a:cubicBezTo>
                    <a:pt x="431" y="133"/>
                    <a:pt x="289" y="85"/>
                    <a:pt x="129" y="114"/>
                  </a:cubicBezTo>
                  <a:cubicBezTo>
                    <a:pt x="129" y="114"/>
                    <a:pt x="1" y="362"/>
                    <a:pt x="121" y="362"/>
                  </a:cubicBezTo>
                  <a:cubicBezTo>
                    <a:pt x="135" y="362"/>
                    <a:pt x="154" y="358"/>
                    <a:pt x="176" y="350"/>
                  </a:cubicBezTo>
                  <a:cubicBezTo>
                    <a:pt x="403" y="265"/>
                    <a:pt x="545" y="1"/>
                    <a:pt x="54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5138350" y="2452300"/>
              <a:ext cx="9175" cy="13600"/>
            </a:xfrm>
            <a:custGeom>
              <a:avLst/>
              <a:gdLst/>
              <a:ahLst/>
              <a:cxnLst/>
              <a:rect l="l" t="t" r="r" b="b"/>
              <a:pathLst>
                <a:path w="367" h="544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4" y="161"/>
                    <a:pt x="168" y="236"/>
                    <a:pt x="26" y="312"/>
                  </a:cubicBezTo>
                  <a:cubicBezTo>
                    <a:pt x="26" y="312"/>
                    <a:pt x="1" y="543"/>
                    <a:pt x="93" y="543"/>
                  </a:cubicBezTo>
                  <a:cubicBezTo>
                    <a:pt x="114" y="543"/>
                    <a:pt x="142" y="531"/>
                    <a:pt x="177" y="501"/>
                  </a:cubicBezTo>
                  <a:cubicBezTo>
                    <a:pt x="366" y="340"/>
                    <a:pt x="309" y="0"/>
                    <a:pt x="3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5140275" y="2459150"/>
              <a:ext cx="10075" cy="10600"/>
            </a:xfrm>
            <a:custGeom>
              <a:avLst/>
              <a:gdLst/>
              <a:ahLst/>
              <a:cxnLst/>
              <a:rect l="l" t="t" r="r" b="b"/>
              <a:pathLst>
                <a:path w="403" h="424" extrusionOk="0">
                  <a:moveTo>
                    <a:pt x="403" y="0"/>
                  </a:moveTo>
                  <a:lnTo>
                    <a:pt x="403" y="0"/>
                  </a:lnTo>
                  <a:cubicBezTo>
                    <a:pt x="327" y="151"/>
                    <a:pt x="242" y="142"/>
                    <a:pt x="91" y="199"/>
                  </a:cubicBezTo>
                  <a:cubicBezTo>
                    <a:pt x="91" y="199"/>
                    <a:pt x="1" y="423"/>
                    <a:pt x="80" y="423"/>
                  </a:cubicBezTo>
                  <a:cubicBezTo>
                    <a:pt x="97" y="423"/>
                    <a:pt x="122" y="413"/>
                    <a:pt x="157" y="388"/>
                  </a:cubicBezTo>
                  <a:cubicBezTo>
                    <a:pt x="374" y="246"/>
                    <a:pt x="403" y="0"/>
                    <a:pt x="40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5145525" y="2473325"/>
              <a:ext cx="12625" cy="8825"/>
            </a:xfrm>
            <a:custGeom>
              <a:avLst/>
              <a:gdLst/>
              <a:ahLst/>
              <a:cxnLst/>
              <a:rect l="l" t="t" r="r" b="b"/>
              <a:pathLst>
                <a:path w="505" h="353" extrusionOk="0">
                  <a:moveTo>
                    <a:pt x="504" y="0"/>
                  </a:moveTo>
                  <a:cubicBezTo>
                    <a:pt x="382" y="142"/>
                    <a:pt x="306" y="104"/>
                    <a:pt x="145" y="133"/>
                  </a:cubicBezTo>
                  <a:cubicBezTo>
                    <a:pt x="145" y="133"/>
                    <a:pt x="1" y="353"/>
                    <a:pt x="99" y="353"/>
                  </a:cubicBezTo>
                  <a:cubicBezTo>
                    <a:pt x="116" y="353"/>
                    <a:pt x="140" y="346"/>
                    <a:pt x="174" y="331"/>
                  </a:cubicBezTo>
                  <a:cubicBezTo>
                    <a:pt x="410" y="237"/>
                    <a:pt x="504" y="0"/>
                    <a:pt x="504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5141575" y="2466000"/>
              <a:ext cx="13500" cy="8875"/>
            </a:xfrm>
            <a:custGeom>
              <a:avLst/>
              <a:gdLst/>
              <a:ahLst/>
              <a:cxnLst/>
              <a:rect l="l" t="t" r="r" b="b"/>
              <a:pathLst>
                <a:path w="540" h="355" extrusionOk="0">
                  <a:moveTo>
                    <a:pt x="540" y="0"/>
                  </a:moveTo>
                  <a:lnTo>
                    <a:pt x="540" y="0"/>
                  </a:lnTo>
                  <a:cubicBezTo>
                    <a:pt x="426" y="123"/>
                    <a:pt x="284" y="76"/>
                    <a:pt x="133" y="104"/>
                  </a:cubicBezTo>
                  <a:cubicBezTo>
                    <a:pt x="133" y="104"/>
                    <a:pt x="1" y="355"/>
                    <a:pt x="126" y="355"/>
                  </a:cubicBezTo>
                  <a:cubicBezTo>
                    <a:pt x="142" y="355"/>
                    <a:pt x="163" y="351"/>
                    <a:pt x="190" y="341"/>
                  </a:cubicBezTo>
                  <a:cubicBezTo>
                    <a:pt x="398" y="256"/>
                    <a:pt x="540" y="0"/>
                    <a:pt x="54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5141875" y="2469550"/>
              <a:ext cx="13675" cy="8950"/>
            </a:xfrm>
            <a:custGeom>
              <a:avLst/>
              <a:gdLst/>
              <a:ahLst/>
              <a:cxnLst/>
              <a:rect l="l" t="t" r="r" b="b"/>
              <a:pathLst>
                <a:path w="547" h="358" extrusionOk="0">
                  <a:moveTo>
                    <a:pt x="546" y="0"/>
                  </a:moveTo>
                  <a:cubicBezTo>
                    <a:pt x="424" y="123"/>
                    <a:pt x="282" y="76"/>
                    <a:pt x="131" y="104"/>
                  </a:cubicBezTo>
                  <a:cubicBezTo>
                    <a:pt x="131" y="104"/>
                    <a:pt x="0" y="357"/>
                    <a:pt x="120" y="357"/>
                  </a:cubicBezTo>
                  <a:cubicBezTo>
                    <a:pt x="137" y="357"/>
                    <a:pt x="159" y="352"/>
                    <a:pt x="187" y="340"/>
                  </a:cubicBezTo>
                  <a:cubicBezTo>
                    <a:pt x="405" y="255"/>
                    <a:pt x="546" y="0"/>
                    <a:pt x="54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5465150" y="2416725"/>
              <a:ext cx="63000" cy="31800"/>
            </a:xfrm>
            <a:custGeom>
              <a:avLst/>
              <a:gdLst/>
              <a:ahLst/>
              <a:cxnLst/>
              <a:rect l="l" t="t" r="r" b="b"/>
              <a:pathLst>
                <a:path w="2520" h="1272" extrusionOk="0">
                  <a:moveTo>
                    <a:pt x="1627" y="1"/>
                  </a:moveTo>
                  <a:cubicBezTo>
                    <a:pt x="1126" y="1"/>
                    <a:pt x="0" y="336"/>
                    <a:pt x="185" y="469"/>
                  </a:cubicBezTo>
                  <a:cubicBezTo>
                    <a:pt x="947" y="998"/>
                    <a:pt x="1653" y="1272"/>
                    <a:pt x="2038" y="1272"/>
                  </a:cubicBezTo>
                  <a:cubicBezTo>
                    <a:pt x="2155" y="1272"/>
                    <a:pt x="2242" y="1247"/>
                    <a:pt x="2292" y="1196"/>
                  </a:cubicBezTo>
                  <a:cubicBezTo>
                    <a:pt x="2519" y="988"/>
                    <a:pt x="1858" y="374"/>
                    <a:pt x="1858" y="91"/>
                  </a:cubicBezTo>
                  <a:cubicBezTo>
                    <a:pt x="1858" y="27"/>
                    <a:pt x="1767" y="1"/>
                    <a:pt x="1627" y="1"/>
                  </a:cubicBezTo>
                  <a:close/>
                </a:path>
              </a:pathLst>
            </a:custGeom>
            <a:solidFill>
              <a:srgbClr val="F7C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5333900" y="2341125"/>
              <a:ext cx="57900" cy="57300"/>
            </a:xfrm>
            <a:custGeom>
              <a:avLst/>
              <a:gdLst/>
              <a:ahLst/>
              <a:cxnLst/>
              <a:rect l="l" t="t" r="r" b="b"/>
              <a:pathLst>
                <a:path w="2316" h="2292" extrusionOk="0">
                  <a:moveTo>
                    <a:pt x="466" y="0"/>
                  </a:moveTo>
                  <a:cubicBezTo>
                    <a:pt x="366" y="0"/>
                    <a:pt x="289" y="15"/>
                    <a:pt x="246" y="43"/>
                  </a:cubicBezTo>
                  <a:cubicBezTo>
                    <a:pt x="1" y="204"/>
                    <a:pt x="804" y="2018"/>
                    <a:pt x="1399" y="2274"/>
                  </a:cubicBezTo>
                  <a:cubicBezTo>
                    <a:pt x="1428" y="2286"/>
                    <a:pt x="1461" y="2292"/>
                    <a:pt x="1499" y="2292"/>
                  </a:cubicBezTo>
                  <a:cubicBezTo>
                    <a:pt x="1752" y="2292"/>
                    <a:pt x="2178" y="2024"/>
                    <a:pt x="2203" y="1612"/>
                  </a:cubicBezTo>
                  <a:cubicBezTo>
                    <a:pt x="2315" y="472"/>
                    <a:pt x="1029" y="0"/>
                    <a:pt x="46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5334375" y="2341100"/>
              <a:ext cx="29325" cy="53325"/>
            </a:xfrm>
            <a:custGeom>
              <a:avLst/>
              <a:gdLst/>
              <a:ahLst/>
              <a:cxnLst/>
              <a:rect l="l" t="t" r="r" b="b"/>
              <a:pathLst>
                <a:path w="1173" h="2133" extrusionOk="0">
                  <a:moveTo>
                    <a:pt x="450" y="0"/>
                  </a:moveTo>
                  <a:cubicBezTo>
                    <a:pt x="351" y="0"/>
                    <a:pt x="273" y="15"/>
                    <a:pt x="227" y="44"/>
                  </a:cubicBezTo>
                  <a:cubicBezTo>
                    <a:pt x="1" y="186"/>
                    <a:pt x="615" y="1641"/>
                    <a:pt x="1173" y="2133"/>
                  </a:cubicBezTo>
                  <a:cubicBezTo>
                    <a:pt x="1069" y="1849"/>
                    <a:pt x="1002" y="1509"/>
                    <a:pt x="1002" y="1140"/>
                  </a:cubicBezTo>
                  <a:cubicBezTo>
                    <a:pt x="1002" y="791"/>
                    <a:pt x="1069" y="441"/>
                    <a:pt x="1173" y="158"/>
                  </a:cubicBezTo>
                  <a:cubicBezTo>
                    <a:pt x="901" y="53"/>
                    <a:pt x="637" y="0"/>
                    <a:pt x="4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5345950" y="2351650"/>
              <a:ext cx="42225" cy="45200"/>
            </a:xfrm>
            <a:custGeom>
              <a:avLst/>
              <a:gdLst/>
              <a:ahLst/>
              <a:cxnLst/>
              <a:rect l="l" t="t" r="r" b="b"/>
              <a:pathLst>
                <a:path w="1689" h="1808" extrusionOk="0">
                  <a:moveTo>
                    <a:pt x="344" y="1"/>
                  </a:moveTo>
                  <a:cubicBezTo>
                    <a:pt x="270" y="1"/>
                    <a:pt x="212" y="13"/>
                    <a:pt x="180" y="38"/>
                  </a:cubicBezTo>
                  <a:cubicBezTo>
                    <a:pt x="1" y="161"/>
                    <a:pt x="606" y="1597"/>
                    <a:pt x="1040" y="1796"/>
                  </a:cubicBezTo>
                  <a:cubicBezTo>
                    <a:pt x="1058" y="1804"/>
                    <a:pt x="1080" y="1808"/>
                    <a:pt x="1105" y="1808"/>
                  </a:cubicBezTo>
                  <a:cubicBezTo>
                    <a:pt x="1284" y="1808"/>
                    <a:pt x="1600" y="1601"/>
                    <a:pt x="1617" y="1286"/>
                  </a:cubicBezTo>
                  <a:cubicBezTo>
                    <a:pt x="1689" y="389"/>
                    <a:pt x="757" y="1"/>
                    <a:pt x="344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5350925" y="2358900"/>
              <a:ext cx="38950" cy="38525"/>
            </a:xfrm>
            <a:custGeom>
              <a:avLst/>
              <a:gdLst/>
              <a:ahLst/>
              <a:cxnLst/>
              <a:rect l="l" t="t" r="r" b="b"/>
              <a:pathLst>
                <a:path w="1558" h="1541" extrusionOk="0">
                  <a:moveTo>
                    <a:pt x="321" y="0"/>
                  </a:moveTo>
                  <a:cubicBezTo>
                    <a:pt x="252" y="0"/>
                    <a:pt x="198" y="11"/>
                    <a:pt x="170" y="32"/>
                  </a:cubicBezTo>
                  <a:cubicBezTo>
                    <a:pt x="0" y="145"/>
                    <a:pt x="529" y="1364"/>
                    <a:pt x="936" y="1525"/>
                  </a:cubicBezTo>
                  <a:cubicBezTo>
                    <a:pt x="956" y="1536"/>
                    <a:pt x="981" y="1541"/>
                    <a:pt x="1009" y="1541"/>
                  </a:cubicBezTo>
                  <a:cubicBezTo>
                    <a:pt x="1177" y="1541"/>
                    <a:pt x="1453" y="1356"/>
                    <a:pt x="1493" y="1081"/>
                  </a:cubicBezTo>
                  <a:cubicBezTo>
                    <a:pt x="1557" y="315"/>
                    <a:pt x="699" y="0"/>
                    <a:pt x="321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4835375" y="2479475"/>
              <a:ext cx="129025" cy="276950"/>
            </a:xfrm>
            <a:custGeom>
              <a:avLst/>
              <a:gdLst/>
              <a:ahLst/>
              <a:cxnLst/>
              <a:rect l="l" t="t" r="r" b="b"/>
              <a:pathLst>
                <a:path w="5161" h="11078" extrusionOk="0">
                  <a:moveTo>
                    <a:pt x="5104" y="0"/>
                  </a:moveTo>
                  <a:cubicBezTo>
                    <a:pt x="2250" y="558"/>
                    <a:pt x="1305" y="3761"/>
                    <a:pt x="1957" y="9536"/>
                  </a:cubicBezTo>
                  <a:cubicBezTo>
                    <a:pt x="2076" y="10585"/>
                    <a:pt x="1773" y="10926"/>
                    <a:pt x="867" y="10926"/>
                  </a:cubicBezTo>
                  <a:cubicBezTo>
                    <a:pt x="623" y="10926"/>
                    <a:pt x="336" y="10901"/>
                    <a:pt x="1" y="10859"/>
                  </a:cubicBezTo>
                  <a:lnTo>
                    <a:pt x="1" y="10859"/>
                  </a:lnTo>
                  <a:lnTo>
                    <a:pt x="10" y="11057"/>
                  </a:lnTo>
                  <a:cubicBezTo>
                    <a:pt x="261" y="11068"/>
                    <a:pt x="490" y="11078"/>
                    <a:pt x="698" y="11078"/>
                  </a:cubicBezTo>
                  <a:cubicBezTo>
                    <a:pt x="1723" y="11078"/>
                    <a:pt x="2221" y="10852"/>
                    <a:pt x="2080" y="9517"/>
                  </a:cubicBezTo>
                  <a:cubicBezTo>
                    <a:pt x="1447" y="3922"/>
                    <a:pt x="2477" y="813"/>
                    <a:pt x="5161" y="293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5172775" y="2574525"/>
              <a:ext cx="81525" cy="317950"/>
            </a:xfrm>
            <a:custGeom>
              <a:avLst/>
              <a:gdLst/>
              <a:ahLst/>
              <a:cxnLst/>
              <a:rect l="l" t="t" r="r" b="b"/>
              <a:pathLst>
                <a:path w="3261" h="12718" extrusionOk="0">
                  <a:moveTo>
                    <a:pt x="1742" y="0"/>
                  </a:moveTo>
                  <a:cubicBezTo>
                    <a:pt x="903" y="0"/>
                    <a:pt x="138" y="910"/>
                    <a:pt x="454" y="2228"/>
                  </a:cubicBezTo>
                  <a:cubicBezTo>
                    <a:pt x="1257" y="5507"/>
                    <a:pt x="0" y="6594"/>
                    <a:pt x="114" y="7047"/>
                  </a:cubicBezTo>
                  <a:cubicBezTo>
                    <a:pt x="265" y="7690"/>
                    <a:pt x="841" y="7671"/>
                    <a:pt x="1834" y="12718"/>
                  </a:cubicBezTo>
                  <a:lnTo>
                    <a:pt x="2647" y="12718"/>
                  </a:lnTo>
                  <a:cubicBezTo>
                    <a:pt x="1153" y="8493"/>
                    <a:pt x="1749" y="7208"/>
                    <a:pt x="1739" y="6783"/>
                  </a:cubicBezTo>
                  <a:cubicBezTo>
                    <a:pt x="1739" y="6367"/>
                    <a:pt x="936" y="6046"/>
                    <a:pt x="2533" y="3191"/>
                  </a:cubicBezTo>
                  <a:cubicBezTo>
                    <a:pt x="3261" y="1925"/>
                    <a:pt x="3233" y="555"/>
                    <a:pt x="2240" y="111"/>
                  </a:cubicBezTo>
                  <a:cubicBezTo>
                    <a:pt x="2077" y="36"/>
                    <a:pt x="1908" y="0"/>
                    <a:pt x="1742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4955175" y="2495200"/>
              <a:ext cx="141400" cy="397275"/>
            </a:xfrm>
            <a:custGeom>
              <a:avLst/>
              <a:gdLst/>
              <a:ahLst/>
              <a:cxnLst/>
              <a:rect l="l" t="t" r="r" b="b"/>
              <a:pathLst>
                <a:path w="5656" h="15891" extrusionOk="0">
                  <a:moveTo>
                    <a:pt x="2450" y="0"/>
                  </a:moveTo>
                  <a:cubicBezTo>
                    <a:pt x="2353" y="0"/>
                    <a:pt x="2255" y="8"/>
                    <a:pt x="2155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21" y="6223"/>
                    <a:pt x="1427" y="8755"/>
                    <a:pt x="709" y="9994"/>
                  </a:cubicBezTo>
                  <a:cubicBezTo>
                    <a:pt x="341" y="10627"/>
                    <a:pt x="2212" y="13878"/>
                    <a:pt x="2533" y="15891"/>
                  </a:cubicBezTo>
                  <a:lnTo>
                    <a:pt x="3478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55" y="2745"/>
                    <a:pt x="4314" y="0"/>
                    <a:pt x="2450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4874375" y="2386075"/>
              <a:ext cx="426725" cy="308500"/>
            </a:xfrm>
            <a:custGeom>
              <a:avLst/>
              <a:gdLst/>
              <a:ahLst/>
              <a:cxnLst/>
              <a:rect l="l" t="t" r="r" b="b"/>
              <a:pathLst>
                <a:path w="17069" h="12340" extrusionOk="0">
                  <a:moveTo>
                    <a:pt x="8163" y="0"/>
                  </a:moveTo>
                  <a:cubicBezTo>
                    <a:pt x="8108" y="0"/>
                    <a:pt x="8052" y="4"/>
                    <a:pt x="7995" y="12"/>
                  </a:cubicBezTo>
                  <a:cubicBezTo>
                    <a:pt x="6247" y="277"/>
                    <a:pt x="4565" y="2980"/>
                    <a:pt x="4045" y="3320"/>
                  </a:cubicBezTo>
                  <a:cubicBezTo>
                    <a:pt x="3525" y="3670"/>
                    <a:pt x="0" y="3717"/>
                    <a:pt x="1399" y="8461"/>
                  </a:cubicBezTo>
                  <a:cubicBezTo>
                    <a:pt x="1749" y="9586"/>
                    <a:pt x="2835" y="10030"/>
                    <a:pt x="2835" y="10030"/>
                  </a:cubicBezTo>
                  <a:cubicBezTo>
                    <a:pt x="4357" y="10923"/>
                    <a:pt x="6846" y="12339"/>
                    <a:pt x="9424" y="12339"/>
                  </a:cubicBezTo>
                  <a:cubicBezTo>
                    <a:pt x="11186" y="12339"/>
                    <a:pt x="12989" y="11678"/>
                    <a:pt x="14554" y="9737"/>
                  </a:cubicBezTo>
                  <a:cubicBezTo>
                    <a:pt x="15187" y="8943"/>
                    <a:pt x="17068" y="4927"/>
                    <a:pt x="13874" y="3320"/>
                  </a:cubicBezTo>
                  <a:cubicBezTo>
                    <a:pt x="13767" y="3265"/>
                    <a:pt x="13649" y="3242"/>
                    <a:pt x="13524" y="3242"/>
                  </a:cubicBezTo>
                  <a:cubicBezTo>
                    <a:pt x="12881" y="3242"/>
                    <a:pt x="12042" y="3852"/>
                    <a:pt x="11415" y="3852"/>
                  </a:cubicBezTo>
                  <a:cubicBezTo>
                    <a:pt x="11326" y="3852"/>
                    <a:pt x="11241" y="3840"/>
                    <a:pt x="11161" y="3812"/>
                  </a:cubicBezTo>
                  <a:cubicBezTo>
                    <a:pt x="10439" y="3556"/>
                    <a:pt x="9788" y="0"/>
                    <a:pt x="816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4890425" y="2383675"/>
              <a:ext cx="335525" cy="226025"/>
            </a:xfrm>
            <a:custGeom>
              <a:avLst/>
              <a:gdLst/>
              <a:ahLst/>
              <a:cxnLst/>
              <a:rect l="l" t="t" r="r" b="b"/>
              <a:pathLst>
                <a:path w="13421" h="9041" extrusionOk="0">
                  <a:moveTo>
                    <a:pt x="7468" y="1"/>
                  </a:moveTo>
                  <a:cubicBezTo>
                    <a:pt x="7412" y="1"/>
                    <a:pt x="7355" y="5"/>
                    <a:pt x="7297" y="14"/>
                  </a:cubicBezTo>
                  <a:cubicBezTo>
                    <a:pt x="5548" y="279"/>
                    <a:pt x="3866" y="3010"/>
                    <a:pt x="3346" y="3350"/>
                  </a:cubicBezTo>
                  <a:cubicBezTo>
                    <a:pt x="2874" y="3652"/>
                    <a:pt x="1" y="3794"/>
                    <a:pt x="502" y="7329"/>
                  </a:cubicBezTo>
                  <a:cubicBezTo>
                    <a:pt x="1766" y="8035"/>
                    <a:pt x="4517" y="9040"/>
                    <a:pt x="6982" y="9040"/>
                  </a:cubicBezTo>
                  <a:cubicBezTo>
                    <a:pt x="7649" y="9040"/>
                    <a:pt x="8295" y="8967"/>
                    <a:pt x="8884" y="8794"/>
                  </a:cubicBezTo>
                  <a:cubicBezTo>
                    <a:pt x="11739" y="7952"/>
                    <a:pt x="13421" y="5146"/>
                    <a:pt x="13307" y="3454"/>
                  </a:cubicBezTo>
                  <a:lnTo>
                    <a:pt x="13232" y="3416"/>
                  </a:lnTo>
                  <a:cubicBezTo>
                    <a:pt x="13077" y="3330"/>
                    <a:pt x="12918" y="3295"/>
                    <a:pt x="12756" y="3295"/>
                  </a:cubicBezTo>
                  <a:cubicBezTo>
                    <a:pt x="12092" y="3295"/>
                    <a:pt x="11385" y="3881"/>
                    <a:pt x="10806" y="3881"/>
                  </a:cubicBezTo>
                  <a:cubicBezTo>
                    <a:pt x="10723" y="3881"/>
                    <a:pt x="10644" y="3869"/>
                    <a:pt x="10567" y="3841"/>
                  </a:cubicBezTo>
                  <a:cubicBezTo>
                    <a:pt x="9845" y="3595"/>
                    <a:pt x="9097" y="1"/>
                    <a:pt x="746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4905075" y="2566875"/>
              <a:ext cx="358450" cy="132150"/>
            </a:xfrm>
            <a:custGeom>
              <a:avLst/>
              <a:gdLst/>
              <a:ahLst/>
              <a:cxnLst/>
              <a:rect l="l" t="t" r="r" b="b"/>
              <a:pathLst>
                <a:path w="14338" h="5286" extrusionOk="0">
                  <a:moveTo>
                    <a:pt x="14337" y="1"/>
                  </a:moveTo>
                  <a:lnTo>
                    <a:pt x="14337" y="1"/>
                  </a:lnTo>
                  <a:cubicBezTo>
                    <a:pt x="14281" y="122"/>
                    <a:pt x="14193" y="162"/>
                    <a:pt x="14094" y="162"/>
                  </a:cubicBezTo>
                  <a:cubicBezTo>
                    <a:pt x="13910" y="162"/>
                    <a:pt x="13686" y="25"/>
                    <a:pt x="13552" y="25"/>
                  </a:cubicBezTo>
                  <a:cubicBezTo>
                    <a:pt x="13517" y="25"/>
                    <a:pt x="13488" y="34"/>
                    <a:pt x="13468" y="57"/>
                  </a:cubicBezTo>
                  <a:cubicBezTo>
                    <a:pt x="11608" y="2171"/>
                    <a:pt x="9545" y="2878"/>
                    <a:pt x="7577" y="2878"/>
                  </a:cubicBezTo>
                  <a:cubicBezTo>
                    <a:pt x="5075" y="2878"/>
                    <a:pt x="2726" y="1735"/>
                    <a:pt x="1144" y="889"/>
                  </a:cubicBezTo>
                  <a:cubicBezTo>
                    <a:pt x="1144" y="889"/>
                    <a:pt x="1093" y="895"/>
                    <a:pt x="1009" y="895"/>
                  </a:cubicBezTo>
                  <a:cubicBezTo>
                    <a:pt x="786" y="895"/>
                    <a:pt x="331" y="850"/>
                    <a:pt x="1" y="521"/>
                  </a:cubicBezTo>
                  <a:lnTo>
                    <a:pt x="1" y="521"/>
                  </a:lnTo>
                  <a:cubicBezTo>
                    <a:pt x="48" y="747"/>
                    <a:pt x="105" y="974"/>
                    <a:pt x="171" y="1220"/>
                  </a:cubicBezTo>
                  <a:cubicBezTo>
                    <a:pt x="502" y="2345"/>
                    <a:pt x="1589" y="2789"/>
                    <a:pt x="1589" y="2789"/>
                  </a:cubicBezTo>
                  <a:cubicBezTo>
                    <a:pt x="3014" y="3765"/>
                    <a:pt x="5461" y="5286"/>
                    <a:pt x="8056" y="5286"/>
                  </a:cubicBezTo>
                  <a:cubicBezTo>
                    <a:pt x="9829" y="5286"/>
                    <a:pt x="11673" y="4575"/>
                    <a:pt x="13307" y="2496"/>
                  </a:cubicBezTo>
                  <a:cubicBezTo>
                    <a:pt x="13591" y="2137"/>
                    <a:pt x="14130" y="1144"/>
                    <a:pt x="14337" y="1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4992975" y="2552475"/>
              <a:ext cx="44925" cy="102550"/>
            </a:xfrm>
            <a:custGeom>
              <a:avLst/>
              <a:gdLst/>
              <a:ahLst/>
              <a:cxnLst/>
              <a:rect l="l" t="t" r="r" b="b"/>
              <a:pathLst>
                <a:path w="1797" h="4102" extrusionOk="0">
                  <a:moveTo>
                    <a:pt x="728" y="0"/>
                  </a:moveTo>
                  <a:lnTo>
                    <a:pt x="0" y="3091"/>
                  </a:lnTo>
                  <a:lnTo>
                    <a:pt x="955" y="4102"/>
                  </a:lnTo>
                  <a:cubicBezTo>
                    <a:pt x="955" y="4102"/>
                    <a:pt x="1796" y="1824"/>
                    <a:pt x="728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4975250" y="2590275"/>
              <a:ext cx="36875" cy="74450"/>
            </a:xfrm>
            <a:custGeom>
              <a:avLst/>
              <a:gdLst/>
              <a:ahLst/>
              <a:cxnLst/>
              <a:rect l="l" t="t" r="r" b="b"/>
              <a:pathLst>
                <a:path w="1475" h="2978" extrusionOk="0">
                  <a:moveTo>
                    <a:pt x="1475" y="0"/>
                  </a:moveTo>
                  <a:lnTo>
                    <a:pt x="1" y="2561"/>
                  </a:lnTo>
                  <a:lnTo>
                    <a:pt x="936" y="2977"/>
                  </a:lnTo>
                  <a:cubicBezTo>
                    <a:pt x="936" y="2977"/>
                    <a:pt x="1475" y="1201"/>
                    <a:pt x="1475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4916900" y="2610350"/>
              <a:ext cx="332200" cy="92150"/>
            </a:xfrm>
            <a:custGeom>
              <a:avLst/>
              <a:gdLst/>
              <a:ahLst/>
              <a:cxnLst/>
              <a:rect l="l" t="t" r="r" b="b"/>
              <a:pathLst>
                <a:path w="13288" h="3686" extrusionOk="0">
                  <a:moveTo>
                    <a:pt x="13288" y="1"/>
                  </a:moveTo>
                  <a:lnTo>
                    <a:pt x="13288" y="1"/>
                  </a:lnTo>
                  <a:cubicBezTo>
                    <a:pt x="13203" y="133"/>
                    <a:pt x="13137" y="237"/>
                    <a:pt x="13071" y="303"/>
                  </a:cubicBezTo>
                  <a:cubicBezTo>
                    <a:pt x="11356" y="2390"/>
                    <a:pt x="9418" y="3103"/>
                    <a:pt x="7553" y="3103"/>
                  </a:cubicBezTo>
                  <a:cubicBezTo>
                    <a:pt x="4832" y="3103"/>
                    <a:pt x="2267" y="1587"/>
                    <a:pt x="775" y="606"/>
                  </a:cubicBezTo>
                  <a:cubicBezTo>
                    <a:pt x="775" y="606"/>
                    <a:pt x="388" y="445"/>
                    <a:pt x="0" y="95"/>
                  </a:cubicBezTo>
                  <a:lnTo>
                    <a:pt x="0" y="95"/>
                  </a:lnTo>
                  <a:cubicBezTo>
                    <a:pt x="445" y="776"/>
                    <a:pt x="1144" y="1182"/>
                    <a:pt x="1144" y="1182"/>
                  </a:cubicBezTo>
                  <a:cubicBezTo>
                    <a:pt x="2571" y="2160"/>
                    <a:pt x="5020" y="3685"/>
                    <a:pt x="7616" y="3685"/>
                  </a:cubicBezTo>
                  <a:cubicBezTo>
                    <a:pt x="9386" y="3685"/>
                    <a:pt x="11225" y="2975"/>
                    <a:pt x="12853" y="898"/>
                  </a:cubicBezTo>
                  <a:cubicBezTo>
                    <a:pt x="12967" y="747"/>
                    <a:pt x="13118" y="341"/>
                    <a:pt x="13288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4891150" y="2495200"/>
              <a:ext cx="141175" cy="397275"/>
            </a:xfrm>
            <a:custGeom>
              <a:avLst/>
              <a:gdLst/>
              <a:ahLst/>
              <a:cxnLst/>
              <a:rect l="l" t="t" r="r" b="b"/>
              <a:pathLst>
                <a:path w="5647" h="15891" extrusionOk="0">
                  <a:moveTo>
                    <a:pt x="2443" y="0"/>
                  </a:moveTo>
                  <a:cubicBezTo>
                    <a:pt x="2345" y="0"/>
                    <a:pt x="2246" y="8"/>
                    <a:pt x="2146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11" y="6223"/>
                    <a:pt x="1427" y="8755"/>
                    <a:pt x="709" y="9994"/>
                  </a:cubicBezTo>
                  <a:cubicBezTo>
                    <a:pt x="340" y="10627"/>
                    <a:pt x="2212" y="13878"/>
                    <a:pt x="2524" y="15891"/>
                  </a:cubicBezTo>
                  <a:lnTo>
                    <a:pt x="3469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46" y="2745"/>
                    <a:pt x="4321" y="0"/>
                    <a:pt x="244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4899875" y="2737000"/>
              <a:ext cx="78475" cy="155475"/>
            </a:xfrm>
            <a:custGeom>
              <a:avLst/>
              <a:gdLst/>
              <a:ahLst/>
              <a:cxnLst/>
              <a:rect l="l" t="t" r="r" b="b"/>
              <a:pathLst>
                <a:path w="3139" h="6219" extrusionOk="0">
                  <a:moveTo>
                    <a:pt x="1541" y="0"/>
                  </a:moveTo>
                  <a:cubicBezTo>
                    <a:pt x="1154" y="180"/>
                    <a:pt x="757" y="284"/>
                    <a:pt x="379" y="284"/>
                  </a:cubicBezTo>
                  <a:cubicBezTo>
                    <a:pt x="369" y="293"/>
                    <a:pt x="369" y="312"/>
                    <a:pt x="369" y="322"/>
                  </a:cubicBezTo>
                  <a:cubicBezTo>
                    <a:pt x="1" y="955"/>
                    <a:pt x="1872" y="4206"/>
                    <a:pt x="2193" y="6219"/>
                  </a:cubicBezTo>
                  <a:lnTo>
                    <a:pt x="3138" y="6219"/>
                  </a:lnTo>
                  <a:cubicBezTo>
                    <a:pt x="1362" y="2505"/>
                    <a:pt x="1929" y="1645"/>
                    <a:pt x="1929" y="993"/>
                  </a:cubicBezTo>
                  <a:cubicBezTo>
                    <a:pt x="1929" y="718"/>
                    <a:pt x="1655" y="331"/>
                    <a:pt x="154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5196400" y="2414025"/>
              <a:ext cx="222125" cy="240100"/>
            </a:xfrm>
            <a:custGeom>
              <a:avLst/>
              <a:gdLst/>
              <a:ahLst/>
              <a:cxnLst/>
              <a:rect l="l" t="t" r="r" b="b"/>
              <a:pathLst>
                <a:path w="8885" h="9604" extrusionOk="0">
                  <a:moveTo>
                    <a:pt x="6531" y="0"/>
                  </a:moveTo>
                  <a:cubicBezTo>
                    <a:pt x="6531" y="1"/>
                    <a:pt x="7041" y="5208"/>
                    <a:pt x="5406" y="5529"/>
                  </a:cubicBezTo>
                  <a:cubicBezTo>
                    <a:pt x="5295" y="5550"/>
                    <a:pt x="5186" y="5561"/>
                    <a:pt x="5078" y="5561"/>
                  </a:cubicBezTo>
                  <a:cubicBezTo>
                    <a:pt x="4006" y="5561"/>
                    <a:pt x="3097" y="4551"/>
                    <a:pt x="2127" y="3752"/>
                  </a:cubicBezTo>
                  <a:cubicBezTo>
                    <a:pt x="2051" y="3690"/>
                    <a:pt x="1976" y="3662"/>
                    <a:pt x="1902" y="3662"/>
                  </a:cubicBezTo>
                  <a:cubicBezTo>
                    <a:pt x="901" y="3662"/>
                    <a:pt x="0" y="8818"/>
                    <a:pt x="0" y="8818"/>
                  </a:cubicBezTo>
                  <a:cubicBezTo>
                    <a:pt x="1188" y="9132"/>
                    <a:pt x="2651" y="9604"/>
                    <a:pt x="3995" y="9604"/>
                  </a:cubicBezTo>
                  <a:cubicBezTo>
                    <a:pt x="5239" y="9604"/>
                    <a:pt x="6381" y="9200"/>
                    <a:pt x="7107" y="7891"/>
                  </a:cubicBezTo>
                  <a:cubicBezTo>
                    <a:pt x="8601" y="5160"/>
                    <a:pt x="8156" y="1843"/>
                    <a:pt x="8884" y="1342"/>
                  </a:cubicBezTo>
                  <a:lnTo>
                    <a:pt x="6531" y="0"/>
                  </a:ln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5336275" y="2392925"/>
              <a:ext cx="49475" cy="157200"/>
            </a:xfrm>
            <a:custGeom>
              <a:avLst/>
              <a:gdLst/>
              <a:ahLst/>
              <a:cxnLst/>
              <a:rect l="l" t="t" r="r" b="b"/>
              <a:pathLst>
                <a:path w="1979" h="6288" extrusionOk="0">
                  <a:moveTo>
                    <a:pt x="1036" y="1"/>
                  </a:moveTo>
                  <a:cubicBezTo>
                    <a:pt x="1014" y="1"/>
                    <a:pt x="993" y="5"/>
                    <a:pt x="974" y="13"/>
                  </a:cubicBezTo>
                  <a:cubicBezTo>
                    <a:pt x="501" y="192"/>
                    <a:pt x="1380" y="5551"/>
                    <a:pt x="0" y="6288"/>
                  </a:cubicBezTo>
                  <a:cubicBezTo>
                    <a:pt x="822" y="6137"/>
                    <a:pt x="1512" y="4492"/>
                    <a:pt x="1730" y="2800"/>
                  </a:cubicBezTo>
                  <a:cubicBezTo>
                    <a:pt x="1979" y="979"/>
                    <a:pt x="1383" y="1"/>
                    <a:pt x="103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5192150" y="2435525"/>
              <a:ext cx="225900" cy="224325"/>
            </a:xfrm>
            <a:custGeom>
              <a:avLst/>
              <a:gdLst/>
              <a:ahLst/>
              <a:cxnLst/>
              <a:rect l="l" t="t" r="r" b="b"/>
              <a:pathLst>
                <a:path w="9036" h="8973" extrusionOk="0">
                  <a:moveTo>
                    <a:pt x="8204" y="0"/>
                  </a:moveTo>
                  <a:cubicBezTo>
                    <a:pt x="7778" y="955"/>
                    <a:pt x="8052" y="3724"/>
                    <a:pt x="6691" y="6162"/>
                  </a:cubicBezTo>
                  <a:cubicBezTo>
                    <a:pt x="6155" y="7140"/>
                    <a:pt x="5349" y="7468"/>
                    <a:pt x="4430" y="7468"/>
                  </a:cubicBezTo>
                  <a:cubicBezTo>
                    <a:pt x="3049" y="7468"/>
                    <a:pt x="1413" y="6727"/>
                    <a:pt x="57" y="6342"/>
                  </a:cubicBezTo>
                  <a:lnTo>
                    <a:pt x="57" y="6342"/>
                  </a:lnTo>
                  <a:cubicBezTo>
                    <a:pt x="0" y="6663"/>
                    <a:pt x="199" y="8241"/>
                    <a:pt x="199" y="8241"/>
                  </a:cubicBezTo>
                  <a:cubicBezTo>
                    <a:pt x="1346" y="8546"/>
                    <a:pt x="2816" y="8972"/>
                    <a:pt x="4185" y="8972"/>
                  </a:cubicBezTo>
                  <a:cubicBezTo>
                    <a:pt x="5535" y="8972"/>
                    <a:pt x="6786" y="8558"/>
                    <a:pt x="7533" y="7202"/>
                  </a:cubicBezTo>
                  <a:cubicBezTo>
                    <a:pt x="9035" y="4480"/>
                    <a:pt x="8317" y="964"/>
                    <a:pt x="9035" y="473"/>
                  </a:cubicBezTo>
                  <a:lnTo>
                    <a:pt x="8204" y="0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5195925" y="2442850"/>
              <a:ext cx="222350" cy="219100"/>
            </a:xfrm>
            <a:custGeom>
              <a:avLst/>
              <a:gdLst/>
              <a:ahLst/>
              <a:cxnLst/>
              <a:rect l="l" t="t" r="r" b="b"/>
              <a:pathLst>
                <a:path w="8894" h="8764" extrusionOk="0">
                  <a:moveTo>
                    <a:pt x="8563" y="0"/>
                  </a:moveTo>
                  <a:cubicBezTo>
                    <a:pt x="8147" y="974"/>
                    <a:pt x="8591" y="4045"/>
                    <a:pt x="7240" y="6483"/>
                  </a:cubicBezTo>
                  <a:cubicBezTo>
                    <a:pt x="6493" y="7840"/>
                    <a:pt x="5240" y="8254"/>
                    <a:pt x="3889" y="8254"/>
                  </a:cubicBezTo>
                  <a:cubicBezTo>
                    <a:pt x="2558" y="8254"/>
                    <a:pt x="1131" y="7851"/>
                    <a:pt x="1" y="7551"/>
                  </a:cubicBezTo>
                  <a:lnTo>
                    <a:pt x="1" y="7551"/>
                  </a:lnTo>
                  <a:cubicBezTo>
                    <a:pt x="19" y="7787"/>
                    <a:pt x="161" y="8109"/>
                    <a:pt x="161" y="8109"/>
                  </a:cubicBezTo>
                  <a:cubicBezTo>
                    <a:pt x="1263" y="8396"/>
                    <a:pt x="2630" y="8764"/>
                    <a:pt x="3921" y="8764"/>
                  </a:cubicBezTo>
                  <a:cubicBezTo>
                    <a:pt x="5309" y="8764"/>
                    <a:pt x="6607" y="8338"/>
                    <a:pt x="7391" y="6927"/>
                  </a:cubicBezTo>
                  <a:cubicBezTo>
                    <a:pt x="8894" y="4196"/>
                    <a:pt x="8175" y="690"/>
                    <a:pt x="8894" y="189"/>
                  </a:cubicBezTo>
                  <a:lnTo>
                    <a:pt x="8563" y="0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5160475" y="2542075"/>
              <a:ext cx="71150" cy="139425"/>
            </a:xfrm>
            <a:custGeom>
              <a:avLst/>
              <a:gdLst/>
              <a:ahLst/>
              <a:cxnLst/>
              <a:rect l="l" t="t" r="r" b="b"/>
              <a:pathLst>
                <a:path w="2846" h="5577" extrusionOk="0">
                  <a:moveTo>
                    <a:pt x="1286" y="0"/>
                  </a:moveTo>
                  <a:lnTo>
                    <a:pt x="1" y="5576"/>
                  </a:lnTo>
                  <a:cubicBezTo>
                    <a:pt x="918" y="5283"/>
                    <a:pt x="1976" y="4575"/>
                    <a:pt x="2846" y="3422"/>
                  </a:cubicBezTo>
                  <a:cubicBezTo>
                    <a:pt x="2846" y="3422"/>
                    <a:pt x="2411" y="1418"/>
                    <a:pt x="1286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5188125" y="2615325"/>
              <a:ext cx="37600" cy="58125"/>
            </a:xfrm>
            <a:custGeom>
              <a:avLst/>
              <a:gdLst/>
              <a:ahLst/>
              <a:cxnLst/>
              <a:rect l="l" t="t" r="r" b="b"/>
              <a:pathLst>
                <a:path w="1504" h="2325" extrusionOk="0">
                  <a:moveTo>
                    <a:pt x="1456" y="0"/>
                  </a:moveTo>
                  <a:cubicBezTo>
                    <a:pt x="1173" y="926"/>
                    <a:pt x="738" y="1682"/>
                    <a:pt x="1" y="2325"/>
                  </a:cubicBezTo>
                  <a:cubicBezTo>
                    <a:pt x="322" y="2268"/>
                    <a:pt x="889" y="2060"/>
                    <a:pt x="1277" y="1786"/>
                  </a:cubicBezTo>
                  <a:cubicBezTo>
                    <a:pt x="1277" y="1786"/>
                    <a:pt x="1503" y="860"/>
                    <a:pt x="145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4814600" y="2744775"/>
              <a:ext cx="28975" cy="17875"/>
            </a:xfrm>
            <a:custGeom>
              <a:avLst/>
              <a:gdLst/>
              <a:ahLst/>
              <a:cxnLst/>
              <a:rect l="l" t="t" r="r" b="b"/>
              <a:pathLst>
                <a:path w="1159" h="715" extrusionOk="0">
                  <a:moveTo>
                    <a:pt x="743" y="0"/>
                  </a:moveTo>
                  <a:cubicBezTo>
                    <a:pt x="417" y="0"/>
                    <a:pt x="0" y="162"/>
                    <a:pt x="0" y="162"/>
                  </a:cubicBezTo>
                  <a:cubicBezTo>
                    <a:pt x="323" y="541"/>
                    <a:pt x="601" y="714"/>
                    <a:pt x="800" y="714"/>
                  </a:cubicBezTo>
                  <a:cubicBezTo>
                    <a:pt x="969" y="714"/>
                    <a:pt x="1081" y="590"/>
                    <a:pt x="1115" y="360"/>
                  </a:cubicBezTo>
                  <a:cubicBezTo>
                    <a:pt x="1159" y="82"/>
                    <a:pt x="974" y="0"/>
                    <a:pt x="743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5120325" y="2559775"/>
              <a:ext cx="94300" cy="332950"/>
            </a:xfrm>
            <a:custGeom>
              <a:avLst/>
              <a:gdLst/>
              <a:ahLst/>
              <a:cxnLst/>
              <a:rect l="l" t="t" r="r" b="b"/>
              <a:pathLst>
                <a:path w="3772" h="13318" extrusionOk="0">
                  <a:moveTo>
                    <a:pt x="2450" y="0"/>
                  </a:moveTo>
                  <a:cubicBezTo>
                    <a:pt x="1524" y="0"/>
                    <a:pt x="421" y="1449"/>
                    <a:pt x="681" y="2846"/>
                  </a:cubicBezTo>
                  <a:cubicBezTo>
                    <a:pt x="1305" y="6125"/>
                    <a:pt x="0" y="7203"/>
                    <a:pt x="66" y="7656"/>
                  </a:cubicBezTo>
                  <a:cubicBezTo>
                    <a:pt x="189" y="8308"/>
                    <a:pt x="766" y="8280"/>
                    <a:pt x="1475" y="13317"/>
                  </a:cubicBezTo>
                  <a:lnTo>
                    <a:pt x="2287" y="13317"/>
                  </a:lnTo>
                  <a:cubicBezTo>
                    <a:pt x="1012" y="9112"/>
                    <a:pt x="1692" y="7807"/>
                    <a:pt x="1711" y="7401"/>
                  </a:cubicBezTo>
                  <a:cubicBezTo>
                    <a:pt x="1739" y="6985"/>
                    <a:pt x="945" y="6673"/>
                    <a:pt x="2703" y="3819"/>
                  </a:cubicBezTo>
                  <a:cubicBezTo>
                    <a:pt x="3507" y="2543"/>
                    <a:pt x="3771" y="521"/>
                    <a:pt x="2798" y="77"/>
                  </a:cubicBezTo>
                  <a:cubicBezTo>
                    <a:pt x="2687" y="25"/>
                    <a:pt x="2570" y="0"/>
                    <a:pt x="245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5122675" y="2743125"/>
              <a:ext cx="55550" cy="149350"/>
            </a:xfrm>
            <a:custGeom>
              <a:avLst/>
              <a:gdLst/>
              <a:ahLst/>
              <a:cxnLst/>
              <a:rect l="l" t="t" r="r" b="b"/>
              <a:pathLst>
                <a:path w="2222" h="5974" extrusionOk="0">
                  <a:moveTo>
                    <a:pt x="1645" y="1"/>
                  </a:moveTo>
                  <a:cubicBezTo>
                    <a:pt x="1291" y="283"/>
                    <a:pt x="910" y="441"/>
                    <a:pt x="536" y="441"/>
                  </a:cubicBezTo>
                  <a:cubicBezTo>
                    <a:pt x="471" y="441"/>
                    <a:pt x="406" y="436"/>
                    <a:pt x="341" y="426"/>
                  </a:cubicBezTo>
                  <a:cubicBezTo>
                    <a:pt x="228" y="407"/>
                    <a:pt x="105" y="379"/>
                    <a:pt x="1" y="322"/>
                  </a:cubicBezTo>
                  <a:lnTo>
                    <a:pt x="1" y="322"/>
                  </a:lnTo>
                  <a:cubicBezTo>
                    <a:pt x="114" y="965"/>
                    <a:pt x="700" y="974"/>
                    <a:pt x="1409" y="5974"/>
                  </a:cubicBezTo>
                  <a:lnTo>
                    <a:pt x="2222" y="5974"/>
                  </a:lnTo>
                  <a:cubicBezTo>
                    <a:pt x="946" y="1778"/>
                    <a:pt x="1617" y="473"/>
                    <a:pt x="1645" y="67"/>
                  </a:cubicBezTo>
                  <a:lnTo>
                    <a:pt x="1645" y="1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5370775" y="2434100"/>
              <a:ext cx="41825" cy="38075"/>
            </a:xfrm>
            <a:custGeom>
              <a:avLst/>
              <a:gdLst/>
              <a:ahLst/>
              <a:cxnLst/>
              <a:rect l="l" t="t" r="r" b="b"/>
              <a:pathLst>
                <a:path w="1673" h="1523" extrusionOk="0">
                  <a:moveTo>
                    <a:pt x="0" y="1"/>
                  </a:moveTo>
                  <a:cubicBezTo>
                    <a:pt x="350" y="1343"/>
                    <a:pt x="1474" y="1522"/>
                    <a:pt x="1474" y="1522"/>
                  </a:cubicBezTo>
                  <a:lnTo>
                    <a:pt x="1673" y="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5344900" y="2367875"/>
              <a:ext cx="178750" cy="89975"/>
            </a:xfrm>
            <a:custGeom>
              <a:avLst/>
              <a:gdLst/>
              <a:ahLst/>
              <a:cxnLst/>
              <a:rect l="l" t="t" r="r" b="b"/>
              <a:pathLst>
                <a:path w="7150" h="3599" extrusionOk="0">
                  <a:moveTo>
                    <a:pt x="2583" y="1"/>
                  </a:moveTo>
                  <a:cubicBezTo>
                    <a:pt x="1656" y="1"/>
                    <a:pt x="1" y="750"/>
                    <a:pt x="629" y="2082"/>
                  </a:cubicBezTo>
                  <a:cubicBezTo>
                    <a:pt x="982" y="2827"/>
                    <a:pt x="1509" y="3598"/>
                    <a:pt x="2691" y="3598"/>
                  </a:cubicBezTo>
                  <a:cubicBezTo>
                    <a:pt x="3249" y="3598"/>
                    <a:pt x="3953" y="3426"/>
                    <a:pt x="4853" y="2999"/>
                  </a:cubicBezTo>
                  <a:cubicBezTo>
                    <a:pt x="4853" y="2999"/>
                    <a:pt x="5520" y="3414"/>
                    <a:pt x="6098" y="3414"/>
                  </a:cubicBezTo>
                  <a:cubicBezTo>
                    <a:pt x="6410" y="3414"/>
                    <a:pt x="6696" y="3294"/>
                    <a:pt x="6838" y="2924"/>
                  </a:cubicBezTo>
                  <a:cubicBezTo>
                    <a:pt x="7150" y="2101"/>
                    <a:pt x="6809" y="2215"/>
                    <a:pt x="6658" y="1875"/>
                  </a:cubicBezTo>
                  <a:cubicBezTo>
                    <a:pt x="6441" y="1430"/>
                    <a:pt x="5997" y="1119"/>
                    <a:pt x="5467" y="1081"/>
                  </a:cubicBezTo>
                  <a:cubicBezTo>
                    <a:pt x="4768" y="1043"/>
                    <a:pt x="3870" y="816"/>
                    <a:pt x="3076" y="126"/>
                  </a:cubicBezTo>
                  <a:cubicBezTo>
                    <a:pt x="2978" y="42"/>
                    <a:pt x="2801" y="1"/>
                    <a:pt x="258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5372175" y="2437650"/>
              <a:ext cx="143450" cy="22300"/>
            </a:xfrm>
            <a:custGeom>
              <a:avLst/>
              <a:gdLst/>
              <a:ahLst/>
              <a:cxnLst/>
              <a:rect l="l" t="t" r="r" b="b"/>
              <a:pathLst>
                <a:path w="5738" h="892" extrusionOk="0">
                  <a:moveTo>
                    <a:pt x="3686" y="0"/>
                  </a:moveTo>
                  <a:cubicBezTo>
                    <a:pt x="2726" y="456"/>
                    <a:pt x="1996" y="641"/>
                    <a:pt x="1424" y="641"/>
                  </a:cubicBezTo>
                  <a:cubicBezTo>
                    <a:pt x="786" y="641"/>
                    <a:pt x="345" y="410"/>
                    <a:pt x="1" y="66"/>
                  </a:cubicBezTo>
                  <a:lnTo>
                    <a:pt x="1" y="66"/>
                  </a:lnTo>
                  <a:cubicBezTo>
                    <a:pt x="367" y="519"/>
                    <a:pt x="884" y="892"/>
                    <a:pt x="1705" y="892"/>
                  </a:cubicBezTo>
                  <a:cubicBezTo>
                    <a:pt x="2238" y="892"/>
                    <a:pt x="2900" y="735"/>
                    <a:pt x="3734" y="340"/>
                  </a:cubicBezTo>
                  <a:cubicBezTo>
                    <a:pt x="3734" y="340"/>
                    <a:pt x="4342" y="668"/>
                    <a:pt x="4901" y="668"/>
                  </a:cubicBezTo>
                  <a:cubicBezTo>
                    <a:pt x="5248" y="668"/>
                    <a:pt x="5576" y="542"/>
                    <a:pt x="5728" y="133"/>
                  </a:cubicBezTo>
                  <a:cubicBezTo>
                    <a:pt x="5728" y="123"/>
                    <a:pt x="5737" y="114"/>
                    <a:pt x="5737" y="104"/>
                  </a:cubicBezTo>
                  <a:lnTo>
                    <a:pt x="5737" y="104"/>
                  </a:lnTo>
                  <a:cubicBezTo>
                    <a:pt x="5588" y="376"/>
                    <a:pt x="5336" y="470"/>
                    <a:pt x="5058" y="470"/>
                  </a:cubicBezTo>
                  <a:cubicBezTo>
                    <a:pt x="4436" y="470"/>
                    <a:pt x="3686" y="0"/>
                    <a:pt x="36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5347200" y="2367000"/>
              <a:ext cx="176400" cy="82050"/>
            </a:xfrm>
            <a:custGeom>
              <a:avLst/>
              <a:gdLst/>
              <a:ahLst/>
              <a:cxnLst/>
              <a:rect l="l" t="t" r="r" b="b"/>
              <a:pathLst>
                <a:path w="7056" h="3282" extrusionOk="0">
                  <a:moveTo>
                    <a:pt x="2432" y="0"/>
                  </a:moveTo>
                  <a:cubicBezTo>
                    <a:pt x="1505" y="0"/>
                    <a:pt x="1" y="648"/>
                    <a:pt x="461" y="2117"/>
                  </a:cubicBezTo>
                  <a:cubicBezTo>
                    <a:pt x="731" y="3000"/>
                    <a:pt x="1602" y="3282"/>
                    <a:pt x="2027" y="3282"/>
                  </a:cubicBezTo>
                  <a:cubicBezTo>
                    <a:pt x="2048" y="3282"/>
                    <a:pt x="2068" y="3281"/>
                    <a:pt x="2087" y="3280"/>
                  </a:cubicBezTo>
                  <a:cubicBezTo>
                    <a:pt x="3117" y="3223"/>
                    <a:pt x="4033" y="2845"/>
                    <a:pt x="4723" y="2410"/>
                  </a:cubicBezTo>
                  <a:cubicBezTo>
                    <a:pt x="4765" y="2384"/>
                    <a:pt x="4828" y="2372"/>
                    <a:pt x="4905" y="2372"/>
                  </a:cubicBezTo>
                  <a:cubicBezTo>
                    <a:pt x="5360" y="2372"/>
                    <a:pt x="6334" y="2765"/>
                    <a:pt x="6705" y="2765"/>
                  </a:cubicBezTo>
                  <a:cubicBezTo>
                    <a:pt x="6785" y="2765"/>
                    <a:pt x="6837" y="2747"/>
                    <a:pt x="6850" y="2703"/>
                  </a:cubicBezTo>
                  <a:cubicBezTo>
                    <a:pt x="7055" y="1946"/>
                    <a:pt x="6567" y="1078"/>
                    <a:pt x="6053" y="1078"/>
                  </a:cubicBezTo>
                  <a:cubicBezTo>
                    <a:pt x="6048" y="1078"/>
                    <a:pt x="6042" y="1078"/>
                    <a:pt x="6037" y="1078"/>
                  </a:cubicBezTo>
                  <a:cubicBezTo>
                    <a:pt x="5886" y="1086"/>
                    <a:pt x="5692" y="1107"/>
                    <a:pt x="5461" y="1107"/>
                  </a:cubicBezTo>
                  <a:cubicBezTo>
                    <a:pt x="4870" y="1107"/>
                    <a:pt x="4032" y="971"/>
                    <a:pt x="3013" y="142"/>
                  </a:cubicBezTo>
                  <a:cubicBezTo>
                    <a:pt x="2897" y="49"/>
                    <a:pt x="2686" y="0"/>
                    <a:pt x="243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5239625" y="2481600"/>
              <a:ext cx="102100" cy="88200"/>
            </a:xfrm>
            <a:custGeom>
              <a:avLst/>
              <a:gdLst/>
              <a:ahLst/>
              <a:cxnLst/>
              <a:rect l="l" t="t" r="r" b="b"/>
              <a:pathLst>
                <a:path w="4084" h="3528" extrusionOk="0">
                  <a:moveTo>
                    <a:pt x="1" y="0"/>
                  </a:moveTo>
                  <a:lnTo>
                    <a:pt x="1" y="0"/>
                  </a:lnTo>
                  <a:cubicBezTo>
                    <a:pt x="965" y="1238"/>
                    <a:pt x="559" y="3242"/>
                    <a:pt x="2023" y="3497"/>
                  </a:cubicBezTo>
                  <a:cubicBezTo>
                    <a:pt x="2150" y="3518"/>
                    <a:pt x="2273" y="3527"/>
                    <a:pt x="2392" y="3527"/>
                  </a:cubicBezTo>
                  <a:cubicBezTo>
                    <a:pt x="3143" y="3527"/>
                    <a:pt x="3733" y="3134"/>
                    <a:pt x="4084" y="2571"/>
                  </a:cubicBezTo>
                  <a:lnTo>
                    <a:pt x="4084" y="2571"/>
                  </a:lnTo>
                  <a:cubicBezTo>
                    <a:pt x="3961" y="2703"/>
                    <a:pt x="3724" y="2741"/>
                    <a:pt x="3545" y="2760"/>
                  </a:cubicBezTo>
                  <a:cubicBezTo>
                    <a:pt x="3433" y="2776"/>
                    <a:pt x="3325" y="2785"/>
                    <a:pt x="3219" y="2785"/>
                  </a:cubicBezTo>
                  <a:cubicBezTo>
                    <a:pt x="2310" y="2785"/>
                    <a:pt x="1603" y="2187"/>
                    <a:pt x="1078" y="1333"/>
                  </a:cubicBezTo>
                  <a:cubicBezTo>
                    <a:pt x="766" y="841"/>
                    <a:pt x="530" y="293"/>
                    <a:pt x="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5157875" y="2874600"/>
              <a:ext cx="27925" cy="20475"/>
            </a:xfrm>
            <a:custGeom>
              <a:avLst/>
              <a:gdLst/>
              <a:ahLst/>
              <a:cxnLst/>
              <a:rect l="l" t="t" r="r" b="b"/>
              <a:pathLst>
                <a:path w="1117" h="819" extrusionOk="0">
                  <a:moveTo>
                    <a:pt x="499" y="0"/>
                  </a:moveTo>
                  <a:cubicBezTo>
                    <a:pt x="482" y="0"/>
                    <a:pt x="464" y="2"/>
                    <a:pt x="445" y="6"/>
                  </a:cubicBezTo>
                  <a:cubicBezTo>
                    <a:pt x="20" y="100"/>
                    <a:pt x="1" y="819"/>
                    <a:pt x="1" y="819"/>
                  </a:cubicBezTo>
                  <a:lnTo>
                    <a:pt x="1116" y="819"/>
                  </a:lnTo>
                  <a:cubicBezTo>
                    <a:pt x="1116" y="819"/>
                    <a:pt x="875" y="0"/>
                    <a:pt x="499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4954000" y="2872225"/>
              <a:ext cx="28125" cy="20500"/>
            </a:xfrm>
            <a:custGeom>
              <a:avLst/>
              <a:gdLst/>
              <a:ahLst/>
              <a:cxnLst/>
              <a:rect l="l" t="t" r="r" b="b"/>
              <a:pathLst>
                <a:path w="1125" h="820" extrusionOk="0">
                  <a:moveTo>
                    <a:pt x="507" y="1"/>
                  </a:moveTo>
                  <a:cubicBezTo>
                    <a:pt x="489" y="1"/>
                    <a:pt x="472" y="3"/>
                    <a:pt x="454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125" y="819"/>
                  </a:lnTo>
                  <a:cubicBezTo>
                    <a:pt x="1125" y="819"/>
                    <a:pt x="875" y="1"/>
                    <a:pt x="507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5018725" y="2872225"/>
              <a:ext cx="30025" cy="20500"/>
            </a:xfrm>
            <a:custGeom>
              <a:avLst/>
              <a:gdLst/>
              <a:ahLst/>
              <a:cxnLst/>
              <a:rect l="l" t="t" r="r" b="b"/>
              <a:pathLst>
                <a:path w="1201" h="820" extrusionOk="0">
                  <a:moveTo>
                    <a:pt x="531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19" y="101"/>
                    <a:pt x="1" y="819"/>
                    <a:pt x="1" y="819"/>
                  </a:cubicBezTo>
                  <a:lnTo>
                    <a:pt x="1201" y="819"/>
                  </a:lnTo>
                  <a:cubicBezTo>
                    <a:pt x="1201" y="819"/>
                    <a:pt x="934" y="1"/>
                    <a:pt x="531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5217675" y="2872225"/>
              <a:ext cx="30250" cy="20500"/>
            </a:xfrm>
            <a:custGeom>
              <a:avLst/>
              <a:gdLst/>
              <a:ahLst/>
              <a:cxnLst/>
              <a:rect l="l" t="t" r="r" b="b"/>
              <a:pathLst>
                <a:path w="1210" h="820" extrusionOk="0">
                  <a:moveTo>
                    <a:pt x="532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210" y="819"/>
                  </a:lnTo>
                  <a:cubicBezTo>
                    <a:pt x="1210" y="819"/>
                    <a:pt x="943" y="1"/>
                    <a:pt x="532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4895625" y="2487225"/>
              <a:ext cx="142625" cy="183650"/>
            </a:xfrm>
            <a:custGeom>
              <a:avLst/>
              <a:gdLst/>
              <a:ahLst/>
              <a:cxnLst/>
              <a:rect l="l" t="t" r="r" b="b"/>
              <a:pathLst>
                <a:path w="5705" h="7346" extrusionOk="0">
                  <a:moveTo>
                    <a:pt x="3191" y="0"/>
                  </a:moveTo>
                  <a:cubicBezTo>
                    <a:pt x="3085" y="0"/>
                    <a:pt x="2976" y="10"/>
                    <a:pt x="2864" y="30"/>
                  </a:cubicBezTo>
                  <a:cubicBezTo>
                    <a:pt x="1239" y="333"/>
                    <a:pt x="1" y="484"/>
                    <a:pt x="1" y="3707"/>
                  </a:cubicBezTo>
                  <a:cubicBezTo>
                    <a:pt x="1" y="4226"/>
                    <a:pt x="672" y="7345"/>
                    <a:pt x="1428" y="7345"/>
                  </a:cubicBezTo>
                  <a:cubicBezTo>
                    <a:pt x="2250" y="7336"/>
                    <a:pt x="4112" y="5691"/>
                    <a:pt x="4773" y="4274"/>
                  </a:cubicBezTo>
                  <a:cubicBezTo>
                    <a:pt x="5704" y="2278"/>
                    <a:pt x="4805" y="0"/>
                    <a:pt x="319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5102600" y="2516000"/>
              <a:ext cx="111950" cy="173875"/>
            </a:xfrm>
            <a:custGeom>
              <a:avLst/>
              <a:gdLst/>
              <a:ahLst/>
              <a:cxnLst/>
              <a:rect l="l" t="t" r="r" b="b"/>
              <a:pathLst>
                <a:path w="4478" h="6955" extrusionOk="0">
                  <a:moveTo>
                    <a:pt x="2682" y="1"/>
                  </a:moveTo>
                  <a:cubicBezTo>
                    <a:pt x="2605" y="1"/>
                    <a:pt x="2527" y="14"/>
                    <a:pt x="2448" y="42"/>
                  </a:cubicBezTo>
                  <a:cubicBezTo>
                    <a:pt x="1456" y="410"/>
                    <a:pt x="1" y="467"/>
                    <a:pt x="1012" y="3227"/>
                  </a:cubicBezTo>
                  <a:cubicBezTo>
                    <a:pt x="1465" y="4436"/>
                    <a:pt x="1371" y="6591"/>
                    <a:pt x="1834" y="6922"/>
                  </a:cubicBezTo>
                  <a:cubicBezTo>
                    <a:pt x="1866" y="6944"/>
                    <a:pt x="1905" y="6955"/>
                    <a:pt x="1948" y="6955"/>
                  </a:cubicBezTo>
                  <a:cubicBezTo>
                    <a:pt x="2489" y="6955"/>
                    <a:pt x="3821" y="5293"/>
                    <a:pt x="4083" y="4068"/>
                  </a:cubicBezTo>
                  <a:cubicBezTo>
                    <a:pt x="4478" y="2225"/>
                    <a:pt x="3676" y="1"/>
                    <a:pt x="268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5095750" y="2390400"/>
              <a:ext cx="98300" cy="102000"/>
            </a:xfrm>
            <a:custGeom>
              <a:avLst/>
              <a:gdLst/>
              <a:ahLst/>
              <a:cxnLst/>
              <a:rect l="l" t="t" r="r" b="b"/>
              <a:pathLst>
                <a:path w="3932" h="4080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1890"/>
                    <a:pt x="265" y="3705"/>
                    <a:pt x="1418" y="4036"/>
                  </a:cubicBezTo>
                  <a:cubicBezTo>
                    <a:pt x="1527" y="4066"/>
                    <a:pt x="1637" y="4080"/>
                    <a:pt x="1748" y="4080"/>
                  </a:cubicBezTo>
                  <a:cubicBezTo>
                    <a:pt x="2368" y="4080"/>
                    <a:pt x="3034" y="3644"/>
                    <a:pt x="3932" y="3147"/>
                  </a:cubicBezTo>
                  <a:lnTo>
                    <a:pt x="3932" y="3147"/>
                  </a:lnTo>
                  <a:cubicBezTo>
                    <a:pt x="3464" y="3327"/>
                    <a:pt x="2996" y="3615"/>
                    <a:pt x="2597" y="3615"/>
                  </a:cubicBezTo>
                  <a:cubicBezTo>
                    <a:pt x="2513" y="3615"/>
                    <a:pt x="2431" y="3602"/>
                    <a:pt x="2354" y="3572"/>
                  </a:cubicBezTo>
                  <a:cubicBezTo>
                    <a:pt x="1749" y="3365"/>
                    <a:pt x="1135" y="832"/>
                    <a:pt x="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5443050" y="2418275"/>
              <a:ext cx="60050" cy="36775"/>
            </a:xfrm>
            <a:custGeom>
              <a:avLst/>
              <a:gdLst/>
              <a:ahLst/>
              <a:cxnLst/>
              <a:rect l="l" t="t" r="r" b="b"/>
              <a:pathLst>
                <a:path w="2402" h="1471" extrusionOk="0">
                  <a:moveTo>
                    <a:pt x="814" y="0"/>
                  </a:moveTo>
                  <a:cubicBezTo>
                    <a:pt x="814" y="0"/>
                    <a:pt x="1" y="256"/>
                    <a:pt x="360" y="1248"/>
                  </a:cubicBezTo>
                  <a:lnTo>
                    <a:pt x="814" y="1097"/>
                  </a:lnTo>
                  <a:cubicBezTo>
                    <a:pt x="1273" y="1365"/>
                    <a:pt x="1617" y="1470"/>
                    <a:pt x="1998" y="1470"/>
                  </a:cubicBezTo>
                  <a:cubicBezTo>
                    <a:pt x="2126" y="1470"/>
                    <a:pt x="2259" y="1458"/>
                    <a:pt x="2401" y="1437"/>
                  </a:cubicBezTo>
                  <a:cubicBezTo>
                    <a:pt x="2401" y="1437"/>
                    <a:pt x="521" y="1049"/>
                    <a:pt x="814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5451850" y="2429575"/>
              <a:ext cx="69450" cy="24675"/>
            </a:xfrm>
            <a:custGeom>
              <a:avLst/>
              <a:gdLst/>
              <a:ahLst/>
              <a:cxnLst/>
              <a:rect l="l" t="t" r="r" b="b"/>
              <a:pathLst>
                <a:path w="2778" h="987" extrusionOk="0">
                  <a:moveTo>
                    <a:pt x="425" y="0"/>
                  </a:moveTo>
                  <a:cubicBezTo>
                    <a:pt x="0" y="0"/>
                    <a:pt x="498" y="716"/>
                    <a:pt x="1426" y="919"/>
                  </a:cubicBezTo>
                  <a:cubicBezTo>
                    <a:pt x="1593" y="956"/>
                    <a:pt x="1864" y="986"/>
                    <a:pt x="2111" y="986"/>
                  </a:cubicBezTo>
                  <a:cubicBezTo>
                    <a:pt x="2367" y="986"/>
                    <a:pt x="2596" y="953"/>
                    <a:pt x="2654" y="862"/>
                  </a:cubicBezTo>
                  <a:cubicBezTo>
                    <a:pt x="2777" y="645"/>
                    <a:pt x="1596" y="238"/>
                    <a:pt x="528" y="11"/>
                  </a:cubicBezTo>
                  <a:cubicBezTo>
                    <a:pt x="489" y="4"/>
                    <a:pt x="455" y="0"/>
                    <a:pt x="425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5451000" y="2419950"/>
              <a:ext cx="71000" cy="28775"/>
            </a:xfrm>
            <a:custGeom>
              <a:avLst/>
              <a:gdLst/>
              <a:ahLst/>
              <a:cxnLst/>
              <a:rect l="l" t="t" r="r" b="b"/>
              <a:pathLst>
                <a:path w="2840" h="1151" extrusionOk="0">
                  <a:moveTo>
                    <a:pt x="419" y="1"/>
                  </a:moveTo>
                  <a:cubicBezTo>
                    <a:pt x="139" y="1"/>
                    <a:pt x="0" y="582"/>
                    <a:pt x="183" y="582"/>
                  </a:cubicBezTo>
                  <a:cubicBezTo>
                    <a:pt x="220" y="582"/>
                    <a:pt x="270" y="558"/>
                    <a:pt x="335" y="500"/>
                  </a:cubicBezTo>
                  <a:cubicBezTo>
                    <a:pt x="342" y="495"/>
                    <a:pt x="354" y="493"/>
                    <a:pt x="370" y="493"/>
                  </a:cubicBezTo>
                  <a:cubicBezTo>
                    <a:pt x="637" y="493"/>
                    <a:pt x="2110" y="1151"/>
                    <a:pt x="2575" y="1151"/>
                  </a:cubicBezTo>
                  <a:cubicBezTo>
                    <a:pt x="2643" y="1151"/>
                    <a:pt x="2689" y="1137"/>
                    <a:pt x="2707" y="1105"/>
                  </a:cubicBezTo>
                  <a:cubicBezTo>
                    <a:pt x="2839" y="897"/>
                    <a:pt x="1526" y="302"/>
                    <a:pt x="477" y="9"/>
                  </a:cubicBezTo>
                  <a:cubicBezTo>
                    <a:pt x="457" y="4"/>
                    <a:pt x="438" y="1"/>
                    <a:pt x="419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5457950" y="2414775"/>
              <a:ext cx="80150" cy="33950"/>
            </a:xfrm>
            <a:custGeom>
              <a:avLst/>
              <a:gdLst/>
              <a:ahLst/>
              <a:cxnLst/>
              <a:rect l="l" t="t" r="r" b="b"/>
              <a:pathLst>
                <a:path w="3206" h="1358" extrusionOk="0">
                  <a:moveTo>
                    <a:pt x="515" y="0"/>
                  </a:moveTo>
                  <a:cubicBezTo>
                    <a:pt x="361" y="0"/>
                    <a:pt x="240" y="26"/>
                    <a:pt x="170" y="84"/>
                  </a:cubicBezTo>
                  <a:cubicBezTo>
                    <a:pt x="0" y="235"/>
                    <a:pt x="10" y="566"/>
                    <a:pt x="199" y="613"/>
                  </a:cubicBezTo>
                  <a:cubicBezTo>
                    <a:pt x="476" y="691"/>
                    <a:pt x="2050" y="1358"/>
                    <a:pt x="2454" y="1358"/>
                  </a:cubicBezTo>
                  <a:cubicBezTo>
                    <a:pt x="2491" y="1358"/>
                    <a:pt x="2518" y="1352"/>
                    <a:pt x="2533" y="1341"/>
                  </a:cubicBezTo>
                  <a:cubicBezTo>
                    <a:pt x="3206" y="796"/>
                    <a:pt x="1367" y="0"/>
                    <a:pt x="5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5477075" y="2406250"/>
              <a:ext cx="42325" cy="17375"/>
            </a:xfrm>
            <a:custGeom>
              <a:avLst/>
              <a:gdLst/>
              <a:ahLst/>
              <a:cxnLst/>
              <a:rect l="l" t="t" r="r" b="b"/>
              <a:pathLst>
                <a:path w="1693" h="695" extrusionOk="0">
                  <a:moveTo>
                    <a:pt x="557" y="1"/>
                  </a:moveTo>
                  <a:cubicBezTo>
                    <a:pt x="313" y="1"/>
                    <a:pt x="101" y="31"/>
                    <a:pt x="67" y="122"/>
                  </a:cubicBezTo>
                  <a:cubicBezTo>
                    <a:pt x="1" y="330"/>
                    <a:pt x="804" y="368"/>
                    <a:pt x="1551" y="689"/>
                  </a:cubicBezTo>
                  <a:cubicBezTo>
                    <a:pt x="1559" y="693"/>
                    <a:pt x="1567" y="694"/>
                    <a:pt x="1573" y="694"/>
                  </a:cubicBezTo>
                  <a:cubicBezTo>
                    <a:pt x="1693" y="694"/>
                    <a:pt x="1434" y="130"/>
                    <a:pt x="1381" y="94"/>
                  </a:cubicBezTo>
                  <a:cubicBezTo>
                    <a:pt x="1347" y="66"/>
                    <a:pt x="917" y="1"/>
                    <a:pt x="557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5487000" y="2409300"/>
              <a:ext cx="30250" cy="10275"/>
            </a:xfrm>
            <a:custGeom>
              <a:avLst/>
              <a:gdLst/>
              <a:ahLst/>
              <a:cxnLst/>
              <a:rect l="l" t="t" r="r" b="b"/>
              <a:pathLst>
                <a:path w="1210" h="411" extrusionOk="0">
                  <a:moveTo>
                    <a:pt x="431" y="0"/>
                  </a:moveTo>
                  <a:cubicBezTo>
                    <a:pt x="243" y="0"/>
                    <a:pt x="76" y="23"/>
                    <a:pt x="48" y="95"/>
                  </a:cubicBezTo>
                  <a:cubicBezTo>
                    <a:pt x="1" y="246"/>
                    <a:pt x="549" y="170"/>
                    <a:pt x="1088" y="407"/>
                  </a:cubicBezTo>
                  <a:cubicBezTo>
                    <a:pt x="1097" y="410"/>
                    <a:pt x="1104" y="411"/>
                    <a:pt x="1111" y="411"/>
                  </a:cubicBezTo>
                  <a:cubicBezTo>
                    <a:pt x="1209" y="411"/>
                    <a:pt x="1065" y="102"/>
                    <a:pt x="1012" y="66"/>
                  </a:cubicBezTo>
                  <a:cubicBezTo>
                    <a:pt x="990" y="44"/>
                    <a:pt x="691" y="0"/>
                    <a:pt x="43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5399625" y="2389100"/>
              <a:ext cx="40850" cy="22125"/>
            </a:xfrm>
            <a:custGeom>
              <a:avLst/>
              <a:gdLst/>
              <a:ahLst/>
              <a:cxnLst/>
              <a:rect l="l" t="t" r="r" b="b"/>
              <a:pathLst>
                <a:path w="1634" h="885" extrusionOk="0">
                  <a:moveTo>
                    <a:pt x="656" y="0"/>
                  </a:moveTo>
                  <a:cubicBezTo>
                    <a:pt x="375" y="0"/>
                    <a:pt x="137" y="14"/>
                    <a:pt x="122" y="52"/>
                  </a:cubicBezTo>
                  <a:cubicBezTo>
                    <a:pt x="1" y="313"/>
                    <a:pt x="393" y="884"/>
                    <a:pt x="856" y="884"/>
                  </a:cubicBezTo>
                  <a:cubicBezTo>
                    <a:pt x="863" y="884"/>
                    <a:pt x="870" y="884"/>
                    <a:pt x="878" y="884"/>
                  </a:cubicBezTo>
                  <a:cubicBezTo>
                    <a:pt x="1350" y="865"/>
                    <a:pt x="1634" y="81"/>
                    <a:pt x="1596" y="52"/>
                  </a:cubicBezTo>
                  <a:cubicBezTo>
                    <a:pt x="1574" y="30"/>
                    <a:pt x="1069" y="0"/>
                    <a:pt x="656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5404775" y="2388575"/>
              <a:ext cx="32175" cy="17925"/>
            </a:xfrm>
            <a:custGeom>
              <a:avLst/>
              <a:gdLst/>
              <a:ahLst/>
              <a:cxnLst/>
              <a:rect l="l" t="t" r="r" b="b"/>
              <a:pathLst>
                <a:path w="1287" h="717" extrusionOk="0">
                  <a:moveTo>
                    <a:pt x="779" y="1"/>
                  </a:moveTo>
                  <a:cubicBezTo>
                    <a:pt x="479" y="1"/>
                    <a:pt x="179" y="39"/>
                    <a:pt x="1" y="139"/>
                  </a:cubicBezTo>
                  <a:cubicBezTo>
                    <a:pt x="10" y="333"/>
                    <a:pt x="191" y="716"/>
                    <a:pt x="543" y="716"/>
                  </a:cubicBezTo>
                  <a:cubicBezTo>
                    <a:pt x="551" y="716"/>
                    <a:pt x="559" y="716"/>
                    <a:pt x="568" y="716"/>
                  </a:cubicBezTo>
                  <a:cubicBezTo>
                    <a:pt x="1097" y="706"/>
                    <a:pt x="1286" y="35"/>
                    <a:pt x="1286" y="35"/>
                  </a:cubicBezTo>
                  <a:cubicBezTo>
                    <a:pt x="1135" y="14"/>
                    <a:pt x="957" y="1"/>
                    <a:pt x="779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5408800" y="2385275"/>
              <a:ext cx="22150" cy="15775"/>
            </a:xfrm>
            <a:custGeom>
              <a:avLst/>
              <a:gdLst/>
              <a:ahLst/>
              <a:cxnLst/>
              <a:rect l="l" t="t" r="r" b="b"/>
              <a:pathLst>
                <a:path w="886" h="631" extrusionOk="0">
                  <a:moveTo>
                    <a:pt x="491" y="0"/>
                  </a:moveTo>
                  <a:cubicBezTo>
                    <a:pt x="262" y="0"/>
                    <a:pt x="0" y="108"/>
                    <a:pt x="10" y="281"/>
                  </a:cubicBezTo>
                  <a:cubicBezTo>
                    <a:pt x="29" y="423"/>
                    <a:pt x="76" y="630"/>
                    <a:pt x="407" y="630"/>
                  </a:cubicBezTo>
                  <a:cubicBezTo>
                    <a:pt x="412" y="631"/>
                    <a:pt x="416" y="631"/>
                    <a:pt x="421" y="631"/>
                  </a:cubicBezTo>
                  <a:cubicBezTo>
                    <a:pt x="740" y="631"/>
                    <a:pt x="804" y="309"/>
                    <a:pt x="804" y="309"/>
                  </a:cubicBezTo>
                  <a:cubicBezTo>
                    <a:pt x="885" y="92"/>
                    <a:pt x="702" y="0"/>
                    <a:pt x="49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5418025" y="2394325"/>
              <a:ext cx="5550" cy="3175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157" y="0"/>
                  </a:moveTo>
                  <a:cubicBezTo>
                    <a:pt x="113" y="0"/>
                    <a:pt x="50" y="12"/>
                    <a:pt x="0" y="32"/>
                  </a:cubicBezTo>
                  <a:cubicBezTo>
                    <a:pt x="0" y="61"/>
                    <a:pt x="10" y="127"/>
                    <a:pt x="104" y="127"/>
                  </a:cubicBezTo>
                  <a:cubicBezTo>
                    <a:pt x="199" y="127"/>
                    <a:pt x="208" y="32"/>
                    <a:pt x="208" y="32"/>
                  </a:cubicBezTo>
                  <a:cubicBezTo>
                    <a:pt x="221" y="10"/>
                    <a:pt x="197" y="0"/>
                    <a:pt x="157" y="0"/>
                  </a:cubicBezTo>
                  <a:close/>
                </a:path>
              </a:pathLst>
            </a:custGeom>
            <a:solidFill>
              <a:srgbClr val="BA8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5394150" y="2376675"/>
              <a:ext cx="47525" cy="18700"/>
            </a:xfrm>
            <a:custGeom>
              <a:avLst/>
              <a:gdLst/>
              <a:ahLst/>
              <a:cxnLst/>
              <a:rect l="l" t="t" r="r" b="b"/>
              <a:pathLst>
                <a:path w="1901" h="748" extrusionOk="0">
                  <a:moveTo>
                    <a:pt x="987" y="0"/>
                  </a:moveTo>
                  <a:cubicBezTo>
                    <a:pt x="715" y="0"/>
                    <a:pt x="402" y="132"/>
                    <a:pt x="1" y="483"/>
                  </a:cubicBezTo>
                  <a:lnTo>
                    <a:pt x="76" y="748"/>
                  </a:lnTo>
                  <a:cubicBezTo>
                    <a:pt x="76" y="748"/>
                    <a:pt x="415" y="500"/>
                    <a:pt x="1108" y="500"/>
                  </a:cubicBezTo>
                  <a:cubicBezTo>
                    <a:pt x="1334" y="500"/>
                    <a:pt x="1598" y="527"/>
                    <a:pt x="1900" y="596"/>
                  </a:cubicBezTo>
                  <a:lnTo>
                    <a:pt x="1900" y="436"/>
                  </a:lnTo>
                  <a:cubicBezTo>
                    <a:pt x="1597" y="201"/>
                    <a:pt x="1323" y="0"/>
                    <a:pt x="9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5432775" y="2419975"/>
              <a:ext cx="30625" cy="29875"/>
            </a:xfrm>
            <a:custGeom>
              <a:avLst/>
              <a:gdLst/>
              <a:ahLst/>
              <a:cxnLst/>
              <a:rect l="l" t="t" r="r" b="b"/>
              <a:pathLst>
                <a:path w="1225" h="1195" extrusionOk="0">
                  <a:moveTo>
                    <a:pt x="959" y="0"/>
                  </a:moveTo>
                  <a:cubicBezTo>
                    <a:pt x="824" y="0"/>
                    <a:pt x="130" y="267"/>
                    <a:pt x="72" y="490"/>
                  </a:cubicBezTo>
                  <a:cubicBezTo>
                    <a:pt x="0" y="712"/>
                    <a:pt x="441" y="1195"/>
                    <a:pt x="761" y="1195"/>
                  </a:cubicBezTo>
                  <a:cubicBezTo>
                    <a:pt x="780" y="1195"/>
                    <a:pt x="800" y="1193"/>
                    <a:pt x="818" y="1189"/>
                  </a:cubicBezTo>
                  <a:cubicBezTo>
                    <a:pt x="1225" y="1085"/>
                    <a:pt x="554" y="641"/>
                    <a:pt x="979" y="17"/>
                  </a:cubicBezTo>
                  <a:cubicBezTo>
                    <a:pt x="986" y="6"/>
                    <a:pt x="978" y="0"/>
                    <a:pt x="959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5379275" y="2366425"/>
              <a:ext cx="47975" cy="25875"/>
            </a:xfrm>
            <a:custGeom>
              <a:avLst/>
              <a:gdLst/>
              <a:ahLst/>
              <a:cxnLst/>
              <a:rect l="l" t="t" r="r" b="b"/>
              <a:pathLst>
                <a:path w="1919" h="1035" extrusionOk="0">
                  <a:moveTo>
                    <a:pt x="1165" y="1"/>
                  </a:moveTo>
                  <a:cubicBezTo>
                    <a:pt x="971" y="1"/>
                    <a:pt x="738" y="50"/>
                    <a:pt x="463" y="184"/>
                  </a:cubicBezTo>
                  <a:cubicBezTo>
                    <a:pt x="0" y="402"/>
                    <a:pt x="511" y="1035"/>
                    <a:pt x="511" y="1035"/>
                  </a:cubicBezTo>
                  <a:cubicBezTo>
                    <a:pt x="666" y="683"/>
                    <a:pt x="921" y="317"/>
                    <a:pt x="1581" y="317"/>
                  </a:cubicBezTo>
                  <a:cubicBezTo>
                    <a:pt x="1683" y="317"/>
                    <a:pt x="1796" y="326"/>
                    <a:pt x="1919" y="345"/>
                  </a:cubicBezTo>
                  <a:cubicBezTo>
                    <a:pt x="1919" y="345"/>
                    <a:pt x="1679" y="1"/>
                    <a:pt x="116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5395800" y="2387100"/>
              <a:ext cx="46350" cy="8275"/>
            </a:xfrm>
            <a:custGeom>
              <a:avLst/>
              <a:gdLst/>
              <a:ahLst/>
              <a:cxnLst/>
              <a:rect l="l" t="t" r="r" b="b"/>
              <a:pathLst>
                <a:path w="1854" h="331" extrusionOk="0">
                  <a:moveTo>
                    <a:pt x="1105" y="1"/>
                  </a:moveTo>
                  <a:cubicBezTo>
                    <a:pt x="367" y="1"/>
                    <a:pt x="1" y="293"/>
                    <a:pt x="1" y="293"/>
                  </a:cubicBezTo>
                  <a:lnTo>
                    <a:pt x="10" y="331"/>
                  </a:lnTo>
                  <a:cubicBezTo>
                    <a:pt x="10" y="331"/>
                    <a:pt x="352" y="115"/>
                    <a:pt x="1034" y="115"/>
                  </a:cubicBezTo>
                  <a:cubicBezTo>
                    <a:pt x="1267" y="115"/>
                    <a:pt x="1540" y="140"/>
                    <a:pt x="1853" y="208"/>
                  </a:cubicBezTo>
                  <a:lnTo>
                    <a:pt x="1825" y="85"/>
                  </a:lnTo>
                  <a:cubicBezTo>
                    <a:pt x="1555" y="24"/>
                    <a:pt x="1315" y="1"/>
                    <a:pt x="1105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5121975" y="2735350"/>
              <a:ext cx="37600" cy="28850"/>
            </a:xfrm>
            <a:custGeom>
              <a:avLst/>
              <a:gdLst/>
              <a:ahLst/>
              <a:cxnLst/>
              <a:rect l="l" t="t" r="r" b="b"/>
              <a:pathLst>
                <a:path w="1504" h="1154" extrusionOk="0">
                  <a:moveTo>
                    <a:pt x="416" y="0"/>
                  </a:moveTo>
                  <a:cubicBezTo>
                    <a:pt x="190" y="0"/>
                    <a:pt x="0" y="255"/>
                    <a:pt x="0" y="577"/>
                  </a:cubicBezTo>
                  <a:cubicBezTo>
                    <a:pt x="0" y="898"/>
                    <a:pt x="190" y="1153"/>
                    <a:pt x="416" y="1153"/>
                  </a:cubicBezTo>
                  <a:cubicBezTo>
                    <a:pt x="653" y="1153"/>
                    <a:pt x="1503" y="728"/>
                    <a:pt x="1503" y="406"/>
                  </a:cubicBezTo>
                  <a:cubicBezTo>
                    <a:pt x="1503" y="95"/>
                    <a:pt x="643" y="0"/>
                    <a:pt x="41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4907450" y="2737700"/>
              <a:ext cx="33325" cy="28850"/>
            </a:xfrm>
            <a:custGeom>
              <a:avLst/>
              <a:gdLst/>
              <a:ahLst/>
              <a:cxnLst/>
              <a:rect l="l" t="t" r="r" b="b"/>
              <a:pathLst>
                <a:path w="1333" h="1154" extrusionOk="0">
                  <a:moveTo>
                    <a:pt x="407" y="1"/>
                  </a:moveTo>
                  <a:cubicBezTo>
                    <a:pt x="189" y="1"/>
                    <a:pt x="0" y="256"/>
                    <a:pt x="0" y="577"/>
                  </a:cubicBezTo>
                  <a:cubicBezTo>
                    <a:pt x="0" y="898"/>
                    <a:pt x="189" y="1154"/>
                    <a:pt x="407" y="1154"/>
                  </a:cubicBezTo>
                  <a:cubicBezTo>
                    <a:pt x="633" y="1144"/>
                    <a:pt x="1333" y="1116"/>
                    <a:pt x="1333" y="794"/>
                  </a:cubicBezTo>
                  <a:cubicBezTo>
                    <a:pt x="1333" y="483"/>
                    <a:pt x="633" y="1"/>
                    <a:pt x="407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5433375" y="2434575"/>
              <a:ext cx="15375" cy="17500"/>
            </a:xfrm>
            <a:custGeom>
              <a:avLst/>
              <a:gdLst/>
              <a:ahLst/>
              <a:cxnLst/>
              <a:rect l="l" t="t" r="r" b="b"/>
              <a:pathLst>
                <a:path w="615" h="700" extrusionOk="0">
                  <a:moveTo>
                    <a:pt x="615" y="615"/>
                  </a:move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5" y="615"/>
                    <a:pt x="615" y="615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85" y="1"/>
                    <a:pt x="1" y="426"/>
                    <a:pt x="378" y="700"/>
                  </a:cubicBez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4" y="615"/>
                    <a:pt x="614" y="615"/>
                  </a:cubicBezTo>
                  <a:cubicBezTo>
                    <a:pt x="590" y="615"/>
                    <a:pt x="160" y="353"/>
                    <a:pt x="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4895875" y="2470225"/>
              <a:ext cx="101700" cy="109350"/>
            </a:xfrm>
            <a:custGeom>
              <a:avLst/>
              <a:gdLst/>
              <a:ahLst/>
              <a:cxnLst/>
              <a:rect l="l" t="t" r="r" b="b"/>
              <a:pathLst>
                <a:path w="4068" h="4374" extrusionOk="0">
                  <a:moveTo>
                    <a:pt x="2980" y="1"/>
                  </a:moveTo>
                  <a:cubicBezTo>
                    <a:pt x="2931" y="1"/>
                    <a:pt x="2879" y="4"/>
                    <a:pt x="2826" y="11"/>
                  </a:cubicBezTo>
                  <a:cubicBezTo>
                    <a:pt x="1853" y="134"/>
                    <a:pt x="804" y="833"/>
                    <a:pt x="369" y="1882"/>
                  </a:cubicBezTo>
                  <a:cubicBezTo>
                    <a:pt x="0" y="2752"/>
                    <a:pt x="38" y="4122"/>
                    <a:pt x="577" y="4330"/>
                  </a:cubicBezTo>
                  <a:cubicBezTo>
                    <a:pt x="668" y="4359"/>
                    <a:pt x="768" y="4374"/>
                    <a:pt x="875" y="4374"/>
                  </a:cubicBezTo>
                  <a:cubicBezTo>
                    <a:pt x="1526" y="4374"/>
                    <a:pt x="2437" y="3840"/>
                    <a:pt x="3119" y="2874"/>
                  </a:cubicBezTo>
                  <a:cubicBezTo>
                    <a:pt x="4067" y="1511"/>
                    <a:pt x="4032" y="1"/>
                    <a:pt x="2980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5122925" y="2533300"/>
              <a:ext cx="45125" cy="82050"/>
            </a:xfrm>
            <a:custGeom>
              <a:avLst/>
              <a:gdLst/>
              <a:ahLst/>
              <a:cxnLst/>
              <a:rect l="l" t="t" r="r" b="b"/>
              <a:pathLst>
                <a:path w="1805" h="3282" extrusionOk="0">
                  <a:moveTo>
                    <a:pt x="1110" y="0"/>
                  </a:moveTo>
                  <a:cubicBezTo>
                    <a:pt x="1033" y="0"/>
                    <a:pt x="949" y="22"/>
                    <a:pt x="860" y="68"/>
                  </a:cubicBezTo>
                  <a:cubicBezTo>
                    <a:pt x="388" y="304"/>
                    <a:pt x="0" y="871"/>
                    <a:pt x="0" y="1486"/>
                  </a:cubicBezTo>
                  <a:cubicBezTo>
                    <a:pt x="0" y="2005"/>
                    <a:pt x="246" y="3281"/>
                    <a:pt x="577" y="3281"/>
                  </a:cubicBezTo>
                  <a:cubicBezTo>
                    <a:pt x="955" y="3281"/>
                    <a:pt x="1465" y="2204"/>
                    <a:pt x="1635" y="1486"/>
                  </a:cubicBezTo>
                  <a:cubicBezTo>
                    <a:pt x="1804" y="705"/>
                    <a:pt x="1555" y="0"/>
                    <a:pt x="111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5170175" y="2535925"/>
              <a:ext cx="16075" cy="21800"/>
            </a:xfrm>
            <a:custGeom>
              <a:avLst/>
              <a:gdLst/>
              <a:ahLst/>
              <a:cxnLst/>
              <a:rect l="l" t="t" r="r" b="b"/>
              <a:pathLst>
                <a:path w="643" h="872" extrusionOk="0">
                  <a:moveTo>
                    <a:pt x="333" y="0"/>
                  </a:moveTo>
                  <a:cubicBezTo>
                    <a:pt x="329" y="0"/>
                    <a:pt x="326" y="1"/>
                    <a:pt x="322" y="1"/>
                  </a:cubicBezTo>
                  <a:cubicBezTo>
                    <a:pt x="142" y="10"/>
                    <a:pt x="0" y="152"/>
                    <a:pt x="38" y="350"/>
                  </a:cubicBezTo>
                  <a:cubicBezTo>
                    <a:pt x="75" y="514"/>
                    <a:pt x="252" y="872"/>
                    <a:pt x="366" y="872"/>
                  </a:cubicBezTo>
                  <a:cubicBezTo>
                    <a:pt x="370" y="872"/>
                    <a:pt x="374" y="871"/>
                    <a:pt x="378" y="870"/>
                  </a:cubicBezTo>
                  <a:cubicBezTo>
                    <a:pt x="511" y="861"/>
                    <a:pt x="615" y="587"/>
                    <a:pt x="624" y="417"/>
                  </a:cubicBezTo>
                  <a:cubicBezTo>
                    <a:pt x="643" y="213"/>
                    <a:pt x="507" y="0"/>
                    <a:pt x="333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5020375" y="2391350"/>
              <a:ext cx="73750" cy="50425"/>
            </a:xfrm>
            <a:custGeom>
              <a:avLst/>
              <a:gdLst/>
              <a:ahLst/>
              <a:cxnLst/>
              <a:rect l="l" t="t" r="r" b="b"/>
              <a:pathLst>
                <a:path w="2950" h="2017" extrusionOk="0">
                  <a:moveTo>
                    <a:pt x="2116" y="1"/>
                  </a:moveTo>
                  <a:cubicBezTo>
                    <a:pt x="1655" y="1"/>
                    <a:pt x="1099" y="220"/>
                    <a:pt x="710" y="633"/>
                  </a:cubicBezTo>
                  <a:cubicBezTo>
                    <a:pt x="322" y="1030"/>
                    <a:pt x="1" y="1739"/>
                    <a:pt x="218" y="1918"/>
                  </a:cubicBezTo>
                  <a:cubicBezTo>
                    <a:pt x="292" y="1983"/>
                    <a:pt x="408" y="2016"/>
                    <a:pt x="554" y="2016"/>
                  </a:cubicBezTo>
                  <a:cubicBezTo>
                    <a:pt x="872" y="2016"/>
                    <a:pt x="1329" y="1859"/>
                    <a:pt x="1777" y="1540"/>
                  </a:cubicBezTo>
                  <a:cubicBezTo>
                    <a:pt x="2600" y="945"/>
                    <a:pt x="2949" y="123"/>
                    <a:pt x="2335" y="19"/>
                  </a:cubicBezTo>
                  <a:cubicBezTo>
                    <a:pt x="2265" y="7"/>
                    <a:pt x="2192" y="1"/>
                    <a:pt x="2116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5090550" y="2405300"/>
              <a:ext cx="8425" cy="15125"/>
            </a:xfrm>
            <a:custGeom>
              <a:avLst/>
              <a:gdLst/>
              <a:ahLst/>
              <a:cxnLst/>
              <a:rect l="l" t="t" r="r" b="b"/>
              <a:pathLst>
                <a:path w="337" h="605" extrusionOk="0">
                  <a:moveTo>
                    <a:pt x="201" y="0"/>
                  </a:moveTo>
                  <a:cubicBezTo>
                    <a:pt x="186" y="0"/>
                    <a:pt x="169" y="6"/>
                    <a:pt x="152" y="18"/>
                  </a:cubicBezTo>
                  <a:cubicBezTo>
                    <a:pt x="67" y="75"/>
                    <a:pt x="1" y="207"/>
                    <a:pt x="10" y="349"/>
                  </a:cubicBezTo>
                  <a:cubicBezTo>
                    <a:pt x="19" y="459"/>
                    <a:pt x="91" y="605"/>
                    <a:pt x="147" y="605"/>
                  </a:cubicBezTo>
                  <a:cubicBezTo>
                    <a:pt x="148" y="605"/>
                    <a:pt x="150" y="605"/>
                    <a:pt x="152" y="604"/>
                  </a:cubicBezTo>
                  <a:cubicBezTo>
                    <a:pt x="218" y="604"/>
                    <a:pt x="303" y="491"/>
                    <a:pt x="312" y="321"/>
                  </a:cubicBezTo>
                  <a:cubicBezTo>
                    <a:pt x="336" y="147"/>
                    <a:pt x="281" y="0"/>
                    <a:pt x="201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5183175" y="2467225"/>
              <a:ext cx="74675" cy="108000"/>
            </a:xfrm>
            <a:custGeom>
              <a:avLst/>
              <a:gdLst/>
              <a:ahLst/>
              <a:cxnLst/>
              <a:rect l="l" t="t" r="r" b="b"/>
              <a:pathLst>
                <a:path w="2987" h="4320" extrusionOk="0">
                  <a:moveTo>
                    <a:pt x="942" y="0"/>
                  </a:moveTo>
                  <a:cubicBezTo>
                    <a:pt x="713" y="0"/>
                    <a:pt x="519" y="75"/>
                    <a:pt x="407" y="244"/>
                  </a:cubicBezTo>
                  <a:cubicBezTo>
                    <a:pt x="0" y="821"/>
                    <a:pt x="47" y="2569"/>
                    <a:pt x="813" y="3524"/>
                  </a:cubicBezTo>
                  <a:cubicBezTo>
                    <a:pt x="1239" y="4050"/>
                    <a:pt x="1715" y="4320"/>
                    <a:pt x="2084" y="4320"/>
                  </a:cubicBezTo>
                  <a:cubicBezTo>
                    <a:pt x="2346" y="4320"/>
                    <a:pt x="2554" y="4185"/>
                    <a:pt x="2656" y="3911"/>
                  </a:cubicBezTo>
                  <a:cubicBezTo>
                    <a:pt x="2883" y="3316"/>
                    <a:pt x="2987" y="1596"/>
                    <a:pt x="2486" y="878"/>
                  </a:cubicBezTo>
                  <a:cubicBezTo>
                    <a:pt x="2116" y="35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5168050" y="2470325"/>
              <a:ext cx="57425" cy="32000"/>
            </a:xfrm>
            <a:custGeom>
              <a:avLst/>
              <a:gdLst/>
              <a:ahLst/>
              <a:cxnLst/>
              <a:rect l="l" t="t" r="r" b="b"/>
              <a:pathLst>
                <a:path w="2297" h="1280" extrusionOk="0">
                  <a:moveTo>
                    <a:pt x="1560" y="0"/>
                  </a:moveTo>
                  <a:cubicBezTo>
                    <a:pt x="1264" y="0"/>
                    <a:pt x="922" y="99"/>
                    <a:pt x="643" y="309"/>
                  </a:cubicBezTo>
                  <a:cubicBezTo>
                    <a:pt x="312" y="555"/>
                    <a:pt x="0" y="1018"/>
                    <a:pt x="123" y="1169"/>
                  </a:cubicBezTo>
                  <a:cubicBezTo>
                    <a:pt x="194" y="1240"/>
                    <a:pt x="327" y="1279"/>
                    <a:pt x="499" y="1279"/>
                  </a:cubicBezTo>
                  <a:cubicBezTo>
                    <a:pt x="720" y="1279"/>
                    <a:pt x="1003" y="1214"/>
                    <a:pt x="1295" y="1065"/>
                  </a:cubicBezTo>
                  <a:cubicBezTo>
                    <a:pt x="1957" y="735"/>
                    <a:pt x="2297" y="177"/>
                    <a:pt x="1881" y="45"/>
                  </a:cubicBezTo>
                  <a:cubicBezTo>
                    <a:pt x="1785" y="15"/>
                    <a:pt x="1676" y="0"/>
                    <a:pt x="156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5147250" y="2517600"/>
              <a:ext cx="46350" cy="20725"/>
            </a:xfrm>
            <a:custGeom>
              <a:avLst/>
              <a:gdLst/>
              <a:ahLst/>
              <a:cxnLst/>
              <a:rect l="l" t="t" r="r" b="b"/>
              <a:pathLst>
                <a:path w="1854" h="829" extrusionOk="0">
                  <a:moveTo>
                    <a:pt x="849" y="0"/>
                  </a:moveTo>
                  <a:cubicBezTo>
                    <a:pt x="367" y="0"/>
                    <a:pt x="1" y="280"/>
                    <a:pt x="1" y="280"/>
                  </a:cubicBezTo>
                  <a:cubicBezTo>
                    <a:pt x="104" y="246"/>
                    <a:pt x="250" y="226"/>
                    <a:pt x="417" y="226"/>
                  </a:cubicBezTo>
                  <a:cubicBezTo>
                    <a:pt x="894" y="226"/>
                    <a:pt x="1545" y="387"/>
                    <a:pt x="1853" y="828"/>
                  </a:cubicBezTo>
                  <a:cubicBezTo>
                    <a:pt x="1853" y="828"/>
                    <a:pt x="1749" y="186"/>
                    <a:pt x="1135" y="34"/>
                  </a:cubicBezTo>
                  <a:cubicBezTo>
                    <a:pt x="1037" y="10"/>
                    <a:pt x="941" y="0"/>
                    <a:pt x="84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4983525" y="2469025"/>
              <a:ext cx="44925" cy="52525"/>
            </a:xfrm>
            <a:custGeom>
              <a:avLst/>
              <a:gdLst/>
              <a:ahLst/>
              <a:cxnLst/>
              <a:rect l="l" t="t" r="r" b="b"/>
              <a:pathLst>
                <a:path w="1797" h="2101" extrusionOk="0">
                  <a:moveTo>
                    <a:pt x="55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511" y="267"/>
                    <a:pt x="1560" y="1259"/>
                    <a:pt x="1616" y="2100"/>
                  </a:cubicBezTo>
                  <a:cubicBezTo>
                    <a:pt x="1616" y="2100"/>
                    <a:pt x="1796" y="1259"/>
                    <a:pt x="1238" y="598"/>
                  </a:cubicBezTo>
                  <a:cubicBezTo>
                    <a:pt x="790" y="46"/>
                    <a:pt x="229" y="0"/>
                    <a:pt x="5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Rectangle: Rounded Corners 293">
            <a:extLst>
              <a:ext uri="{FF2B5EF4-FFF2-40B4-BE49-F238E27FC236}">
                <a16:creationId xmlns:a16="http://schemas.microsoft.com/office/drawing/2014/main" xmlns="" id="{5C8124F2-B137-44CB-ABEE-D43FA5AA113E}"/>
              </a:ext>
            </a:extLst>
          </p:cNvPr>
          <p:cNvSpPr/>
          <p:nvPr/>
        </p:nvSpPr>
        <p:spPr>
          <a:xfrm>
            <a:off x="626533" y="141366"/>
            <a:ext cx="8062991" cy="704834"/>
          </a:xfrm>
          <a:custGeom>
            <a:avLst/>
            <a:gdLst>
              <a:gd name="connsiteX0" fmla="*/ 0 w 8062991"/>
              <a:gd name="connsiteY0" fmla="*/ 117475 h 704834"/>
              <a:gd name="connsiteX1" fmla="*/ 117475 w 8062991"/>
              <a:gd name="connsiteY1" fmla="*/ 0 h 704834"/>
              <a:gd name="connsiteX2" fmla="*/ 7945516 w 8062991"/>
              <a:gd name="connsiteY2" fmla="*/ 0 h 704834"/>
              <a:gd name="connsiteX3" fmla="*/ 8062991 w 8062991"/>
              <a:gd name="connsiteY3" fmla="*/ 117475 h 704834"/>
              <a:gd name="connsiteX4" fmla="*/ 8062991 w 8062991"/>
              <a:gd name="connsiteY4" fmla="*/ 587359 h 704834"/>
              <a:gd name="connsiteX5" fmla="*/ 7945516 w 8062991"/>
              <a:gd name="connsiteY5" fmla="*/ 704834 h 704834"/>
              <a:gd name="connsiteX6" fmla="*/ 117475 w 8062991"/>
              <a:gd name="connsiteY6" fmla="*/ 704834 h 704834"/>
              <a:gd name="connsiteX7" fmla="*/ 0 w 8062991"/>
              <a:gd name="connsiteY7" fmla="*/ 587359 h 704834"/>
              <a:gd name="connsiteX8" fmla="*/ 0 w 8062991"/>
              <a:gd name="connsiteY8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2991" h="704834" fill="none" extrusionOk="0">
                <a:moveTo>
                  <a:pt x="0" y="117475"/>
                </a:moveTo>
                <a:cubicBezTo>
                  <a:pt x="1778" y="52110"/>
                  <a:pt x="51305" y="-4013"/>
                  <a:pt x="117475" y="0"/>
                </a:cubicBezTo>
                <a:cubicBezTo>
                  <a:pt x="2212760" y="90994"/>
                  <a:pt x="6275072" y="-120306"/>
                  <a:pt x="7945516" y="0"/>
                </a:cubicBezTo>
                <a:cubicBezTo>
                  <a:pt x="8008677" y="405"/>
                  <a:pt x="8062534" y="61428"/>
                  <a:pt x="8062991" y="117475"/>
                </a:cubicBezTo>
                <a:cubicBezTo>
                  <a:pt x="8049941" y="176326"/>
                  <a:pt x="8062687" y="472799"/>
                  <a:pt x="8062991" y="587359"/>
                </a:cubicBezTo>
                <a:cubicBezTo>
                  <a:pt x="8061746" y="652396"/>
                  <a:pt x="8009014" y="704497"/>
                  <a:pt x="7945516" y="704834"/>
                </a:cubicBezTo>
                <a:cubicBezTo>
                  <a:pt x="5161512" y="829870"/>
                  <a:pt x="3911386" y="865801"/>
                  <a:pt x="117475" y="704834"/>
                </a:cubicBezTo>
                <a:cubicBezTo>
                  <a:pt x="49725" y="693101"/>
                  <a:pt x="-2997" y="659508"/>
                  <a:pt x="0" y="587359"/>
                </a:cubicBezTo>
                <a:cubicBezTo>
                  <a:pt x="-30546" y="500352"/>
                  <a:pt x="-17073" y="301537"/>
                  <a:pt x="0" y="117475"/>
                </a:cubicBezTo>
                <a:close/>
              </a:path>
              <a:path w="8062991" h="704834" stroke="0" extrusionOk="0">
                <a:moveTo>
                  <a:pt x="0" y="117475"/>
                </a:moveTo>
                <a:cubicBezTo>
                  <a:pt x="10117" y="57257"/>
                  <a:pt x="53335" y="8227"/>
                  <a:pt x="117475" y="0"/>
                </a:cubicBezTo>
                <a:cubicBezTo>
                  <a:pt x="1901332" y="127358"/>
                  <a:pt x="5618453" y="146492"/>
                  <a:pt x="7945516" y="0"/>
                </a:cubicBezTo>
                <a:cubicBezTo>
                  <a:pt x="8007473" y="-3033"/>
                  <a:pt x="8061588" y="56806"/>
                  <a:pt x="8062991" y="117475"/>
                </a:cubicBezTo>
                <a:cubicBezTo>
                  <a:pt x="8086513" y="262496"/>
                  <a:pt x="8070160" y="519726"/>
                  <a:pt x="8062991" y="587359"/>
                </a:cubicBezTo>
                <a:cubicBezTo>
                  <a:pt x="8061317" y="659713"/>
                  <a:pt x="8001265" y="709364"/>
                  <a:pt x="7945516" y="704834"/>
                </a:cubicBezTo>
                <a:cubicBezTo>
                  <a:pt x="5381116" y="769149"/>
                  <a:pt x="3573259" y="767368"/>
                  <a:pt x="117475" y="704834"/>
                </a:cubicBezTo>
                <a:cubicBezTo>
                  <a:pt x="51293" y="694763"/>
                  <a:pt x="-148" y="654421"/>
                  <a:pt x="0" y="587359"/>
                </a:cubicBezTo>
                <a:cubicBezTo>
                  <a:pt x="25543" y="414900"/>
                  <a:pt x="33674" y="320490"/>
                  <a:pt x="0" y="117475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7896711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Google Shape;1729;p42">
            <a:extLst>
              <a:ext uri="{FF2B5EF4-FFF2-40B4-BE49-F238E27FC236}">
                <a16:creationId xmlns:a16="http://schemas.microsoft.com/office/drawing/2014/main" xmlns="" id="{EB049231-617F-4A73-A872-CDA0B1B6E4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3569" y="253658"/>
            <a:ext cx="80629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 dirty="0" smtClean="0">
                <a:latin typeface="#9Slide05 Atlantika" pitchFamily="2" charset="0"/>
              </a:rPr>
              <a:t>Bài 2b</a:t>
            </a:r>
            <a:r>
              <a:rPr lang="en" sz="4000" u="sng" dirty="0">
                <a:latin typeface="#9Slide05 Atlantika" pitchFamily="2" charset="0"/>
              </a:rPr>
              <a:t>:</a:t>
            </a:r>
            <a:r>
              <a:rPr lang="en" sz="4000" dirty="0">
                <a:latin typeface="#9Slide05 Atlantika" pitchFamily="2" charset="0"/>
              </a:rPr>
              <a:t> Viết tỉ số phần trăm dưới dạng số thập phân</a:t>
            </a:r>
            <a:endParaRPr sz="4000" dirty="0">
              <a:latin typeface="#9Slide05 Atlantik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D938FE-FC74-4C18-988C-5C3A425FD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2865438" y="616484"/>
            <a:ext cx="2842966" cy="2385693"/>
          </a:xfrm>
          <a:prstGeom prst="rect">
            <a:avLst/>
          </a:prstGeom>
        </p:spPr>
      </p:pic>
      <p:sp>
        <p:nvSpPr>
          <p:cNvPr id="302" name="TextBox 301">
            <a:extLst>
              <a:ext uri="{FF2B5EF4-FFF2-40B4-BE49-F238E27FC236}">
                <a16:creationId xmlns:a16="http://schemas.microsoft.com/office/drawing/2014/main" xmlns="" id="{FD2687A3-D5B5-4965-9D17-7B1F6B131912}"/>
              </a:ext>
            </a:extLst>
          </p:cNvPr>
          <p:cNvSpPr txBox="1"/>
          <p:nvPr/>
        </p:nvSpPr>
        <p:spPr>
          <a:xfrm>
            <a:off x="3435362" y="1693356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45% = ...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xmlns="" id="{B7A6FE51-0863-447F-A498-13DF726FB830}"/>
              </a:ext>
            </a:extLst>
          </p:cNvPr>
          <p:cNvSpPr txBox="1"/>
          <p:nvPr/>
        </p:nvSpPr>
        <p:spPr>
          <a:xfrm>
            <a:off x="7017694" y="1693356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5% = ...</a:t>
            </a:r>
          </a:p>
        </p:txBody>
      </p:sp>
      <p:pic>
        <p:nvPicPr>
          <p:cNvPr id="305" name="Picture 304">
            <a:extLst>
              <a:ext uri="{FF2B5EF4-FFF2-40B4-BE49-F238E27FC236}">
                <a16:creationId xmlns:a16="http://schemas.microsoft.com/office/drawing/2014/main" xmlns="" id="{1C7C9064-FDDD-4E4A-B8CF-15AF9BEF7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4515333" y="2015693"/>
            <a:ext cx="3093944" cy="2385693"/>
          </a:xfrm>
          <a:prstGeom prst="rect">
            <a:avLst/>
          </a:prstGeom>
        </p:spPr>
      </p:pic>
      <p:sp>
        <p:nvSpPr>
          <p:cNvPr id="306" name="TextBox 305">
            <a:extLst>
              <a:ext uri="{FF2B5EF4-FFF2-40B4-BE49-F238E27FC236}">
                <a16:creationId xmlns:a16="http://schemas.microsoft.com/office/drawing/2014/main" xmlns="" id="{16D24903-D4FA-458A-B9EC-11E1D6295641}"/>
              </a:ext>
            </a:extLst>
          </p:cNvPr>
          <p:cNvSpPr txBox="1"/>
          <p:nvPr/>
        </p:nvSpPr>
        <p:spPr>
          <a:xfrm>
            <a:off x="5155232" y="3131785"/>
            <a:ext cx="158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625% = ...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xmlns="" id="{8BB94867-C1C8-4211-910F-878FED5BFA9E}"/>
              </a:ext>
            </a:extLst>
          </p:cNvPr>
          <p:cNvSpPr txBox="1"/>
          <p:nvPr/>
        </p:nvSpPr>
        <p:spPr>
          <a:xfrm>
            <a:off x="4402138" y="1677192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xmlns="" id="{84896BCA-E678-40C7-B6B4-16C051EDFD1A}"/>
              </a:ext>
            </a:extLst>
          </p:cNvPr>
          <p:cNvSpPr txBox="1"/>
          <p:nvPr/>
        </p:nvSpPr>
        <p:spPr>
          <a:xfrm>
            <a:off x="7792388" y="1681393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xmlns="" id="{B017FE58-720E-4122-A134-7DFB3BAFBCF5}"/>
              </a:ext>
            </a:extLst>
          </p:cNvPr>
          <p:cNvSpPr txBox="1"/>
          <p:nvPr/>
        </p:nvSpPr>
        <p:spPr>
          <a:xfrm>
            <a:off x="6334471" y="3123355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6,25</a:t>
            </a:r>
          </a:p>
        </p:txBody>
      </p:sp>
    </p:spTree>
    <p:extLst>
      <p:ext uri="{BB962C8B-B14F-4D97-AF65-F5344CB8AC3E}">
        <p14:creationId xmlns:p14="http://schemas.microsoft.com/office/powerpoint/2010/main" val="8111443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/>
      <p:bldP spid="297" grpId="0"/>
      <p:bldP spid="2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231B004-2D7C-4A94-B848-9CEF50B8D7B2}"/>
              </a:ext>
            </a:extLst>
          </p:cNvPr>
          <p:cNvSpPr/>
          <p:nvPr/>
        </p:nvSpPr>
        <p:spPr>
          <a:xfrm>
            <a:off x="681509" y="183125"/>
            <a:ext cx="7937803" cy="704834"/>
          </a:xfrm>
          <a:custGeom>
            <a:avLst/>
            <a:gdLst>
              <a:gd name="connsiteX0" fmla="*/ 0 w 7937803"/>
              <a:gd name="connsiteY0" fmla="*/ 117475 h 704834"/>
              <a:gd name="connsiteX1" fmla="*/ 117475 w 7937803"/>
              <a:gd name="connsiteY1" fmla="*/ 0 h 704834"/>
              <a:gd name="connsiteX2" fmla="*/ 864059 w 7937803"/>
              <a:gd name="connsiteY2" fmla="*/ 0 h 704834"/>
              <a:gd name="connsiteX3" fmla="*/ 1533615 w 7937803"/>
              <a:gd name="connsiteY3" fmla="*/ 0 h 704834"/>
              <a:gd name="connsiteX4" fmla="*/ 2049114 w 7937803"/>
              <a:gd name="connsiteY4" fmla="*/ 0 h 704834"/>
              <a:gd name="connsiteX5" fmla="*/ 2795698 w 7937803"/>
              <a:gd name="connsiteY5" fmla="*/ 0 h 704834"/>
              <a:gd name="connsiteX6" fmla="*/ 3157139 w 7937803"/>
              <a:gd name="connsiteY6" fmla="*/ 0 h 704834"/>
              <a:gd name="connsiteX7" fmla="*/ 3749666 w 7937803"/>
              <a:gd name="connsiteY7" fmla="*/ 0 h 704834"/>
              <a:gd name="connsiteX8" fmla="*/ 4496251 w 7937803"/>
              <a:gd name="connsiteY8" fmla="*/ 0 h 704834"/>
              <a:gd name="connsiteX9" fmla="*/ 5011749 w 7937803"/>
              <a:gd name="connsiteY9" fmla="*/ 0 h 704834"/>
              <a:gd name="connsiteX10" fmla="*/ 5681305 w 7937803"/>
              <a:gd name="connsiteY10" fmla="*/ 0 h 704834"/>
              <a:gd name="connsiteX11" fmla="*/ 6273832 w 7937803"/>
              <a:gd name="connsiteY11" fmla="*/ 0 h 704834"/>
              <a:gd name="connsiteX12" fmla="*/ 6712302 w 7937803"/>
              <a:gd name="connsiteY12" fmla="*/ 0 h 704834"/>
              <a:gd name="connsiteX13" fmla="*/ 7820328 w 7937803"/>
              <a:gd name="connsiteY13" fmla="*/ 0 h 704834"/>
              <a:gd name="connsiteX14" fmla="*/ 7937803 w 7937803"/>
              <a:gd name="connsiteY14" fmla="*/ 117475 h 704834"/>
              <a:gd name="connsiteX15" fmla="*/ 7937803 w 7937803"/>
              <a:gd name="connsiteY15" fmla="*/ 587359 h 704834"/>
              <a:gd name="connsiteX16" fmla="*/ 7820328 w 7937803"/>
              <a:gd name="connsiteY16" fmla="*/ 704834 h 704834"/>
              <a:gd name="connsiteX17" fmla="*/ 7458886 w 7937803"/>
              <a:gd name="connsiteY17" fmla="*/ 704834 h 704834"/>
              <a:gd name="connsiteX18" fmla="*/ 6712302 w 7937803"/>
              <a:gd name="connsiteY18" fmla="*/ 704834 h 704834"/>
              <a:gd name="connsiteX19" fmla="*/ 5965718 w 7937803"/>
              <a:gd name="connsiteY19" fmla="*/ 704834 h 704834"/>
              <a:gd name="connsiteX20" fmla="*/ 5296162 w 7937803"/>
              <a:gd name="connsiteY20" fmla="*/ 704834 h 704834"/>
              <a:gd name="connsiteX21" fmla="*/ 4934721 w 7937803"/>
              <a:gd name="connsiteY21" fmla="*/ 704834 h 704834"/>
              <a:gd name="connsiteX22" fmla="*/ 4188137 w 7937803"/>
              <a:gd name="connsiteY22" fmla="*/ 704834 h 704834"/>
              <a:gd name="connsiteX23" fmla="*/ 3672638 w 7937803"/>
              <a:gd name="connsiteY23" fmla="*/ 704834 h 704834"/>
              <a:gd name="connsiteX24" fmla="*/ 3311196 w 7937803"/>
              <a:gd name="connsiteY24" fmla="*/ 704834 h 704834"/>
              <a:gd name="connsiteX25" fmla="*/ 2641641 w 7937803"/>
              <a:gd name="connsiteY25" fmla="*/ 704834 h 704834"/>
              <a:gd name="connsiteX26" fmla="*/ 2203171 w 7937803"/>
              <a:gd name="connsiteY26" fmla="*/ 704834 h 704834"/>
              <a:gd name="connsiteX27" fmla="*/ 1841729 w 7937803"/>
              <a:gd name="connsiteY27" fmla="*/ 704834 h 704834"/>
              <a:gd name="connsiteX28" fmla="*/ 1095145 w 7937803"/>
              <a:gd name="connsiteY28" fmla="*/ 704834 h 704834"/>
              <a:gd name="connsiteX29" fmla="*/ 656675 w 7937803"/>
              <a:gd name="connsiteY29" fmla="*/ 704834 h 704834"/>
              <a:gd name="connsiteX30" fmla="*/ 117475 w 7937803"/>
              <a:gd name="connsiteY30" fmla="*/ 704834 h 704834"/>
              <a:gd name="connsiteX31" fmla="*/ 0 w 7937803"/>
              <a:gd name="connsiteY31" fmla="*/ 587359 h 704834"/>
              <a:gd name="connsiteX32" fmla="*/ 0 w 7937803"/>
              <a:gd name="connsiteY32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37803" h="704834" fill="none" extrusionOk="0">
                <a:moveTo>
                  <a:pt x="0" y="117475"/>
                </a:moveTo>
                <a:cubicBezTo>
                  <a:pt x="15249" y="54869"/>
                  <a:pt x="48823" y="-18978"/>
                  <a:pt x="117475" y="0"/>
                </a:cubicBezTo>
                <a:cubicBezTo>
                  <a:pt x="292364" y="-81477"/>
                  <a:pt x="681542" y="35893"/>
                  <a:pt x="864059" y="0"/>
                </a:cubicBezTo>
                <a:cubicBezTo>
                  <a:pt x="1046576" y="-35893"/>
                  <a:pt x="1296030" y="39497"/>
                  <a:pt x="1533615" y="0"/>
                </a:cubicBezTo>
                <a:cubicBezTo>
                  <a:pt x="1771200" y="-39497"/>
                  <a:pt x="1810694" y="50961"/>
                  <a:pt x="2049114" y="0"/>
                </a:cubicBezTo>
                <a:cubicBezTo>
                  <a:pt x="2287534" y="-50961"/>
                  <a:pt x="2624617" y="6779"/>
                  <a:pt x="2795698" y="0"/>
                </a:cubicBezTo>
                <a:cubicBezTo>
                  <a:pt x="2966779" y="-6779"/>
                  <a:pt x="2997144" y="31449"/>
                  <a:pt x="3157139" y="0"/>
                </a:cubicBezTo>
                <a:cubicBezTo>
                  <a:pt x="3317134" y="-31449"/>
                  <a:pt x="3543245" y="7680"/>
                  <a:pt x="3749666" y="0"/>
                </a:cubicBezTo>
                <a:cubicBezTo>
                  <a:pt x="3956087" y="-7680"/>
                  <a:pt x="4156102" y="18308"/>
                  <a:pt x="4496251" y="0"/>
                </a:cubicBezTo>
                <a:cubicBezTo>
                  <a:pt x="4836400" y="-18308"/>
                  <a:pt x="4901634" y="16057"/>
                  <a:pt x="5011749" y="0"/>
                </a:cubicBezTo>
                <a:cubicBezTo>
                  <a:pt x="5121864" y="-16057"/>
                  <a:pt x="5529168" y="31876"/>
                  <a:pt x="5681305" y="0"/>
                </a:cubicBezTo>
                <a:cubicBezTo>
                  <a:pt x="5833442" y="-31876"/>
                  <a:pt x="6034798" y="67046"/>
                  <a:pt x="6273832" y="0"/>
                </a:cubicBezTo>
                <a:cubicBezTo>
                  <a:pt x="6512866" y="-67046"/>
                  <a:pt x="6600753" y="7395"/>
                  <a:pt x="6712302" y="0"/>
                </a:cubicBezTo>
                <a:cubicBezTo>
                  <a:pt x="6823851" y="-7395"/>
                  <a:pt x="7323266" y="23657"/>
                  <a:pt x="7820328" y="0"/>
                </a:cubicBezTo>
                <a:cubicBezTo>
                  <a:pt x="7889104" y="2049"/>
                  <a:pt x="7932981" y="41642"/>
                  <a:pt x="7937803" y="117475"/>
                </a:cubicBezTo>
                <a:cubicBezTo>
                  <a:pt x="7983822" y="314053"/>
                  <a:pt x="7894294" y="373687"/>
                  <a:pt x="7937803" y="587359"/>
                </a:cubicBezTo>
                <a:cubicBezTo>
                  <a:pt x="7930030" y="663972"/>
                  <a:pt x="7880717" y="695974"/>
                  <a:pt x="7820328" y="704834"/>
                </a:cubicBezTo>
                <a:cubicBezTo>
                  <a:pt x="7656278" y="733280"/>
                  <a:pt x="7566445" y="679190"/>
                  <a:pt x="7458886" y="704834"/>
                </a:cubicBezTo>
                <a:cubicBezTo>
                  <a:pt x="7351327" y="730478"/>
                  <a:pt x="6906944" y="695668"/>
                  <a:pt x="6712302" y="704834"/>
                </a:cubicBezTo>
                <a:cubicBezTo>
                  <a:pt x="6517660" y="714000"/>
                  <a:pt x="6221358" y="688041"/>
                  <a:pt x="5965718" y="704834"/>
                </a:cubicBezTo>
                <a:cubicBezTo>
                  <a:pt x="5710078" y="721627"/>
                  <a:pt x="5622089" y="658995"/>
                  <a:pt x="5296162" y="704834"/>
                </a:cubicBezTo>
                <a:cubicBezTo>
                  <a:pt x="4970235" y="750673"/>
                  <a:pt x="5007842" y="691923"/>
                  <a:pt x="4934721" y="704834"/>
                </a:cubicBezTo>
                <a:cubicBezTo>
                  <a:pt x="4861600" y="717745"/>
                  <a:pt x="4456200" y="636249"/>
                  <a:pt x="4188137" y="704834"/>
                </a:cubicBezTo>
                <a:cubicBezTo>
                  <a:pt x="3920074" y="773419"/>
                  <a:pt x="3917681" y="664261"/>
                  <a:pt x="3672638" y="704834"/>
                </a:cubicBezTo>
                <a:cubicBezTo>
                  <a:pt x="3427595" y="745407"/>
                  <a:pt x="3473684" y="690585"/>
                  <a:pt x="3311196" y="704834"/>
                </a:cubicBezTo>
                <a:cubicBezTo>
                  <a:pt x="3148708" y="719083"/>
                  <a:pt x="2954933" y="699502"/>
                  <a:pt x="2641641" y="704834"/>
                </a:cubicBezTo>
                <a:cubicBezTo>
                  <a:pt x="2328349" y="710166"/>
                  <a:pt x="2302285" y="700266"/>
                  <a:pt x="2203171" y="704834"/>
                </a:cubicBezTo>
                <a:cubicBezTo>
                  <a:pt x="2104057" y="709402"/>
                  <a:pt x="1963412" y="688126"/>
                  <a:pt x="1841729" y="704834"/>
                </a:cubicBezTo>
                <a:cubicBezTo>
                  <a:pt x="1720046" y="721542"/>
                  <a:pt x="1448993" y="676124"/>
                  <a:pt x="1095145" y="704834"/>
                </a:cubicBezTo>
                <a:cubicBezTo>
                  <a:pt x="741297" y="733544"/>
                  <a:pt x="804247" y="675841"/>
                  <a:pt x="656675" y="704834"/>
                </a:cubicBezTo>
                <a:cubicBezTo>
                  <a:pt x="509103" y="733827"/>
                  <a:pt x="310278" y="647567"/>
                  <a:pt x="117475" y="704834"/>
                </a:cubicBezTo>
                <a:cubicBezTo>
                  <a:pt x="55093" y="703318"/>
                  <a:pt x="-18386" y="655383"/>
                  <a:pt x="0" y="587359"/>
                </a:cubicBezTo>
                <a:cubicBezTo>
                  <a:pt x="-43486" y="441673"/>
                  <a:pt x="19444" y="251509"/>
                  <a:pt x="0" y="117475"/>
                </a:cubicBezTo>
                <a:close/>
              </a:path>
              <a:path w="7937803" h="704834" stroke="0" extrusionOk="0">
                <a:moveTo>
                  <a:pt x="0" y="117475"/>
                </a:moveTo>
                <a:cubicBezTo>
                  <a:pt x="10550" y="57456"/>
                  <a:pt x="52801" y="2286"/>
                  <a:pt x="117475" y="0"/>
                </a:cubicBezTo>
                <a:cubicBezTo>
                  <a:pt x="282825" y="-40008"/>
                  <a:pt x="342930" y="36832"/>
                  <a:pt x="555945" y="0"/>
                </a:cubicBezTo>
                <a:cubicBezTo>
                  <a:pt x="768960" y="-36832"/>
                  <a:pt x="1018135" y="37116"/>
                  <a:pt x="1302529" y="0"/>
                </a:cubicBezTo>
                <a:cubicBezTo>
                  <a:pt x="1586923" y="-37116"/>
                  <a:pt x="1620519" y="55302"/>
                  <a:pt x="1895056" y="0"/>
                </a:cubicBezTo>
                <a:cubicBezTo>
                  <a:pt x="2169593" y="-55302"/>
                  <a:pt x="2126577" y="2554"/>
                  <a:pt x="2333527" y="0"/>
                </a:cubicBezTo>
                <a:cubicBezTo>
                  <a:pt x="2540477" y="-2554"/>
                  <a:pt x="2652590" y="61849"/>
                  <a:pt x="2926054" y="0"/>
                </a:cubicBezTo>
                <a:cubicBezTo>
                  <a:pt x="3199518" y="-61849"/>
                  <a:pt x="3373428" y="8747"/>
                  <a:pt x="3672638" y="0"/>
                </a:cubicBezTo>
                <a:cubicBezTo>
                  <a:pt x="3971848" y="-8747"/>
                  <a:pt x="3941526" y="28440"/>
                  <a:pt x="4034079" y="0"/>
                </a:cubicBezTo>
                <a:cubicBezTo>
                  <a:pt x="4126632" y="-28440"/>
                  <a:pt x="4379089" y="25076"/>
                  <a:pt x="4703635" y="0"/>
                </a:cubicBezTo>
                <a:cubicBezTo>
                  <a:pt x="5028181" y="-25076"/>
                  <a:pt x="5050014" y="15571"/>
                  <a:pt x="5219134" y="0"/>
                </a:cubicBezTo>
                <a:cubicBezTo>
                  <a:pt x="5388254" y="-15571"/>
                  <a:pt x="5631787" y="57765"/>
                  <a:pt x="5811661" y="0"/>
                </a:cubicBezTo>
                <a:cubicBezTo>
                  <a:pt x="5991535" y="-57765"/>
                  <a:pt x="6123829" y="5106"/>
                  <a:pt x="6327160" y="0"/>
                </a:cubicBezTo>
                <a:cubicBezTo>
                  <a:pt x="6530491" y="-5106"/>
                  <a:pt x="6664504" y="34037"/>
                  <a:pt x="6842658" y="0"/>
                </a:cubicBezTo>
                <a:cubicBezTo>
                  <a:pt x="7020812" y="-34037"/>
                  <a:pt x="7385643" y="55379"/>
                  <a:pt x="7820328" y="0"/>
                </a:cubicBezTo>
                <a:cubicBezTo>
                  <a:pt x="7883281" y="-3013"/>
                  <a:pt x="7946473" y="42121"/>
                  <a:pt x="7937803" y="117475"/>
                </a:cubicBezTo>
                <a:cubicBezTo>
                  <a:pt x="7950582" y="317149"/>
                  <a:pt x="7915389" y="373393"/>
                  <a:pt x="7937803" y="587359"/>
                </a:cubicBezTo>
                <a:cubicBezTo>
                  <a:pt x="7925377" y="649855"/>
                  <a:pt x="7880652" y="686209"/>
                  <a:pt x="7820328" y="704834"/>
                </a:cubicBezTo>
                <a:cubicBezTo>
                  <a:pt x="7697001" y="735208"/>
                  <a:pt x="7619621" y="669518"/>
                  <a:pt x="7458886" y="704834"/>
                </a:cubicBezTo>
                <a:cubicBezTo>
                  <a:pt x="7298151" y="740150"/>
                  <a:pt x="7253099" y="685046"/>
                  <a:pt x="7097445" y="704834"/>
                </a:cubicBezTo>
                <a:cubicBezTo>
                  <a:pt x="6941791" y="724622"/>
                  <a:pt x="6855399" y="680600"/>
                  <a:pt x="6736003" y="704834"/>
                </a:cubicBezTo>
                <a:cubicBezTo>
                  <a:pt x="6616607" y="729068"/>
                  <a:pt x="6222519" y="660050"/>
                  <a:pt x="6066448" y="704834"/>
                </a:cubicBezTo>
                <a:cubicBezTo>
                  <a:pt x="5910377" y="749618"/>
                  <a:pt x="5659475" y="692830"/>
                  <a:pt x="5319863" y="704834"/>
                </a:cubicBezTo>
                <a:cubicBezTo>
                  <a:pt x="4980252" y="716838"/>
                  <a:pt x="4832929" y="658530"/>
                  <a:pt x="4573279" y="704834"/>
                </a:cubicBezTo>
                <a:cubicBezTo>
                  <a:pt x="4313629" y="751138"/>
                  <a:pt x="4391205" y="669974"/>
                  <a:pt x="4211838" y="704834"/>
                </a:cubicBezTo>
                <a:cubicBezTo>
                  <a:pt x="4032471" y="739694"/>
                  <a:pt x="3829555" y="674316"/>
                  <a:pt x="3619310" y="704834"/>
                </a:cubicBezTo>
                <a:cubicBezTo>
                  <a:pt x="3409065" y="735352"/>
                  <a:pt x="3081191" y="678398"/>
                  <a:pt x="2872726" y="704834"/>
                </a:cubicBezTo>
                <a:cubicBezTo>
                  <a:pt x="2664261" y="731270"/>
                  <a:pt x="2488087" y="682518"/>
                  <a:pt x="2280199" y="704834"/>
                </a:cubicBezTo>
                <a:cubicBezTo>
                  <a:pt x="2072311" y="727150"/>
                  <a:pt x="1935142" y="659454"/>
                  <a:pt x="1687672" y="704834"/>
                </a:cubicBezTo>
                <a:cubicBezTo>
                  <a:pt x="1440202" y="750214"/>
                  <a:pt x="1208405" y="684833"/>
                  <a:pt x="941088" y="704834"/>
                </a:cubicBezTo>
                <a:cubicBezTo>
                  <a:pt x="673771" y="724835"/>
                  <a:pt x="368744" y="664587"/>
                  <a:pt x="117475" y="704834"/>
                </a:cubicBezTo>
                <a:cubicBezTo>
                  <a:pt x="63643" y="699788"/>
                  <a:pt x="-7489" y="654081"/>
                  <a:pt x="0" y="587359"/>
                </a:cubicBezTo>
                <a:cubicBezTo>
                  <a:pt x="-43285" y="443414"/>
                  <a:pt x="27067" y="335324"/>
                  <a:pt x="0" y="117475"/>
                </a:cubicBezTo>
                <a:close/>
              </a:path>
            </a:pathLst>
          </a:custGeom>
          <a:solidFill>
            <a:srgbClr val="97CCEE"/>
          </a:solidFill>
          <a:ln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7896711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729;p42">
            <a:extLst>
              <a:ext uri="{FF2B5EF4-FFF2-40B4-BE49-F238E27FC236}">
                <a16:creationId xmlns:a16="http://schemas.microsoft.com/office/drawing/2014/main" xmlns="" id="{A8359742-1940-4CA5-BE4E-EDB9F0CBE21D}"/>
              </a:ext>
            </a:extLst>
          </p:cNvPr>
          <p:cNvSpPr txBox="1">
            <a:spLocks/>
          </p:cNvSpPr>
          <p:nvPr/>
        </p:nvSpPr>
        <p:spPr>
          <a:xfrm>
            <a:off x="802217" y="246432"/>
            <a:ext cx="8062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en-US" sz="4000" u="sng" dirty="0" err="1" smtClean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Bài</a:t>
            </a:r>
            <a:r>
              <a:rPr lang="en-US" sz="4000" u="sng" dirty="0" smtClean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3:</a:t>
            </a:r>
            <a:r>
              <a:rPr lang="vi-VN" sz="4000" dirty="0" smtClean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</a:t>
            </a:r>
            <a:r>
              <a:rPr lang="vi-VN" sz="4000" dirty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Viết </a:t>
            </a:r>
            <a:r>
              <a:rPr lang="en-US" sz="4000" dirty="0" err="1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các</a:t>
            </a:r>
            <a:r>
              <a:rPr lang="en-US" sz="4000" dirty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số</a:t>
            </a:r>
            <a:r>
              <a:rPr lang="en-US" sz="4000" dirty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đo</a:t>
            </a:r>
            <a:r>
              <a:rPr lang="en-US" sz="4000" dirty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sau</a:t>
            </a:r>
            <a:r>
              <a:rPr lang="vi-VN" sz="4000" dirty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dưới dạng số thập phân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0052ED0-1D64-4FCC-8DAA-E1DDF7D2E69E}"/>
              </a:ext>
            </a:extLst>
          </p:cNvPr>
          <p:cNvGrpSpPr/>
          <p:nvPr/>
        </p:nvGrpSpPr>
        <p:grpSpPr>
          <a:xfrm>
            <a:off x="274554" y="1007499"/>
            <a:ext cx="2641734" cy="1884639"/>
            <a:chOff x="396177" y="997354"/>
            <a:chExt cx="2481943" cy="188463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8A88D8F2-1C9D-4989-B39A-AB403AA006CA}"/>
                </a:ext>
              </a:extLst>
            </p:cNvPr>
            <p:cNvSpPr/>
            <p:nvPr/>
          </p:nvSpPr>
          <p:spPr>
            <a:xfrm>
              <a:off x="396177" y="1461407"/>
              <a:ext cx="2481943" cy="142058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D525CE4-EAA7-4430-9ADF-FB69ECBFE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8082" y="997354"/>
              <a:ext cx="1244839" cy="124483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2180CAD-65D5-4D31-9CA2-CCDB85C1E853}"/>
              </a:ext>
            </a:extLst>
          </p:cNvPr>
          <p:cNvGrpSpPr/>
          <p:nvPr/>
        </p:nvGrpSpPr>
        <p:grpSpPr>
          <a:xfrm>
            <a:off x="3245127" y="693095"/>
            <a:ext cx="2641734" cy="2195617"/>
            <a:chOff x="3327156" y="686376"/>
            <a:chExt cx="2481943" cy="219561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7151007A-8A3C-4EDE-999A-B9FA60236D78}"/>
                </a:ext>
              </a:extLst>
            </p:cNvPr>
            <p:cNvSpPr/>
            <p:nvPr/>
          </p:nvSpPr>
          <p:spPr>
            <a:xfrm>
              <a:off x="3327156" y="1461407"/>
              <a:ext cx="2481943" cy="1420586"/>
            </a:xfrm>
            <a:prstGeom prst="ellipse">
              <a:avLst/>
            </a:prstGeom>
            <a:solidFill>
              <a:srgbClr val="139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454C2F80-384E-4BFE-B501-5A4BA75C7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7345" y="686376"/>
              <a:ext cx="1588989" cy="1588990"/>
            </a:xfrm>
            <a:prstGeom prst="rect">
              <a:avLst/>
            </a:prstGeom>
          </p:spPr>
        </p:pic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xmlns="" id="{12023A39-52B9-438F-9729-107A107BCCB5}"/>
              </a:ext>
            </a:extLst>
          </p:cNvPr>
          <p:cNvGrpSpPr/>
          <p:nvPr/>
        </p:nvGrpSpPr>
        <p:grpSpPr>
          <a:xfrm>
            <a:off x="6231118" y="998667"/>
            <a:ext cx="2641734" cy="1890045"/>
            <a:chOff x="6328288" y="991948"/>
            <a:chExt cx="2481943" cy="189004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74C002A-92A2-4F13-9A65-574DD49E5B75}"/>
                </a:ext>
              </a:extLst>
            </p:cNvPr>
            <p:cNvSpPr/>
            <p:nvPr/>
          </p:nvSpPr>
          <p:spPr>
            <a:xfrm>
              <a:off x="6328288" y="1461407"/>
              <a:ext cx="2481943" cy="1420586"/>
            </a:xfrm>
            <a:prstGeom prst="ellipse">
              <a:avLst/>
            </a:prstGeom>
            <a:solidFill>
              <a:srgbClr val="F9A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Tortoise Cartoon Images | Free Vectors, Stock Photos &amp; PSD">
              <a:extLst>
                <a:ext uri="{FF2B5EF4-FFF2-40B4-BE49-F238E27FC236}">
                  <a16:creationId xmlns:a16="http://schemas.microsoft.com/office/drawing/2014/main" xmlns="" id="{E368CE9F-AF25-4212-9C76-0DE6579AB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8872">
              <a:off x="6883781" y="991948"/>
              <a:ext cx="1193240" cy="97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xmlns="" id="{423C35A3-58FE-44C3-B21A-76ED7FBE95A5}"/>
                  </a:ext>
                </a:extLst>
              </p:cNvPr>
              <p:cNvSpPr txBox="1"/>
              <p:nvPr/>
            </p:nvSpPr>
            <p:spPr>
              <a:xfrm>
                <a:off x="1224017" y="1859607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23C35A3-58FE-44C3-B21A-76ED7FBE9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017" y="1859607"/>
                <a:ext cx="1220817" cy="712631"/>
              </a:xfrm>
              <a:prstGeom prst="rect">
                <a:avLst/>
              </a:prstGeom>
              <a:blipFill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CB27169-7305-4961-A2DA-0FF0A0A19EEB}"/>
                  </a:ext>
                </a:extLst>
              </p:cNvPr>
              <p:cNvSpPr txBox="1"/>
              <p:nvPr/>
            </p:nvSpPr>
            <p:spPr>
              <a:xfrm>
                <a:off x="4204396" y="1854013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B27169-7305-4961-A2DA-0FF0A0A19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396" y="1854013"/>
                <a:ext cx="1220817" cy="712631"/>
              </a:xfrm>
              <a:prstGeom prst="rect">
                <a:avLst/>
              </a:prstGeom>
              <a:blipFill>
                <a:blip r:embed="rId6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37007B8A-0D02-419B-A663-5B004DC460C9}"/>
                  </a:ext>
                </a:extLst>
              </p:cNvPr>
              <p:cNvSpPr txBox="1"/>
              <p:nvPr/>
            </p:nvSpPr>
            <p:spPr>
              <a:xfrm>
                <a:off x="7138144" y="1896022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phút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7007B8A-0D02-419B-A663-5B004DC46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144" y="1896022"/>
                <a:ext cx="1220817" cy="712631"/>
              </a:xfrm>
              <a:prstGeom prst="rect">
                <a:avLst/>
              </a:prstGeom>
              <a:blipFill>
                <a:blip r:embed="rId7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8" name="Group 1037">
            <a:extLst>
              <a:ext uri="{FF2B5EF4-FFF2-40B4-BE49-F238E27FC236}">
                <a16:creationId xmlns:a16="http://schemas.microsoft.com/office/drawing/2014/main" xmlns="" id="{62F60790-C778-49A5-B741-4D298D072218}"/>
              </a:ext>
            </a:extLst>
          </p:cNvPr>
          <p:cNvGrpSpPr/>
          <p:nvPr/>
        </p:nvGrpSpPr>
        <p:grpSpPr>
          <a:xfrm>
            <a:off x="206518" y="3211921"/>
            <a:ext cx="2641734" cy="2186070"/>
            <a:chOff x="206518" y="3211921"/>
            <a:chExt cx="2641734" cy="218607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DE61BC72-8532-426E-8B36-1093D17CB2C2}"/>
                </a:ext>
              </a:extLst>
            </p:cNvPr>
            <p:cNvSpPr/>
            <p:nvPr/>
          </p:nvSpPr>
          <p:spPr>
            <a:xfrm>
              <a:off x="206518" y="3211921"/>
              <a:ext cx="2641734" cy="1420586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6" descr="Funny crocodile cartoon posing Royalty Free Vector Image">
              <a:extLst>
                <a:ext uri="{FF2B5EF4-FFF2-40B4-BE49-F238E27FC236}">
                  <a16:creationId xmlns:a16="http://schemas.microsoft.com/office/drawing/2014/main" xmlns="" id="{97146A61-FB71-4086-BB1E-5BB99F9D18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90" b="77821" l="3800" r="96800">
                          <a14:foregroundMark x1="65300" y1="21923" x2="67100" y2="30000"/>
                          <a14:foregroundMark x1="66300" y1="24487" x2="63300" y2="24487"/>
                          <a14:foregroundMark x1="64000" y1="25128" x2="65500" y2="25128"/>
                          <a14:foregroundMark x1="63000" y1="24487" x2="66000" y2="23846"/>
                          <a14:foregroundMark x1="91800" y1="33590" x2="95800" y2="33590"/>
                          <a14:foregroundMark x1="71300" y1="23590" x2="74600" y2="27436"/>
                          <a14:foregroundMark x1="87600" y1="49231" x2="87600" y2="49231"/>
                          <a14:foregroundMark x1="83800" y1="42179" x2="83800" y2="42179"/>
                          <a14:foregroundMark x1="90800" y1="44103" x2="90800" y2="44103"/>
                          <a14:foregroundMark x1="96300" y1="39615" x2="96300" y2="39615"/>
                          <a14:foregroundMark x1="96800" y1="41282" x2="96800" y2="41282"/>
                          <a14:foregroundMark x1="90300" y1="43846" x2="90300" y2="43846"/>
                          <a14:foregroundMark x1="92100" y1="42179" x2="90300" y2="42179"/>
                          <a14:foregroundMark x1="84800" y1="40641" x2="84100" y2="41923"/>
                          <a14:foregroundMark x1="9800" y1="23846" x2="9000" y2="41923"/>
                          <a14:foregroundMark x1="10500" y1="56667" x2="8800" y2="63974"/>
                          <a14:foregroundMark x1="3800" y1="20000" x2="3800" y2="40641"/>
                          <a14:foregroundMark x1="20300" y1="65000" x2="20300" y2="65000"/>
                          <a14:foregroundMark x1="18000" y1="66923" x2="18000" y2="66923"/>
                          <a14:foregroundMark x1="41800" y1="72051" x2="41800" y2="72051"/>
                          <a14:foregroundMark x1="42300" y1="71667" x2="42300" y2="71667"/>
                          <a14:foregroundMark x1="43500" y1="70385" x2="43500" y2="70385"/>
                          <a14:foregroundMark x1="58000" y1="66282" x2="58000" y2="66282"/>
                          <a14:foregroundMark x1="60800" y1="63718" x2="60800" y2="63718"/>
                          <a14:foregroundMark x1="87600" y1="50256" x2="86600" y2="50256"/>
                          <a14:foregroundMark x1="88100" y1="47692" x2="87100" y2="47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75"/>
            <a:stretch/>
          </p:blipFill>
          <p:spPr bwMode="auto">
            <a:xfrm>
              <a:off x="529904" y="4012161"/>
              <a:ext cx="2053480" cy="138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xmlns="" id="{A2B9B20E-41AA-4598-BA45-CD0642424838}"/>
              </a:ext>
            </a:extLst>
          </p:cNvPr>
          <p:cNvGrpSpPr/>
          <p:nvPr/>
        </p:nvGrpSpPr>
        <p:grpSpPr>
          <a:xfrm>
            <a:off x="3245127" y="3211921"/>
            <a:ext cx="2641734" cy="1992133"/>
            <a:chOff x="3245127" y="3211921"/>
            <a:chExt cx="2641734" cy="199213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43284925-A6D2-4D66-A22F-9877AED76532}"/>
                </a:ext>
              </a:extLst>
            </p:cNvPr>
            <p:cNvSpPr/>
            <p:nvPr/>
          </p:nvSpPr>
          <p:spPr>
            <a:xfrm>
              <a:off x="3245127" y="3211921"/>
              <a:ext cx="2641734" cy="142058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7" name="Picture 10" descr="✓ baby frog free vector eps, cdr, ai, svg vector illustration graphic art">
              <a:extLst>
                <a:ext uri="{FF2B5EF4-FFF2-40B4-BE49-F238E27FC236}">
                  <a16:creationId xmlns:a16="http://schemas.microsoft.com/office/drawing/2014/main" xmlns="" id="{2D9D4153-9D80-4B95-ADDC-F98FAB71F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579" b="92105" l="9474" r="90000">
                          <a14:foregroundMark x1="26842" y1="12368" x2="37368" y2="14474"/>
                          <a14:foregroundMark x1="32632" y1="6579" x2="32368" y2="11842"/>
                          <a14:foregroundMark x1="68684" y1="9737" x2="67632" y2="17895"/>
                          <a14:foregroundMark x1="45000" y1="59474" x2="32105" y2="90526"/>
                          <a14:foregroundMark x1="66842" y1="91579" x2="66842" y2="91579"/>
                          <a14:foregroundMark x1="31579" y1="92368" x2="31579" y2="92368"/>
                          <a14:foregroundMark x1="63158" y1="10526" x2="66842" y2="11316"/>
                          <a14:foregroundMark x1="67368" y1="11316" x2="62632" y2="11316"/>
                          <a14:foregroundMark x1="9474" y1="50789" x2="10263" y2="56579"/>
                          <a14:foregroundMark x1="89211" y1="50263" x2="89211" y2="573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337" y="4156544"/>
              <a:ext cx="1047510" cy="1047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xmlns="" id="{03B7F84B-B1E4-44A9-A4A8-1443BC612789}"/>
              </a:ext>
            </a:extLst>
          </p:cNvPr>
          <p:cNvGrpSpPr/>
          <p:nvPr/>
        </p:nvGrpSpPr>
        <p:grpSpPr>
          <a:xfrm>
            <a:off x="6231118" y="3211921"/>
            <a:ext cx="2641734" cy="2081674"/>
            <a:chOff x="6231118" y="3211921"/>
            <a:chExt cx="2641734" cy="208167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0EC038AD-1CEC-4053-AB12-A08ECAD96AD5}"/>
                </a:ext>
              </a:extLst>
            </p:cNvPr>
            <p:cNvSpPr/>
            <p:nvPr/>
          </p:nvSpPr>
          <p:spPr>
            <a:xfrm>
              <a:off x="6231118" y="3211921"/>
              <a:ext cx="2641734" cy="142058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pic>
          <p:nvPicPr>
            <p:cNvPr id="1036" name="Picture 8" descr="Cute Iguana Cartoon Stock Vector (Royalty Free) 433442068">
              <a:extLst>
                <a:ext uri="{FF2B5EF4-FFF2-40B4-BE49-F238E27FC236}">
                  <a16:creationId xmlns:a16="http://schemas.microsoft.com/office/drawing/2014/main" xmlns="" id="{CC7AC65E-6A4F-4BDA-9D7F-B8E625DF93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36"/>
            <a:stretch/>
          </p:blipFill>
          <p:spPr bwMode="auto">
            <a:xfrm>
              <a:off x="6989843" y="4175826"/>
              <a:ext cx="1379765" cy="1117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01723900-E21B-434A-8953-DD4E0CC0AEC1}"/>
                  </a:ext>
                </a:extLst>
              </p:cNvPr>
              <p:cNvSpPr txBox="1"/>
              <p:nvPr/>
            </p:nvSpPr>
            <p:spPr>
              <a:xfrm>
                <a:off x="1187905" y="3576114"/>
                <a:ext cx="93784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1723900-E21B-434A-8953-DD4E0CC0A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905" y="3576114"/>
                <a:ext cx="937849" cy="712631"/>
              </a:xfrm>
              <a:prstGeom prst="rect">
                <a:avLst/>
              </a:prstGeom>
              <a:blipFill>
                <a:blip r:embed="rId13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731363CE-6825-4A34-B206-BE6EA13578B3}"/>
                  </a:ext>
                </a:extLst>
              </p:cNvPr>
              <p:cNvSpPr txBox="1"/>
              <p:nvPr/>
            </p:nvSpPr>
            <p:spPr>
              <a:xfrm>
                <a:off x="4149567" y="3488877"/>
                <a:ext cx="1234645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km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31363CE-6825-4A34-B206-BE6EA1357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567" y="3488877"/>
                <a:ext cx="1234645" cy="714683"/>
              </a:xfrm>
              <a:prstGeom prst="rect">
                <a:avLst/>
              </a:prstGeom>
              <a:blipFill>
                <a:blip r:embed="rId14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111F186E-730D-4147-B002-DD0701652849}"/>
                  </a:ext>
                </a:extLst>
              </p:cNvPr>
              <p:cNvSpPr txBox="1"/>
              <p:nvPr/>
            </p:nvSpPr>
            <p:spPr>
              <a:xfrm>
                <a:off x="7279627" y="3488877"/>
                <a:ext cx="93784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11F186E-730D-4147-B002-DD0701652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627" y="3488877"/>
                <a:ext cx="937849" cy="712631"/>
              </a:xfrm>
              <a:prstGeom prst="rect">
                <a:avLst/>
              </a:prstGeom>
              <a:blipFill>
                <a:blip r:embed="rId1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3040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36" grpId="0"/>
      <p:bldP spid="37" grpId="0"/>
      <p:bldP spid="57" grpId="0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75EBEF7-E715-4A5D-B41C-FDE38CF86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88794" y="951266"/>
            <a:ext cx="4846320" cy="41081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ECD1711-3079-47B1-AAF2-6DCDFD20D9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85" t="66919" r="-47985" b="8430"/>
          <a:stretch/>
        </p:blipFill>
        <p:spPr>
          <a:xfrm flipH="1">
            <a:off x="-3250063" y="819132"/>
            <a:ext cx="7057711" cy="23259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329E83-9729-46CC-8F8B-CE021F538C25}"/>
              </a:ext>
            </a:extLst>
          </p:cNvPr>
          <p:cNvSpPr txBox="1"/>
          <p:nvPr/>
        </p:nvSpPr>
        <p:spPr>
          <a:xfrm rot="552291">
            <a:off x="755287" y="1428105"/>
            <a:ext cx="23051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latin typeface="#9Slide05 Pattaya" panose="00000500000000000000" pitchFamily="2" charset="-34"/>
                <a:cs typeface="#9Slide05 Pattaya" panose="00000500000000000000" pitchFamily="2" charset="-34"/>
              </a:rPr>
              <a:t>Nêu cách viết số đo từ dạng phân số về dạng số thập phân.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8BB2DB4-45E2-4658-B36E-F6EB951243FC}"/>
              </a:ext>
            </a:extLst>
          </p:cNvPr>
          <p:cNvSpPr txBox="1"/>
          <p:nvPr/>
        </p:nvSpPr>
        <p:spPr>
          <a:xfrm>
            <a:off x="4024993" y="3005335"/>
            <a:ext cx="393518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 1: Lấy tử số chia cho mẫu số.</a:t>
            </a:r>
          </a:p>
          <a:p>
            <a:pPr algn="just"/>
            <a:r>
              <a:rPr lang="en-US" sz="2200">
                <a:solidFill>
                  <a:srgbClr val="0070C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 2: Đưa các số đo dạng phân số về dạng phân số thập phân rồi chuyển thành số thập phân.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231B004-2D7C-4A94-B848-9CEF50B8D7B2}"/>
              </a:ext>
            </a:extLst>
          </p:cNvPr>
          <p:cNvSpPr/>
          <p:nvPr/>
        </p:nvSpPr>
        <p:spPr>
          <a:xfrm>
            <a:off x="681509" y="183125"/>
            <a:ext cx="7937803" cy="704834"/>
          </a:xfrm>
          <a:custGeom>
            <a:avLst/>
            <a:gdLst>
              <a:gd name="connsiteX0" fmla="*/ 0 w 7937803"/>
              <a:gd name="connsiteY0" fmla="*/ 117475 h 704834"/>
              <a:gd name="connsiteX1" fmla="*/ 117475 w 7937803"/>
              <a:gd name="connsiteY1" fmla="*/ 0 h 704834"/>
              <a:gd name="connsiteX2" fmla="*/ 864059 w 7937803"/>
              <a:gd name="connsiteY2" fmla="*/ 0 h 704834"/>
              <a:gd name="connsiteX3" fmla="*/ 1533615 w 7937803"/>
              <a:gd name="connsiteY3" fmla="*/ 0 h 704834"/>
              <a:gd name="connsiteX4" fmla="*/ 2049114 w 7937803"/>
              <a:gd name="connsiteY4" fmla="*/ 0 h 704834"/>
              <a:gd name="connsiteX5" fmla="*/ 2795698 w 7937803"/>
              <a:gd name="connsiteY5" fmla="*/ 0 h 704834"/>
              <a:gd name="connsiteX6" fmla="*/ 3157139 w 7937803"/>
              <a:gd name="connsiteY6" fmla="*/ 0 h 704834"/>
              <a:gd name="connsiteX7" fmla="*/ 3749666 w 7937803"/>
              <a:gd name="connsiteY7" fmla="*/ 0 h 704834"/>
              <a:gd name="connsiteX8" fmla="*/ 4496251 w 7937803"/>
              <a:gd name="connsiteY8" fmla="*/ 0 h 704834"/>
              <a:gd name="connsiteX9" fmla="*/ 5011749 w 7937803"/>
              <a:gd name="connsiteY9" fmla="*/ 0 h 704834"/>
              <a:gd name="connsiteX10" fmla="*/ 5681305 w 7937803"/>
              <a:gd name="connsiteY10" fmla="*/ 0 h 704834"/>
              <a:gd name="connsiteX11" fmla="*/ 6273832 w 7937803"/>
              <a:gd name="connsiteY11" fmla="*/ 0 h 704834"/>
              <a:gd name="connsiteX12" fmla="*/ 6712302 w 7937803"/>
              <a:gd name="connsiteY12" fmla="*/ 0 h 704834"/>
              <a:gd name="connsiteX13" fmla="*/ 7820328 w 7937803"/>
              <a:gd name="connsiteY13" fmla="*/ 0 h 704834"/>
              <a:gd name="connsiteX14" fmla="*/ 7937803 w 7937803"/>
              <a:gd name="connsiteY14" fmla="*/ 117475 h 704834"/>
              <a:gd name="connsiteX15" fmla="*/ 7937803 w 7937803"/>
              <a:gd name="connsiteY15" fmla="*/ 587359 h 704834"/>
              <a:gd name="connsiteX16" fmla="*/ 7820328 w 7937803"/>
              <a:gd name="connsiteY16" fmla="*/ 704834 h 704834"/>
              <a:gd name="connsiteX17" fmla="*/ 7458886 w 7937803"/>
              <a:gd name="connsiteY17" fmla="*/ 704834 h 704834"/>
              <a:gd name="connsiteX18" fmla="*/ 6712302 w 7937803"/>
              <a:gd name="connsiteY18" fmla="*/ 704834 h 704834"/>
              <a:gd name="connsiteX19" fmla="*/ 5965718 w 7937803"/>
              <a:gd name="connsiteY19" fmla="*/ 704834 h 704834"/>
              <a:gd name="connsiteX20" fmla="*/ 5296162 w 7937803"/>
              <a:gd name="connsiteY20" fmla="*/ 704834 h 704834"/>
              <a:gd name="connsiteX21" fmla="*/ 4934721 w 7937803"/>
              <a:gd name="connsiteY21" fmla="*/ 704834 h 704834"/>
              <a:gd name="connsiteX22" fmla="*/ 4188137 w 7937803"/>
              <a:gd name="connsiteY22" fmla="*/ 704834 h 704834"/>
              <a:gd name="connsiteX23" fmla="*/ 3672638 w 7937803"/>
              <a:gd name="connsiteY23" fmla="*/ 704834 h 704834"/>
              <a:gd name="connsiteX24" fmla="*/ 3311196 w 7937803"/>
              <a:gd name="connsiteY24" fmla="*/ 704834 h 704834"/>
              <a:gd name="connsiteX25" fmla="*/ 2641641 w 7937803"/>
              <a:gd name="connsiteY25" fmla="*/ 704834 h 704834"/>
              <a:gd name="connsiteX26" fmla="*/ 2203171 w 7937803"/>
              <a:gd name="connsiteY26" fmla="*/ 704834 h 704834"/>
              <a:gd name="connsiteX27" fmla="*/ 1841729 w 7937803"/>
              <a:gd name="connsiteY27" fmla="*/ 704834 h 704834"/>
              <a:gd name="connsiteX28" fmla="*/ 1095145 w 7937803"/>
              <a:gd name="connsiteY28" fmla="*/ 704834 h 704834"/>
              <a:gd name="connsiteX29" fmla="*/ 656675 w 7937803"/>
              <a:gd name="connsiteY29" fmla="*/ 704834 h 704834"/>
              <a:gd name="connsiteX30" fmla="*/ 117475 w 7937803"/>
              <a:gd name="connsiteY30" fmla="*/ 704834 h 704834"/>
              <a:gd name="connsiteX31" fmla="*/ 0 w 7937803"/>
              <a:gd name="connsiteY31" fmla="*/ 587359 h 704834"/>
              <a:gd name="connsiteX32" fmla="*/ 0 w 7937803"/>
              <a:gd name="connsiteY32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37803" h="704834" fill="none" extrusionOk="0">
                <a:moveTo>
                  <a:pt x="0" y="117475"/>
                </a:moveTo>
                <a:cubicBezTo>
                  <a:pt x="15249" y="54869"/>
                  <a:pt x="48823" y="-18978"/>
                  <a:pt x="117475" y="0"/>
                </a:cubicBezTo>
                <a:cubicBezTo>
                  <a:pt x="292364" y="-81477"/>
                  <a:pt x="681542" y="35893"/>
                  <a:pt x="864059" y="0"/>
                </a:cubicBezTo>
                <a:cubicBezTo>
                  <a:pt x="1046576" y="-35893"/>
                  <a:pt x="1296030" y="39497"/>
                  <a:pt x="1533615" y="0"/>
                </a:cubicBezTo>
                <a:cubicBezTo>
                  <a:pt x="1771200" y="-39497"/>
                  <a:pt x="1810694" y="50961"/>
                  <a:pt x="2049114" y="0"/>
                </a:cubicBezTo>
                <a:cubicBezTo>
                  <a:pt x="2287534" y="-50961"/>
                  <a:pt x="2624617" y="6779"/>
                  <a:pt x="2795698" y="0"/>
                </a:cubicBezTo>
                <a:cubicBezTo>
                  <a:pt x="2966779" y="-6779"/>
                  <a:pt x="2997144" y="31449"/>
                  <a:pt x="3157139" y="0"/>
                </a:cubicBezTo>
                <a:cubicBezTo>
                  <a:pt x="3317134" y="-31449"/>
                  <a:pt x="3543245" y="7680"/>
                  <a:pt x="3749666" y="0"/>
                </a:cubicBezTo>
                <a:cubicBezTo>
                  <a:pt x="3956087" y="-7680"/>
                  <a:pt x="4156102" y="18308"/>
                  <a:pt x="4496251" y="0"/>
                </a:cubicBezTo>
                <a:cubicBezTo>
                  <a:pt x="4836400" y="-18308"/>
                  <a:pt x="4901634" y="16057"/>
                  <a:pt x="5011749" y="0"/>
                </a:cubicBezTo>
                <a:cubicBezTo>
                  <a:pt x="5121864" y="-16057"/>
                  <a:pt x="5529168" y="31876"/>
                  <a:pt x="5681305" y="0"/>
                </a:cubicBezTo>
                <a:cubicBezTo>
                  <a:pt x="5833442" y="-31876"/>
                  <a:pt x="6034798" y="67046"/>
                  <a:pt x="6273832" y="0"/>
                </a:cubicBezTo>
                <a:cubicBezTo>
                  <a:pt x="6512866" y="-67046"/>
                  <a:pt x="6600753" y="7395"/>
                  <a:pt x="6712302" y="0"/>
                </a:cubicBezTo>
                <a:cubicBezTo>
                  <a:pt x="6823851" y="-7395"/>
                  <a:pt x="7323266" y="23657"/>
                  <a:pt x="7820328" y="0"/>
                </a:cubicBezTo>
                <a:cubicBezTo>
                  <a:pt x="7889104" y="2049"/>
                  <a:pt x="7932981" y="41642"/>
                  <a:pt x="7937803" y="117475"/>
                </a:cubicBezTo>
                <a:cubicBezTo>
                  <a:pt x="7983822" y="314053"/>
                  <a:pt x="7894294" y="373687"/>
                  <a:pt x="7937803" y="587359"/>
                </a:cubicBezTo>
                <a:cubicBezTo>
                  <a:pt x="7930030" y="663972"/>
                  <a:pt x="7880717" y="695974"/>
                  <a:pt x="7820328" y="704834"/>
                </a:cubicBezTo>
                <a:cubicBezTo>
                  <a:pt x="7656278" y="733280"/>
                  <a:pt x="7566445" y="679190"/>
                  <a:pt x="7458886" y="704834"/>
                </a:cubicBezTo>
                <a:cubicBezTo>
                  <a:pt x="7351327" y="730478"/>
                  <a:pt x="6906944" y="695668"/>
                  <a:pt x="6712302" y="704834"/>
                </a:cubicBezTo>
                <a:cubicBezTo>
                  <a:pt x="6517660" y="714000"/>
                  <a:pt x="6221358" y="688041"/>
                  <a:pt x="5965718" y="704834"/>
                </a:cubicBezTo>
                <a:cubicBezTo>
                  <a:pt x="5710078" y="721627"/>
                  <a:pt x="5622089" y="658995"/>
                  <a:pt x="5296162" y="704834"/>
                </a:cubicBezTo>
                <a:cubicBezTo>
                  <a:pt x="4970235" y="750673"/>
                  <a:pt x="5007842" y="691923"/>
                  <a:pt x="4934721" y="704834"/>
                </a:cubicBezTo>
                <a:cubicBezTo>
                  <a:pt x="4861600" y="717745"/>
                  <a:pt x="4456200" y="636249"/>
                  <a:pt x="4188137" y="704834"/>
                </a:cubicBezTo>
                <a:cubicBezTo>
                  <a:pt x="3920074" y="773419"/>
                  <a:pt x="3917681" y="664261"/>
                  <a:pt x="3672638" y="704834"/>
                </a:cubicBezTo>
                <a:cubicBezTo>
                  <a:pt x="3427595" y="745407"/>
                  <a:pt x="3473684" y="690585"/>
                  <a:pt x="3311196" y="704834"/>
                </a:cubicBezTo>
                <a:cubicBezTo>
                  <a:pt x="3148708" y="719083"/>
                  <a:pt x="2954933" y="699502"/>
                  <a:pt x="2641641" y="704834"/>
                </a:cubicBezTo>
                <a:cubicBezTo>
                  <a:pt x="2328349" y="710166"/>
                  <a:pt x="2302285" y="700266"/>
                  <a:pt x="2203171" y="704834"/>
                </a:cubicBezTo>
                <a:cubicBezTo>
                  <a:pt x="2104057" y="709402"/>
                  <a:pt x="1963412" y="688126"/>
                  <a:pt x="1841729" y="704834"/>
                </a:cubicBezTo>
                <a:cubicBezTo>
                  <a:pt x="1720046" y="721542"/>
                  <a:pt x="1448993" y="676124"/>
                  <a:pt x="1095145" y="704834"/>
                </a:cubicBezTo>
                <a:cubicBezTo>
                  <a:pt x="741297" y="733544"/>
                  <a:pt x="804247" y="675841"/>
                  <a:pt x="656675" y="704834"/>
                </a:cubicBezTo>
                <a:cubicBezTo>
                  <a:pt x="509103" y="733827"/>
                  <a:pt x="310278" y="647567"/>
                  <a:pt x="117475" y="704834"/>
                </a:cubicBezTo>
                <a:cubicBezTo>
                  <a:pt x="55093" y="703318"/>
                  <a:pt x="-18386" y="655383"/>
                  <a:pt x="0" y="587359"/>
                </a:cubicBezTo>
                <a:cubicBezTo>
                  <a:pt x="-43486" y="441673"/>
                  <a:pt x="19444" y="251509"/>
                  <a:pt x="0" y="117475"/>
                </a:cubicBezTo>
                <a:close/>
              </a:path>
              <a:path w="7937803" h="704834" stroke="0" extrusionOk="0">
                <a:moveTo>
                  <a:pt x="0" y="117475"/>
                </a:moveTo>
                <a:cubicBezTo>
                  <a:pt x="10550" y="57456"/>
                  <a:pt x="52801" y="2286"/>
                  <a:pt x="117475" y="0"/>
                </a:cubicBezTo>
                <a:cubicBezTo>
                  <a:pt x="282825" y="-40008"/>
                  <a:pt x="342930" y="36832"/>
                  <a:pt x="555945" y="0"/>
                </a:cubicBezTo>
                <a:cubicBezTo>
                  <a:pt x="768960" y="-36832"/>
                  <a:pt x="1018135" y="37116"/>
                  <a:pt x="1302529" y="0"/>
                </a:cubicBezTo>
                <a:cubicBezTo>
                  <a:pt x="1586923" y="-37116"/>
                  <a:pt x="1620519" y="55302"/>
                  <a:pt x="1895056" y="0"/>
                </a:cubicBezTo>
                <a:cubicBezTo>
                  <a:pt x="2169593" y="-55302"/>
                  <a:pt x="2126577" y="2554"/>
                  <a:pt x="2333527" y="0"/>
                </a:cubicBezTo>
                <a:cubicBezTo>
                  <a:pt x="2540477" y="-2554"/>
                  <a:pt x="2652590" y="61849"/>
                  <a:pt x="2926054" y="0"/>
                </a:cubicBezTo>
                <a:cubicBezTo>
                  <a:pt x="3199518" y="-61849"/>
                  <a:pt x="3373428" y="8747"/>
                  <a:pt x="3672638" y="0"/>
                </a:cubicBezTo>
                <a:cubicBezTo>
                  <a:pt x="3971848" y="-8747"/>
                  <a:pt x="3941526" y="28440"/>
                  <a:pt x="4034079" y="0"/>
                </a:cubicBezTo>
                <a:cubicBezTo>
                  <a:pt x="4126632" y="-28440"/>
                  <a:pt x="4379089" y="25076"/>
                  <a:pt x="4703635" y="0"/>
                </a:cubicBezTo>
                <a:cubicBezTo>
                  <a:pt x="5028181" y="-25076"/>
                  <a:pt x="5050014" y="15571"/>
                  <a:pt x="5219134" y="0"/>
                </a:cubicBezTo>
                <a:cubicBezTo>
                  <a:pt x="5388254" y="-15571"/>
                  <a:pt x="5631787" y="57765"/>
                  <a:pt x="5811661" y="0"/>
                </a:cubicBezTo>
                <a:cubicBezTo>
                  <a:pt x="5991535" y="-57765"/>
                  <a:pt x="6123829" y="5106"/>
                  <a:pt x="6327160" y="0"/>
                </a:cubicBezTo>
                <a:cubicBezTo>
                  <a:pt x="6530491" y="-5106"/>
                  <a:pt x="6664504" y="34037"/>
                  <a:pt x="6842658" y="0"/>
                </a:cubicBezTo>
                <a:cubicBezTo>
                  <a:pt x="7020812" y="-34037"/>
                  <a:pt x="7385643" y="55379"/>
                  <a:pt x="7820328" y="0"/>
                </a:cubicBezTo>
                <a:cubicBezTo>
                  <a:pt x="7883281" y="-3013"/>
                  <a:pt x="7946473" y="42121"/>
                  <a:pt x="7937803" y="117475"/>
                </a:cubicBezTo>
                <a:cubicBezTo>
                  <a:pt x="7950582" y="317149"/>
                  <a:pt x="7915389" y="373393"/>
                  <a:pt x="7937803" y="587359"/>
                </a:cubicBezTo>
                <a:cubicBezTo>
                  <a:pt x="7925377" y="649855"/>
                  <a:pt x="7880652" y="686209"/>
                  <a:pt x="7820328" y="704834"/>
                </a:cubicBezTo>
                <a:cubicBezTo>
                  <a:pt x="7697001" y="735208"/>
                  <a:pt x="7619621" y="669518"/>
                  <a:pt x="7458886" y="704834"/>
                </a:cubicBezTo>
                <a:cubicBezTo>
                  <a:pt x="7298151" y="740150"/>
                  <a:pt x="7253099" y="685046"/>
                  <a:pt x="7097445" y="704834"/>
                </a:cubicBezTo>
                <a:cubicBezTo>
                  <a:pt x="6941791" y="724622"/>
                  <a:pt x="6855399" y="680600"/>
                  <a:pt x="6736003" y="704834"/>
                </a:cubicBezTo>
                <a:cubicBezTo>
                  <a:pt x="6616607" y="729068"/>
                  <a:pt x="6222519" y="660050"/>
                  <a:pt x="6066448" y="704834"/>
                </a:cubicBezTo>
                <a:cubicBezTo>
                  <a:pt x="5910377" y="749618"/>
                  <a:pt x="5659475" y="692830"/>
                  <a:pt x="5319863" y="704834"/>
                </a:cubicBezTo>
                <a:cubicBezTo>
                  <a:pt x="4980252" y="716838"/>
                  <a:pt x="4832929" y="658530"/>
                  <a:pt x="4573279" y="704834"/>
                </a:cubicBezTo>
                <a:cubicBezTo>
                  <a:pt x="4313629" y="751138"/>
                  <a:pt x="4391205" y="669974"/>
                  <a:pt x="4211838" y="704834"/>
                </a:cubicBezTo>
                <a:cubicBezTo>
                  <a:pt x="4032471" y="739694"/>
                  <a:pt x="3829555" y="674316"/>
                  <a:pt x="3619310" y="704834"/>
                </a:cubicBezTo>
                <a:cubicBezTo>
                  <a:pt x="3409065" y="735352"/>
                  <a:pt x="3081191" y="678398"/>
                  <a:pt x="2872726" y="704834"/>
                </a:cubicBezTo>
                <a:cubicBezTo>
                  <a:pt x="2664261" y="731270"/>
                  <a:pt x="2488087" y="682518"/>
                  <a:pt x="2280199" y="704834"/>
                </a:cubicBezTo>
                <a:cubicBezTo>
                  <a:pt x="2072311" y="727150"/>
                  <a:pt x="1935142" y="659454"/>
                  <a:pt x="1687672" y="704834"/>
                </a:cubicBezTo>
                <a:cubicBezTo>
                  <a:pt x="1440202" y="750214"/>
                  <a:pt x="1208405" y="684833"/>
                  <a:pt x="941088" y="704834"/>
                </a:cubicBezTo>
                <a:cubicBezTo>
                  <a:pt x="673771" y="724835"/>
                  <a:pt x="368744" y="664587"/>
                  <a:pt x="117475" y="704834"/>
                </a:cubicBezTo>
                <a:cubicBezTo>
                  <a:pt x="63643" y="699788"/>
                  <a:pt x="-7489" y="654081"/>
                  <a:pt x="0" y="587359"/>
                </a:cubicBezTo>
                <a:cubicBezTo>
                  <a:pt x="-43285" y="443414"/>
                  <a:pt x="27067" y="335324"/>
                  <a:pt x="0" y="117475"/>
                </a:cubicBezTo>
                <a:close/>
              </a:path>
            </a:pathLst>
          </a:custGeom>
          <a:solidFill>
            <a:srgbClr val="97CCEE"/>
          </a:solidFill>
          <a:ln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7896711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729;p42">
            <a:extLst>
              <a:ext uri="{FF2B5EF4-FFF2-40B4-BE49-F238E27FC236}">
                <a16:creationId xmlns:a16="http://schemas.microsoft.com/office/drawing/2014/main" xmlns="" id="{A8359742-1940-4CA5-BE4E-EDB9F0CBE21D}"/>
              </a:ext>
            </a:extLst>
          </p:cNvPr>
          <p:cNvSpPr txBox="1">
            <a:spLocks/>
          </p:cNvSpPr>
          <p:nvPr/>
        </p:nvSpPr>
        <p:spPr>
          <a:xfrm>
            <a:off x="802217" y="246432"/>
            <a:ext cx="8062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en-US" sz="4000" u="sng" dirty="0" err="1" smtClean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Bài</a:t>
            </a:r>
            <a:r>
              <a:rPr lang="en-US" sz="4000" u="sng" dirty="0" smtClean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3:</a:t>
            </a:r>
            <a:r>
              <a:rPr lang="vi-VN" sz="4000" dirty="0" smtClean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</a:t>
            </a:r>
            <a:r>
              <a:rPr lang="vi-VN" sz="4000" dirty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Viết </a:t>
            </a:r>
            <a:r>
              <a:rPr lang="en-US" sz="4000" dirty="0" err="1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các</a:t>
            </a:r>
            <a:r>
              <a:rPr lang="en-US" sz="4000" dirty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số</a:t>
            </a:r>
            <a:r>
              <a:rPr lang="en-US" sz="4000" dirty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đo</a:t>
            </a:r>
            <a:r>
              <a:rPr lang="en-US" sz="4000" dirty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sau</a:t>
            </a:r>
            <a:r>
              <a:rPr lang="vi-VN" sz="4000" dirty="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dưới dạng số thập phân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0052ED0-1D64-4FCC-8DAA-E1DDF7D2E69E}"/>
              </a:ext>
            </a:extLst>
          </p:cNvPr>
          <p:cNvGrpSpPr/>
          <p:nvPr/>
        </p:nvGrpSpPr>
        <p:grpSpPr>
          <a:xfrm>
            <a:off x="259136" y="990355"/>
            <a:ext cx="2641734" cy="1884639"/>
            <a:chOff x="396177" y="997354"/>
            <a:chExt cx="2481943" cy="188463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8A88D8F2-1C9D-4989-B39A-AB403AA006CA}"/>
                </a:ext>
              </a:extLst>
            </p:cNvPr>
            <p:cNvSpPr/>
            <p:nvPr/>
          </p:nvSpPr>
          <p:spPr>
            <a:xfrm>
              <a:off x="396177" y="1461407"/>
              <a:ext cx="2481943" cy="142058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D525CE4-EAA7-4430-9ADF-FB69ECBFE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8082" y="997354"/>
              <a:ext cx="1244839" cy="124483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2180CAD-65D5-4D31-9CA2-CCDB85C1E853}"/>
              </a:ext>
            </a:extLst>
          </p:cNvPr>
          <p:cNvGrpSpPr/>
          <p:nvPr/>
        </p:nvGrpSpPr>
        <p:grpSpPr>
          <a:xfrm>
            <a:off x="3245127" y="693095"/>
            <a:ext cx="2641734" cy="2195617"/>
            <a:chOff x="3327156" y="686376"/>
            <a:chExt cx="2481943" cy="219561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7151007A-8A3C-4EDE-999A-B9FA60236D78}"/>
                </a:ext>
              </a:extLst>
            </p:cNvPr>
            <p:cNvSpPr/>
            <p:nvPr/>
          </p:nvSpPr>
          <p:spPr>
            <a:xfrm>
              <a:off x="3327156" y="1461407"/>
              <a:ext cx="2481943" cy="1420586"/>
            </a:xfrm>
            <a:prstGeom prst="ellipse">
              <a:avLst/>
            </a:prstGeom>
            <a:solidFill>
              <a:srgbClr val="139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454C2F80-384E-4BFE-B501-5A4BA75C7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7345" y="686376"/>
              <a:ext cx="1588989" cy="1588990"/>
            </a:xfrm>
            <a:prstGeom prst="rect">
              <a:avLst/>
            </a:prstGeom>
          </p:spPr>
        </p:pic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xmlns="" id="{12023A39-52B9-438F-9729-107A107BCCB5}"/>
              </a:ext>
            </a:extLst>
          </p:cNvPr>
          <p:cNvGrpSpPr/>
          <p:nvPr/>
        </p:nvGrpSpPr>
        <p:grpSpPr>
          <a:xfrm>
            <a:off x="6231118" y="998667"/>
            <a:ext cx="2641734" cy="1890045"/>
            <a:chOff x="6328288" y="991948"/>
            <a:chExt cx="2481943" cy="189004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74C002A-92A2-4F13-9A65-574DD49E5B75}"/>
                </a:ext>
              </a:extLst>
            </p:cNvPr>
            <p:cNvSpPr/>
            <p:nvPr/>
          </p:nvSpPr>
          <p:spPr>
            <a:xfrm>
              <a:off x="6328288" y="1461407"/>
              <a:ext cx="2481943" cy="1420586"/>
            </a:xfrm>
            <a:prstGeom prst="ellipse">
              <a:avLst/>
            </a:prstGeom>
            <a:solidFill>
              <a:srgbClr val="F9A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Tortoise Cartoon Images | Free Vectors, Stock Photos &amp; PSD">
              <a:extLst>
                <a:ext uri="{FF2B5EF4-FFF2-40B4-BE49-F238E27FC236}">
                  <a16:creationId xmlns:a16="http://schemas.microsoft.com/office/drawing/2014/main" xmlns="" id="{E368CE9F-AF25-4212-9C76-0DE6579AB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8872">
              <a:off x="6883781" y="991948"/>
              <a:ext cx="1193240" cy="97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xmlns="" id="{423C35A3-58FE-44C3-B21A-76ED7FBE95A5}"/>
                  </a:ext>
                </a:extLst>
              </p:cNvPr>
              <p:cNvSpPr txBox="1"/>
              <p:nvPr/>
            </p:nvSpPr>
            <p:spPr>
              <a:xfrm>
                <a:off x="578712" y="1825437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23C35A3-58FE-44C3-B21A-76ED7FBE9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12" y="1825437"/>
                <a:ext cx="1220817" cy="712631"/>
              </a:xfrm>
              <a:prstGeom prst="rect">
                <a:avLst/>
              </a:prstGeom>
              <a:blipFill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CB27169-7305-4961-A2DA-0FF0A0A19EEB}"/>
                  </a:ext>
                </a:extLst>
              </p:cNvPr>
              <p:cNvSpPr txBox="1"/>
              <p:nvPr/>
            </p:nvSpPr>
            <p:spPr>
              <a:xfrm>
                <a:off x="3535635" y="1810047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B27169-7305-4961-A2DA-0FF0A0A19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635" y="1810047"/>
                <a:ext cx="1220817" cy="712631"/>
              </a:xfrm>
              <a:prstGeom prst="rect">
                <a:avLst/>
              </a:prstGeom>
              <a:blipFill>
                <a:blip r:embed="rId6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37007B8A-0D02-419B-A663-5B004DC460C9}"/>
                  </a:ext>
                </a:extLst>
              </p:cNvPr>
              <p:cNvSpPr txBox="1"/>
              <p:nvPr/>
            </p:nvSpPr>
            <p:spPr>
              <a:xfrm>
                <a:off x="6305892" y="1812087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phút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7007B8A-0D02-419B-A663-5B004DC46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892" y="1812087"/>
                <a:ext cx="1220817" cy="712631"/>
              </a:xfrm>
              <a:prstGeom prst="rect">
                <a:avLst/>
              </a:prstGeom>
              <a:blipFill>
                <a:blip r:embed="rId7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0552812C-71D8-45C9-920C-202B05984FE6}"/>
                  </a:ext>
                </a:extLst>
              </p:cNvPr>
              <p:cNvSpPr txBox="1"/>
              <p:nvPr/>
            </p:nvSpPr>
            <p:spPr>
              <a:xfrm>
                <a:off x="1336096" y="1983989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400" b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552812C-71D8-45C9-920C-202B05984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096" y="1983989"/>
                <a:ext cx="1770374" cy="461665"/>
              </a:xfrm>
              <a:prstGeom prst="rect">
                <a:avLst/>
              </a:prstGeom>
              <a:blipFill>
                <a:blip r:embed="rId8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68960572-65DE-4D26-845D-2F38170FE9F4}"/>
                  </a:ext>
                </a:extLst>
              </p:cNvPr>
              <p:cNvSpPr txBox="1"/>
              <p:nvPr/>
            </p:nvSpPr>
            <p:spPr>
              <a:xfrm>
                <a:off x="4267599" y="1935529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pc="-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1" spc="-6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0,75 giờ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960572-65DE-4D26-845D-2F38170FE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99" y="1935529"/>
                <a:ext cx="1770374" cy="461665"/>
              </a:xfrm>
              <a:prstGeom prst="rect">
                <a:avLst/>
              </a:prstGeom>
              <a:blipFill>
                <a:blip r:embed="rId9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04FD8645-556F-49C8-9D73-5B5E68AAB2D5}"/>
                  </a:ext>
                </a:extLst>
              </p:cNvPr>
              <p:cNvSpPr txBox="1"/>
              <p:nvPr/>
            </p:nvSpPr>
            <p:spPr>
              <a:xfrm>
                <a:off x="7227997" y="1932896"/>
                <a:ext cx="22927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pc="-1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pc="-1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pc="-1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pc="-1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r>
                  <a:rPr lang="en-US" sz="2400" b="1" spc="-16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phút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FD8645-556F-49C8-9D73-5B5E68AAB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997" y="1932896"/>
                <a:ext cx="2292790" cy="461665"/>
              </a:xfrm>
              <a:prstGeom prst="rect">
                <a:avLst/>
              </a:prstGeom>
              <a:blipFill>
                <a:blip r:embed="rId10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8" name="Group 1037">
            <a:extLst>
              <a:ext uri="{FF2B5EF4-FFF2-40B4-BE49-F238E27FC236}">
                <a16:creationId xmlns:a16="http://schemas.microsoft.com/office/drawing/2014/main" xmlns="" id="{62F60790-C778-49A5-B741-4D298D072218}"/>
              </a:ext>
            </a:extLst>
          </p:cNvPr>
          <p:cNvGrpSpPr/>
          <p:nvPr/>
        </p:nvGrpSpPr>
        <p:grpSpPr>
          <a:xfrm>
            <a:off x="206518" y="3211921"/>
            <a:ext cx="2641734" cy="2186070"/>
            <a:chOff x="206518" y="3211921"/>
            <a:chExt cx="2641734" cy="218607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DE61BC72-8532-426E-8B36-1093D17CB2C2}"/>
                </a:ext>
              </a:extLst>
            </p:cNvPr>
            <p:cNvSpPr/>
            <p:nvPr/>
          </p:nvSpPr>
          <p:spPr>
            <a:xfrm>
              <a:off x="206518" y="3211921"/>
              <a:ext cx="2641734" cy="1420586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6" descr="Funny crocodile cartoon posing Royalty Free Vector Image">
              <a:extLst>
                <a:ext uri="{FF2B5EF4-FFF2-40B4-BE49-F238E27FC236}">
                  <a16:creationId xmlns:a16="http://schemas.microsoft.com/office/drawing/2014/main" xmlns="" id="{97146A61-FB71-4086-BB1E-5BB99F9D18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90" b="77821" l="3800" r="96800">
                          <a14:foregroundMark x1="65300" y1="21923" x2="67100" y2="30000"/>
                          <a14:foregroundMark x1="66300" y1="24487" x2="63300" y2="24487"/>
                          <a14:foregroundMark x1="64000" y1="25128" x2="65500" y2="25128"/>
                          <a14:foregroundMark x1="63000" y1="24487" x2="66000" y2="23846"/>
                          <a14:foregroundMark x1="91800" y1="33590" x2="95800" y2="33590"/>
                          <a14:foregroundMark x1="71300" y1="23590" x2="74600" y2="27436"/>
                          <a14:foregroundMark x1="87600" y1="49231" x2="87600" y2="49231"/>
                          <a14:foregroundMark x1="83800" y1="42179" x2="83800" y2="42179"/>
                          <a14:foregroundMark x1="90800" y1="44103" x2="90800" y2="44103"/>
                          <a14:foregroundMark x1="96300" y1="39615" x2="96300" y2="39615"/>
                          <a14:foregroundMark x1="96800" y1="41282" x2="96800" y2="41282"/>
                          <a14:foregroundMark x1="90300" y1="43846" x2="90300" y2="43846"/>
                          <a14:foregroundMark x1="92100" y1="42179" x2="90300" y2="42179"/>
                          <a14:foregroundMark x1="84800" y1="40641" x2="84100" y2="41923"/>
                          <a14:foregroundMark x1="9800" y1="23846" x2="9000" y2="41923"/>
                          <a14:foregroundMark x1="10500" y1="56667" x2="8800" y2="63974"/>
                          <a14:foregroundMark x1="3800" y1="20000" x2="3800" y2="40641"/>
                          <a14:foregroundMark x1="20300" y1="65000" x2="20300" y2="65000"/>
                          <a14:foregroundMark x1="18000" y1="66923" x2="18000" y2="66923"/>
                          <a14:foregroundMark x1="41800" y1="72051" x2="41800" y2="72051"/>
                          <a14:foregroundMark x1="42300" y1="71667" x2="42300" y2="71667"/>
                          <a14:foregroundMark x1="43500" y1="70385" x2="43500" y2="70385"/>
                          <a14:foregroundMark x1="58000" y1="66282" x2="58000" y2="66282"/>
                          <a14:foregroundMark x1="60800" y1="63718" x2="60800" y2="63718"/>
                          <a14:foregroundMark x1="87600" y1="50256" x2="86600" y2="50256"/>
                          <a14:foregroundMark x1="88100" y1="47692" x2="87100" y2="47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75"/>
            <a:stretch/>
          </p:blipFill>
          <p:spPr bwMode="auto">
            <a:xfrm>
              <a:off x="529904" y="4012161"/>
              <a:ext cx="2053480" cy="138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xmlns="" id="{A2B9B20E-41AA-4598-BA45-CD0642424838}"/>
              </a:ext>
            </a:extLst>
          </p:cNvPr>
          <p:cNvGrpSpPr/>
          <p:nvPr/>
        </p:nvGrpSpPr>
        <p:grpSpPr>
          <a:xfrm>
            <a:off x="3245127" y="3211921"/>
            <a:ext cx="2641734" cy="1992133"/>
            <a:chOff x="3245127" y="3211921"/>
            <a:chExt cx="2641734" cy="199213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43284925-A6D2-4D66-A22F-9877AED76532}"/>
                </a:ext>
              </a:extLst>
            </p:cNvPr>
            <p:cNvSpPr/>
            <p:nvPr/>
          </p:nvSpPr>
          <p:spPr>
            <a:xfrm>
              <a:off x="3245127" y="3211921"/>
              <a:ext cx="2641734" cy="142058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7" name="Picture 10" descr="✓ baby frog free vector eps, cdr, ai, svg vector illustration graphic art">
              <a:extLst>
                <a:ext uri="{FF2B5EF4-FFF2-40B4-BE49-F238E27FC236}">
                  <a16:creationId xmlns:a16="http://schemas.microsoft.com/office/drawing/2014/main" xmlns="" id="{2D9D4153-9D80-4B95-ADDC-F98FAB71F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579" b="92105" l="9474" r="90000">
                          <a14:foregroundMark x1="26842" y1="12368" x2="37368" y2="14474"/>
                          <a14:foregroundMark x1="32632" y1="6579" x2="32368" y2="11842"/>
                          <a14:foregroundMark x1="68684" y1="9737" x2="67632" y2="17895"/>
                          <a14:foregroundMark x1="45000" y1="59474" x2="32105" y2="90526"/>
                          <a14:foregroundMark x1="66842" y1="91579" x2="66842" y2="91579"/>
                          <a14:foregroundMark x1="31579" y1="92368" x2="31579" y2="92368"/>
                          <a14:foregroundMark x1="63158" y1="10526" x2="66842" y2="11316"/>
                          <a14:foregroundMark x1="67368" y1="11316" x2="62632" y2="11316"/>
                          <a14:foregroundMark x1="9474" y1="50789" x2="10263" y2="56579"/>
                          <a14:foregroundMark x1="89211" y1="50263" x2="89211" y2="573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337" y="4156544"/>
              <a:ext cx="1047510" cy="1047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xmlns="" id="{03B7F84B-B1E4-44A9-A4A8-1443BC612789}"/>
              </a:ext>
            </a:extLst>
          </p:cNvPr>
          <p:cNvGrpSpPr/>
          <p:nvPr/>
        </p:nvGrpSpPr>
        <p:grpSpPr>
          <a:xfrm>
            <a:off x="6231118" y="3211921"/>
            <a:ext cx="2641734" cy="2081674"/>
            <a:chOff x="6231118" y="3211921"/>
            <a:chExt cx="2641734" cy="208167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0EC038AD-1CEC-4053-AB12-A08ECAD96AD5}"/>
                </a:ext>
              </a:extLst>
            </p:cNvPr>
            <p:cNvSpPr/>
            <p:nvPr/>
          </p:nvSpPr>
          <p:spPr>
            <a:xfrm>
              <a:off x="6231118" y="3211921"/>
              <a:ext cx="2641734" cy="142058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pic>
          <p:nvPicPr>
            <p:cNvPr id="1036" name="Picture 8" descr="Cute Iguana Cartoon Stock Vector (Royalty Free) 433442068">
              <a:extLst>
                <a:ext uri="{FF2B5EF4-FFF2-40B4-BE49-F238E27FC236}">
                  <a16:creationId xmlns:a16="http://schemas.microsoft.com/office/drawing/2014/main" xmlns="" id="{CC7AC65E-6A4F-4BDA-9D7F-B8E625DF93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36"/>
            <a:stretch/>
          </p:blipFill>
          <p:spPr bwMode="auto">
            <a:xfrm>
              <a:off x="6989843" y="4175826"/>
              <a:ext cx="1379765" cy="1117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01723900-E21B-434A-8953-DD4E0CC0AEC1}"/>
                  </a:ext>
                </a:extLst>
              </p:cNvPr>
              <p:cNvSpPr txBox="1"/>
              <p:nvPr/>
            </p:nvSpPr>
            <p:spPr>
              <a:xfrm>
                <a:off x="729079" y="3541684"/>
                <a:ext cx="93784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1723900-E21B-434A-8953-DD4E0CC0A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079" y="3541684"/>
                <a:ext cx="937849" cy="712631"/>
              </a:xfrm>
              <a:prstGeom prst="rect">
                <a:avLst/>
              </a:prstGeom>
              <a:blipFill>
                <a:blip r:embed="rId16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731363CE-6825-4A34-B206-BE6EA13578B3}"/>
                  </a:ext>
                </a:extLst>
              </p:cNvPr>
              <p:cNvSpPr txBox="1"/>
              <p:nvPr/>
            </p:nvSpPr>
            <p:spPr>
              <a:xfrm>
                <a:off x="3480806" y="3565898"/>
                <a:ext cx="1234645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km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31363CE-6825-4A34-B206-BE6EA1357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806" y="3565898"/>
                <a:ext cx="1234645" cy="714683"/>
              </a:xfrm>
              <a:prstGeom prst="rect">
                <a:avLst/>
              </a:prstGeom>
              <a:blipFill>
                <a:blip r:embed="rId17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111F186E-730D-4147-B002-DD0701652849}"/>
                  </a:ext>
                </a:extLst>
              </p:cNvPr>
              <p:cNvSpPr txBox="1"/>
              <p:nvPr/>
            </p:nvSpPr>
            <p:spPr>
              <a:xfrm>
                <a:off x="6666887" y="3537706"/>
                <a:ext cx="93784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11F186E-730D-4147-B002-DD0701652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887" y="3537706"/>
                <a:ext cx="937849" cy="712631"/>
              </a:xfrm>
              <a:prstGeom prst="rect">
                <a:avLst/>
              </a:prstGeom>
              <a:blipFill>
                <a:blip r:embed="rId18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F1780CAA-9CD2-46D1-8E72-E4E0B788EF46}"/>
                  </a:ext>
                </a:extLst>
              </p:cNvPr>
              <p:cNvSpPr txBox="1"/>
              <p:nvPr/>
            </p:nvSpPr>
            <p:spPr>
              <a:xfrm>
                <a:off x="1327143" y="3685173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400" b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1780CAA-9CD2-46D1-8E72-E4E0B788E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143" y="3685173"/>
                <a:ext cx="1770374" cy="461665"/>
              </a:xfrm>
              <a:prstGeom prst="rect">
                <a:avLst/>
              </a:prstGeom>
              <a:blipFill>
                <a:blip r:embed="rId19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9ADE08DD-F760-451D-81CD-71076EF44F1E}"/>
                  </a:ext>
                </a:extLst>
              </p:cNvPr>
              <p:cNvSpPr txBox="1"/>
              <p:nvPr/>
            </p:nvSpPr>
            <p:spPr>
              <a:xfrm>
                <a:off x="4406863" y="3700323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2400" b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km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ADE08DD-F760-451D-81CD-71076EF44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863" y="3700323"/>
                <a:ext cx="1770374" cy="461665"/>
              </a:xfrm>
              <a:prstGeom prst="rect">
                <a:avLst/>
              </a:prstGeom>
              <a:blipFill>
                <a:blip r:embed="rId20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6975D8FB-F93B-424F-9DA5-C16B77BCD1D3}"/>
                  </a:ext>
                </a:extLst>
              </p:cNvPr>
              <p:cNvSpPr txBox="1"/>
              <p:nvPr/>
            </p:nvSpPr>
            <p:spPr>
              <a:xfrm>
                <a:off x="7353607" y="3685172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kg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975D8FB-F93B-424F-9DA5-C16B77BCD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607" y="3685172"/>
                <a:ext cx="1770374" cy="461665"/>
              </a:xfrm>
              <a:prstGeom prst="rect">
                <a:avLst/>
              </a:prstGeom>
              <a:blipFill>
                <a:blip r:embed="rId21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980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60" grpId="0"/>
      <p:bldP spid="61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FBFBE31-13EC-42C2-92FD-3440D107D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001" y="1964267"/>
            <a:ext cx="3179233" cy="317923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12E08B4-0BBD-485D-8EFD-7C5C91E01824}"/>
              </a:ext>
            </a:extLst>
          </p:cNvPr>
          <p:cNvSpPr/>
          <p:nvPr/>
        </p:nvSpPr>
        <p:spPr>
          <a:xfrm>
            <a:off x="681509" y="183125"/>
            <a:ext cx="7937803" cy="704834"/>
          </a:xfrm>
          <a:custGeom>
            <a:avLst/>
            <a:gdLst>
              <a:gd name="connsiteX0" fmla="*/ 0 w 7937803"/>
              <a:gd name="connsiteY0" fmla="*/ 117475 h 704834"/>
              <a:gd name="connsiteX1" fmla="*/ 117475 w 7937803"/>
              <a:gd name="connsiteY1" fmla="*/ 0 h 704834"/>
              <a:gd name="connsiteX2" fmla="*/ 913436 w 7937803"/>
              <a:gd name="connsiteY2" fmla="*/ 0 h 704834"/>
              <a:gd name="connsiteX3" fmla="*/ 1324255 w 7937803"/>
              <a:gd name="connsiteY3" fmla="*/ 0 h 704834"/>
              <a:gd name="connsiteX4" fmla="*/ 1735074 w 7937803"/>
              <a:gd name="connsiteY4" fmla="*/ 0 h 704834"/>
              <a:gd name="connsiteX5" fmla="*/ 2454007 w 7937803"/>
              <a:gd name="connsiteY5" fmla="*/ 0 h 704834"/>
              <a:gd name="connsiteX6" fmla="*/ 3018883 w 7937803"/>
              <a:gd name="connsiteY6" fmla="*/ 0 h 704834"/>
              <a:gd name="connsiteX7" fmla="*/ 3814844 w 7937803"/>
              <a:gd name="connsiteY7" fmla="*/ 0 h 704834"/>
              <a:gd name="connsiteX8" fmla="*/ 4225663 w 7937803"/>
              <a:gd name="connsiteY8" fmla="*/ 0 h 704834"/>
              <a:gd name="connsiteX9" fmla="*/ 4867568 w 7937803"/>
              <a:gd name="connsiteY9" fmla="*/ 0 h 704834"/>
              <a:gd name="connsiteX10" fmla="*/ 5663529 w 7937803"/>
              <a:gd name="connsiteY10" fmla="*/ 0 h 704834"/>
              <a:gd name="connsiteX11" fmla="*/ 6228405 w 7937803"/>
              <a:gd name="connsiteY11" fmla="*/ 0 h 704834"/>
              <a:gd name="connsiteX12" fmla="*/ 6947338 w 7937803"/>
              <a:gd name="connsiteY12" fmla="*/ 0 h 704834"/>
              <a:gd name="connsiteX13" fmla="*/ 7820328 w 7937803"/>
              <a:gd name="connsiteY13" fmla="*/ 0 h 704834"/>
              <a:gd name="connsiteX14" fmla="*/ 7937803 w 7937803"/>
              <a:gd name="connsiteY14" fmla="*/ 117475 h 704834"/>
              <a:gd name="connsiteX15" fmla="*/ 7937803 w 7937803"/>
              <a:gd name="connsiteY15" fmla="*/ 587359 h 704834"/>
              <a:gd name="connsiteX16" fmla="*/ 7820328 w 7937803"/>
              <a:gd name="connsiteY16" fmla="*/ 704834 h 704834"/>
              <a:gd name="connsiteX17" fmla="*/ 7332481 w 7937803"/>
              <a:gd name="connsiteY17" fmla="*/ 704834 h 704834"/>
              <a:gd name="connsiteX18" fmla="*/ 6921662 w 7937803"/>
              <a:gd name="connsiteY18" fmla="*/ 704834 h 704834"/>
              <a:gd name="connsiteX19" fmla="*/ 6202729 w 7937803"/>
              <a:gd name="connsiteY19" fmla="*/ 704834 h 704834"/>
              <a:gd name="connsiteX20" fmla="*/ 5406767 w 7937803"/>
              <a:gd name="connsiteY20" fmla="*/ 704834 h 704834"/>
              <a:gd name="connsiteX21" fmla="*/ 4610806 w 7937803"/>
              <a:gd name="connsiteY21" fmla="*/ 704834 h 704834"/>
              <a:gd name="connsiteX22" fmla="*/ 3891873 w 7937803"/>
              <a:gd name="connsiteY22" fmla="*/ 704834 h 704834"/>
              <a:gd name="connsiteX23" fmla="*/ 3481054 w 7937803"/>
              <a:gd name="connsiteY23" fmla="*/ 704834 h 704834"/>
              <a:gd name="connsiteX24" fmla="*/ 2685093 w 7937803"/>
              <a:gd name="connsiteY24" fmla="*/ 704834 h 704834"/>
              <a:gd name="connsiteX25" fmla="*/ 2120217 w 7937803"/>
              <a:gd name="connsiteY25" fmla="*/ 704834 h 704834"/>
              <a:gd name="connsiteX26" fmla="*/ 1709398 w 7937803"/>
              <a:gd name="connsiteY26" fmla="*/ 704834 h 704834"/>
              <a:gd name="connsiteX27" fmla="*/ 990465 w 7937803"/>
              <a:gd name="connsiteY27" fmla="*/ 704834 h 704834"/>
              <a:gd name="connsiteX28" fmla="*/ 117475 w 7937803"/>
              <a:gd name="connsiteY28" fmla="*/ 704834 h 704834"/>
              <a:gd name="connsiteX29" fmla="*/ 0 w 7937803"/>
              <a:gd name="connsiteY29" fmla="*/ 587359 h 704834"/>
              <a:gd name="connsiteX30" fmla="*/ 0 w 7937803"/>
              <a:gd name="connsiteY30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37803" h="704834" fill="none" extrusionOk="0">
                <a:moveTo>
                  <a:pt x="0" y="117475"/>
                </a:moveTo>
                <a:cubicBezTo>
                  <a:pt x="-866" y="51416"/>
                  <a:pt x="63354" y="1209"/>
                  <a:pt x="117475" y="0"/>
                </a:cubicBezTo>
                <a:cubicBezTo>
                  <a:pt x="290204" y="-37505"/>
                  <a:pt x="590103" y="-34552"/>
                  <a:pt x="913436" y="0"/>
                </a:cubicBezTo>
                <a:cubicBezTo>
                  <a:pt x="1236769" y="34552"/>
                  <a:pt x="1172234" y="-20262"/>
                  <a:pt x="1324255" y="0"/>
                </a:cubicBezTo>
                <a:cubicBezTo>
                  <a:pt x="1476276" y="20262"/>
                  <a:pt x="1564561" y="-4990"/>
                  <a:pt x="1735074" y="0"/>
                </a:cubicBezTo>
                <a:cubicBezTo>
                  <a:pt x="1905587" y="4990"/>
                  <a:pt x="2150179" y="-34429"/>
                  <a:pt x="2454007" y="0"/>
                </a:cubicBezTo>
                <a:cubicBezTo>
                  <a:pt x="2757835" y="34429"/>
                  <a:pt x="2761323" y="25972"/>
                  <a:pt x="3018883" y="0"/>
                </a:cubicBezTo>
                <a:cubicBezTo>
                  <a:pt x="3276443" y="-25972"/>
                  <a:pt x="3507142" y="30481"/>
                  <a:pt x="3814844" y="0"/>
                </a:cubicBezTo>
                <a:cubicBezTo>
                  <a:pt x="4122546" y="-30481"/>
                  <a:pt x="4141813" y="358"/>
                  <a:pt x="4225663" y="0"/>
                </a:cubicBezTo>
                <a:cubicBezTo>
                  <a:pt x="4309513" y="-358"/>
                  <a:pt x="4695263" y="-29013"/>
                  <a:pt x="4867568" y="0"/>
                </a:cubicBezTo>
                <a:cubicBezTo>
                  <a:pt x="5039874" y="29013"/>
                  <a:pt x="5324444" y="-26322"/>
                  <a:pt x="5663529" y="0"/>
                </a:cubicBezTo>
                <a:cubicBezTo>
                  <a:pt x="6002614" y="26322"/>
                  <a:pt x="5971301" y="18727"/>
                  <a:pt x="6228405" y="0"/>
                </a:cubicBezTo>
                <a:cubicBezTo>
                  <a:pt x="6485509" y="-18727"/>
                  <a:pt x="6747855" y="-32629"/>
                  <a:pt x="6947338" y="0"/>
                </a:cubicBezTo>
                <a:cubicBezTo>
                  <a:pt x="7146821" y="32629"/>
                  <a:pt x="7475744" y="-1708"/>
                  <a:pt x="7820328" y="0"/>
                </a:cubicBezTo>
                <a:cubicBezTo>
                  <a:pt x="7885094" y="9677"/>
                  <a:pt x="7951687" y="60834"/>
                  <a:pt x="7937803" y="117475"/>
                </a:cubicBezTo>
                <a:cubicBezTo>
                  <a:pt x="7958567" y="284631"/>
                  <a:pt x="7921089" y="454029"/>
                  <a:pt x="7937803" y="587359"/>
                </a:cubicBezTo>
                <a:cubicBezTo>
                  <a:pt x="7930804" y="655981"/>
                  <a:pt x="7890333" y="709087"/>
                  <a:pt x="7820328" y="704834"/>
                </a:cubicBezTo>
                <a:cubicBezTo>
                  <a:pt x="7646616" y="713238"/>
                  <a:pt x="7527910" y="705371"/>
                  <a:pt x="7332481" y="704834"/>
                </a:cubicBezTo>
                <a:cubicBezTo>
                  <a:pt x="7137052" y="704297"/>
                  <a:pt x="7074902" y="705839"/>
                  <a:pt x="6921662" y="704834"/>
                </a:cubicBezTo>
                <a:cubicBezTo>
                  <a:pt x="6768422" y="703829"/>
                  <a:pt x="6493651" y="704571"/>
                  <a:pt x="6202729" y="704834"/>
                </a:cubicBezTo>
                <a:cubicBezTo>
                  <a:pt x="5911807" y="705097"/>
                  <a:pt x="5685563" y="731812"/>
                  <a:pt x="5406767" y="704834"/>
                </a:cubicBezTo>
                <a:cubicBezTo>
                  <a:pt x="5127971" y="677856"/>
                  <a:pt x="4917192" y="676140"/>
                  <a:pt x="4610806" y="704834"/>
                </a:cubicBezTo>
                <a:cubicBezTo>
                  <a:pt x="4304420" y="733528"/>
                  <a:pt x="4041671" y="729596"/>
                  <a:pt x="3891873" y="704834"/>
                </a:cubicBezTo>
                <a:cubicBezTo>
                  <a:pt x="3742075" y="680072"/>
                  <a:pt x="3669096" y="691900"/>
                  <a:pt x="3481054" y="704834"/>
                </a:cubicBezTo>
                <a:cubicBezTo>
                  <a:pt x="3293012" y="717768"/>
                  <a:pt x="2898411" y="713736"/>
                  <a:pt x="2685093" y="704834"/>
                </a:cubicBezTo>
                <a:cubicBezTo>
                  <a:pt x="2471775" y="695932"/>
                  <a:pt x="2288082" y="697572"/>
                  <a:pt x="2120217" y="704834"/>
                </a:cubicBezTo>
                <a:cubicBezTo>
                  <a:pt x="1952352" y="712096"/>
                  <a:pt x="1865250" y="687640"/>
                  <a:pt x="1709398" y="704834"/>
                </a:cubicBezTo>
                <a:cubicBezTo>
                  <a:pt x="1553546" y="722028"/>
                  <a:pt x="1348746" y="719810"/>
                  <a:pt x="990465" y="704834"/>
                </a:cubicBezTo>
                <a:cubicBezTo>
                  <a:pt x="632184" y="689858"/>
                  <a:pt x="396253" y="741312"/>
                  <a:pt x="117475" y="704834"/>
                </a:cubicBezTo>
                <a:cubicBezTo>
                  <a:pt x="53409" y="698886"/>
                  <a:pt x="-5135" y="642242"/>
                  <a:pt x="0" y="587359"/>
                </a:cubicBezTo>
                <a:cubicBezTo>
                  <a:pt x="13128" y="489533"/>
                  <a:pt x="-927" y="233219"/>
                  <a:pt x="0" y="117475"/>
                </a:cubicBezTo>
                <a:close/>
              </a:path>
              <a:path w="7937803" h="704834" stroke="0" extrusionOk="0">
                <a:moveTo>
                  <a:pt x="0" y="117475"/>
                </a:moveTo>
                <a:cubicBezTo>
                  <a:pt x="1608" y="53336"/>
                  <a:pt x="53869" y="14168"/>
                  <a:pt x="117475" y="0"/>
                </a:cubicBezTo>
                <a:cubicBezTo>
                  <a:pt x="360415" y="-15450"/>
                  <a:pt x="366909" y="-16364"/>
                  <a:pt x="605322" y="0"/>
                </a:cubicBezTo>
                <a:cubicBezTo>
                  <a:pt x="843735" y="16364"/>
                  <a:pt x="1215161" y="15202"/>
                  <a:pt x="1401284" y="0"/>
                </a:cubicBezTo>
                <a:cubicBezTo>
                  <a:pt x="1587407" y="-15202"/>
                  <a:pt x="1878861" y="19473"/>
                  <a:pt x="2043188" y="0"/>
                </a:cubicBezTo>
                <a:cubicBezTo>
                  <a:pt x="2207515" y="-19473"/>
                  <a:pt x="2433191" y="-16927"/>
                  <a:pt x="2531036" y="0"/>
                </a:cubicBezTo>
                <a:cubicBezTo>
                  <a:pt x="2628881" y="16927"/>
                  <a:pt x="2937422" y="-2661"/>
                  <a:pt x="3172940" y="0"/>
                </a:cubicBezTo>
                <a:cubicBezTo>
                  <a:pt x="3408458" y="2661"/>
                  <a:pt x="3805503" y="-28119"/>
                  <a:pt x="3968902" y="0"/>
                </a:cubicBezTo>
                <a:cubicBezTo>
                  <a:pt x="4132301" y="28119"/>
                  <a:pt x="4221162" y="-3554"/>
                  <a:pt x="4379720" y="0"/>
                </a:cubicBezTo>
                <a:cubicBezTo>
                  <a:pt x="4538278" y="3554"/>
                  <a:pt x="4915409" y="-31150"/>
                  <a:pt x="5098653" y="0"/>
                </a:cubicBezTo>
                <a:cubicBezTo>
                  <a:pt x="5281897" y="31150"/>
                  <a:pt x="5443368" y="-23127"/>
                  <a:pt x="5663529" y="0"/>
                </a:cubicBezTo>
                <a:cubicBezTo>
                  <a:pt x="5883690" y="23127"/>
                  <a:pt x="6039857" y="9307"/>
                  <a:pt x="6305434" y="0"/>
                </a:cubicBezTo>
                <a:cubicBezTo>
                  <a:pt x="6571012" y="-9307"/>
                  <a:pt x="6668540" y="12651"/>
                  <a:pt x="6870309" y="0"/>
                </a:cubicBezTo>
                <a:cubicBezTo>
                  <a:pt x="7072079" y="-12651"/>
                  <a:pt x="7566852" y="35006"/>
                  <a:pt x="7820328" y="0"/>
                </a:cubicBezTo>
                <a:cubicBezTo>
                  <a:pt x="7884748" y="8902"/>
                  <a:pt x="7928507" y="43732"/>
                  <a:pt x="7937803" y="117475"/>
                </a:cubicBezTo>
                <a:cubicBezTo>
                  <a:pt x="7946326" y="269374"/>
                  <a:pt x="7936959" y="358647"/>
                  <a:pt x="7937803" y="587359"/>
                </a:cubicBezTo>
                <a:cubicBezTo>
                  <a:pt x="7940717" y="640831"/>
                  <a:pt x="7892759" y="706617"/>
                  <a:pt x="7820328" y="704834"/>
                </a:cubicBezTo>
                <a:cubicBezTo>
                  <a:pt x="7560095" y="739130"/>
                  <a:pt x="7293943" y="707700"/>
                  <a:pt x="7024367" y="704834"/>
                </a:cubicBezTo>
                <a:cubicBezTo>
                  <a:pt x="6754791" y="701968"/>
                  <a:pt x="6646032" y="730033"/>
                  <a:pt x="6459491" y="704834"/>
                </a:cubicBezTo>
                <a:cubicBezTo>
                  <a:pt x="6272950" y="679635"/>
                  <a:pt x="6241461" y="714683"/>
                  <a:pt x="6048672" y="704834"/>
                </a:cubicBezTo>
                <a:cubicBezTo>
                  <a:pt x="5855883" y="694985"/>
                  <a:pt x="5806438" y="700653"/>
                  <a:pt x="5637853" y="704834"/>
                </a:cubicBezTo>
                <a:cubicBezTo>
                  <a:pt x="5469268" y="709015"/>
                  <a:pt x="5159727" y="688501"/>
                  <a:pt x="4918920" y="704834"/>
                </a:cubicBezTo>
                <a:cubicBezTo>
                  <a:pt x="4678113" y="721167"/>
                  <a:pt x="4501230" y="674320"/>
                  <a:pt x="4122959" y="704834"/>
                </a:cubicBezTo>
                <a:cubicBezTo>
                  <a:pt x="3744688" y="735348"/>
                  <a:pt x="3523549" y="736200"/>
                  <a:pt x="3326997" y="704834"/>
                </a:cubicBezTo>
                <a:cubicBezTo>
                  <a:pt x="3130445" y="673468"/>
                  <a:pt x="3115116" y="709089"/>
                  <a:pt x="2916178" y="704834"/>
                </a:cubicBezTo>
                <a:cubicBezTo>
                  <a:pt x="2717240" y="700579"/>
                  <a:pt x="2566411" y="725176"/>
                  <a:pt x="2274274" y="704834"/>
                </a:cubicBezTo>
                <a:cubicBezTo>
                  <a:pt x="1982137" y="684492"/>
                  <a:pt x="1710625" y="677667"/>
                  <a:pt x="1478312" y="704834"/>
                </a:cubicBezTo>
                <a:cubicBezTo>
                  <a:pt x="1245999" y="732001"/>
                  <a:pt x="1021191" y="710311"/>
                  <a:pt x="836408" y="704834"/>
                </a:cubicBezTo>
                <a:cubicBezTo>
                  <a:pt x="651625" y="699357"/>
                  <a:pt x="269745" y="709940"/>
                  <a:pt x="117475" y="704834"/>
                </a:cubicBezTo>
                <a:cubicBezTo>
                  <a:pt x="51835" y="702602"/>
                  <a:pt x="10592" y="661969"/>
                  <a:pt x="0" y="587359"/>
                </a:cubicBezTo>
                <a:cubicBezTo>
                  <a:pt x="20015" y="471095"/>
                  <a:pt x="6703" y="237277"/>
                  <a:pt x="0" y="117475"/>
                </a:cubicBezTo>
                <a:close/>
              </a:path>
            </a:pathLst>
          </a:custGeom>
          <a:solidFill>
            <a:srgbClr val="F1105E">
              <a:alpha val="50980"/>
            </a:srgbClr>
          </a:solidFill>
          <a:ln>
            <a:solidFill>
              <a:srgbClr val="FF395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7896711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29;p42">
            <a:extLst>
              <a:ext uri="{FF2B5EF4-FFF2-40B4-BE49-F238E27FC236}">
                <a16:creationId xmlns:a16="http://schemas.microsoft.com/office/drawing/2014/main" xmlns="" id="{990B609B-AEB8-45B8-9D0B-60EE37083F47}"/>
              </a:ext>
            </a:extLst>
          </p:cNvPr>
          <p:cNvSpPr txBox="1">
            <a:spLocks/>
          </p:cNvSpPr>
          <p:nvPr/>
        </p:nvSpPr>
        <p:spPr>
          <a:xfrm>
            <a:off x="900185" y="246432"/>
            <a:ext cx="8062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en-US" sz="4000" u="sng" dirty="0" err="1" smtClean="0">
                <a:solidFill>
                  <a:srgbClr val="F9E35F"/>
                </a:solidFill>
                <a:latin typeface="#9Slide05 Atlantika" pitchFamily="2" charset="0"/>
              </a:rPr>
              <a:t>Bài</a:t>
            </a:r>
            <a:r>
              <a:rPr lang="en-US" sz="4000" u="sng" dirty="0" smtClean="0">
                <a:solidFill>
                  <a:srgbClr val="F9E35F"/>
                </a:solidFill>
                <a:latin typeface="#9Slide05 Atlantika" pitchFamily="2" charset="0"/>
              </a:rPr>
              <a:t> 4:</a:t>
            </a:r>
            <a:r>
              <a:rPr lang="vi-VN" sz="4000" dirty="0" smtClean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vi-VN" sz="4000" dirty="0">
                <a:solidFill>
                  <a:srgbClr val="F9E35F"/>
                </a:solidFill>
                <a:latin typeface="#9Slide05 Atlantika" pitchFamily="2" charset="0"/>
              </a:rPr>
              <a:t>Viết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các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số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đo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sau</a:t>
            </a:r>
            <a:r>
              <a:rPr lang="vi-VN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theo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thứ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tự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từ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bé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đến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lớn</a:t>
            </a:r>
            <a:endParaRPr lang="vi-VN" sz="4000" dirty="0">
              <a:solidFill>
                <a:srgbClr val="F9E35F"/>
              </a:solidFill>
              <a:latin typeface="#9Slide05 Atlantika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EFBA307-67CA-41F0-B269-EC868A2A7C22}"/>
              </a:ext>
            </a:extLst>
          </p:cNvPr>
          <p:cNvGrpSpPr/>
          <p:nvPr/>
        </p:nvGrpSpPr>
        <p:grpSpPr>
          <a:xfrm>
            <a:off x="318407" y="977125"/>
            <a:ext cx="5592536" cy="1743202"/>
            <a:chOff x="318407" y="977125"/>
            <a:chExt cx="5592536" cy="17432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709C57DF-9577-4E29-8E82-835AF8309FBF}"/>
                </a:ext>
              </a:extLst>
            </p:cNvPr>
            <p:cNvSpPr/>
            <p:nvPr/>
          </p:nvSpPr>
          <p:spPr>
            <a:xfrm>
              <a:off x="763152" y="1386310"/>
              <a:ext cx="5147791" cy="1036864"/>
            </a:xfrm>
            <a:prstGeom prst="rect">
              <a:avLst/>
            </a:prstGeom>
            <a:solidFill>
              <a:srgbClr val="FF6986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FAECA9D-FFEF-4595-97B7-49F5A6886E13}"/>
                </a:ext>
              </a:extLst>
            </p:cNvPr>
            <p:cNvSpPr/>
            <p:nvPr/>
          </p:nvSpPr>
          <p:spPr>
            <a:xfrm>
              <a:off x="923139" y="1500610"/>
              <a:ext cx="4827816" cy="80826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7F73AED-F5D6-47E2-8AE0-1B376E153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407" y="977125"/>
              <a:ext cx="1374164" cy="174320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6BB075A-F426-4AD2-8046-EE28C87B1C12}"/>
              </a:ext>
            </a:extLst>
          </p:cNvPr>
          <p:cNvGrpSpPr/>
          <p:nvPr/>
        </p:nvGrpSpPr>
        <p:grpSpPr>
          <a:xfrm>
            <a:off x="318407" y="2571750"/>
            <a:ext cx="5592536" cy="1743202"/>
            <a:chOff x="318407" y="977125"/>
            <a:chExt cx="5592536" cy="17432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BA75BF4-05C3-4979-A5F9-1A88D24208B1}"/>
                </a:ext>
              </a:extLst>
            </p:cNvPr>
            <p:cNvSpPr/>
            <p:nvPr/>
          </p:nvSpPr>
          <p:spPr>
            <a:xfrm>
              <a:off x="763152" y="1386310"/>
              <a:ext cx="5147791" cy="1036864"/>
            </a:xfrm>
            <a:prstGeom prst="rect">
              <a:avLst/>
            </a:prstGeom>
            <a:solidFill>
              <a:srgbClr val="FF6986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0C89406-ACF7-4D1F-8907-7A8C41720159}"/>
                </a:ext>
              </a:extLst>
            </p:cNvPr>
            <p:cNvSpPr/>
            <p:nvPr/>
          </p:nvSpPr>
          <p:spPr>
            <a:xfrm>
              <a:off x="923139" y="1500610"/>
              <a:ext cx="4827816" cy="80826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DAD05ED-B1C1-41E6-9D75-2E46807E2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407" y="977125"/>
              <a:ext cx="1374164" cy="174320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E3E89E1-BF1D-4F4A-8590-8A533C2971C2}"/>
              </a:ext>
            </a:extLst>
          </p:cNvPr>
          <p:cNvSpPr txBox="1"/>
          <p:nvPr/>
        </p:nvSpPr>
        <p:spPr>
          <a:xfrm>
            <a:off x="1502229" y="1730829"/>
            <a:ext cx="40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7 Cadena" panose="02000503000000020004" pitchFamily="2" charset="0"/>
                <a:ea typeface="#9Slide02 Noi dung dai" panose="02000000000000000000" pitchFamily="2" charset="0"/>
              </a:rPr>
              <a:t>a) 4,5 ; 4,23 ; 4,505 ; 4,203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A8D23D9-E403-4268-B19F-C187C1AA2AC5}"/>
              </a:ext>
            </a:extLst>
          </p:cNvPr>
          <p:cNvSpPr txBox="1"/>
          <p:nvPr/>
        </p:nvSpPr>
        <p:spPr>
          <a:xfrm>
            <a:off x="1502229" y="3325454"/>
            <a:ext cx="40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7 Cadena" panose="02000503000000020004" pitchFamily="2" charset="0"/>
                <a:ea typeface="#9Slide02 Noi dung dai" panose="02000000000000000000" pitchFamily="2" charset="0"/>
              </a:rPr>
              <a:t>b) 72,1 ; 69,8 ; 71,2 ; 69,78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080089-8DE6-4A3B-B607-78FCA2B6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709" y="862255"/>
            <a:ext cx="5559879" cy="433073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xmlns="" id="{A332A649-207D-4F3A-A054-F1D87D11F44F}"/>
              </a:ext>
            </a:extLst>
          </p:cNvPr>
          <p:cNvGrpSpPr/>
          <p:nvPr/>
        </p:nvGrpSpPr>
        <p:grpSpPr>
          <a:xfrm>
            <a:off x="236765" y="-65362"/>
            <a:ext cx="5592536" cy="1743202"/>
            <a:chOff x="318407" y="977125"/>
            <a:chExt cx="5592536" cy="1743202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xmlns="" id="{942E455F-7988-4ED8-BE6B-F10B3D1A01F0}"/>
                </a:ext>
              </a:extLst>
            </p:cNvPr>
            <p:cNvSpPr/>
            <p:nvPr/>
          </p:nvSpPr>
          <p:spPr>
            <a:xfrm>
              <a:off x="763152" y="1386310"/>
              <a:ext cx="5147791" cy="1036864"/>
            </a:xfrm>
            <a:prstGeom prst="rect">
              <a:avLst/>
            </a:prstGeom>
            <a:solidFill>
              <a:srgbClr val="FF6986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xmlns="" id="{A10D0FA1-F454-4966-8EF7-9E875DDA69CE}"/>
                </a:ext>
              </a:extLst>
            </p:cNvPr>
            <p:cNvSpPr/>
            <p:nvPr/>
          </p:nvSpPr>
          <p:spPr>
            <a:xfrm>
              <a:off x="923139" y="1500610"/>
              <a:ext cx="4827816" cy="80826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xmlns="" id="{40767A63-BFD2-498B-8AA2-767B1724A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407" y="977125"/>
              <a:ext cx="1374164" cy="1743202"/>
            </a:xfrm>
            <a:prstGeom prst="rect">
              <a:avLst/>
            </a:prstGeom>
          </p:spPr>
        </p:pic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59FBD344-819A-4A08-B848-D7C381E8C9A1}"/>
              </a:ext>
            </a:extLst>
          </p:cNvPr>
          <p:cNvSpPr txBox="1"/>
          <p:nvPr/>
        </p:nvSpPr>
        <p:spPr>
          <a:xfrm>
            <a:off x="1420587" y="688342"/>
            <a:ext cx="40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7 Cadena" panose="02000503000000020004" pitchFamily="2" charset="0"/>
                <a:ea typeface="#9Slide02 Noi dung dai" panose="02000000000000000000" pitchFamily="2" charset="0"/>
              </a:rPr>
              <a:t>a) 4,5 ; 4,23 ; 4,505 ; 4,203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D1B2BF0-12F2-4374-88C2-2EF7944D35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07" t="33853" b="38095"/>
          <a:stretch/>
        </p:blipFill>
        <p:spPr>
          <a:xfrm rot="21079715">
            <a:off x="236765" y="1232278"/>
            <a:ext cx="4271648" cy="34530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B80C3DC-7905-48C0-9881-8264ACCCEF19}"/>
              </a:ext>
            </a:extLst>
          </p:cNvPr>
          <p:cNvSpPr txBox="1"/>
          <p:nvPr/>
        </p:nvSpPr>
        <p:spPr>
          <a:xfrm>
            <a:off x="1004207" y="2457450"/>
            <a:ext cx="241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latin typeface="#9Slide05 Pattaya" panose="00000500000000000000" pitchFamily="2" charset="-34"/>
                <a:cs typeface="#9Slide05 Pattaya" panose="00000500000000000000" pitchFamily="2" charset="-34"/>
              </a:rPr>
              <a:t>Nhận xét: Muốn sắp xếp thứ tự, ta cần phải </a:t>
            </a:r>
            <a:r>
              <a:rPr lang="en-US" sz="2000">
                <a:solidFill>
                  <a:srgbClr val="FF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so sánh </a:t>
            </a:r>
            <a:r>
              <a:rPr lang="en-US" sz="2000">
                <a:latin typeface="#9Slide05 Pattaya" panose="00000500000000000000" pitchFamily="2" charset="-34"/>
                <a:cs typeface="#9Slide05 Pattaya" panose="00000500000000000000" pitchFamily="2" charset="-34"/>
              </a:rPr>
              <a:t>các số thập phân rồi mới sắp xếp.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C8F1BC01-8B99-49AF-B39D-389B12C408E3}"/>
              </a:ext>
            </a:extLst>
          </p:cNvPr>
          <p:cNvSpPr txBox="1"/>
          <p:nvPr/>
        </p:nvSpPr>
        <p:spPr>
          <a:xfrm>
            <a:off x="4890690" y="2502007"/>
            <a:ext cx="3554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4,203 &lt; 4,23 &lt; 4,5 &lt; 4,505 Vậy các số theo thứ tự từ bé đến lớn là: </a:t>
            </a:r>
          </a:p>
          <a:p>
            <a:pPr algn="ctr"/>
            <a:r>
              <a:rPr lang="en-US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4,203 ; 4,23 ; 4,5 ; 4,505.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421118B0-3D8C-46A2-A02C-86C86BC83E40}"/>
              </a:ext>
            </a:extLst>
          </p:cNvPr>
          <p:cNvSpPr txBox="1"/>
          <p:nvPr/>
        </p:nvSpPr>
        <p:spPr>
          <a:xfrm>
            <a:off x="4890690" y="1740753"/>
            <a:ext cx="227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   So sánh các số, ta thấy: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xmlns="" id="{3A9D3E31-81C7-4DF0-AFF6-52E77C4DE470}"/>
              </a:ext>
            </a:extLst>
          </p:cNvPr>
          <p:cNvGrpSpPr/>
          <p:nvPr/>
        </p:nvGrpSpPr>
        <p:grpSpPr>
          <a:xfrm>
            <a:off x="236765" y="-82644"/>
            <a:ext cx="5592536" cy="1743202"/>
            <a:chOff x="318407" y="977125"/>
            <a:chExt cx="5592536" cy="1743202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xmlns="" id="{3522ADE8-800E-4F48-8371-5B898DE22394}"/>
                </a:ext>
              </a:extLst>
            </p:cNvPr>
            <p:cNvSpPr/>
            <p:nvPr/>
          </p:nvSpPr>
          <p:spPr>
            <a:xfrm>
              <a:off x="763152" y="1386310"/>
              <a:ext cx="5147791" cy="1036864"/>
            </a:xfrm>
            <a:prstGeom prst="rect">
              <a:avLst/>
            </a:prstGeom>
            <a:solidFill>
              <a:srgbClr val="FF6986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xmlns="" id="{CA66C7BE-9671-4DA3-AA99-102111992CBA}"/>
                </a:ext>
              </a:extLst>
            </p:cNvPr>
            <p:cNvSpPr/>
            <p:nvPr/>
          </p:nvSpPr>
          <p:spPr>
            <a:xfrm>
              <a:off x="923139" y="1500610"/>
              <a:ext cx="4827816" cy="80826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xmlns="" id="{278E8493-51E3-4D2F-86E7-8AC112B84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407" y="977125"/>
              <a:ext cx="1374164" cy="1743202"/>
            </a:xfrm>
            <a:prstGeom prst="rect">
              <a:avLst/>
            </a:prstGeom>
          </p:spPr>
        </p:pic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12822E1C-6727-494F-BA8A-2BE8B60A5272}"/>
              </a:ext>
            </a:extLst>
          </p:cNvPr>
          <p:cNvSpPr txBox="1"/>
          <p:nvPr/>
        </p:nvSpPr>
        <p:spPr>
          <a:xfrm>
            <a:off x="1420587" y="671060"/>
            <a:ext cx="40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7 Cadena" panose="02000503000000020004" pitchFamily="2" charset="0"/>
                <a:ea typeface="#9Slide02 Noi dung dai" panose="02000000000000000000" pitchFamily="2" charset="0"/>
              </a:rPr>
              <a:t>b) 72,1 ; 69,8 ; 71,2 ; 69,78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115D4B51-2A4A-4C36-9055-74C59BA4F7EF}"/>
              </a:ext>
            </a:extLst>
          </p:cNvPr>
          <p:cNvSpPr txBox="1"/>
          <p:nvPr/>
        </p:nvSpPr>
        <p:spPr>
          <a:xfrm>
            <a:off x="4890690" y="2502007"/>
            <a:ext cx="3554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69,78 &lt; 69,8 &lt; 71,2 &lt; 72,1 Vậy các số theo thứ tự từ bé đến lớn là: </a:t>
            </a:r>
          </a:p>
          <a:p>
            <a:pPr algn="ctr"/>
            <a:r>
              <a:rPr lang="en-US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69,78 ; 69,8 ; 71,2 ; 72,1.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74166DB2-15EA-474F-BEFD-8F1B275C7619}"/>
              </a:ext>
            </a:extLst>
          </p:cNvPr>
          <p:cNvSpPr txBox="1"/>
          <p:nvPr/>
        </p:nvSpPr>
        <p:spPr>
          <a:xfrm>
            <a:off x="4890690" y="1740298"/>
            <a:ext cx="227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   So sánh các số, ta thấy: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28" grpId="0"/>
      <p:bldP spid="155" grpId="0" uiExpand="1" build="p"/>
      <p:bldP spid="155" grpId="1" build="allAtOnce"/>
      <p:bldP spid="156" grpId="0" build="p"/>
      <p:bldP spid="156" grpId="1" build="allAtOnce"/>
      <p:bldP spid="161" grpId="0"/>
      <p:bldP spid="162" grpId="0" uiExpand="1"/>
      <p:bldP spid="1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E979C0C9-9B72-41F1-B6B1-2E3919053000}"/>
              </a:ext>
            </a:extLst>
          </p:cNvPr>
          <p:cNvSpPr/>
          <p:nvPr/>
        </p:nvSpPr>
        <p:spPr>
          <a:xfrm>
            <a:off x="603098" y="209246"/>
            <a:ext cx="7937803" cy="1357808"/>
          </a:xfrm>
          <a:custGeom>
            <a:avLst/>
            <a:gdLst>
              <a:gd name="connsiteX0" fmla="*/ 0 w 7937803"/>
              <a:gd name="connsiteY0" fmla="*/ 226306 h 1357808"/>
              <a:gd name="connsiteX1" fmla="*/ 226306 w 7937803"/>
              <a:gd name="connsiteY1" fmla="*/ 0 h 1357808"/>
              <a:gd name="connsiteX2" fmla="*/ 1056482 w 7937803"/>
              <a:gd name="connsiteY2" fmla="*/ 0 h 1357808"/>
              <a:gd name="connsiteX3" fmla="*/ 1512398 w 7937803"/>
              <a:gd name="connsiteY3" fmla="*/ 0 h 1357808"/>
              <a:gd name="connsiteX4" fmla="*/ 1968314 w 7937803"/>
              <a:gd name="connsiteY4" fmla="*/ 0 h 1357808"/>
              <a:gd name="connsiteX5" fmla="*/ 2723638 w 7937803"/>
              <a:gd name="connsiteY5" fmla="*/ 0 h 1357808"/>
              <a:gd name="connsiteX6" fmla="*/ 3329258 w 7937803"/>
              <a:gd name="connsiteY6" fmla="*/ 0 h 1357808"/>
              <a:gd name="connsiteX7" fmla="*/ 4159434 w 7937803"/>
              <a:gd name="connsiteY7" fmla="*/ 0 h 1357808"/>
              <a:gd name="connsiteX8" fmla="*/ 4615350 w 7937803"/>
              <a:gd name="connsiteY8" fmla="*/ 0 h 1357808"/>
              <a:gd name="connsiteX9" fmla="*/ 5295822 w 7937803"/>
              <a:gd name="connsiteY9" fmla="*/ 0 h 1357808"/>
              <a:gd name="connsiteX10" fmla="*/ 6125997 w 7937803"/>
              <a:gd name="connsiteY10" fmla="*/ 0 h 1357808"/>
              <a:gd name="connsiteX11" fmla="*/ 6731617 w 7937803"/>
              <a:gd name="connsiteY11" fmla="*/ 0 h 1357808"/>
              <a:gd name="connsiteX12" fmla="*/ 7711497 w 7937803"/>
              <a:gd name="connsiteY12" fmla="*/ 0 h 1357808"/>
              <a:gd name="connsiteX13" fmla="*/ 7937803 w 7937803"/>
              <a:gd name="connsiteY13" fmla="*/ 226306 h 1357808"/>
              <a:gd name="connsiteX14" fmla="*/ 7937803 w 7937803"/>
              <a:gd name="connsiteY14" fmla="*/ 669852 h 1357808"/>
              <a:gd name="connsiteX15" fmla="*/ 7937803 w 7937803"/>
              <a:gd name="connsiteY15" fmla="*/ 1131502 h 1357808"/>
              <a:gd name="connsiteX16" fmla="*/ 7711497 w 7937803"/>
              <a:gd name="connsiteY16" fmla="*/ 1357808 h 1357808"/>
              <a:gd name="connsiteX17" fmla="*/ 7180729 w 7937803"/>
              <a:gd name="connsiteY17" fmla="*/ 1357808 h 1357808"/>
              <a:gd name="connsiteX18" fmla="*/ 6724813 w 7937803"/>
              <a:gd name="connsiteY18" fmla="*/ 1357808 h 1357808"/>
              <a:gd name="connsiteX19" fmla="*/ 5969489 w 7937803"/>
              <a:gd name="connsiteY19" fmla="*/ 1357808 h 1357808"/>
              <a:gd name="connsiteX20" fmla="*/ 5139313 w 7937803"/>
              <a:gd name="connsiteY20" fmla="*/ 1357808 h 1357808"/>
              <a:gd name="connsiteX21" fmla="*/ 4309137 w 7937803"/>
              <a:gd name="connsiteY21" fmla="*/ 1357808 h 1357808"/>
              <a:gd name="connsiteX22" fmla="*/ 3553814 w 7937803"/>
              <a:gd name="connsiteY22" fmla="*/ 1357808 h 1357808"/>
              <a:gd name="connsiteX23" fmla="*/ 3097897 w 7937803"/>
              <a:gd name="connsiteY23" fmla="*/ 1357808 h 1357808"/>
              <a:gd name="connsiteX24" fmla="*/ 2267722 w 7937803"/>
              <a:gd name="connsiteY24" fmla="*/ 1357808 h 1357808"/>
              <a:gd name="connsiteX25" fmla="*/ 1662102 w 7937803"/>
              <a:gd name="connsiteY25" fmla="*/ 1357808 h 1357808"/>
              <a:gd name="connsiteX26" fmla="*/ 1206186 w 7937803"/>
              <a:gd name="connsiteY26" fmla="*/ 1357808 h 1357808"/>
              <a:gd name="connsiteX27" fmla="*/ 226306 w 7937803"/>
              <a:gd name="connsiteY27" fmla="*/ 1357808 h 1357808"/>
              <a:gd name="connsiteX28" fmla="*/ 0 w 7937803"/>
              <a:gd name="connsiteY28" fmla="*/ 1131502 h 1357808"/>
              <a:gd name="connsiteX29" fmla="*/ 0 w 7937803"/>
              <a:gd name="connsiteY29" fmla="*/ 697008 h 1357808"/>
              <a:gd name="connsiteX30" fmla="*/ 0 w 7937803"/>
              <a:gd name="connsiteY30" fmla="*/ 226306 h 135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37803" h="1357808" fill="none" extrusionOk="0">
                <a:moveTo>
                  <a:pt x="0" y="226306"/>
                </a:moveTo>
                <a:cubicBezTo>
                  <a:pt x="-11140" y="86154"/>
                  <a:pt x="128166" y="3017"/>
                  <a:pt x="226306" y="0"/>
                </a:cubicBezTo>
                <a:cubicBezTo>
                  <a:pt x="446017" y="10352"/>
                  <a:pt x="872562" y="-16454"/>
                  <a:pt x="1056482" y="0"/>
                </a:cubicBezTo>
                <a:cubicBezTo>
                  <a:pt x="1240402" y="16454"/>
                  <a:pt x="1389862" y="10731"/>
                  <a:pt x="1512398" y="0"/>
                </a:cubicBezTo>
                <a:cubicBezTo>
                  <a:pt x="1634934" y="-10731"/>
                  <a:pt x="1752889" y="-14724"/>
                  <a:pt x="1968314" y="0"/>
                </a:cubicBezTo>
                <a:cubicBezTo>
                  <a:pt x="2183739" y="14724"/>
                  <a:pt x="2402389" y="-256"/>
                  <a:pt x="2723638" y="0"/>
                </a:cubicBezTo>
                <a:cubicBezTo>
                  <a:pt x="3044887" y="256"/>
                  <a:pt x="3197611" y="14125"/>
                  <a:pt x="3329258" y="0"/>
                </a:cubicBezTo>
                <a:cubicBezTo>
                  <a:pt x="3460905" y="-14125"/>
                  <a:pt x="3871138" y="38672"/>
                  <a:pt x="4159434" y="0"/>
                </a:cubicBezTo>
                <a:cubicBezTo>
                  <a:pt x="4447730" y="-38672"/>
                  <a:pt x="4490096" y="-13837"/>
                  <a:pt x="4615350" y="0"/>
                </a:cubicBezTo>
                <a:cubicBezTo>
                  <a:pt x="4740604" y="13837"/>
                  <a:pt x="5037962" y="19900"/>
                  <a:pt x="5295822" y="0"/>
                </a:cubicBezTo>
                <a:cubicBezTo>
                  <a:pt x="5553682" y="-19900"/>
                  <a:pt x="5869010" y="12484"/>
                  <a:pt x="6125997" y="0"/>
                </a:cubicBezTo>
                <a:cubicBezTo>
                  <a:pt x="6382985" y="-12484"/>
                  <a:pt x="6497360" y="-14214"/>
                  <a:pt x="6731617" y="0"/>
                </a:cubicBezTo>
                <a:cubicBezTo>
                  <a:pt x="6965874" y="14214"/>
                  <a:pt x="7259113" y="-29442"/>
                  <a:pt x="7711497" y="0"/>
                </a:cubicBezTo>
                <a:cubicBezTo>
                  <a:pt x="7822857" y="20161"/>
                  <a:pt x="7941390" y="112111"/>
                  <a:pt x="7937803" y="226306"/>
                </a:cubicBezTo>
                <a:cubicBezTo>
                  <a:pt x="7959946" y="362952"/>
                  <a:pt x="7927820" y="557353"/>
                  <a:pt x="7937803" y="669852"/>
                </a:cubicBezTo>
                <a:cubicBezTo>
                  <a:pt x="7947786" y="782351"/>
                  <a:pt x="7948385" y="1028610"/>
                  <a:pt x="7937803" y="1131502"/>
                </a:cubicBezTo>
                <a:cubicBezTo>
                  <a:pt x="7926267" y="1262654"/>
                  <a:pt x="7855366" y="1373479"/>
                  <a:pt x="7711497" y="1357808"/>
                </a:cubicBezTo>
                <a:cubicBezTo>
                  <a:pt x="7521156" y="1364325"/>
                  <a:pt x="7371586" y="1358970"/>
                  <a:pt x="7180729" y="1357808"/>
                </a:cubicBezTo>
                <a:cubicBezTo>
                  <a:pt x="6989872" y="1356646"/>
                  <a:pt x="6896894" y="1354482"/>
                  <a:pt x="6724813" y="1357808"/>
                </a:cubicBezTo>
                <a:cubicBezTo>
                  <a:pt x="6552732" y="1361134"/>
                  <a:pt x="6187252" y="1371924"/>
                  <a:pt x="5969489" y="1357808"/>
                </a:cubicBezTo>
                <a:cubicBezTo>
                  <a:pt x="5751726" y="1343692"/>
                  <a:pt x="5403159" y="1334209"/>
                  <a:pt x="5139313" y="1357808"/>
                </a:cubicBezTo>
                <a:cubicBezTo>
                  <a:pt x="4875467" y="1381407"/>
                  <a:pt x="4551313" y="1382239"/>
                  <a:pt x="4309137" y="1357808"/>
                </a:cubicBezTo>
                <a:cubicBezTo>
                  <a:pt x="4066961" y="1333377"/>
                  <a:pt x="3797158" y="1393267"/>
                  <a:pt x="3553814" y="1357808"/>
                </a:cubicBezTo>
                <a:cubicBezTo>
                  <a:pt x="3310470" y="1322349"/>
                  <a:pt x="3221051" y="1367068"/>
                  <a:pt x="3097897" y="1357808"/>
                </a:cubicBezTo>
                <a:cubicBezTo>
                  <a:pt x="2974743" y="1348548"/>
                  <a:pt x="2671895" y="1362563"/>
                  <a:pt x="2267722" y="1357808"/>
                </a:cubicBezTo>
                <a:cubicBezTo>
                  <a:pt x="1863549" y="1353053"/>
                  <a:pt x="1866025" y="1346334"/>
                  <a:pt x="1662102" y="1357808"/>
                </a:cubicBezTo>
                <a:cubicBezTo>
                  <a:pt x="1458179" y="1369282"/>
                  <a:pt x="1420272" y="1371355"/>
                  <a:pt x="1206186" y="1357808"/>
                </a:cubicBezTo>
                <a:cubicBezTo>
                  <a:pt x="992100" y="1344261"/>
                  <a:pt x="533423" y="1374482"/>
                  <a:pt x="226306" y="1357808"/>
                </a:cubicBezTo>
                <a:cubicBezTo>
                  <a:pt x="85284" y="1356675"/>
                  <a:pt x="-6257" y="1268852"/>
                  <a:pt x="0" y="1131502"/>
                </a:cubicBezTo>
                <a:cubicBezTo>
                  <a:pt x="-8689" y="1036738"/>
                  <a:pt x="-14235" y="825435"/>
                  <a:pt x="0" y="697008"/>
                </a:cubicBezTo>
                <a:cubicBezTo>
                  <a:pt x="14235" y="568581"/>
                  <a:pt x="10171" y="436025"/>
                  <a:pt x="0" y="226306"/>
                </a:cubicBezTo>
                <a:close/>
              </a:path>
              <a:path w="7937803" h="1357808" stroke="0" extrusionOk="0">
                <a:moveTo>
                  <a:pt x="0" y="226306"/>
                </a:moveTo>
                <a:cubicBezTo>
                  <a:pt x="12716" y="107181"/>
                  <a:pt x="103389" y="22987"/>
                  <a:pt x="226306" y="0"/>
                </a:cubicBezTo>
                <a:cubicBezTo>
                  <a:pt x="375175" y="9804"/>
                  <a:pt x="624805" y="16751"/>
                  <a:pt x="757074" y="0"/>
                </a:cubicBezTo>
                <a:cubicBezTo>
                  <a:pt x="889343" y="-16751"/>
                  <a:pt x="1236067" y="6978"/>
                  <a:pt x="1587250" y="0"/>
                </a:cubicBezTo>
                <a:cubicBezTo>
                  <a:pt x="1938433" y="-6978"/>
                  <a:pt x="2009940" y="-13564"/>
                  <a:pt x="2267722" y="0"/>
                </a:cubicBezTo>
                <a:cubicBezTo>
                  <a:pt x="2525504" y="13564"/>
                  <a:pt x="2606504" y="8430"/>
                  <a:pt x="2798490" y="0"/>
                </a:cubicBezTo>
                <a:cubicBezTo>
                  <a:pt x="2990476" y="-8430"/>
                  <a:pt x="3139243" y="21667"/>
                  <a:pt x="3478962" y="0"/>
                </a:cubicBezTo>
                <a:cubicBezTo>
                  <a:pt x="3818681" y="-21667"/>
                  <a:pt x="4005824" y="-3643"/>
                  <a:pt x="4309137" y="0"/>
                </a:cubicBezTo>
                <a:cubicBezTo>
                  <a:pt x="4612451" y="3643"/>
                  <a:pt x="4631607" y="-18492"/>
                  <a:pt x="4765054" y="0"/>
                </a:cubicBezTo>
                <a:cubicBezTo>
                  <a:pt x="4898501" y="18492"/>
                  <a:pt x="5250762" y="11163"/>
                  <a:pt x="5520377" y="0"/>
                </a:cubicBezTo>
                <a:cubicBezTo>
                  <a:pt x="5789992" y="-11163"/>
                  <a:pt x="5875835" y="9332"/>
                  <a:pt x="6125997" y="0"/>
                </a:cubicBezTo>
                <a:cubicBezTo>
                  <a:pt x="6376159" y="-9332"/>
                  <a:pt x="6556377" y="17615"/>
                  <a:pt x="6806469" y="0"/>
                </a:cubicBezTo>
                <a:cubicBezTo>
                  <a:pt x="7056561" y="-17615"/>
                  <a:pt x="7526411" y="38480"/>
                  <a:pt x="7711497" y="0"/>
                </a:cubicBezTo>
                <a:cubicBezTo>
                  <a:pt x="7834955" y="-13674"/>
                  <a:pt x="7952479" y="121070"/>
                  <a:pt x="7937803" y="226306"/>
                </a:cubicBezTo>
                <a:cubicBezTo>
                  <a:pt x="7948043" y="363789"/>
                  <a:pt x="7942780" y="562285"/>
                  <a:pt x="7937803" y="669852"/>
                </a:cubicBezTo>
                <a:cubicBezTo>
                  <a:pt x="7932826" y="777419"/>
                  <a:pt x="7927292" y="946427"/>
                  <a:pt x="7937803" y="1131502"/>
                </a:cubicBezTo>
                <a:cubicBezTo>
                  <a:pt x="7939849" y="1248477"/>
                  <a:pt x="7855860" y="1362384"/>
                  <a:pt x="7711497" y="1357808"/>
                </a:cubicBezTo>
                <a:cubicBezTo>
                  <a:pt x="7346311" y="1392395"/>
                  <a:pt x="7255860" y="1390214"/>
                  <a:pt x="6881321" y="1357808"/>
                </a:cubicBezTo>
                <a:cubicBezTo>
                  <a:pt x="6506782" y="1325402"/>
                  <a:pt x="6402420" y="1367811"/>
                  <a:pt x="6275701" y="1357808"/>
                </a:cubicBezTo>
                <a:cubicBezTo>
                  <a:pt x="6148982" y="1347805"/>
                  <a:pt x="5928980" y="1349322"/>
                  <a:pt x="5819785" y="1357808"/>
                </a:cubicBezTo>
                <a:cubicBezTo>
                  <a:pt x="5710590" y="1366294"/>
                  <a:pt x="5527961" y="1335596"/>
                  <a:pt x="5363869" y="1357808"/>
                </a:cubicBezTo>
                <a:cubicBezTo>
                  <a:pt x="5199777" y="1380020"/>
                  <a:pt x="4787273" y="1326326"/>
                  <a:pt x="4608545" y="1357808"/>
                </a:cubicBezTo>
                <a:cubicBezTo>
                  <a:pt x="4429817" y="1389290"/>
                  <a:pt x="4020020" y="1397643"/>
                  <a:pt x="3778369" y="1357808"/>
                </a:cubicBezTo>
                <a:cubicBezTo>
                  <a:pt x="3536718" y="1317973"/>
                  <a:pt x="3252334" y="1394270"/>
                  <a:pt x="2948194" y="1357808"/>
                </a:cubicBezTo>
                <a:cubicBezTo>
                  <a:pt x="2644055" y="1321346"/>
                  <a:pt x="2592193" y="1379111"/>
                  <a:pt x="2492277" y="1357808"/>
                </a:cubicBezTo>
                <a:cubicBezTo>
                  <a:pt x="2392361" y="1336505"/>
                  <a:pt x="1982156" y="1381513"/>
                  <a:pt x="1811806" y="1357808"/>
                </a:cubicBezTo>
                <a:cubicBezTo>
                  <a:pt x="1641456" y="1334103"/>
                  <a:pt x="1297250" y="1389675"/>
                  <a:pt x="981630" y="1357808"/>
                </a:cubicBezTo>
                <a:cubicBezTo>
                  <a:pt x="666010" y="1325941"/>
                  <a:pt x="454125" y="1366171"/>
                  <a:pt x="226306" y="1357808"/>
                </a:cubicBezTo>
                <a:cubicBezTo>
                  <a:pt x="98386" y="1330647"/>
                  <a:pt x="-11049" y="1267778"/>
                  <a:pt x="0" y="1131502"/>
                </a:cubicBezTo>
                <a:cubicBezTo>
                  <a:pt x="23291" y="997322"/>
                  <a:pt x="-15751" y="887027"/>
                  <a:pt x="0" y="660800"/>
                </a:cubicBezTo>
                <a:cubicBezTo>
                  <a:pt x="15751" y="434573"/>
                  <a:pt x="17605" y="422409"/>
                  <a:pt x="0" y="226306"/>
                </a:cubicBezTo>
                <a:close/>
              </a:path>
            </a:pathLst>
          </a:custGeom>
          <a:solidFill>
            <a:srgbClr val="990000">
              <a:alpha val="72941"/>
            </a:srgb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7896711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1729;p42">
            <a:extLst>
              <a:ext uri="{FF2B5EF4-FFF2-40B4-BE49-F238E27FC236}">
                <a16:creationId xmlns:a16="http://schemas.microsoft.com/office/drawing/2014/main" xmlns="" id="{D60FF30E-742E-4BE8-B3A6-9BB7A4EC0CC2}"/>
              </a:ext>
            </a:extLst>
          </p:cNvPr>
          <p:cNvSpPr txBox="1">
            <a:spLocks/>
          </p:cNvSpPr>
          <p:nvPr/>
        </p:nvSpPr>
        <p:spPr>
          <a:xfrm>
            <a:off x="785209" y="274316"/>
            <a:ext cx="8057241" cy="122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en-US" sz="4000" u="sng" dirty="0" err="1" smtClean="0">
                <a:solidFill>
                  <a:srgbClr val="F9E35F"/>
                </a:solidFill>
                <a:latin typeface="#9Slide05 Atlantika" pitchFamily="2" charset="0"/>
              </a:rPr>
              <a:t>Bài</a:t>
            </a:r>
            <a:r>
              <a:rPr lang="en-US" sz="4000" u="sng" dirty="0" smtClean="0">
                <a:solidFill>
                  <a:srgbClr val="F9E35F"/>
                </a:solidFill>
                <a:latin typeface="#9Slide05 Atlantika" pitchFamily="2" charset="0"/>
              </a:rPr>
              <a:t> 5:</a:t>
            </a:r>
            <a:r>
              <a:rPr lang="vi-VN" sz="4000" dirty="0" smtClean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Tìm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một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số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thập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phân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thích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hợp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để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viết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vào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chỗ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trống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sao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rgbClr val="F9E35F"/>
                </a:solidFill>
                <a:latin typeface="#9Slide05 Atlantika" pitchFamily="2" charset="0"/>
              </a:rPr>
              <a:t>cho</a:t>
            </a:r>
            <a:r>
              <a:rPr lang="en-US" sz="4000" dirty="0">
                <a:solidFill>
                  <a:srgbClr val="F9E35F"/>
                </a:solidFill>
                <a:latin typeface="#9Slide05 Atlantika" pitchFamily="2" charset="0"/>
              </a:rPr>
              <a:t>: 	   </a:t>
            </a:r>
            <a:r>
              <a:rPr lang="en-US" sz="4000" dirty="0">
                <a:solidFill>
                  <a:srgbClr val="FFFF00"/>
                </a:solidFill>
                <a:latin typeface="#9Slide05 Atlantika" pitchFamily="2" charset="0"/>
              </a:rPr>
              <a:t>0,1 &lt; ... &lt; 0,2</a:t>
            </a:r>
            <a:endParaRPr lang="vi-VN" sz="4000" dirty="0">
              <a:solidFill>
                <a:srgbClr val="FFFF00"/>
              </a:solidFill>
              <a:latin typeface="#9Slide05 Atlantika" pitchFamily="2" charset="0"/>
            </a:endParaRPr>
          </a:p>
        </p:txBody>
      </p:sp>
      <p:pic>
        <p:nvPicPr>
          <p:cNvPr id="1028" name="Picture 4" descr="Monkey playing with different posing Royalty Free Vector">
            <a:extLst>
              <a:ext uri="{FF2B5EF4-FFF2-40B4-BE49-F238E27FC236}">
                <a16:creationId xmlns:a16="http://schemas.microsoft.com/office/drawing/2014/main" xmlns="" id="{C99062B3-ADE0-44C2-866E-13985A3F3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096"/>
          <a:stretch/>
        </p:blipFill>
        <p:spPr bwMode="auto">
          <a:xfrm>
            <a:off x="117020" y="1979876"/>
            <a:ext cx="4762500" cy="16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key playing with different posing Royalty Free Vector">
            <a:extLst>
              <a:ext uri="{FF2B5EF4-FFF2-40B4-BE49-F238E27FC236}">
                <a16:creationId xmlns:a16="http://schemas.microsoft.com/office/drawing/2014/main" xmlns="" id="{0F009C3E-A2BB-4343-A2DF-3B5493F90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5" b="38601"/>
          <a:stretch/>
        </p:blipFill>
        <p:spPr bwMode="auto">
          <a:xfrm>
            <a:off x="4381500" y="2189787"/>
            <a:ext cx="4762500" cy="145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4503DDD-D533-41B0-AAD7-4553EF049BBD}"/>
              </a:ext>
            </a:extLst>
          </p:cNvPr>
          <p:cNvSpPr/>
          <p:nvPr/>
        </p:nvSpPr>
        <p:spPr>
          <a:xfrm>
            <a:off x="2137079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#9Slide07 IcielCadena" panose="02000503000000020004" pitchFamily="2" charset="0"/>
              </a:rPr>
              <a:t>0,15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CEC489A2-02A6-46FD-8C10-102797E73B90}"/>
              </a:ext>
            </a:extLst>
          </p:cNvPr>
          <p:cNvSpPr/>
          <p:nvPr/>
        </p:nvSpPr>
        <p:spPr>
          <a:xfrm>
            <a:off x="620032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#9Slide07 IcielCadena" panose="02000503000000020004" pitchFamily="2" charset="0"/>
              </a:rPr>
              <a:t>0,11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E82FF731-D94A-424F-90ED-0AE466B055D0}"/>
              </a:ext>
            </a:extLst>
          </p:cNvPr>
          <p:cNvSpPr/>
          <p:nvPr/>
        </p:nvSpPr>
        <p:spPr>
          <a:xfrm>
            <a:off x="4884512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#9Slide07 IcielCadena" panose="02000503000000020004" pitchFamily="2" charset="0"/>
              </a:rPr>
              <a:t>0,21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F4682C0B-9CB8-4897-AB7A-FCD3EE46692A}"/>
              </a:ext>
            </a:extLst>
          </p:cNvPr>
          <p:cNvSpPr/>
          <p:nvPr/>
        </p:nvSpPr>
        <p:spPr>
          <a:xfrm>
            <a:off x="3461806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#9Slide07 IcielCadena" panose="02000503000000020004" pitchFamily="2" charset="0"/>
              </a:rPr>
              <a:t>0,19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BEFDA6D8-E2FF-4B2C-A784-8C0901F6661B}"/>
              </a:ext>
            </a:extLst>
          </p:cNvPr>
          <p:cNvSpPr/>
          <p:nvPr/>
        </p:nvSpPr>
        <p:spPr>
          <a:xfrm>
            <a:off x="7885332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#9Slide07 IcielCadena" panose="02000503000000020004" pitchFamily="2" charset="0"/>
              </a:rPr>
              <a:t>0,123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1619D632-FAB8-439F-875C-D91EAC5494DB}"/>
              </a:ext>
            </a:extLst>
          </p:cNvPr>
          <p:cNvSpPr/>
          <p:nvPr/>
        </p:nvSpPr>
        <p:spPr>
          <a:xfrm>
            <a:off x="6462626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#9Slide07 IcielCadena" panose="02000503000000020004" pitchFamily="2" charset="0"/>
              </a:rPr>
              <a:t>0,02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53B48D-D7D2-4AD0-ABED-6B24F36D2785}"/>
              </a:ext>
            </a:extLst>
          </p:cNvPr>
          <p:cNvSpPr txBox="1"/>
          <p:nvPr/>
        </p:nvSpPr>
        <p:spPr>
          <a:xfrm>
            <a:off x="1761826" y="164583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#9Slide05 Pattaya" panose="00000500000000000000" pitchFamily="2" charset="-34"/>
                <a:cs typeface="#9Slide05 Pattaya" panose="00000500000000000000" pitchFamily="2" charset="-34"/>
              </a:rPr>
              <a:t>Chú khỉ nào dưới đây có số thập phân thỏa mãn yêu cầu?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93A6102-3B83-4F22-8462-F9F4AB990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443" y="3422294"/>
            <a:ext cx="519303" cy="5193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CC4DB279-87DB-476A-806E-A9127D650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603" y="3422294"/>
            <a:ext cx="519303" cy="51930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EB59715-301D-40A5-9303-9DAFF5955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920" y="3422294"/>
            <a:ext cx="519303" cy="51930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7A70868-1D03-47E4-93B2-573EF2038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658" y="3422294"/>
            <a:ext cx="519303" cy="5193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45B179E-F7AF-469D-A320-671F2C65303A}"/>
              </a:ext>
            </a:extLst>
          </p:cNvPr>
          <p:cNvSpPr txBox="1"/>
          <p:nvPr/>
        </p:nvSpPr>
        <p:spPr>
          <a:xfrm>
            <a:off x="304352" y="4734199"/>
            <a:ext cx="8782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#9Slide05 Pattaya" panose="00000500000000000000" pitchFamily="2" charset="-34"/>
                <a:cs typeface="#9Slide05 Pattaya" panose="00000500000000000000" pitchFamily="2" charset="-34"/>
              </a:rPr>
              <a:t>Ngoài ra, bạn còn tìm được số thập phân nào thỏa mãn yêu cầu nữa?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8EEEE68-44B9-4473-9AA8-0BE9EB26E167}"/>
              </a:ext>
            </a:extLst>
          </p:cNvPr>
          <p:cNvSpPr txBox="1"/>
          <p:nvPr/>
        </p:nvSpPr>
        <p:spPr>
          <a:xfrm>
            <a:off x="361653" y="4703421"/>
            <a:ext cx="878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Kết luận: Có vô số thập phân thỏa mãn yêu cầu đề bài.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11" grpId="0"/>
      <p:bldP spid="11" grpId="1"/>
      <p:bldP spid="49" grpId="0"/>
      <p:bldP spid="49" grpId="1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2" name="Google Shape;4402;p68"/>
          <p:cNvSpPr txBox="1">
            <a:spLocks noGrp="1"/>
          </p:cNvSpPr>
          <p:nvPr>
            <p:ph type="subTitle" idx="1"/>
          </p:nvPr>
        </p:nvSpPr>
        <p:spPr>
          <a:xfrm>
            <a:off x="2817150" y="848518"/>
            <a:ext cx="35097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Củng cố về:</a:t>
            </a:r>
            <a:endParaRPr sz="2400"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401" name="Google Shape;4401;p68"/>
          <p:cNvSpPr txBox="1">
            <a:spLocks noGrp="1"/>
          </p:cNvSpPr>
          <p:nvPr>
            <p:ph type="title"/>
          </p:nvPr>
        </p:nvSpPr>
        <p:spPr>
          <a:xfrm>
            <a:off x="2363244" y="44891"/>
            <a:ext cx="4417513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7 IcielCadena" panose="02000503000000020004" pitchFamily="2" charset="0"/>
              </a:rPr>
              <a:t>Đánh giá mục tiêu</a:t>
            </a:r>
            <a:endParaRPr>
              <a:latin typeface="#9Slide07 IcielCadena" panose="02000503000000020004" pitchFamily="2" charset="0"/>
            </a:endParaRPr>
          </a:p>
        </p:txBody>
      </p:sp>
      <p:grpSp>
        <p:nvGrpSpPr>
          <p:cNvPr id="6" name="Google Shape;1186;p39">
            <a:extLst>
              <a:ext uri="{FF2B5EF4-FFF2-40B4-BE49-F238E27FC236}">
                <a16:creationId xmlns:a16="http://schemas.microsoft.com/office/drawing/2014/main" xmlns="" id="{27CAFFFE-DD97-4920-8C61-A1FDD7C52BEC}"/>
              </a:ext>
            </a:extLst>
          </p:cNvPr>
          <p:cNvGrpSpPr/>
          <p:nvPr/>
        </p:nvGrpSpPr>
        <p:grpSpPr>
          <a:xfrm flipH="1">
            <a:off x="5638355" y="449310"/>
            <a:ext cx="2992048" cy="4162488"/>
            <a:chOff x="864225" y="0"/>
            <a:chExt cx="2549461" cy="3546769"/>
          </a:xfrm>
        </p:grpSpPr>
        <p:sp>
          <p:nvSpPr>
            <p:cNvPr id="7" name="Google Shape;1187;p39">
              <a:extLst>
                <a:ext uri="{FF2B5EF4-FFF2-40B4-BE49-F238E27FC236}">
                  <a16:creationId xmlns:a16="http://schemas.microsoft.com/office/drawing/2014/main" xmlns="" id="{1FB1A407-5FE8-4924-8C6D-9C7D17FB3DBB}"/>
                </a:ext>
              </a:extLst>
            </p:cNvPr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8;p39">
              <a:extLst>
                <a:ext uri="{FF2B5EF4-FFF2-40B4-BE49-F238E27FC236}">
                  <a16:creationId xmlns:a16="http://schemas.microsoft.com/office/drawing/2014/main" xmlns="" id="{166FD3E1-01E3-473A-94D5-8939C54C0C16}"/>
                </a:ext>
              </a:extLst>
            </p:cNvPr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9;p39">
              <a:extLst>
                <a:ext uri="{FF2B5EF4-FFF2-40B4-BE49-F238E27FC236}">
                  <a16:creationId xmlns:a16="http://schemas.microsoft.com/office/drawing/2014/main" xmlns="" id="{4E0B6A56-5472-486F-B822-E41956CE7A82}"/>
                </a:ext>
              </a:extLst>
            </p:cNvPr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90;p39">
              <a:extLst>
                <a:ext uri="{FF2B5EF4-FFF2-40B4-BE49-F238E27FC236}">
                  <a16:creationId xmlns:a16="http://schemas.microsoft.com/office/drawing/2014/main" xmlns="" id="{1C07C45F-7CFA-4187-836F-91F1038A5B66}"/>
                </a:ext>
              </a:extLst>
            </p:cNvPr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91;p39">
              <a:extLst>
                <a:ext uri="{FF2B5EF4-FFF2-40B4-BE49-F238E27FC236}">
                  <a16:creationId xmlns:a16="http://schemas.microsoft.com/office/drawing/2014/main" xmlns="" id="{8CA6BB11-0443-45CA-8AA8-C9A3BF45FD98}"/>
                </a:ext>
              </a:extLst>
            </p:cNvPr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92;p39">
              <a:extLst>
                <a:ext uri="{FF2B5EF4-FFF2-40B4-BE49-F238E27FC236}">
                  <a16:creationId xmlns:a16="http://schemas.microsoft.com/office/drawing/2014/main" xmlns="" id="{836713A2-19AE-4CD6-B6DD-17281DB2B69E}"/>
                </a:ext>
              </a:extLst>
            </p:cNvPr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93;p39">
              <a:extLst>
                <a:ext uri="{FF2B5EF4-FFF2-40B4-BE49-F238E27FC236}">
                  <a16:creationId xmlns:a16="http://schemas.microsoft.com/office/drawing/2014/main" xmlns="" id="{572AD521-A0A1-4412-A42F-34AF0479B0C0}"/>
                </a:ext>
              </a:extLst>
            </p:cNvPr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4;p39">
              <a:extLst>
                <a:ext uri="{FF2B5EF4-FFF2-40B4-BE49-F238E27FC236}">
                  <a16:creationId xmlns:a16="http://schemas.microsoft.com/office/drawing/2014/main" xmlns="" id="{5FFBA5B6-690B-423A-BC64-63D107C4A019}"/>
                </a:ext>
              </a:extLst>
            </p:cNvPr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5;p39">
              <a:extLst>
                <a:ext uri="{FF2B5EF4-FFF2-40B4-BE49-F238E27FC236}">
                  <a16:creationId xmlns:a16="http://schemas.microsoft.com/office/drawing/2014/main" xmlns="" id="{E846526E-8CC8-42D6-AA62-49905D98BB9D}"/>
                </a:ext>
              </a:extLst>
            </p:cNvPr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6;p39">
              <a:extLst>
                <a:ext uri="{FF2B5EF4-FFF2-40B4-BE49-F238E27FC236}">
                  <a16:creationId xmlns:a16="http://schemas.microsoft.com/office/drawing/2014/main" xmlns="" id="{DB9ECA45-C004-4930-A8F1-B2D78CF9CAD7}"/>
                </a:ext>
              </a:extLst>
            </p:cNvPr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7;p39">
              <a:extLst>
                <a:ext uri="{FF2B5EF4-FFF2-40B4-BE49-F238E27FC236}">
                  <a16:creationId xmlns:a16="http://schemas.microsoft.com/office/drawing/2014/main" xmlns="" id="{EDB01543-01C4-4DD8-85DA-39E2D77B08E6}"/>
                </a:ext>
              </a:extLst>
            </p:cNvPr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8;p39">
              <a:extLst>
                <a:ext uri="{FF2B5EF4-FFF2-40B4-BE49-F238E27FC236}">
                  <a16:creationId xmlns:a16="http://schemas.microsoft.com/office/drawing/2014/main" xmlns="" id="{B25A9FFD-F58E-45D8-A530-AE91EB111CF6}"/>
                </a:ext>
              </a:extLst>
            </p:cNvPr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186;p39">
            <a:extLst>
              <a:ext uri="{FF2B5EF4-FFF2-40B4-BE49-F238E27FC236}">
                <a16:creationId xmlns:a16="http://schemas.microsoft.com/office/drawing/2014/main" xmlns="" id="{C4A5C725-B926-4C96-9598-148431385D63}"/>
              </a:ext>
            </a:extLst>
          </p:cNvPr>
          <p:cNvGrpSpPr/>
          <p:nvPr/>
        </p:nvGrpSpPr>
        <p:grpSpPr>
          <a:xfrm>
            <a:off x="-396736" y="559080"/>
            <a:ext cx="2992048" cy="4162488"/>
            <a:chOff x="864225" y="0"/>
            <a:chExt cx="2549461" cy="3546769"/>
          </a:xfrm>
        </p:grpSpPr>
        <p:sp>
          <p:nvSpPr>
            <p:cNvPr id="21" name="Google Shape;1187;p39">
              <a:extLst>
                <a:ext uri="{FF2B5EF4-FFF2-40B4-BE49-F238E27FC236}">
                  <a16:creationId xmlns:a16="http://schemas.microsoft.com/office/drawing/2014/main" xmlns="" id="{C217F74E-58C0-4998-A405-AEB3384EE509}"/>
                </a:ext>
              </a:extLst>
            </p:cNvPr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88;p39">
              <a:extLst>
                <a:ext uri="{FF2B5EF4-FFF2-40B4-BE49-F238E27FC236}">
                  <a16:creationId xmlns:a16="http://schemas.microsoft.com/office/drawing/2014/main" xmlns="" id="{65CA9C69-1409-478F-893D-1E639ADD35C3}"/>
                </a:ext>
              </a:extLst>
            </p:cNvPr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89;p39">
              <a:extLst>
                <a:ext uri="{FF2B5EF4-FFF2-40B4-BE49-F238E27FC236}">
                  <a16:creationId xmlns:a16="http://schemas.microsoft.com/office/drawing/2014/main" xmlns="" id="{EFC6A3ED-7D06-4688-A045-FBCCFC9454D5}"/>
                </a:ext>
              </a:extLst>
            </p:cNvPr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90;p39">
              <a:extLst>
                <a:ext uri="{FF2B5EF4-FFF2-40B4-BE49-F238E27FC236}">
                  <a16:creationId xmlns:a16="http://schemas.microsoft.com/office/drawing/2014/main" xmlns="" id="{0A0F45E5-9E9C-4B0D-835E-D60C70D5FDED}"/>
                </a:ext>
              </a:extLst>
            </p:cNvPr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91;p39">
              <a:extLst>
                <a:ext uri="{FF2B5EF4-FFF2-40B4-BE49-F238E27FC236}">
                  <a16:creationId xmlns:a16="http://schemas.microsoft.com/office/drawing/2014/main" xmlns="" id="{EEDAE644-43F0-4735-A93B-3F99BB3CF328}"/>
                </a:ext>
              </a:extLst>
            </p:cNvPr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92;p39">
              <a:extLst>
                <a:ext uri="{FF2B5EF4-FFF2-40B4-BE49-F238E27FC236}">
                  <a16:creationId xmlns:a16="http://schemas.microsoft.com/office/drawing/2014/main" xmlns="" id="{CF0084A0-803B-4F60-80AA-5CF0CB994BF8}"/>
                </a:ext>
              </a:extLst>
            </p:cNvPr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93;p39">
              <a:extLst>
                <a:ext uri="{FF2B5EF4-FFF2-40B4-BE49-F238E27FC236}">
                  <a16:creationId xmlns:a16="http://schemas.microsoft.com/office/drawing/2014/main" xmlns="" id="{A40DA649-B3E4-498D-AC25-CFED3E03E475}"/>
                </a:ext>
              </a:extLst>
            </p:cNvPr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94;p39">
              <a:extLst>
                <a:ext uri="{FF2B5EF4-FFF2-40B4-BE49-F238E27FC236}">
                  <a16:creationId xmlns:a16="http://schemas.microsoft.com/office/drawing/2014/main" xmlns="" id="{66357297-CD0C-45F5-8244-988AF226678E}"/>
                </a:ext>
              </a:extLst>
            </p:cNvPr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95;p39">
              <a:extLst>
                <a:ext uri="{FF2B5EF4-FFF2-40B4-BE49-F238E27FC236}">
                  <a16:creationId xmlns:a16="http://schemas.microsoft.com/office/drawing/2014/main" xmlns="" id="{9CD791C8-7CD1-46EC-A98F-CD8A035BD490}"/>
                </a:ext>
              </a:extLst>
            </p:cNvPr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96;p39">
              <a:extLst>
                <a:ext uri="{FF2B5EF4-FFF2-40B4-BE49-F238E27FC236}">
                  <a16:creationId xmlns:a16="http://schemas.microsoft.com/office/drawing/2014/main" xmlns="" id="{564D10C4-2DED-40B2-BDB9-AFC3D1CB1BF2}"/>
                </a:ext>
              </a:extLst>
            </p:cNvPr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97;p39">
              <a:extLst>
                <a:ext uri="{FF2B5EF4-FFF2-40B4-BE49-F238E27FC236}">
                  <a16:creationId xmlns:a16="http://schemas.microsoft.com/office/drawing/2014/main" xmlns="" id="{EBC6CBC8-6947-4B32-ABEF-973CE48E89B1}"/>
                </a:ext>
              </a:extLst>
            </p:cNvPr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98;p39">
              <a:extLst>
                <a:ext uri="{FF2B5EF4-FFF2-40B4-BE49-F238E27FC236}">
                  <a16:creationId xmlns:a16="http://schemas.microsoft.com/office/drawing/2014/main" xmlns="" id="{CBB29F00-B323-4843-A9BE-279ACB6FD011}"/>
                </a:ext>
              </a:extLst>
            </p:cNvPr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3B0641-9111-4B25-B3BB-C7596EC30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413881" y="1298874"/>
            <a:ext cx="6316238" cy="3454993"/>
          </a:xfrm>
          <a:prstGeom prst="rect">
            <a:avLst/>
          </a:prstGeom>
        </p:spPr>
      </p:pic>
      <p:sp>
        <p:nvSpPr>
          <p:cNvPr id="61" name="Google Shape;4402;p68">
            <a:extLst>
              <a:ext uri="{FF2B5EF4-FFF2-40B4-BE49-F238E27FC236}">
                <a16:creationId xmlns:a16="http://schemas.microsoft.com/office/drawing/2014/main" xmlns="" id="{7079FF67-0002-4276-B14D-92E937C903D5}"/>
              </a:ext>
            </a:extLst>
          </p:cNvPr>
          <p:cNvSpPr txBox="1">
            <a:spLocks/>
          </p:cNvSpPr>
          <p:nvPr/>
        </p:nvSpPr>
        <p:spPr>
          <a:xfrm>
            <a:off x="2383215" y="1565789"/>
            <a:ext cx="4474397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 viết số thập phân, phân số dưới dạng phân số thập phân, tỉ số phần trăm.</a:t>
            </a:r>
          </a:p>
        </p:txBody>
      </p:sp>
      <p:sp>
        <p:nvSpPr>
          <p:cNvPr id="62" name="Google Shape;4402;p68">
            <a:extLst>
              <a:ext uri="{FF2B5EF4-FFF2-40B4-BE49-F238E27FC236}">
                <a16:creationId xmlns:a16="http://schemas.microsoft.com/office/drawing/2014/main" xmlns="" id="{EC86D3DC-CA0B-455C-816B-1CB179BC066C}"/>
              </a:ext>
            </a:extLst>
          </p:cNvPr>
          <p:cNvSpPr txBox="1">
            <a:spLocks/>
          </p:cNvSpPr>
          <p:nvPr/>
        </p:nvSpPr>
        <p:spPr>
          <a:xfrm>
            <a:off x="2353877" y="2861138"/>
            <a:ext cx="4533075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 viết các số đo dưới dạng số thập phân.</a:t>
            </a:r>
          </a:p>
        </p:txBody>
      </p:sp>
      <p:sp>
        <p:nvSpPr>
          <p:cNvPr id="63" name="Google Shape;4402;p68">
            <a:extLst>
              <a:ext uri="{FF2B5EF4-FFF2-40B4-BE49-F238E27FC236}">
                <a16:creationId xmlns:a16="http://schemas.microsoft.com/office/drawing/2014/main" xmlns="" id="{9E983238-9E7C-4185-BF3F-C5FC5E03E6D2}"/>
              </a:ext>
            </a:extLst>
          </p:cNvPr>
          <p:cNvSpPr txBox="1">
            <a:spLocks/>
          </p:cNvSpPr>
          <p:nvPr/>
        </p:nvSpPr>
        <p:spPr>
          <a:xfrm>
            <a:off x="2412555" y="3936325"/>
            <a:ext cx="4474397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So sánh các số thập phân.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5C4B2F8-908C-40BF-8893-213C6F29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649" y="1164529"/>
            <a:ext cx="1038652" cy="10386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566F55D-3D25-4345-8E36-131E5DB0D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627" y="2330946"/>
            <a:ext cx="1038652" cy="10386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C40368E-F0D4-47D6-AAC0-3C760AB52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649" y="3459645"/>
            <a:ext cx="1038652" cy="10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68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1" name="Google Shape;4401;p68"/>
          <p:cNvSpPr txBox="1">
            <a:spLocks noGrp="1"/>
          </p:cNvSpPr>
          <p:nvPr>
            <p:ph type="title"/>
          </p:nvPr>
        </p:nvSpPr>
        <p:spPr>
          <a:xfrm>
            <a:off x="2098809" y="191882"/>
            <a:ext cx="36447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7 IcielCadena" panose="02000503000000020004" pitchFamily="2" charset="0"/>
              </a:rPr>
              <a:t>Mục tiêu</a:t>
            </a:r>
            <a:endParaRPr>
              <a:latin typeface="#9Slide07 IcielCadena" panose="02000503000000020004" pitchFamily="2" charset="0"/>
            </a:endParaRPr>
          </a:p>
        </p:txBody>
      </p:sp>
      <p:sp>
        <p:nvSpPr>
          <p:cNvPr id="4402" name="Google Shape;4402;p68"/>
          <p:cNvSpPr txBox="1">
            <a:spLocks noGrp="1"/>
          </p:cNvSpPr>
          <p:nvPr>
            <p:ph type="subTitle" idx="1"/>
          </p:nvPr>
        </p:nvSpPr>
        <p:spPr>
          <a:xfrm>
            <a:off x="2380718" y="899600"/>
            <a:ext cx="1591094" cy="817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Củng cố về:</a:t>
            </a:r>
            <a:endParaRPr sz="2400"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grpSp>
        <p:nvGrpSpPr>
          <p:cNvPr id="6" name="Google Shape;1186;p39">
            <a:extLst>
              <a:ext uri="{FF2B5EF4-FFF2-40B4-BE49-F238E27FC236}">
                <a16:creationId xmlns:a16="http://schemas.microsoft.com/office/drawing/2014/main" xmlns="" id="{27CAFFFE-DD97-4920-8C61-A1FDD7C52BEC}"/>
              </a:ext>
            </a:extLst>
          </p:cNvPr>
          <p:cNvGrpSpPr/>
          <p:nvPr/>
        </p:nvGrpSpPr>
        <p:grpSpPr>
          <a:xfrm flipH="1">
            <a:off x="5638355" y="449310"/>
            <a:ext cx="2992048" cy="4162488"/>
            <a:chOff x="864225" y="0"/>
            <a:chExt cx="2549461" cy="3546769"/>
          </a:xfrm>
        </p:grpSpPr>
        <p:sp>
          <p:nvSpPr>
            <p:cNvPr id="7" name="Google Shape;1187;p39">
              <a:extLst>
                <a:ext uri="{FF2B5EF4-FFF2-40B4-BE49-F238E27FC236}">
                  <a16:creationId xmlns:a16="http://schemas.microsoft.com/office/drawing/2014/main" xmlns="" id="{1FB1A407-5FE8-4924-8C6D-9C7D17FB3DBB}"/>
                </a:ext>
              </a:extLst>
            </p:cNvPr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8;p39">
              <a:extLst>
                <a:ext uri="{FF2B5EF4-FFF2-40B4-BE49-F238E27FC236}">
                  <a16:creationId xmlns:a16="http://schemas.microsoft.com/office/drawing/2014/main" xmlns="" id="{166FD3E1-01E3-473A-94D5-8939C54C0C16}"/>
                </a:ext>
              </a:extLst>
            </p:cNvPr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9;p39">
              <a:extLst>
                <a:ext uri="{FF2B5EF4-FFF2-40B4-BE49-F238E27FC236}">
                  <a16:creationId xmlns:a16="http://schemas.microsoft.com/office/drawing/2014/main" xmlns="" id="{4E0B6A56-5472-486F-B822-E41956CE7A82}"/>
                </a:ext>
              </a:extLst>
            </p:cNvPr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90;p39">
              <a:extLst>
                <a:ext uri="{FF2B5EF4-FFF2-40B4-BE49-F238E27FC236}">
                  <a16:creationId xmlns:a16="http://schemas.microsoft.com/office/drawing/2014/main" xmlns="" id="{1C07C45F-7CFA-4187-836F-91F1038A5B66}"/>
                </a:ext>
              </a:extLst>
            </p:cNvPr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91;p39">
              <a:extLst>
                <a:ext uri="{FF2B5EF4-FFF2-40B4-BE49-F238E27FC236}">
                  <a16:creationId xmlns:a16="http://schemas.microsoft.com/office/drawing/2014/main" xmlns="" id="{8CA6BB11-0443-45CA-8AA8-C9A3BF45FD98}"/>
                </a:ext>
              </a:extLst>
            </p:cNvPr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92;p39">
              <a:extLst>
                <a:ext uri="{FF2B5EF4-FFF2-40B4-BE49-F238E27FC236}">
                  <a16:creationId xmlns:a16="http://schemas.microsoft.com/office/drawing/2014/main" xmlns="" id="{836713A2-19AE-4CD6-B6DD-17281DB2B69E}"/>
                </a:ext>
              </a:extLst>
            </p:cNvPr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93;p39">
              <a:extLst>
                <a:ext uri="{FF2B5EF4-FFF2-40B4-BE49-F238E27FC236}">
                  <a16:creationId xmlns:a16="http://schemas.microsoft.com/office/drawing/2014/main" xmlns="" id="{572AD521-A0A1-4412-A42F-34AF0479B0C0}"/>
                </a:ext>
              </a:extLst>
            </p:cNvPr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4;p39">
              <a:extLst>
                <a:ext uri="{FF2B5EF4-FFF2-40B4-BE49-F238E27FC236}">
                  <a16:creationId xmlns:a16="http://schemas.microsoft.com/office/drawing/2014/main" xmlns="" id="{5FFBA5B6-690B-423A-BC64-63D107C4A019}"/>
                </a:ext>
              </a:extLst>
            </p:cNvPr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5;p39">
              <a:extLst>
                <a:ext uri="{FF2B5EF4-FFF2-40B4-BE49-F238E27FC236}">
                  <a16:creationId xmlns:a16="http://schemas.microsoft.com/office/drawing/2014/main" xmlns="" id="{E846526E-8CC8-42D6-AA62-49905D98BB9D}"/>
                </a:ext>
              </a:extLst>
            </p:cNvPr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6;p39">
              <a:extLst>
                <a:ext uri="{FF2B5EF4-FFF2-40B4-BE49-F238E27FC236}">
                  <a16:creationId xmlns:a16="http://schemas.microsoft.com/office/drawing/2014/main" xmlns="" id="{DB9ECA45-C004-4930-A8F1-B2D78CF9CAD7}"/>
                </a:ext>
              </a:extLst>
            </p:cNvPr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7;p39">
              <a:extLst>
                <a:ext uri="{FF2B5EF4-FFF2-40B4-BE49-F238E27FC236}">
                  <a16:creationId xmlns:a16="http://schemas.microsoft.com/office/drawing/2014/main" xmlns="" id="{EDB01543-01C4-4DD8-85DA-39E2D77B08E6}"/>
                </a:ext>
              </a:extLst>
            </p:cNvPr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8;p39">
              <a:extLst>
                <a:ext uri="{FF2B5EF4-FFF2-40B4-BE49-F238E27FC236}">
                  <a16:creationId xmlns:a16="http://schemas.microsoft.com/office/drawing/2014/main" xmlns="" id="{B25A9FFD-F58E-45D8-A530-AE91EB111CF6}"/>
                </a:ext>
              </a:extLst>
            </p:cNvPr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186;p39">
            <a:extLst>
              <a:ext uri="{FF2B5EF4-FFF2-40B4-BE49-F238E27FC236}">
                <a16:creationId xmlns:a16="http://schemas.microsoft.com/office/drawing/2014/main" xmlns="" id="{C4A5C725-B926-4C96-9598-148431385D63}"/>
              </a:ext>
            </a:extLst>
          </p:cNvPr>
          <p:cNvGrpSpPr/>
          <p:nvPr/>
        </p:nvGrpSpPr>
        <p:grpSpPr>
          <a:xfrm>
            <a:off x="-396736" y="559080"/>
            <a:ext cx="2992048" cy="4162488"/>
            <a:chOff x="864225" y="0"/>
            <a:chExt cx="2549461" cy="3546769"/>
          </a:xfrm>
        </p:grpSpPr>
        <p:sp>
          <p:nvSpPr>
            <p:cNvPr id="21" name="Google Shape;1187;p39">
              <a:extLst>
                <a:ext uri="{FF2B5EF4-FFF2-40B4-BE49-F238E27FC236}">
                  <a16:creationId xmlns:a16="http://schemas.microsoft.com/office/drawing/2014/main" xmlns="" id="{C217F74E-58C0-4998-A405-AEB3384EE509}"/>
                </a:ext>
              </a:extLst>
            </p:cNvPr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88;p39">
              <a:extLst>
                <a:ext uri="{FF2B5EF4-FFF2-40B4-BE49-F238E27FC236}">
                  <a16:creationId xmlns:a16="http://schemas.microsoft.com/office/drawing/2014/main" xmlns="" id="{65CA9C69-1409-478F-893D-1E639ADD35C3}"/>
                </a:ext>
              </a:extLst>
            </p:cNvPr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89;p39">
              <a:extLst>
                <a:ext uri="{FF2B5EF4-FFF2-40B4-BE49-F238E27FC236}">
                  <a16:creationId xmlns:a16="http://schemas.microsoft.com/office/drawing/2014/main" xmlns="" id="{EFC6A3ED-7D06-4688-A045-FBCCFC9454D5}"/>
                </a:ext>
              </a:extLst>
            </p:cNvPr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90;p39">
              <a:extLst>
                <a:ext uri="{FF2B5EF4-FFF2-40B4-BE49-F238E27FC236}">
                  <a16:creationId xmlns:a16="http://schemas.microsoft.com/office/drawing/2014/main" xmlns="" id="{0A0F45E5-9E9C-4B0D-835E-D60C70D5FDED}"/>
                </a:ext>
              </a:extLst>
            </p:cNvPr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91;p39">
              <a:extLst>
                <a:ext uri="{FF2B5EF4-FFF2-40B4-BE49-F238E27FC236}">
                  <a16:creationId xmlns:a16="http://schemas.microsoft.com/office/drawing/2014/main" xmlns="" id="{EEDAE644-43F0-4735-A93B-3F99BB3CF328}"/>
                </a:ext>
              </a:extLst>
            </p:cNvPr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92;p39">
              <a:extLst>
                <a:ext uri="{FF2B5EF4-FFF2-40B4-BE49-F238E27FC236}">
                  <a16:creationId xmlns:a16="http://schemas.microsoft.com/office/drawing/2014/main" xmlns="" id="{CF0084A0-803B-4F60-80AA-5CF0CB994BF8}"/>
                </a:ext>
              </a:extLst>
            </p:cNvPr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93;p39">
              <a:extLst>
                <a:ext uri="{FF2B5EF4-FFF2-40B4-BE49-F238E27FC236}">
                  <a16:creationId xmlns:a16="http://schemas.microsoft.com/office/drawing/2014/main" xmlns="" id="{A40DA649-B3E4-498D-AC25-CFED3E03E475}"/>
                </a:ext>
              </a:extLst>
            </p:cNvPr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94;p39">
              <a:extLst>
                <a:ext uri="{FF2B5EF4-FFF2-40B4-BE49-F238E27FC236}">
                  <a16:creationId xmlns:a16="http://schemas.microsoft.com/office/drawing/2014/main" xmlns="" id="{66357297-CD0C-45F5-8244-988AF226678E}"/>
                </a:ext>
              </a:extLst>
            </p:cNvPr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95;p39">
              <a:extLst>
                <a:ext uri="{FF2B5EF4-FFF2-40B4-BE49-F238E27FC236}">
                  <a16:creationId xmlns:a16="http://schemas.microsoft.com/office/drawing/2014/main" xmlns="" id="{9CD791C8-7CD1-46EC-A98F-CD8A035BD490}"/>
                </a:ext>
              </a:extLst>
            </p:cNvPr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96;p39">
              <a:extLst>
                <a:ext uri="{FF2B5EF4-FFF2-40B4-BE49-F238E27FC236}">
                  <a16:creationId xmlns:a16="http://schemas.microsoft.com/office/drawing/2014/main" xmlns="" id="{564D10C4-2DED-40B2-BDB9-AFC3D1CB1BF2}"/>
                </a:ext>
              </a:extLst>
            </p:cNvPr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97;p39">
              <a:extLst>
                <a:ext uri="{FF2B5EF4-FFF2-40B4-BE49-F238E27FC236}">
                  <a16:creationId xmlns:a16="http://schemas.microsoft.com/office/drawing/2014/main" xmlns="" id="{EBC6CBC8-6947-4B32-ABEF-973CE48E89B1}"/>
                </a:ext>
              </a:extLst>
            </p:cNvPr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98;p39">
              <a:extLst>
                <a:ext uri="{FF2B5EF4-FFF2-40B4-BE49-F238E27FC236}">
                  <a16:creationId xmlns:a16="http://schemas.microsoft.com/office/drawing/2014/main" xmlns="" id="{CBB29F00-B323-4843-A9BE-279ACB6FD011}"/>
                </a:ext>
              </a:extLst>
            </p:cNvPr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3B0641-9111-4B25-B3BB-C7596EC30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767044" y="1320511"/>
            <a:ext cx="6316238" cy="3454993"/>
          </a:xfrm>
          <a:prstGeom prst="rect">
            <a:avLst/>
          </a:prstGeom>
        </p:spPr>
      </p:pic>
      <p:sp>
        <p:nvSpPr>
          <p:cNvPr id="61" name="Google Shape;4402;p68">
            <a:extLst>
              <a:ext uri="{FF2B5EF4-FFF2-40B4-BE49-F238E27FC236}">
                <a16:creationId xmlns:a16="http://schemas.microsoft.com/office/drawing/2014/main" xmlns="" id="{7079FF67-0002-4276-B14D-92E937C903D5}"/>
              </a:ext>
            </a:extLst>
          </p:cNvPr>
          <p:cNvSpPr txBox="1">
            <a:spLocks/>
          </p:cNvSpPr>
          <p:nvPr/>
        </p:nvSpPr>
        <p:spPr>
          <a:xfrm>
            <a:off x="1793291" y="1524498"/>
            <a:ext cx="4474397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 viết số thập phân, phân số dưới dạng phân số thập phân, tỉ số phần trăm.</a:t>
            </a:r>
          </a:p>
        </p:txBody>
      </p:sp>
      <p:sp>
        <p:nvSpPr>
          <p:cNvPr id="62" name="Google Shape;4402;p68">
            <a:extLst>
              <a:ext uri="{FF2B5EF4-FFF2-40B4-BE49-F238E27FC236}">
                <a16:creationId xmlns:a16="http://schemas.microsoft.com/office/drawing/2014/main" xmlns="" id="{EC86D3DC-CA0B-455C-816B-1CB179BC066C}"/>
              </a:ext>
            </a:extLst>
          </p:cNvPr>
          <p:cNvSpPr txBox="1">
            <a:spLocks/>
          </p:cNvSpPr>
          <p:nvPr/>
        </p:nvSpPr>
        <p:spPr>
          <a:xfrm>
            <a:off x="1734613" y="2801461"/>
            <a:ext cx="4533075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viết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đo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dưới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dạng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thập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phân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</a:p>
        </p:txBody>
      </p:sp>
      <p:sp>
        <p:nvSpPr>
          <p:cNvPr id="63" name="Google Shape;4402;p68">
            <a:extLst>
              <a:ext uri="{FF2B5EF4-FFF2-40B4-BE49-F238E27FC236}">
                <a16:creationId xmlns:a16="http://schemas.microsoft.com/office/drawing/2014/main" xmlns="" id="{9E983238-9E7C-4185-BF3F-C5FC5E03E6D2}"/>
              </a:ext>
            </a:extLst>
          </p:cNvPr>
          <p:cNvSpPr txBox="1">
            <a:spLocks/>
          </p:cNvSpPr>
          <p:nvPr/>
        </p:nvSpPr>
        <p:spPr>
          <a:xfrm>
            <a:off x="1793291" y="3876648"/>
            <a:ext cx="4474397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So sánh các số thập phân.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3CB314-F9E7-4D9A-A929-457512E0F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441" y="-252295"/>
            <a:ext cx="5891978" cy="5199422"/>
          </a:xfrm>
          <a:prstGeom prst="rect">
            <a:avLst/>
          </a:prstGeom>
        </p:spPr>
      </p:pic>
      <p:grpSp>
        <p:nvGrpSpPr>
          <p:cNvPr id="773" name="Google Shape;773;p37"/>
          <p:cNvGrpSpPr/>
          <p:nvPr/>
        </p:nvGrpSpPr>
        <p:grpSpPr>
          <a:xfrm>
            <a:off x="-456416" y="300793"/>
            <a:ext cx="2970326" cy="3873979"/>
            <a:chOff x="864225" y="886742"/>
            <a:chExt cx="1927907" cy="2682068"/>
          </a:xfrm>
        </p:grpSpPr>
        <p:sp>
          <p:nvSpPr>
            <p:cNvPr id="774" name="Google Shape;774;p37"/>
            <p:cNvSpPr/>
            <p:nvPr/>
          </p:nvSpPr>
          <p:spPr>
            <a:xfrm>
              <a:off x="1298680" y="3226715"/>
              <a:ext cx="390354" cy="342096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1350691" y="1052696"/>
              <a:ext cx="121717" cy="286465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1593858" y="1165432"/>
              <a:ext cx="197858" cy="233247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1676298" y="1294388"/>
              <a:ext cx="529632" cy="77615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1386081" y="1299750"/>
              <a:ext cx="454966" cy="220646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1325356" y="1588627"/>
              <a:ext cx="306706" cy="55121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1134067" y="1279508"/>
              <a:ext cx="183783" cy="622126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1275892" y="1065431"/>
              <a:ext cx="310594" cy="2502177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1274685" y="1064090"/>
              <a:ext cx="271183" cy="1094786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1479915" y="3314115"/>
              <a:ext cx="107776" cy="253489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864225" y="886742"/>
              <a:ext cx="1927907" cy="476682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866772" y="969183"/>
              <a:ext cx="1729379" cy="395850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7"/>
          <p:cNvGrpSpPr/>
          <p:nvPr/>
        </p:nvGrpSpPr>
        <p:grpSpPr>
          <a:xfrm>
            <a:off x="-677858" y="2932385"/>
            <a:ext cx="4135604" cy="2159370"/>
            <a:chOff x="-482396" y="2723475"/>
            <a:chExt cx="3615987" cy="1888056"/>
          </a:xfrm>
        </p:grpSpPr>
        <p:sp>
          <p:nvSpPr>
            <p:cNvPr id="787" name="Google Shape;787;p37"/>
            <p:cNvSpPr/>
            <p:nvPr/>
          </p:nvSpPr>
          <p:spPr>
            <a:xfrm>
              <a:off x="1405268" y="4113139"/>
              <a:ext cx="454050" cy="456035"/>
            </a:xfrm>
            <a:custGeom>
              <a:avLst/>
              <a:gdLst/>
              <a:ahLst/>
              <a:cxnLst/>
              <a:rect l="l" t="t" r="r" b="b"/>
              <a:pathLst>
                <a:path w="2287" h="2297" extrusionOk="0">
                  <a:moveTo>
                    <a:pt x="1947" y="10"/>
                  </a:moveTo>
                  <a:cubicBezTo>
                    <a:pt x="1947" y="10"/>
                    <a:pt x="1947" y="10"/>
                    <a:pt x="1947" y="10"/>
                  </a:cubicBezTo>
                  <a:lnTo>
                    <a:pt x="1947" y="10"/>
                  </a:lnTo>
                  <a:cubicBezTo>
                    <a:pt x="1947" y="10"/>
                    <a:pt x="1947" y="10"/>
                    <a:pt x="1947" y="10"/>
                  </a:cubicBezTo>
                  <a:close/>
                  <a:moveTo>
                    <a:pt x="1333" y="0"/>
                  </a:moveTo>
                  <a:lnTo>
                    <a:pt x="1333" y="0"/>
                  </a:lnTo>
                  <a:cubicBezTo>
                    <a:pt x="1370" y="501"/>
                    <a:pt x="917" y="1531"/>
                    <a:pt x="917" y="1531"/>
                  </a:cubicBezTo>
                  <a:cubicBezTo>
                    <a:pt x="851" y="1323"/>
                    <a:pt x="851" y="926"/>
                    <a:pt x="851" y="926"/>
                  </a:cubicBezTo>
                  <a:cubicBezTo>
                    <a:pt x="680" y="1210"/>
                    <a:pt x="577" y="1796"/>
                    <a:pt x="529" y="1843"/>
                  </a:cubicBezTo>
                  <a:cubicBezTo>
                    <a:pt x="527" y="1845"/>
                    <a:pt x="525" y="1846"/>
                    <a:pt x="523" y="1846"/>
                  </a:cubicBezTo>
                  <a:cubicBezTo>
                    <a:pt x="471" y="1846"/>
                    <a:pt x="350" y="1361"/>
                    <a:pt x="350" y="1361"/>
                  </a:cubicBezTo>
                  <a:lnTo>
                    <a:pt x="350" y="1361"/>
                  </a:lnTo>
                  <a:cubicBezTo>
                    <a:pt x="350" y="1361"/>
                    <a:pt x="369" y="2079"/>
                    <a:pt x="321" y="2108"/>
                  </a:cubicBezTo>
                  <a:cubicBezTo>
                    <a:pt x="318" y="2110"/>
                    <a:pt x="313" y="2111"/>
                    <a:pt x="307" y="2111"/>
                  </a:cubicBezTo>
                  <a:cubicBezTo>
                    <a:pt x="231" y="2111"/>
                    <a:pt x="0" y="1881"/>
                    <a:pt x="0" y="1881"/>
                  </a:cubicBezTo>
                  <a:lnTo>
                    <a:pt x="0" y="1881"/>
                  </a:lnTo>
                  <a:lnTo>
                    <a:pt x="180" y="2297"/>
                  </a:lnTo>
                  <a:lnTo>
                    <a:pt x="1900" y="2297"/>
                  </a:lnTo>
                  <a:cubicBezTo>
                    <a:pt x="2287" y="1040"/>
                    <a:pt x="1947" y="20"/>
                    <a:pt x="1947" y="10"/>
                  </a:cubicBezTo>
                  <a:lnTo>
                    <a:pt x="1947" y="10"/>
                  </a:lnTo>
                  <a:cubicBezTo>
                    <a:pt x="1956" y="690"/>
                    <a:pt x="1323" y="1371"/>
                    <a:pt x="1323" y="1371"/>
                  </a:cubicBezTo>
                  <a:cubicBezTo>
                    <a:pt x="1512" y="832"/>
                    <a:pt x="1333" y="1"/>
                    <a:pt x="1333" y="0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455676" y="2759608"/>
              <a:ext cx="156049" cy="136989"/>
            </a:xfrm>
            <a:custGeom>
              <a:avLst/>
              <a:gdLst/>
              <a:ahLst/>
              <a:cxnLst/>
              <a:rect l="l" t="t" r="r" b="b"/>
              <a:pathLst>
                <a:path w="786" h="690" extrusionOk="0">
                  <a:moveTo>
                    <a:pt x="373" y="1"/>
                  </a:moveTo>
                  <a:cubicBezTo>
                    <a:pt x="309" y="1"/>
                    <a:pt x="249" y="21"/>
                    <a:pt x="199" y="75"/>
                  </a:cubicBezTo>
                  <a:cubicBezTo>
                    <a:pt x="1" y="283"/>
                    <a:pt x="20" y="528"/>
                    <a:pt x="266" y="689"/>
                  </a:cubicBezTo>
                  <a:lnTo>
                    <a:pt x="785" y="188"/>
                  </a:lnTo>
                  <a:cubicBezTo>
                    <a:pt x="785" y="188"/>
                    <a:pt x="566" y="1"/>
                    <a:pt x="373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712779" y="3239666"/>
              <a:ext cx="268618" cy="412953"/>
            </a:xfrm>
            <a:custGeom>
              <a:avLst/>
              <a:gdLst/>
              <a:ahLst/>
              <a:cxnLst/>
              <a:rect l="l" t="t" r="r" b="b"/>
              <a:pathLst>
                <a:path w="1353" h="2080" extrusionOk="0">
                  <a:moveTo>
                    <a:pt x="1031" y="0"/>
                  </a:moveTo>
                  <a:lnTo>
                    <a:pt x="1" y="681"/>
                  </a:lnTo>
                  <a:cubicBezTo>
                    <a:pt x="237" y="974"/>
                    <a:pt x="1088" y="1891"/>
                    <a:pt x="1210" y="2080"/>
                  </a:cubicBezTo>
                  <a:lnTo>
                    <a:pt x="1352" y="2061"/>
                  </a:lnTo>
                  <a:cubicBezTo>
                    <a:pt x="1333" y="2061"/>
                    <a:pt x="1173" y="227"/>
                    <a:pt x="1031" y="0"/>
                  </a:cubicBezTo>
                  <a:close/>
                </a:path>
              </a:pathLst>
            </a:custGeom>
            <a:solidFill>
              <a:srgbClr val="382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1463240" y="3138413"/>
              <a:ext cx="352995" cy="514206"/>
            </a:xfrm>
            <a:custGeom>
              <a:avLst/>
              <a:gdLst/>
              <a:ahLst/>
              <a:cxnLst/>
              <a:rect l="l" t="t" r="r" b="b"/>
              <a:pathLst>
                <a:path w="1778" h="2590" extrusionOk="0">
                  <a:moveTo>
                    <a:pt x="1778" y="2552"/>
                  </a:moveTo>
                  <a:lnTo>
                    <a:pt x="1778" y="2552"/>
                  </a:lnTo>
                  <a:lnTo>
                    <a:pt x="1778" y="2552"/>
                  </a:lnTo>
                  <a:cubicBezTo>
                    <a:pt x="1778" y="2552"/>
                    <a:pt x="1778" y="2552"/>
                    <a:pt x="1778" y="2552"/>
                  </a:cubicBezTo>
                  <a:cubicBezTo>
                    <a:pt x="1778" y="2552"/>
                    <a:pt x="1778" y="2552"/>
                    <a:pt x="1778" y="2552"/>
                  </a:cubicBezTo>
                  <a:close/>
                  <a:moveTo>
                    <a:pt x="814" y="0"/>
                  </a:moveTo>
                  <a:lnTo>
                    <a:pt x="1" y="841"/>
                  </a:lnTo>
                  <a:cubicBezTo>
                    <a:pt x="332" y="1210"/>
                    <a:pt x="1466" y="2353"/>
                    <a:pt x="1645" y="2590"/>
                  </a:cubicBezTo>
                  <a:lnTo>
                    <a:pt x="1778" y="2552"/>
                  </a:lnTo>
                  <a:lnTo>
                    <a:pt x="1778" y="2552"/>
                  </a:lnTo>
                  <a:cubicBezTo>
                    <a:pt x="1766" y="2536"/>
                    <a:pt x="1029" y="291"/>
                    <a:pt x="814" y="0"/>
                  </a:cubicBezTo>
                  <a:close/>
                </a:path>
              </a:pathLst>
            </a:custGeom>
            <a:solidFill>
              <a:srgbClr val="2D2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358196" y="2723475"/>
              <a:ext cx="1874567" cy="740734"/>
            </a:xfrm>
            <a:custGeom>
              <a:avLst/>
              <a:gdLst/>
              <a:ahLst/>
              <a:cxnLst/>
              <a:rect l="l" t="t" r="r" b="b"/>
              <a:pathLst>
                <a:path w="9442" h="3731" extrusionOk="0">
                  <a:moveTo>
                    <a:pt x="3092" y="0"/>
                  </a:moveTo>
                  <a:cubicBezTo>
                    <a:pt x="1933" y="0"/>
                    <a:pt x="849" y="225"/>
                    <a:pt x="568" y="984"/>
                  </a:cubicBezTo>
                  <a:cubicBezTo>
                    <a:pt x="1" y="2506"/>
                    <a:pt x="804" y="3621"/>
                    <a:pt x="1654" y="3706"/>
                  </a:cubicBezTo>
                  <a:cubicBezTo>
                    <a:pt x="1849" y="3721"/>
                    <a:pt x="2137" y="3730"/>
                    <a:pt x="2478" y="3730"/>
                  </a:cubicBezTo>
                  <a:cubicBezTo>
                    <a:pt x="3626" y="3730"/>
                    <a:pt x="5371" y="3631"/>
                    <a:pt x="6143" y="3347"/>
                  </a:cubicBezTo>
                  <a:cubicBezTo>
                    <a:pt x="7325" y="2922"/>
                    <a:pt x="9442" y="1164"/>
                    <a:pt x="6096" y="370"/>
                  </a:cubicBezTo>
                  <a:cubicBezTo>
                    <a:pt x="5525" y="232"/>
                    <a:pt x="4269" y="0"/>
                    <a:pt x="3092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429470" y="2726056"/>
              <a:ext cx="1519984" cy="431218"/>
            </a:xfrm>
            <a:custGeom>
              <a:avLst/>
              <a:gdLst/>
              <a:ahLst/>
              <a:cxnLst/>
              <a:rect l="l" t="t" r="r" b="b"/>
              <a:pathLst>
                <a:path w="7656" h="2172" extrusionOk="0">
                  <a:moveTo>
                    <a:pt x="2724" y="0"/>
                  </a:moveTo>
                  <a:cubicBezTo>
                    <a:pt x="1568" y="0"/>
                    <a:pt x="489" y="223"/>
                    <a:pt x="209" y="981"/>
                  </a:cubicBezTo>
                  <a:cubicBezTo>
                    <a:pt x="48" y="1425"/>
                    <a:pt x="1" y="1822"/>
                    <a:pt x="38" y="2172"/>
                  </a:cubicBezTo>
                  <a:cubicBezTo>
                    <a:pt x="57" y="1973"/>
                    <a:pt x="95" y="1765"/>
                    <a:pt x="161" y="1548"/>
                  </a:cubicBezTo>
                  <a:cubicBezTo>
                    <a:pt x="441" y="677"/>
                    <a:pt x="1765" y="440"/>
                    <a:pt x="3078" y="440"/>
                  </a:cubicBezTo>
                  <a:cubicBezTo>
                    <a:pt x="4116" y="440"/>
                    <a:pt x="5147" y="588"/>
                    <a:pt x="5652" y="688"/>
                  </a:cubicBezTo>
                  <a:cubicBezTo>
                    <a:pt x="6985" y="934"/>
                    <a:pt x="7476" y="1368"/>
                    <a:pt x="7514" y="1841"/>
                  </a:cubicBezTo>
                  <a:cubicBezTo>
                    <a:pt x="7656" y="1302"/>
                    <a:pt x="7278" y="735"/>
                    <a:pt x="5737" y="367"/>
                  </a:cubicBezTo>
                  <a:cubicBezTo>
                    <a:pt x="5164" y="233"/>
                    <a:pt x="3904" y="0"/>
                    <a:pt x="2724" y="0"/>
                  </a:cubicBezTo>
                  <a:close/>
                </a:path>
              </a:pathLst>
            </a:custGeom>
            <a:solidFill>
              <a:srgbClr val="F4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581547" y="2965688"/>
              <a:ext cx="1431834" cy="550140"/>
            </a:xfrm>
            <a:custGeom>
              <a:avLst/>
              <a:gdLst/>
              <a:ahLst/>
              <a:cxnLst/>
              <a:rect l="l" t="t" r="r" b="b"/>
              <a:pathLst>
                <a:path w="7212" h="2771" extrusionOk="0">
                  <a:moveTo>
                    <a:pt x="6653" y="1"/>
                  </a:moveTo>
                  <a:lnTo>
                    <a:pt x="6653" y="1"/>
                  </a:lnTo>
                  <a:cubicBezTo>
                    <a:pt x="5781" y="669"/>
                    <a:pt x="4092" y="1371"/>
                    <a:pt x="2512" y="1371"/>
                  </a:cubicBezTo>
                  <a:cubicBezTo>
                    <a:pt x="1610" y="1371"/>
                    <a:pt x="744" y="1143"/>
                    <a:pt x="85" y="549"/>
                  </a:cubicBezTo>
                  <a:lnTo>
                    <a:pt x="85" y="549"/>
                  </a:lnTo>
                  <a:cubicBezTo>
                    <a:pt x="57" y="1570"/>
                    <a:pt x="0" y="2118"/>
                    <a:pt x="548" y="2486"/>
                  </a:cubicBezTo>
                  <a:cubicBezTo>
                    <a:pt x="763" y="2626"/>
                    <a:pt x="1488" y="2771"/>
                    <a:pt x="2365" y="2771"/>
                  </a:cubicBezTo>
                  <a:cubicBezTo>
                    <a:pt x="3264" y="2771"/>
                    <a:pt x="4323" y="2619"/>
                    <a:pt x="5160" y="2155"/>
                  </a:cubicBezTo>
                  <a:cubicBezTo>
                    <a:pt x="5945" y="1711"/>
                    <a:pt x="7211" y="832"/>
                    <a:pt x="6653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1298257" y="3277190"/>
              <a:ext cx="356569" cy="214021"/>
            </a:xfrm>
            <a:custGeom>
              <a:avLst/>
              <a:gdLst/>
              <a:ahLst/>
              <a:cxnLst/>
              <a:rect l="l" t="t" r="r" b="b"/>
              <a:pathLst>
                <a:path w="1796" h="1078" extrusionOk="0">
                  <a:moveTo>
                    <a:pt x="1059" y="1"/>
                  </a:moveTo>
                  <a:lnTo>
                    <a:pt x="0" y="1078"/>
                  </a:lnTo>
                  <a:cubicBezTo>
                    <a:pt x="879" y="1031"/>
                    <a:pt x="1796" y="445"/>
                    <a:pt x="1796" y="445"/>
                  </a:cubicBezTo>
                  <a:cubicBezTo>
                    <a:pt x="1446" y="426"/>
                    <a:pt x="1059" y="1"/>
                    <a:pt x="1059" y="1"/>
                  </a:cubicBezTo>
                  <a:close/>
                </a:path>
              </a:pathLst>
            </a:custGeom>
            <a:solidFill>
              <a:srgbClr val="2D2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572018" y="2899973"/>
              <a:ext cx="214219" cy="356767"/>
            </a:xfrm>
            <a:custGeom>
              <a:avLst/>
              <a:gdLst/>
              <a:ahLst/>
              <a:cxnLst/>
              <a:rect l="l" t="t" r="r" b="b"/>
              <a:pathLst>
                <a:path w="1079" h="1797" extrusionOk="0">
                  <a:moveTo>
                    <a:pt x="1" y="1"/>
                  </a:moveTo>
                  <a:lnTo>
                    <a:pt x="379" y="1797"/>
                  </a:lnTo>
                  <a:lnTo>
                    <a:pt x="1078" y="1664"/>
                  </a:lnTo>
                  <a:cubicBezTo>
                    <a:pt x="738" y="34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1386407" y="2899973"/>
              <a:ext cx="214021" cy="356767"/>
            </a:xfrm>
            <a:custGeom>
              <a:avLst/>
              <a:gdLst/>
              <a:ahLst/>
              <a:cxnLst/>
              <a:rect l="l" t="t" r="r" b="b"/>
              <a:pathLst>
                <a:path w="1078" h="1797" extrusionOk="0">
                  <a:moveTo>
                    <a:pt x="1" y="1"/>
                  </a:moveTo>
                  <a:lnTo>
                    <a:pt x="379" y="1797"/>
                  </a:lnTo>
                  <a:lnTo>
                    <a:pt x="1078" y="1664"/>
                  </a:lnTo>
                  <a:cubicBezTo>
                    <a:pt x="728" y="34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386388" y="2880318"/>
              <a:ext cx="394489" cy="819155"/>
            </a:xfrm>
            <a:custGeom>
              <a:avLst/>
              <a:gdLst/>
              <a:ahLst/>
              <a:cxnLst/>
              <a:rect l="l" t="t" r="r" b="b"/>
              <a:pathLst>
                <a:path w="1987" h="4126" extrusionOk="0">
                  <a:moveTo>
                    <a:pt x="745" y="0"/>
                  </a:moveTo>
                  <a:cubicBezTo>
                    <a:pt x="644" y="0"/>
                    <a:pt x="540" y="60"/>
                    <a:pt x="435" y="194"/>
                  </a:cubicBezTo>
                  <a:cubicBezTo>
                    <a:pt x="0" y="761"/>
                    <a:pt x="454" y="3502"/>
                    <a:pt x="189" y="4126"/>
                  </a:cubicBezTo>
                  <a:lnTo>
                    <a:pt x="397" y="4116"/>
                  </a:lnTo>
                  <a:cubicBezTo>
                    <a:pt x="567" y="3956"/>
                    <a:pt x="1446" y="3086"/>
                    <a:pt x="1739" y="2926"/>
                  </a:cubicBezTo>
                  <a:cubicBezTo>
                    <a:pt x="1987" y="2769"/>
                    <a:pt x="1435" y="0"/>
                    <a:pt x="745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423911" y="3003211"/>
              <a:ext cx="343466" cy="696262"/>
            </a:xfrm>
            <a:custGeom>
              <a:avLst/>
              <a:gdLst/>
              <a:ahLst/>
              <a:cxnLst/>
              <a:rect l="l" t="t" r="r" b="b"/>
              <a:pathLst>
                <a:path w="1730" h="3507" extrusionOk="0">
                  <a:moveTo>
                    <a:pt x="1134" y="1"/>
                  </a:moveTo>
                  <a:cubicBezTo>
                    <a:pt x="1210" y="237"/>
                    <a:pt x="1238" y="521"/>
                    <a:pt x="1257" y="813"/>
                  </a:cubicBezTo>
                  <a:cubicBezTo>
                    <a:pt x="1276" y="1730"/>
                    <a:pt x="974" y="2467"/>
                    <a:pt x="567" y="2486"/>
                  </a:cubicBezTo>
                  <a:cubicBezTo>
                    <a:pt x="378" y="2486"/>
                    <a:pt x="218" y="2335"/>
                    <a:pt x="76" y="2080"/>
                  </a:cubicBezTo>
                  <a:lnTo>
                    <a:pt x="76" y="2080"/>
                  </a:lnTo>
                  <a:cubicBezTo>
                    <a:pt x="95" y="2704"/>
                    <a:pt x="95" y="3261"/>
                    <a:pt x="0" y="3507"/>
                  </a:cubicBezTo>
                  <a:lnTo>
                    <a:pt x="208" y="3497"/>
                  </a:lnTo>
                  <a:cubicBezTo>
                    <a:pt x="378" y="3327"/>
                    <a:pt x="1257" y="2467"/>
                    <a:pt x="1550" y="2307"/>
                  </a:cubicBezTo>
                  <a:cubicBezTo>
                    <a:pt x="1730" y="2203"/>
                    <a:pt x="1512" y="832"/>
                    <a:pt x="1134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1137444" y="2870192"/>
              <a:ext cx="453652" cy="782426"/>
            </a:xfrm>
            <a:custGeom>
              <a:avLst/>
              <a:gdLst/>
              <a:ahLst/>
              <a:cxnLst/>
              <a:rect l="l" t="t" r="r" b="b"/>
              <a:pathLst>
                <a:path w="2285" h="3941" extrusionOk="0">
                  <a:moveTo>
                    <a:pt x="891" y="0"/>
                  </a:moveTo>
                  <a:cubicBezTo>
                    <a:pt x="1" y="0"/>
                    <a:pt x="142" y="2863"/>
                    <a:pt x="300" y="3941"/>
                  </a:cubicBezTo>
                  <a:lnTo>
                    <a:pt x="470" y="3931"/>
                  </a:lnTo>
                  <a:cubicBezTo>
                    <a:pt x="1122" y="2665"/>
                    <a:pt x="1547" y="2703"/>
                    <a:pt x="1718" y="2429"/>
                  </a:cubicBezTo>
                  <a:cubicBezTo>
                    <a:pt x="2285" y="1521"/>
                    <a:pt x="1642" y="293"/>
                    <a:pt x="1122" y="56"/>
                  </a:cubicBezTo>
                  <a:cubicBezTo>
                    <a:pt x="1038" y="18"/>
                    <a:pt x="962" y="0"/>
                    <a:pt x="891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1165041" y="3143972"/>
              <a:ext cx="354782" cy="508647"/>
            </a:xfrm>
            <a:custGeom>
              <a:avLst/>
              <a:gdLst/>
              <a:ahLst/>
              <a:cxnLst/>
              <a:rect l="l" t="t" r="r" b="b"/>
              <a:pathLst>
                <a:path w="1787" h="2562" extrusionOk="0">
                  <a:moveTo>
                    <a:pt x="85" y="1"/>
                  </a:moveTo>
                  <a:lnTo>
                    <a:pt x="85" y="1"/>
                  </a:lnTo>
                  <a:cubicBezTo>
                    <a:pt x="0" y="889"/>
                    <a:pt x="85" y="1976"/>
                    <a:pt x="170" y="2562"/>
                  </a:cubicBezTo>
                  <a:lnTo>
                    <a:pt x="350" y="2552"/>
                  </a:lnTo>
                  <a:cubicBezTo>
                    <a:pt x="983" y="1286"/>
                    <a:pt x="1408" y="1324"/>
                    <a:pt x="1579" y="1050"/>
                  </a:cubicBezTo>
                  <a:cubicBezTo>
                    <a:pt x="1701" y="842"/>
                    <a:pt x="1777" y="596"/>
                    <a:pt x="1787" y="360"/>
                  </a:cubicBezTo>
                  <a:lnTo>
                    <a:pt x="1787" y="360"/>
                  </a:lnTo>
                  <a:cubicBezTo>
                    <a:pt x="1617" y="869"/>
                    <a:pt x="1270" y="1183"/>
                    <a:pt x="922" y="1183"/>
                  </a:cubicBezTo>
                  <a:cubicBezTo>
                    <a:pt x="844" y="1183"/>
                    <a:pt x="766" y="1167"/>
                    <a:pt x="690" y="1135"/>
                  </a:cubicBezTo>
                  <a:cubicBezTo>
                    <a:pt x="350" y="983"/>
                    <a:pt x="123" y="530"/>
                    <a:pt x="85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1829139" y="2841008"/>
              <a:ext cx="108996" cy="115547"/>
            </a:xfrm>
            <a:custGeom>
              <a:avLst/>
              <a:gdLst/>
              <a:ahLst/>
              <a:cxnLst/>
              <a:rect l="l" t="t" r="r" b="b"/>
              <a:pathLst>
                <a:path w="549" h="582" extrusionOk="0">
                  <a:moveTo>
                    <a:pt x="310" y="1"/>
                  </a:moveTo>
                  <a:cubicBezTo>
                    <a:pt x="142" y="1"/>
                    <a:pt x="1" y="440"/>
                    <a:pt x="1" y="440"/>
                  </a:cubicBezTo>
                  <a:lnTo>
                    <a:pt x="379" y="581"/>
                  </a:lnTo>
                  <a:cubicBezTo>
                    <a:pt x="379" y="581"/>
                    <a:pt x="549" y="118"/>
                    <a:pt x="360" y="14"/>
                  </a:cubicBezTo>
                  <a:cubicBezTo>
                    <a:pt x="343" y="5"/>
                    <a:pt x="326" y="1"/>
                    <a:pt x="310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1877979" y="2875354"/>
              <a:ext cx="37722" cy="71870"/>
            </a:xfrm>
            <a:custGeom>
              <a:avLst/>
              <a:gdLst/>
              <a:ahLst/>
              <a:cxnLst/>
              <a:rect l="l" t="t" r="r" b="b"/>
              <a:pathLst>
                <a:path w="190" h="362" extrusionOk="0">
                  <a:moveTo>
                    <a:pt x="126" y="0"/>
                  </a:moveTo>
                  <a:cubicBezTo>
                    <a:pt x="77" y="0"/>
                    <a:pt x="1" y="267"/>
                    <a:pt x="1" y="267"/>
                  </a:cubicBezTo>
                  <a:lnTo>
                    <a:pt x="105" y="361"/>
                  </a:lnTo>
                  <a:cubicBezTo>
                    <a:pt x="114" y="361"/>
                    <a:pt x="190" y="78"/>
                    <a:pt x="142" y="12"/>
                  </a:cubicBezTo>
                  <a:cubicBezTo>
                    <a:pt x="137" y="4"/>
                    <a:pt x="132" y="0"/>
                    <a:pt x="126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1557147" y="2871384"/>
              <a:ext cx="517978" cy="547758"/>
            </a:xfrm>
            <a:custGeom>
              <a:avLst/>
              <a:gdLst/>
              <a:ahLst/>
              <a:cxnLst/>
              <a:rect l="l" t="t" r="r" b="b"/>
              <a:pathLst>
                <a:path w="2609" h="2759" extrusionOk="0">
                  <a:moveTo>
                    <a:pt x="576" y="1"/>
                  </a:moveTo>
                  <a:cubicBezTo>
                    <a:pt x="544" y="1"/>
                    <a:pt x="516" y="2"/>
                    <a:pt x="492" y="3"/>
                  </a:cubicBezTo>
                  <a:cubicBezTo>
                    <a:pt x="152" y="551"/>
                    <a:pt x="1" y="1336"/>
                    <a:pt x="114" y="2063"/>
                  </a:cubicBezTo>
                  <a:cubicBezTo>
                    <a:pt x="264" y="2382"/>
                    <a:pt x="1042" y="2759"/>
                    <a:pt x="1672" y="2759"/>
                  </a:cubicBezTo>
                  <a:cubicBezTo>
                    <a:pt x="1995" y="2759"/>
                    <a:pt x="2279" y="2660"/>
                    <a:pt x="2420" y="2404"/>
                  </a:cubicBezTo>
                  <a:cubicBezTo>
                    <a:pt x="2609" y="1752"/>
                    <a:pt x="2042" y="712"/>
                    <a:pt x="1928" y="532"/>
                  </a:cubicBezTo>
                  <a:cubicBezTo>
                    <a:pt x="1627" y="101"/>
                    <a:pt x="908" y="1"/>
                    <a:pt x="576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1551588" y="3136428"/>
              <a:ext cx="491771" cy="286089"/>
            </a:xfrm>
            <a:custGeom>
              <a:avLst/>
              <a:gdLst/>
              <a:ahLst/>
              <a:cxnLst/>
              <a:rect l="l" t="t" r="r" b="b"/>
              <a:pathLst>
                <a:path w="2477" h="1441" extrusionOk="0">
                  <a:moveTo>
                    <a:pt x="114" y="1"/>
                  </a:moveTo>
                  <a:cubicBezTo>
                    <a:pt x="85" y="246"/>
                    <a:pt x="0" y="520"/>
                    <a:pt x="38" y="757"/>
                  </a:cubicBezTo>
                  <a:cubicBezTo>
                    <a:pt x="186" y="1078"/>
                    <a:pt x="990" y="1440"/>
                    <a:pt x="1648" y="1440"/>
                  </a:cubicBezTo>
                  <a:cubicBezTo>
                    <a:pt x="1995" y="1440"/>
                    <a:pt x="2301" y="1339"/>
                    <a:pt x="2448" y="1078"/>
                  </a:cubicBezTo>
                  <a:cubicBezTo>
                    <a:pt x="2457" y="1040"/>
                    <a:pt x="2476" y="993"/>
                    <a:pt x="2476" y="946"/>
                  </a:cubicBezTo>
                  <a:lnTo>
                    <a:pt x="2476" y="946"/>
                  </a:lnTo>
                  <a:cubicBezTo>
                    <a:pt x="2350" y="1059"/>
                    <a:pt x="2173" y="1107"/>
                    <a:pt x="1971" y="1107"/>
                  </a:cubicBezTo>
                  <a:cubicBezTo>
                    <a:pt x="1281" y="1107"/>
                    <a:pt x="308" y="551"/>
                    <a:pt x="132" y="171"/>
                  </a:cubicBezTo>
                  <a:cubicBezTo>
                    <a:pt x="123" y="114"/>
                    <a:pt x="114" y="67"/>
                    <a:pt x="114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1742975" y="3008373"/>
              <a:ext cx="144533" cy="222558"/>
            </a:xfrm>
            <a:custGeom>
              <a:avLst/>
              <a:gdLst/>
              <a:ahLst/>
              <a:cxnLst/>
              <a:rect l="l" t="t" r="r" b="b"/>
              <a:pathLst>
                <a:path w="728" h="1121" extrusionOk="0">
                  <a:moveTo>
                    <a:pt x="275" y="1"/>
                  </a:moveTo>
                  <a:cubicBezTo>
                    <a:pt x="265" y="1"/>
                    <a:pt x="255" y="1"/>
                    <a:pt x="246" y="3"/>
                  </a:cubicBezTo>
                  <a:cubicBezTo>
                    <a:pt x="85" y="22"/>
                    <a:pt x="0" y="305"/>
                    <a:pt x="66" y="617"/>
                  </a:cubicBezTo>
                  <a:cubicBezTo>
                    <a:pt x="138" y="903"/>
                    <a:pt x="301" y="1121"/>
                    <a:pt x="455" y="1121"/>
                  </a:cubicBezTo>
                  <a:cubicBezTo>
                    <a:pt x="464" y="1121"/>
                    <a:pt x="473" y="1120"/>
                    <a:pt x="482" y="1118"/>
                  </a:cubicBezTo>
                  <a:cubicBezTo>
                    <a:pt x="652" y="1090"/>
                    <a:pt x="728" y="816"/>
                    <a:pt x="662" y="504"/>
                  </a:cubicBezTo>
                  <a:cubicBezTo>
                    <a:pt x="590" y="219"/>
                    <a:pt x="435" y="1"/>
                    <a:pt x="275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1585339" y="2837831"/>
              <a:ext cx="155850" cy="143144"/>
            </a:xfrm>
            <a:custGeom>
              <a:avLst/>
              <a:gdLst/>
              <a:ahLst/>
              <a:cxnLst/>
              <a:rect l="l" t="t" r="r" b="b"/>
              <a:pathLst>
                <a:path w="785" h="721" extrusionOk="0">
                  <a:moveTo>
                    <a:pt x="401" y="1"/>
                  </a:moveTo>
                  <a:cubicBezTo>
                    <a:pt x="364" y="1"/>
                    <a:pt x="325" y="12"/>
                    <a:pt x="284" y="40"/>
                  </a:cubicBezTo>
                  <a:cubicBezTo>
                    <a:pt x="0" y="219"/>
                    <a:pt x="237" y="720"/>
                    <a:pt x="237" y="720"/>
                  </a:cubicBezTo>
                  <a:cubicBezTo>
                    <a:pt x="388" y="541"/>
                    <a:pt x="520" y="456"/>
                    <a:pt x="785" y="408"/>
                  </a:cubicBezTo>
                  <a:cubicBezTo>
                    <a:pt x="769" y="408"/>
                    <a:pt x="621" y="1"/>
                    <a:pt x="401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1633980" y="2885083"/>
              <a:ext cx="82789" cy="77032"/>
            </a:xfrm>
            <a:custGeom>
              <a:avLst/>
              <a:gdLst/>
              <a:ahLst/>
              <a:cxnLst/>
              <a:rect l="l" t="t" r="r" b="b"/>
              <a:pathLst>
                <a:path w="417" h="388" extrusionOk="0">
                  <a:moveTo>
                    <a:pt x="220" y="1"/>
                  </a:moveTo>
                  <a:cubicBezTo>
                    <a:pt x="201" y="1"/>
                    <a:pt x="182" y="6"/>
                    <a:pt x="162" y="19"/>
                  </a:cubicBezTo>
                  <a:cubicBezTo>
                    <a:pt x="1" y="114"/>
                    <a:pt x="114" y="388"/>
                    <a:pt x="114" y="388"/>
                  </a:cubicBezTo>
                  <a:cubicBezTo>
                    <a:pt x="209" y="293"/>
                    <a:pt x="275" y="255"/>
                    <a:pt x="417" y="227"/>
                  </a:cubicBezTo>
                  <a:cubicBezTo>
                    <a:pt x="409" y="227"/>
                    <a:pt x="337" y="1"/>
                    <a:pt x="220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1196806" y="3612118"/>
              <a:ext cx="89539" cy="38714"/>
            </a:xfrm>
            <a:custGeom>
              <a:avLst/>
              <a:gdLst/>
              <a:ahLst/>
              <a:cxnLst/>
              <a:rect l="l" t="t" r="r" b="b"/>
              <a:pathLst>
                <a:path w="451" h="195" extrusionOk="0">
                  <a:moveTo>
                    <a:pt x="298" y="1"/>
                  </a:moveTo>
                  <a:cubicBezTo>
                    <a:pt x="275" y="1"/>
                    <a:pt x="249" y="5"/>
                    <a:pt x="218" y="15"/>
                  </a:cubicBezTo>
                  <a:cubicBezTo>
                    <a:pt x="1" y="100"/>
                    <a:pt x="10" y="194"/>
                    <a:pt x="10" y="194"/>
                  </a:cubicBezTo>
                  <a:lnTo>
                    <a:pt x="436" y="194"/>
                  </a:lnTo>
                  <a:cubicBezTo>
                    <a:pt x="436" y="194"/>
                    <a:pt x="450" y="1"/>
                    <a:pt x="298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423911" y="3658973"/>
              <a:ext cx="91128" cy="38714"/>
            </a:xfrm>
            <a:custGeom>
              <a:avLst/>
              <a:gdLst/>
              <a:ahLst/>
              <a:cxnLst/>
              <a:rect l="l" t="t" r="r" b="b"/>
              <a:pathLst>
                <a:path w="459" h="195" extrusionOk="0">
                  <a:moveTo>
                    <a:pt x="306" y="1"/>
                  </a:moveTo>
                  <a:cubicBezTo>
                    <a:pt x="284" y="1"/>
                    <a:pt x="258" y="5"/>
                    <a:pt x="227" y="15"/>
                  </a:cubicBezTo>
                  <a:cubicBezTo>
                    <a:pt x="0" y="100"/>
                    <a:pt x="10" y="194"/>
                    <a:pt x="10" y="194"/>
                  </a:cubicBezTo>
                  <a:lnTo>
                    <a:pt x="444" y="194"/>
                  </a:lnTo>
                  <a:cubicBezTo>
                    <a:pt x="444" y="194"/>
                    <a:pt x="459" y="1"/>
                    <a:pt x="306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579562" y="4175958"/>
              <a:ext cx="216006" cy="311700"/>
            </a:xfrm>
            <a:custGeom>
              <a:avLst/>
              <a:gdLst/>
              <a:ahLst/>
              <a:cxnLst/>
              <a:rect l="l" t="t" r="r" b="b"/>
              <a:pathLst>
                <a:path w="1088" h="1570" extrusionOk="0">
                  <a:moveTo>
                    <a:pt x="823" y="0"/>
                  </a:moveTo>
                  <a:lnTo>
                    <a:pt x="823" y="0"/>
                  </a:lnTo>
                  <a:cubicBezTo>
                    <a:pt x="823" y="1"/>
                    <a:pt x="870" y="662"/>
                    <a:pt x="804" y="879"/>
                  </a:cubicBezTo>
                  <a:cubicBezTo>
                    <a:pt x="804" y="879"/>
                    <a:pt x="728" y="511"/>
                    <a:pt x="681" y="378"/>
                  </a:cubicBezTo>
                  <a:cubicBezTo>
                    <a:pt x="681" y="378"/>
                    <a:pt x="672" y="615"/>
                    <a:pt x="634" y="671"/>
                  </a:cubicBezTo>
                  <a:cubicBezTo>
                    <a:pt x="634" y="671"/>
                    <a:pt x="587" y="322"/>
                    <a:pt x="530" y="170"/>
                  </a:cubicBezTo>
                  <a:cubicBezTo>
                    <a:pt x="530" y="170"/>
                    <a:pt x="492" y="652"/>
                    <a:pt x="445" y="794"/>
                  </a:cubicBezTo>
                  <a:cubicBezTo>
                    <a:pt x="445" y="794"/>
                    <a:pt x="350" y="227"/>
                    <a:pt x="237" y="29"/>
                  </a:cubicBezTo>
                  <a:cubicBezTo>
                    <a:pt x="237" y="29"/>
                    <a:pt x="237" y="567"/>
                    <a:pt x="199" y="652"/>
                  </a:cubicBezTo>
                  <a:cubicBezTo>
                    <a:pt x="199" y="652"/>
                    <a:pt x="86" y="416"/>
                    <a:pt x="1" y="322"/>
                  </a:cubicBezTo>
                  <a:lnTo>
                    <a:pt x="1" y="322"/>
                  </a:lnTo>
                  <a:cubicBezTo>
                    <a:pt x="1" y="322"/>
                    <a:pt x="133" y="596"/>
                    <a:pt x="57" y="898"/>
                  </a:cubicBezTo>
                  <a:cubicBezTo>
                    <a:pt x="492" y="1144"/>
                    <a:pt x="766" y="1314"/>
                    <a:pt x="1040" y="1569"/>
                  </a:cubicBezTo>
                  <a:cubicBezTo>
                    <a:pt x="1040" y="1569"/>
                    <a:pt x="1088" y="700"/>
                    <a:pt x="1031" y="284"/>
                  </a:cubicBezTo>
                  <a:cubicBezTo>
                    <a:pt x="1031" y="284"/>
                    <a:pt x="1031" y="756"/>
                    <a:pt x="955" y="917"/>
                  </a:cubicBezTo>
                  <a:cubicBezTo>
                    <a:pt x="955" y="917"/>
                    <a:pt x="908" y="265"/>
                    <a:pt x="823" y="0"/>
                  </a:cubicBezTo>
                  <a:close/>
                </a:path>
              </a:pathLst>
            </a:custGeom>
            <a:solidFill>
              <a:srgbClr val="8E8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737198" y="4290314"/>
              <a:ext cx="165380" cy="240426"/>
            </a:xfrm>
            <a:custGeom>
              <a:avLst/>
              <a:gdLst/>
              <a:ahLst/>
              <a:cxnLst/>
              <a:rect l="l" t="t" r="r" b="b"/>
              <a:pathLst>
                <a:path w="833" h="1211" extrusionOk="0">
                  <a:moveTo>
                    <a:pt x="643" y="1"/>
                  </a:moveTo>
                  <a:cubicBezTo>
                    <a:pt x="643" y="1"/>
                    <a:pt x="681" y="521"/>
                    <a:pt x="624" y="691"/>
                  </a:cubicBezTo>
                  <a:cubicBezTo>
                    <a:pt x="624" y="691"/>
                    <a:pt x="577" y="407"/>
                    <a:pt x="539" y="303"/>
                  </a:cubicBezTo>
                  <a:cubicBezTo>
                    <a:pt x="539" y="303"/>
                    <a:pt x="530" y="492"/>
                    <a:pt x="501" y="540"/>
                  </a:cubicBezTo>
                  <a:cubicBezTo>
                    <a:pt x="501" y="540"/>
                    <a:pt x="464" y="265"/>
                    <a:pt x="416" y="143"/>
                  </a:cubicBezTo>
                  <a:cubicBezTo>
                    <a:pt x="416" y="143"/>
                    <a:pt x="398" y="521"/>
                    <a:pt x="350" y="643"/>
                  </a:cubicBezTo>
                  <a:cubicBezTo>
                    <a:pt x="350" y="643"/>
                    <a:pt x="275" y="190"/>
                    <a:pt x="180" y="39"/>
                  </a:cubicBezTo>
                  <a:cubicBezTo>
                    <a:pt x="180" y="39"/>
                    <a:pt x="171" y="454"/>
                    <a:pt x="152" y="521"/>
                  </a:cubicBezTo>
                  <a:cubicBezTo>
                    <a:pt x="152" y="521"/>
                    <a:pt x="67" y="351"/>
                    <a:pt x="1" y="265"/>
                  </a:cubicBezTo>
                  <a:lnTo>
                    <a:pt x="1" y="265"/>
                  </a:lnTo>
                  <a:cubicBezTo>
                    <a:pt x="1" y="266"/>
                    <a:pt x="86" y="464"/>
                    <a:pt x="19" y="700"/>
                  </a:cubicBezTo>
                  <a:cubicBezTo>
                    <a:pt x="369" y="880"/>
                    <a:pt x="587" y="1012"/>
                    <a:pt x="794" y="1211"/>
                  </a:cubicBezTo>
                  <a:cubicBezTo>
                    <a:pt x="794" y="1211"/>
                    <a:pt x="832" y="540"/>
                    <a:pt x="794" y="218"/>
                  </a:cubicBezTo>
                  <a:cubicBezTo>
                    <a:pt x="794" y="218"/>
                    <a:pt x="785" y="587"/>
                    <a:pt x="738" y="710"/>
                  </a:cubicBezTo>
                  <a:cubicBezTo>
                    <a:pt x="738" y="710"/>
                    <a:pt x="709" y="209"/>
                    <a:pt x="643" y="1"/>
                  </a:cubicBezTo>
                  <a:close/>
                </a:path>
              </a:pathLst>
            </a:custGeom>
            <a:solidFill>
              <a:srgbClr val="8E8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258730" y="3886891"/>
              <a:ext cx="773294" cy="624988"/>
            </a:xfrm>
            <a:custGeom>
              <a:avLst/>
              <a:gdLst/>
              <a:ahLst/>
              <a:cxnLst/>
              <a:rect l="l" t="t" r="r" b="b"/>
              <a:pathLst>
                <a:path w="3895" h="3148" extrusionOk="0">
                  <a:moveTo>
                    <a:pt x="3894" y="1"/>
                  </a:moveTo>
                  <a:lnTo>
                    <a:pt x="1" y="1041"/>
                  </a:lnTo>
                  <a:lnTo>
                    <a:pt x="331" y="3148"/>
                  </a:lnTo>
                  <a:lnTo>
                    <a:pt x="3271" y="3148"/>
                  </a:lnTo>
                  <a:lnTo>
                    <a:pt x="2193" y="2401"/>
                  </a:lnTo>
                  <a:cubicBezTo>
                    <a:pt x="2193" y="2401"/>
                    <a:pt x="2250" y="1901"/>
                    <a:pt x="2250" y="1834"/>
                  </a:cubicBezTo>
                  <a:cubicBezTo>
                    <a:pt x="2250" y="1768"/>
                    <a:pt x="2949" y="946"/>
                    <a:pt x="2949" y="946"/>
                  </a:cubicBezTo>
                  <a:lnTo>
                    <a:pt x="3894" y="1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2589130" y="4014549"/>
              <a:ext cx="311700" cy="499316"/>
            </a:xfrm>
            <a:custGeom>
              <a:avLst/>
              <a:gdLst/>
              <a:ahLst/>
              <a:cxnLst/>
              <a:rect l="l" t="t" r="r" b="b"/>
              <a:pathLst>
                <a:path w="1570" h="2515" extrusionOk="0">
                  <a:moveTo>
                    <a:pt x="501" y="1"/>
                  </a:moveTo>
                  <a:cubicBezTo>
                    <a:pt x="501" y="1"/>
                    <a:pt x="10" y="1144"/>
                    <a:pt x="0" y="1853"/>
                  </a:cubicBezTo>
                  <a:lnTo>
                    <a:pt x="1068" y="2514"/>
                  </a:lnTo>
                  <a:cubicBezTo>
                    <a:pt x="1068" y="2514"/>
                    <a:pt x="1333" y="1295"/>
                    <a:pt x="1569" y="776"/>
                  </a:cubicBezTo>
                  <a:lnTo>
                    <a:pt x="1569" y="776"/>
                  </a:lnTo>
                  <a:cubicBezTo>
                    <a:pt x="1560" y="776"/>
                    <a:pt x="1229" y="1191"/>
                    <a:pt x="1125" y="1456"/>
                  </a:cubicBezTo>
                  <a:cubicBezTo>
                    <a:pt x="1125" y="1456"/>
                    <a:pt x="1238" y="388"/>
                    <a:pt x="1446" y="1"/>
                  </a:cubicBezTo>
                  <a:lnTo>
                    <a:pt x="1446" y="1"/>
                  </a:lnTo>
                  <a:cubicBezTo>
                    <a:pt x="1446" y="1"/>
                    <a:pt x="1030" y="483"/>
                    <a:pt x="889" y="955"/>
                  </a:cubicBezTo>
                  <a:cubicBezTo>
                    <a:pt x="889" y="955"/>
                    <a:pt x="879" y="369"/>
                    <a:pt x="955" y="105"/>
                  </a:cubicBezTo>
                  <a:lnTo>
                    <a:pt x="955" y="105"/>
                  </a:lnTo>
                  <a:cubicBezTo>
                    <a:pt x="955" y="105"/>
                    <a:pt x="643" y="615"/>
                    <a:pt x="558" y="1182"/>
                  </a:cubicBezTo>
                  <a:cubicBezTo>
                    <a:pt x="558" y="1182"/>
                    <a:pt x="454" y="407"/>
                    <a:pt x="50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2562923" y="4209511"/>
              <a:ext cx="341679" cy="302567"/>
            </a:xfrm>
            <a:custGeom>
              <a:avLst/>
              <a:gdLst/>
              <a:ahLst/>
              <a:cxnLst/>
              <a:rect l="l" t="t" r="r" b="b"/>
              <a:pathLst>
                <a:path w="1721" h="1524" extrusionOk="0">
                  <a:moveTo>
                    <a:pt x="339" y="1"/>
                  </a:moveTo>
                  <a:cubicBezTo>
                    <a:pt x="336" y="1"/>
                    <a:pt x="333" y="1"/>
                    <a:pt x="331" y="1"/>
                  </a:cubicBezTo>
                  <a:cubicBezTo>
                    <a:pt x="123" y="49"/>
                    <a:pt x="0" y="1013"/>
                    <a:pt x="123" y="1523"/>
                  </a:cubicBezTo>
                  <a:lnTo>
                    <a:pt x="1720" y="1523"/>
                  </a:lnTo>
                  <a:cubicBezTo>
                    <a:pt x="1706" y="1514"/>
                    <a:pt x="574" y="1"/>
                    <a:pt x="339" y="1"/>
                  </a:cubicBezTo>
                  <a:close/>
                  <a:moveTo>
                    <a:pt x="1720" y="1523"/>
                  </a:moveTo>
                  <a:cubicBezTo>
                    <a:pt x="1720" y="1523"/>
                    <a:pt x="1720" y="1523"/>
                    <a:pt x="1720" y="1523"/>
                  </a:cubicBezTo>
                  <a:cubicBezTo>
                    <a:pt x="1720" y="1523"/>
                    <a:pt x="1720" y="1523"/>
                    <a:pt x="1720" y="1523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-347198" y="3842022"/>
              <a:ext cx="394092" cy="664298"/>
            </a:xfrm>
            <a:custGeom>
              <a:avLst/>
              <a:gdLst/>
              <a:ahLst/>
              <a:cxnLst/>
              <a:rect l="l" t="t" r="r" b="b"/>
              <a:pathLst>
                <a:path w="1985" h="3346" extrusionOk="0">
                  <a:moveTo>
                    <a:pt x="1077" y="0"/>
                  </a:moveTo>
                  <a:lnTo>
                    <a:pt x="1077" y="0"/>
                  </a:lnTo>
                  <a:cubicBezTo>
                    <a:pt x="1040" y="473"/>
                    <a:pt x="1238" y="1607"/>
                    <a:pt x="1238" y="1607"/>
                  </a:cubicBezTo>
                  <a:cubicBezTo>
                    <a:pt x="1087" y="1371"/>
                    <a:pt x="718" y="416"/>
                    <a:pt x="718" y="416"/>
                  </a:cubicBezTo>
                  <a:lnTo>
                    <a:pt x="718" y="416"/>
                  </a:lnTo>
                  <a:cubicBezTo>
                    <a:pt x="747" y="766"/>
                    <a:pt x="898" y="1484"/>
                    <a:pt x="898" y="1484"/>
                  </a:cubicBezTo>
                  <a:cubicBezTo>
                    <a:pt x="813" y="1389"/>
                    <a:pt x="633" y="917"/>
                    <a:pt x="633" y="917"/>
                  </a:cubicBezTo>
                  <a:lnTo>
                    <a:pt x="633" y="917"/>
                  </a:lnTo>
                  <a:cubicBezTo>
                    <a:pt x="662" y="1210"/>
                    <a:pt x="803" y="1966"/>
                    <a:pt x="803" y="1966"/>
                  </a:cubicBezTo>
                  <a:cubicBezTo>
                    <a:pt x="558" y="1616"/>
                    <a:pt x="132" y="161"/>
                    <a:pt x="132" y="161"/>
                  </a:cubicBezTo>
                  <a:lnTo>
                    <a:pt x="132" y="161"/>
                  </a:lnTo>
                  <a:cubicBezTo>
                    <a:pt x="189" y="785"/>
                    <a:pt x="586" y="2145"/>
                    <a:pt x="586" y="2145"/>
                  </a:cubicBezTo>
                  <a:cubicBezTo>
                    <a:pt x="369" y="1871"/>
                    <a:pt x="0" y="879"/>
                    <a:pt x="0" y="879"/>
                  </a:cubicBezTo>
                  <a:lnTo>
                    <a:pt x="0" y="879"/>
                  </a:lnTo>
                  <a:cubicBezTo>
                    <a:pt x="227" y="1777"/>
                    <a:pt x="898" y="3346"/>
                    <a:pt x="898" y="3346"/>
                  </a:cubicBezTo>
                  <a:lnTo>
                    <a:pt x="1985" y="1834"/>
                  </a:lnTo>
                  <a:cubicBezTo>
                    <a:pt x="1758" y="1352"/>
                    <a:pt x="1569" y="501"/>
                    <a:pt x="1569" y="501"/>
                  </a:cubicBezTo>
                  <a:cubicBezTo>
                    <a:pt x="1512" y="728"/>
                    <a:pt x="1493" y="1210"/>
                    <a:pt x="1493" y="1210"/>
                  </a:cubicBezTo>
                  <a:cubicBezTo>
                    <a:pt x="1399" y="1078"/>
                    <a:pt x="1078" y="0"/>
                    <a:pt x="1077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-154024" y="3310941"/>
              <a:ext cx="358554" cy="940262"/>
            </a:xfrm>
            <a:custGeom>
              <a:avLst/>
              <a:gdLst/>
              <a:ahLst/>
              <a:cxnLst/>
              <a:rect l="l" t="t" r="r" b="b"/>
              <a:pathLst>
                <a:path w="1806" h="4736" extrusionOk="0">
                  <a:moveTo>
                    <a:pt x="1201" y="1"/>
                  </a:moveTo>
                  <a:cubicBezTo>
                    <a:pt x="1087" y="662"/>
                    <a:pt x="1068" y="2278"/>
                    <a:pt x="1068" y="2278"/>
                  </a:cubicBezTo>
                  <a:cubicBezTo>
                    <a:pt x="964" y="1938"/>
                    <a:pt x="775" y="587"/>
                    <a:pt x="775" y="587"/>
                  </a:cubicBezTo>
                  <a:cubicBezTo>
                    <a:pt x="728" y="1078"/>
                    <a:pt x="757" y="2099"/>
                    <a:pt x="757" y="2099"/>
                  </a:cubicBezTo>
                  <a:cubicBezTo>
                    <a:pt x="681" y="1976"/>
                    <a:pt x="596" y="1286"/>
                    <a:pt x="596" y="1286"/>
                  </a:cubicBezTo>
                  <a:cubicBezTo>
                    <a:pt x="568" y="1702"/>
                    <a:pt x="568" y="2770"/>
                    <a:pt x="568" y="2770"/>
                  </a:cubicBezTo>
                  <a:cubicBezTo>
                    <a:pt x="388" y="2269"/>
                    <a:pt x="246" y="209"/>
                    <a:pt x="246" y="209"/>
                  </a:cubicBezTo>
                  <a:lnTo>
                    <a:pt x="246" y="209"/>
                  </a:lnTo>
                  <a:cubicBezTo>
                    <a:pt x="190" y="1097"/>
                    <a:pt x="341" y="3025"/>
                    <a:pt x="341" y="3025"/>
                  </a:cubicBezTo>
                  <a:cubicBezTo>
                    <a:pt x="171" y="2628"/>
                    <a:pt x="1" y="1230"/>
                    <a:pt x="1" y="1229"/>
                  </a:cubicBezTo>
                  <a:lnTo>
                    <a:pt x="1" y="1229"/>
                  </a:lnTo>
                  <a:cubicBezTo>
                    <a:pt x="57" y="2514"/>
                    <a:pt x="426" y="4735"/>
                    <a:pt x="426" y="4735"/>
                  </a:cubicBezTo>
                  <a:lnTo>
                    <a:pt x="1806" y="2581"/>
                  </a:lnTo>
                  <a:cubicBezTo>
                    <a:pt x="1617" y="1910"/>
                    <a:pt x="1588" y="709"/>
                    <a:pt x="1588" y="709"/>
                  </a:cubicBezTo>
                  <a:cubicBezTo>
                    <a:pt x="1484" y="1031"/>
                    <a:pt x="1380" y="1711"/>
                    <a:pt x="1380" y="1711"/>
                  </a:cubicBezTo>
                  <a:cubicBezTo>
                    <a:pt x="1305" y="1522"/>
                    <a:pt x="1201" y="1"/>
                    <a:pt x="120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-169112" y="3618670"/>
              <a:ext cx="2863470" cy="896981"/>
            </a:xfrm>
            <a:custGeom>
              <a:avLst/>
              <a:gdLst/>
              <a:ahLst/>
              <a:cxnLst/>
              <a:rect l="l" t="t" r="r" b="b"/>
              <a:pathLst>
                <a:path w="14423" h="4518" extrusionOk="0">
                  <a:moveTo>
                    <a:pt x="8818" y="1"/>
                  </a:moveTo>
                  <a:lnTo>
                    <a:pt x="5000" y="199"/>
                  </a:lnTo>
                  <a:lnTo>
                    <a:pt x="2222" y="738"/>
                  </a:lnTo>
                  <a:lnTo>
                    <a:pt x="1211" y="1768"/>
                  </a:lnTo>
                  <a:lnTo>
                    <a:pt x="199" y="3318"/>
                  </a:lnTo>
                  <a:lnTo>
                    <a:pt x="1" y="4518"/>
                  </a:lnTo>
                  <a:lnTo>
                    <a:pt x="2486" y="4518"/>
                  </a:lnTo>
                  <a:cubicBezTo>
                    <a:pt x="2524" y="3989"/>
                    <a:pt x="2940" y="3195"/>
                    <a:pt x="3233" y="2987"/>
                  </a:cubicBezTo>
                  <a:cubicBezTo>
                    <a:pt x="3535" y="2770"/>
                    <a:pt x="5567" y="2061"/>
                    <a:pt x="5823" y="2004"/>
                  </a:cubicBezTo>
                  <a:cubicBezTo>
                    <a:pt x="5834" y="2002"/>
                    <a:pt x="5849" y="2000"/>
                    <a:pt x="5865" y="2000"/>
                  </a:cubicBezTo>
                  <a:cubicBezTo>
                    <a:pt x="6219" y="2000"/>
                    <a:pt x="7603" y="2558"/>
                    <a:pt x="8091" y="2892"/>
                  </a:cubicBezTo>
                  <a:cubicBezTo>
                    <a:pt x="8610" y="3233"/>
                    <a:pt x="9130" y="4518"/>
                    <a:pt x="9130" y="4518"/>
                  </a:cubicBezTo>
                  <a:lnTo>
                    <a:pt x="14423" y="4518"/>
                  </a:lnTo>
                  <a:lnTo>
                    <a:pt x="13667" y="2930"/>
                  </a:lnTo>
                  <a:lnTo>
                    <a:pt x="13137" y="1522"/>
                  </a:lnTo>
                  <a:lnTo>
                    <a:pt x="10283" y="57"/>
                  </a:lnTo>
                  <a:lnTo>
                    <a:pt x="8818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1675275" y="3900193"/>
              <a:ext cx="398063" cy="613672"/>
            </a:xfrm>
            <a:custGeom>
              <a:avLst/>
              <a:gdLst/>
              <a:ahLst/>
              <a:cxnLst/>
              <a:rect l="l" t="t" r="r" b="b"/>
              <a:pathLst>
                <a:path w="2005" h="3091" extrusionOk="0">
                  <a:moveTo>
                    <a:pt x="2004" y="0"/>
                  </a:moveTo>
                  <a:cubicBezTo>
                    <a:pt x="77" y="917"/>
                    <a:pt x="1" y="3090"/>
                    <a:pt x="1" y="3090"/>
                  </a:cubicBezTo>
                  <a:lnTo>
                    <a:pt x="2004" y="3090"/>
                  </a:lnTo>
                  <a:lnTo>
                    <a:pt x="2004" y="0"/>
                  </a:lnTo>
                  <a:close/>
                </a:path>
              </a:pathLst>
            </a:custGeom>
            <a:solidFill>
              <a:srgbClr val="8C7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-169112" y="3618670"/>
              <a:ext cx="2863470" cy="895194"/>
            </a:xfrm>
            <a:custGeom>
              <a:avLst/>
              <a:gdLst/>
              <a:ahLst/>
              <a:cxnLst/>
              <a:rect l="l" t="t" r="r" b="b"/>
              <a:pathLst>
                <a:path w="14423" h="4509" extrusionOk="0">
                  <a:moveTo>
                    <a:pt x="8818" y="1"/>
                  </a:moveTo>
                  <a:lnTo>
                    <a:pt x="5000" y="199"/>
                  </a:lnTo>
                  <a:lnTo>
                    <a:pt x="2127" y="501"/>
                  </a:lnTo>
                  <a:lnTo>
                    <a:pt x="1050" y="1768"/>
                  </a:lnTo>
                  <a:lnTo>
                    <a:pt x="199" y="3308"/>
                  </a:lnTo>
                  <a:lnTo>
                    <a:pt x="1" y="4508"/>
                  </a:lnTo>
                  <a:lnTo>
                    <a:pt x="29" y="4508"/>
                  </a:lnTo>
                  <a:lnTo>
                    <a:pt x="86" y="4178"/>
                  </a:lnTo>
                  <a:lnTo>
                    <a:pt x="908" y="2647"/>
                  </a:lnTo>
                  <a:lnTo>
                    <a:pt x="1967" y="1380"/>
                  </a:lnTo>
                  <a:lnTo>
                    <a:pt x="4755" y="1068"/>
                  </a:lnTo>
                  <a:lnTo>
                    <a:pt x="8469" y="870"/>
                  </a:lnTo>
                  <a:lnTo>
                    <a:pt x="9886" y="927"/>
                  </a:lnTo>
                  <a:lnTo>
                    <a:pt x="12674" y="2410"/>
                  </a:lnTo>
                  <a:lnTo>
                    <a:pt x="13194" y="3800"/>
                  </a:lnTo>
                  <a:lnTo>
                    <a:pt x="13515" y="4508"/>
                  </a:lnTo>
                  <a:lnTo>
                    <a:pt x="14423" y="4508"/>
                  </a:lnTo>
                  <a:lnTo>
                    <a:pt x="13667" y="2930"/>
                  </a:lnTo>
                  <a:lnTo>
                    <a:pt x="13137" y="1522"/>
                  </a:lnTo>
                  <a:lnTo>
                    <a:pt x="10283" y="57"/>
                  </a:lnTo>
                  <a:lnTo>
                    <a:pt x="8818" y="1"/>
                  </a:lnTo>
                  <a:close/>
                </a:path>
              </a:pathLst>
            </a:custGeom>
            <a:solidFill>
              <a:srgbClr val="C4B2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2450354" y="3896024"/>
              <a:ext cx="495345" cy="325200"/>
            </a:xfrm>
            <a:custGeom>
              <a:avLst/>
              <a:gdLst/>
              <a:ahLst/>
              <a:cxnLst/>
              <a:rect l="l" t="t" r="r" b="b"/>
              <a:pathLst>
                <a:path w="2495" h="1638" extrusionOk="0">
                  <a:moveTo>
                    <a:pt x="642" y="1"/>
                  </a:moveTo>
                  <a:cubicBezTo>
                    <a:pt x="575" y="1"/>
                    <a:pt x="485" y="19"/>
                    <a:pt x="397" y="78"/>
                  </a:cubicBezTo>
                  <a:cubicBezTo>
                    <a:pt x="397" y="78"/>
                    <a:pt x="0" y="560"/>
                    <a:pt x="302" y="843"/>
                  </a:cubicBezTo>
                  <a:cubicBezTo>
                    <a:pt x="595" y="1117"/>
                    <a:pt x="1559" y="1609"/>
                    <a:pt x="2410" y="1637"/>
                  </a:cubicBezTo>
                  <a:lnTo>
                    <a:pt x="2495" y="1543"/>
                  </a:lnTo>
                  <a:lnTo>
                    <a:pt x="747" y="31"/>
                  </a:lnTo>
                  <a:cubicBezTo>
                    <a:pt x="747" y="17"/>
                    <a:pt x="705" y="1"/>
                    <a:pt x="642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2450354" y="3894832"/>
              <a:ext cx="313487" cy="292641"/>
            </a:xfrm>
            <a:custGeom>
              <a:avLst/>
              <a:gdLst/>
              <a:ahLst/>
              <a:cxnLst/>
              <a:rect l="l" t="t" r="r" b="b"/>
              <a:pathLst>
                <a:path w="1579" h="1474" extrusionOk="0">
                  <a:moveTo>
                    <a:pt x="662" y="1"/>
                  </a:moveTo>
                  <a:cubicBezTo>
                    <a:pt x="592" y="1"/>
                    <a:pt x="491" y="12"/>
                    <a:pt x="397" y="65"/>
                  </a:cubicBezTo>
                  <a:cubicBezTo>
                    <a:pt x="397" y="65"/>
                    <a:pt x="0" y="556"/>
                    <a:pt x="302" y="840"/>
                  </a:cubicBezTo>
                  <a:cubicBezTo>
                    <a:pt x="501" y="1010"/>
                    <a:pt x="992" y="1303"/>
                    <a:pt x="1578" y="1473"/>
                  </a:cubicBezTo>
                  <a:cubicBezTo>
                    <a:pt x="1531" y="1426"/>
                    <a:pt x="1484" y="1369"/>
                    <a:pt x="1437" y="1303"/>
                  </a:cubicBezTo>
                  <a:cubicBezTo>
                    <a:pt x="1181" y="953"/>
                    <a:pt x="1087" y="594"/>
                    <a:pt x="1162" y="367"/>
                  </a:cubicBezTo>
                  <a:lnTo>
                    <a:pt x="756" y="8"/>
                  </a:lnTo>
                  <a:cubicBezTo>
                    <a:pt x="756" y="8"/>
                    <a:pt x="719" y="1"/>
                    <a:pt x="662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1778513" y="3452695"/>
              <a:ext cx="949593" cy="1061170"/>
            </a:xfrm>
            <a:custGeom>
              <a:avLst/>
              <a:gdLst/>
              <a:ahLst/>
              <a:cxnLst/>
              <a:rect l="l" t="t" r="r" b="b"/>
              <a:pathLst>
                <a:path w="4783" h="5345" extrusionOk="0">
                  <a:moveTo>
                    <a:pt x="3037" y="0"/>
                  </a:moveTo>
                  <a:cubicBezTo>
                    <a:pt x="2985" y="0"/>
                    <a:pt x="2927" y="14"/>
                    <a:pt x="2864" y="43"/>
                  </a:cubicBezTo>
                  <a:cubicBezTo>
                    <a:pt x="2524" y="194"/>
                    <a:pt x="2288" y="988"/>
                    <a:pt x="1768" y="1479"/>
                  </a:cubicBezTo>
                  <a:cubicBezTo>
                    <a:pt x="1" y="3209"/>
                    <a:pt x="785" y="5344"/>
                    <a:pt x="785" y="5344"/>
                  </a:cubicBezTo>
                  <a:lnTo>
                    <a:pt x="4707" y="5344"/>
                  </a:lnTo>
                  <a:cubicBezTo>
                    <a:pt x="4754" y="4579"/>
                    <a:pt x="4783" y="3624"/>
                    <a:pt x="3932" y="2330"/>
                  </a:cubicBezTo>
                  <a:cubicBezTo>
                    <a:pt x="3602" y="1765"/>
                    <a:pt x="3639" y="0"/>
                    <a:pt x="3037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1906171" y="3582934"/>
              <a:ext cx="730013" cy="581906"/>
            </a:xfrm>
            <a:custGeom>
              <a:avLst/>
              <a:gdLst/>
              <a:ahLst/>
              <a:cxnLst/>
              <a:rect l="l" t="t" r="r" b="b"/>
              <a:pathLst>
                <a:path w="3677" h="2931" extrusionOk="0">
                  <a:moveTo>
                    <a:pt x="1720" y="1"/>
                  </a:moveTo>
                  <a:cubicBezTo>
                    <a:pt x="1550" y="266"/>
                    <a:pt x="1361" y="577"/>
                    <a:pt x="1116" y="823"/>
                  </a:cubicBezTo>
                  <a:cubicBezTo>
                    <a:pt x="407" y="1523"/>
                    <a:pt x="104" y="2279"/>
                    <a:pt x="0" y="2931"/>
                  </a:cubicBezTo>
                  <a:cubicBezTo>
                    <a:pt x="407" y="2326"/>
                    <a:pt x="1201" y="1901"/>
                    <a:pt x="2117" y="1901"/>
                  </a:cubicBezTo>
                  <a:cubicBezTo>
                    <a:pt x="2722" y="1901"/>
                    <a:pt x="3261" y="2080"/>
                    <a:pt x="3677" y="2364"/>
                  </a:cubicBezTo>
                  <a:cubicBezTo>
                    <a:pt x="3573" y="2137"/>
                    <a:pt x="3440" y="1901"/>
                    <a:pt x="3280" y="1664"/>
                  </a:cubicBezTo>
                  <a:cubicBezTo>
                    <a:pt x="3251" y="1626"/>
                    <a:pt x="3232" y="1579"/>
                    <a:pt x="3214" y="1523"/>
                  </a:cubicBezTo>
                  <a:cubicBezTo>
                    <a:pt x="2817" y="1428"/>
                    <a:pt x="2363" y="1088"/>
                    <a:pt x="2023" y="587"/>
                  </a:cubicBezTo>
                  <a:cubicBezTo>
                    <a:pt x="1890" y="388"/>
                    <a:pt x="1787" y="190"/>
                    <a:pt x="1720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1774741" y="3727467"/>
              <a:ext cx="945821" cy="786397"/>
            </a:xfrm>
            <a:custGeom>
              <a:avLst/>
              <a:gdLst/>
              <a:ahLst/>
              <a:cxnLst/>
              <a:rect l="l" t="t" r="r" b="b"/>
              <a:pathLst>
                <a:path w="4764" h="3961" extrusionOk="0">
                  <a:moveTo>
                    <a:pt x="1872" y="1"/>
                  </a:moveTo>
                  <a:cubicBezTo>
                    <a:pt x="1834" y="38"/>
                    <a:pt x="1806" y="76"/>
                    <a:pt x="1778" y="95"/>
                  </a:cubicBezTo>
                  <a:cubicBezTo>
                    <a:pt x="1" y="1825"/>
                    <a:pt x="795" y="3960"/>
                    <a:pt x="795" y="3960"/>
                  </a:cubicBezTo>
                  <a:lnTo>
                    <a:pt x="4717" y="3960"/>
                  </a:lnTo>
                  <a:cubicBezTo>
                    <a:pt x="4754" y="3582"/>
                    <a:pt x="4764" y="3148"/>
                    <a:pt x="4669" y="2647"/>
                  </a:cubicBezTo>
                  <a:cubicBezTo>
                    <a:pt x="4537" y="3195"/>
                    <a:pt x="4225" y="3592"/>
                    <a:pt x="3772" y="3715"/>
                  </a:cubicBezTo>
                  <a:cubicBezTo>
                    <a:pt x="3693" y="3734"/>
                    <a:pt x="3612" y="3744"/>
                    <a:pt x="3532" y="3744"/>
                  </a:cubicBezTo>
                  <a:cubicBezTo>
                    <a:pt x="2831" y="3744"/>
                    <a:pt x="2096" y="3031"/>
                    <a:pt x="1825" y="2014"/>
                  </a:cubicBezTo>
                  <a:cubicBezTo>
                    <a:pt x="1645" y="1333"/>
                    <a:pt x="1702" y="672"/>
                    <a:pt x="1948" y="227"/>
                  </a:cubicBezTo>
                  <a:cubicBezTo>
                    <a:pt x="1919" y="161"/>
                    <a:pt x="1891" y="76"/>
                    <a:pt x="1872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2221444" y="3789410"/>
              <a:ext cx="450476" cy="337907"/>
            </a:xfrm>
            <a:custGeom>
              <a:avLst/>
              <a:gdLst/>
              <a:ahLst/>
              <a:cxnLst/>
              <a:rect l="l" t="t" r="r" b="b"/>
              <a:pathLst>
                <a:path w="2269" h="1702" extrusionOk="0">
                  <a:moveTo>
                    <a:pt x="66" y="1"/>
                  </a:moveTo>
                  <a:lnTo>
                    <a:pt x="0" y="964"/>
                  </a:lnTo>
                  <a:cubicBezTo>
                    <a:pt x="244" y="916"/>
                    <a:pt x="463" y="895"/>
                    <a:pt x="661" y="895"/>
                  </a:cubicBezTo>
                  <a:cubicBezTo>
                    <a:pt x="1890" y="895"/>
                    <a:pt x="2268" y="1702"/>
                    <a:pt x="2268" y="1702"/>
                  </a:cubicBezTo>
                  <a:lnTo>
                    <a:pt x="1928" y="634"/>
                  </a:lnTo>
                  <a:cubicBezTo>
                    <a:pt x="1869" y="644"/>
                    <a:pt x="1808" y="649"/>
                    <a:pt x="1745" y="649"/>
                  </a:cubicBezTo>
                  <a:cubicBezTo>
                    <a:pt x="1019" y="649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2240106" y="3793182"/>
              <a:ext cx="369871" cy="157438"/>
            </a:xfrm>
            <a:custGeom>
              <a:avLst/>
              <a:gdLst/>
              <a:ahLst/>
              <a:cxnLst/>
              <a:rect l="l" t="t" r="r" b="b"/>
              <a:pathLst>
                <a:path w="1863" h="793" extrusionOk="0">
                  <a:moveTo>
                    <a:pt x="1" y="0"/>
                  </a:moveTo>
                  <a:cubicBezTo>
                    <a:pt x="199" y="133"/>
                    <a:pt x="511" y="596"/>
                    <a:pt x="993" y="719"/>
                  </a:cubicBezTo>
                  <a:cubicBezTo>
                    <a:pt x="1169" y="768"/>
                    <a:pt x="1349" y="792"/>
                    <a:pt x="1519" y="792"/>
                  </a:cubicBezTo>
                  <a:cubicBezTo>
                    <a:pt x="1640" y="792"/>
                    <a:pt x="1756" y="780"/>
                    <a:pt x="1862" y="756"/>
                  </a:cubicBezTo>
                  <a:lnTo>
                    <a:pt x="1815" y="615"/>
                  </a:lnTo>
                  <a:cubicBezTo>
                    <a:pt x="1757" y="626"/>
                    <a:pt x="1697" y="631"/>
                    <a:pt x="1634" y="631"/>
                  </a:cubicBezTo>
                  <a:cubicBezTo>
                    <a:pt x="1009" y="631"/>
                    <a:pt x="181" y="121"/>
                    <a:pt x="1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2590917" y="3364744"/>
              <a:ext cx="144732" cy="117136"/>
            </a:xfrm>
            <a:custGeom>
              <a:avLst/>
              <a:gdLst/>
              <a:ahLst/>
              <a:cxnLst/>
              <a:rect l="l" t="t" r="r" b="b"/>
              <a:pathLst>
                <a:path w="729" h="590" extrusionOk="0">
                  <a:moveTo>
                    <a:pt x="378" y="1"/>
                  </a:moveTo>
                  <a:cubicBezTo>
                    <a:pt x="164" y="1"/>
                    <a:pt x="1" y="401"/>
                    <a:pt x="1" y="401"/>
                  </a:cubicBezTo>
                  <a:lnTo>
                    <a:pt x="521" y="590"/>
                  </a:lnTo>
                  <a:cubicBezTo>
                    <a:pt x="521" y="590"/>
                    <a:pt x="729" y="155"/>
                    <a:pt x="464" y="23"/>
                  </a:cubicBezTo>
                  <a:cubicBezTo>
                    <a:pt x="435" y="7"/>
                    <a:pt x="406" y="1"/>
                    <a:pt x="378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2632212" y="3403458"/>
              <a:ext cx="73656" cy="80407"/>
            </a:xfrm>
            <a:custGeom>
              <a:avLst/>
              <a:gdLst/>
              <a:ahLst/>
              <a:cxnLst/>
              <a:rect l="l" t="t" r="r" b="b"/>
              <a:pathLst>
                <a:path w="371" h="405" extrusionOk="0">
                  <a:moveTo>
                    <a:pt x="187" y="1"/>
                  </a:moveTo>
                  <a:cubicBezTo>
                    <a:pt x="67" y="1"/>
                    <a:pt x="1" y="281"/>
                    <a:pt x="1" y="281"/>
                  </a:cubicBezTo>
                  <a:lnTo>
                    <a:pt x="265" y="404"/>
                  </a:lnTo>
                  <a:lnTo>
                    <a:pt x="265" y="404"/>
                  </a:lnTo>
                  <a:cubicBezTo>
                    <a:pt x="270" y="385"/>
                    <a:pt x="370" y="105"/>
                    <a:pt x="237" y="17"/>
                  </a:cubicBezTo>
                  <a:cubicBezTo>
                    <a:pt x="219" y="6"/>
                    <a:pt x="203" y="1"/>
                    <a:pt x="187" y="1"/>
                  </a:cubicBezTo>
                  <a:close/>
                  <a:moveTo>
                    <a:pt x="265" y="404"/>
                  </a:moveTo>
                  <a:cubicBezTo>
                    <a:pt x="265" y="405"/>
                    <a:pt x="265" y="405"/>
                    <a:pt x="265" y="405"/>
                  </a:cubicBezTo>
                  <a:cubicBezTo>
                    <a:pt x="265" y="405"/>
                    <a:pt x="265" y="405"/>
                    <a:pt x="265" y="404"/>
                  </a:cubicBezTo>
                  <a:lnTo>
                    <a:pt x="265" y="404"/>
                  </a:ln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2018740" y="3723695"/>
              <a:ext cx="268419" cy="788184"/>
            </a:xfrm>
            <a:custGeom>
              <a:avLst/>
              <a:gdLst/>
              <a:ahLst/>
              <a:cxnLst/>
              <a:rect l="l" t="t" r="r" b="b"/>
              <a:pathLst>
                <a:path w="1352" h="3970" extrusionOk="0">
                  <a:moveTo>
                    <a:pt x="662" y="1"/>
                  </a:moveTo>
                  <a:cubicBezTo>
                    <a:pt x="208" y="341"/>
                    <a:pt x="0" y="814"/>
                    <a:pt x="0" y="814"/>
                  </a:cubicBezTo>
                  <a:cubicBezTo>
                    <a:pt x="48" y="1957"/>
                    <a:pt x="1012" y="3970"/>
                    <a:pt x="1012" y="3970"/>
                  </a:cubicBezTo>
                  <a:lnTo>
                    <a:pt x="1172" y="3970"/>
                  </a:lnTo>
                  <a:cubicBezTo>
                    <a:pt x="1040" y="1560"/>
                    <a:pt x="1352" y="851"/>
                    <a:pt x="1352" y="710"/>
                  </a:cubicBezTo>
                  <a:cubicBezTo>
                    <a:pt x="1352" y="332"/>
                    <a:pt x="662" y="1"/>
                    <a:pt x="662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2018740" y="3723695"/>
              <a:ext cx="232882" cy="788184"/>
            </a:xfrm>
            <a:custGeom>
              <a:avLst/>
              <a:gdLst/>
              <a:ahLst/>
              <a:cxnLst/>
              <a:rect l="l" t="t" r="r" b="b"/>
              <a:pathLst>
                <a:path w="1173" h="3970" extrusionOk="0">
                  <a:moveTo>
                    <a:pt x="662" y="1"/>
                  </a:moveTo>
                  <a:cubicBezTo>
                    <a:pt x="208" y="341"/>
                    <a:pt x="0" y="814"/>
                    <a:pt x="0" y="814"/>
                  </a:cubicBezTo>
                  <a:cubicBezTo>
                    <a:pt x="48" y="1957"/>
                    <a:pt x="1002" y="3970"/>
                    <a:pt x="1002" y="3970"/>
                  </a:cubicBezTo>
                  <a:lnTo>
                    <a:pt x="1172" y="3970"/>
                  </a:lnTo>
                  <a:cubicBezTo>
                    <a:pt x="1163" y="3592"/>
                    <a:pt x="1153" y="3261"/>
                    <a:pt x="1134" y="2959"/>
                  </a:cubicBezTo>
                  <a:cubicBezTo>
                    <a:pt x="785" y="2902"/>
                    <a:pt x="445" y="2278"/>
                    <a:pt x="369" y="1494"/>
                  </a:cubicBezTo>
                  <a:cubicBezTo>
                    <a:pt x="293" y="832"/>
                    <a:pt x="445" y="256"/>
                    <a:pt x="690" y="10"/>
                  </a:cubicBezTo>
                  <a:cubicBezTo>
                    <a:pt x="681" y="1"/>
                    <a:pt x="662" y="1"/>
                    <a:pt x="662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2362006" y="3436216"/>
              <a:ext cx="473109" cy="499117"/>
            </a:xfrm>
            <a:custGeom>
              <a:avLst/>
              <a:gdLst/>
              <a:ahLst/>
              <a:cxnLst/>
              <a:rect l="l" t="t" r="r" b="b"/>
              <a:pathLst>
                <a:path w="2383" h="2514" extrusionOk="0">
                  <a:moveTo>
                    <a:pt x="831" y="0"/>
                  </a:moveTo>
                  <a:cubicBezTo>
                    <a:pt x="553" y="0"/>
                    <a:pt x="303" y="52"/>
                    <a:pt x="180" y="97"/>
                  </a:cubicBezTo>
                  <a:cubicBezTo>
                    <a:pt x="1" y="702"/>
                    <a:pt x="58" y="1515"/>
                    <a:pt x="369" y="2176"/>
                  </a:cubicBezTo>
                  <a:cubicBezTo>
                    <a:pt x="532" y="2376"/>
                    <a:pt x="955" y="2514"/>
                    <a:pt x="1373" y="2514"/>
                  </a:cubicBezTo>
                  <a:cubicBezTo>
                    <a:pt x="1829" y="2514"/>
                    <a:pt x="2279" y="2350"/>
                    <a:pt x="2382" y="1921"/>
                  </a:cubicBezTo>
                  <a:cubicBezTo>
                    <a:pt x="2382" y="1222"/>
                    <a:pt x="1863" y="381"/>
                    <a:pt x="1702" y="258"/>
                  </a:cubicBezTo>
                  <a:cubicBezTo>
                    <a:pt x="1466" y="61"/>
                    <a:pt x="1132" y="0"/>
                    <a:pt x="831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2378882" y="3787623"/>
              <a:ext cx="454248" cy="146519"/>
            </a:xfrm>
            <a:custGeom>
              <a:avLst/>
              <a:gdLst/>
              <a:ahLst/>
              <a:cxnLst/>
              <a:rect l="l" t="t" r="r" b="b"/>
              <a:pathLst>
                <a:path w="2288" h="738" extrusionOk="0">
                  <a:moveTo>
                    <a:pt x="1" y="0"/>
                  </a:moveTo>
                  <a:lnTo>
                    <a:pt x="1" y="0"/>
                  </a:lnTo>
                  <a:cubicBezTo>
                    <a:pt x="29" y="104"/>
                    <a:pt x="190" y="302"/>
                    <a:pt x="237" y="406"/>
                  </a:cubicBezTo>
                  <a:cubicBezTo>
                    <a:pt x="398" y="602"/>
                    <a:pt x="818" y="738"/>
                    <a:pt x="1239" y="738"/>
                  </a:cubicBezTo>
                  <a:cubicBezTo>
                    <a:pt x="1711" y="738"/>
                    <a:pt x="2183" y="568"/>
                    <a:pt x="2288" y="123"/>
                  </a:cubicBezTo>
                  <a:lnTo>
                    <a:pt x="2288" y="38"/>
                  </a:lnTo>
                  <a:cubicBezTo>
                    <a:pt x="2099" y="283"/>
                    <a:pt x="1719" y="378"/>
                    <a:pt x="1319" y="378"/>
                  </a:cubicBezTo>
                  <a:cubicBezTo>
                    <a:pt x="779" y="378"/>
                    <a:pt x="202" y="206"/>
                    <a:pt x="1" y="0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1846015" y="4209511"/>
              <a:ext cx="340289" cy="302567"/>
            </a:xfrm>
            <a:custGeom>
              <a:avLst/>
              <a:gdLst/>
              <a:ahLst/>
              <a:cxnLst/>
              <a:rect l="l" t="t" r="r" b="b"/>
              <a:pathLst>
                <a:path w="1714" h="1524" extrusionOk="0">
                  <a:moveTo>
                    <a:pt x="340" y="1"/>
                  </a:moveTo>
                  <a:cubicBezTo>
                    <a:pt x="337" y="1"/>
                    <a:pt x="334" y="1"/>
                    <a:pt x="332" y="1"/>
                  </a:cubicBezTo>
                  <a:cubicBezTo>
                    <a:pt x="114" y="49"/>
                    <a:pt x="1" y="1013"/>
                    <a:pt x="114" y="1523"/>
                  </a:cubicBezTo>
                  <a:lnTo>
                    <a:pt x="1711" y="1523"/>
                  </a:lnTo>
                  <a:cubicBezTo>
                    <a:pt x="1712" y="1523"/>
                    <a:pt x="1712" y="1523"/>
                    <a:pt x="1712" y="1523"/>
                  </a:cubicBezTo>
                  <a:cubicBezTo>
                    <a:pt x="1714" y="1523"/>
                    <a:pt x="567" y="1"/>
                    <a:pt x="340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1857331" y="4299844"/>
              <a:ext cx="330362" cy="214021"/>
            </a:xfrm>
            <a:custGeom>
              <a:avLst/>
              <a:gdLst/>
              <a:ahLst/>
              <a:cxnLst/>
              <a:rect l="l" t="t" r="r" b="b"/>
              <a:pathLst>
                <a:path w="1664" h="1078" extrusionOk="0">
                  <a:moveTo>
                    <a:pt x="76" y="0"/>
                  </a:moveTo>
                  <a:cubicBezTo>
                    <a:pt x="10" y="331"/>
                    <a:pt x="1" y="784"/>
                    <a:pt x="76" y="1077"/>
                  </a:cubicBezTo>
                  <a:lnTo>
                    <a:pt x="1664" y="1077"/>
                  </a:lnTo>
                  <a:cubicBezTo>
                    <a:pt x="1664" y="1077"/>
                    <a:pt x="1617" y="1021"/>
                    <a:pt x="1560" y="936"/>
                  </a:cubicBezTo>
                  <a:cubicBezTo>
                    <a:pt x="1515" y="974"/>
                    <a:pt x="1454" y="992"/>
                    <a:pt x="1382" y="992"/>
                  </a:cubicBezTo>
                  <a:cubicBezTo>
                    <a:pt x="1134" y="992"/>
                    <a:pt x="753" y="781"/>
                    <a:pt x="416" y="444"/>
                  </a:cubicBezTo>
                  <a:cubicBezTo>
                    <a:pt x="275" y="293"/>
                    <a:pt x="152" y="142"/>
                    <a:pt x="76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2823599" y="4412414"/>
              <a:ext cx="108996" cy="101451"/>
            </a:xfrm>
            <a:custGeom>
              <a:avLst/>
              <a:gdLst/>
              <a:ahLst/>
              <a:cxnLst/>
              <a:rect l="l" t="t" r="r" b="b"/>
              <a:pathLst>
                <a:path w="549" h="511" extrusionOk="0">
                  <a:moveTo>
                    <a:pt x="355" y="0"/>
                  </a:moveTo>
                  <a:cubicBezTo>
                    <a:pt x="177" y="0"/>
                    <a:pt x="10" y="510"/>
                    <a:pt x="1" y="510"/>
                  </a:cubicBezTo>
                  <a:lnTo>
                    <a:pt x="473" y="510"/>
                  </a:lnTo>
                  <a:cubicBezTo>
                    <a:pt x="473" y="510"/>
                    <a:pt x="549" y="19"/>
                    <a:pt x="360" y="0"/>
                  </a:cubicBezTo>
                  <a:cubicBezTo>
                    <a:pt x="358" y="0"/>
                    <a:pt x="357" y="0"/>
                    <a:pt x="355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2093786" y="4410428"/>
              <a:ext cx="97679" cy="101650"/>
            </a:xfrm>
            <a:custGeom>
              <a:avLst/>
              <a:gdLst/>
              <a:ahLst/>
              <a:cxnLst/>
              <a:rect l="l" t="t" r="r" b="b"/>
              <a:pathLst>
                <a:path w="492" h="512" extrusionOk="0">
                  <a:moveTo>
                    <a:pt x="194" y="1"/>
                  </a:moveTo>
                  <a:cubicBezTo>
                    <a:pt x="193" y="1"/>
                    <a:pt x="191" y="1"/>
                    <a:pt x="189" y="1"/>
                  </a:cubicBezTo>
                  <a:cubicBezTo>
                    <a:pt x="0" y="10"/>
                    <a:pt x="19" y="511"/>
                    <a:pt x="19" y="511"/>
                  </a:cubicBezTo>
                  <a:lnTo>
                    <a:pt x="492" y="511"/>
                  </a:lnTo>
                  <a:cubicBezTo>
                    <a:pt x="488" y="502"/>
                    <a:pt x="377" y="1"/>
                    <a:pt x="194" y="1"/>
                  </a:cubicBezTo>
                  <a:close/>
                  <a:moveTo>
                    <a:pt x="492" y="511"/>
                  </a:moveTo>
                  <a:lnTo>
                    <a:pt x="492" y="511"/>
                  </a:lnTo>
                  <a:cubicBezTo>
                    <a:pt x="492" y="511"/>
                    <a:pt x="492" y="511"/>
                    <a:pt x="492" y="511"/>
                  </a:cubicBezTo>
                  <a:cubicBezTo>
                    <a:pt x="492" y="511"/>
                    <a:pt x="492" y="511"/>
                    <a:pt x="492" y="511"/>
                  </a:cubicBezTo>
                  <a:close/>
                </a:path>
              </a:pathLst>
            </a:custGeom>
            <a:solidFill>
              <a:srgbClr val="7A6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7"/>
            <p:cNvSpPr/>
            <p:nvPr/>
          </p:nvSpPr>
          <p:spPr>
            <a:xfrm>
              <a:off x="2453928" y="3537072"/>
              <a:ext cx="170939" cy="215609"/>
            </a:xfrm>
            <a:custGeom>
              <a:avLst/>
              <a:gdLst/>
              <a:ahLst/>
              <a:cxnLst/>
              <a:rect l="l" t="t" r="r" b="b"/>
              <a:pathLst>
                <a:path w="861" h="1086" extrusionOk="0">
                  <a:moveTo>
                    <a:pt x="400" y="1"/>
                  </a:moveTo>
                  <a:cubicBezTo>
                    <a:pt x="384" y="1"/>
                    <a:pt x="367" y="2"/>
                    <a:pt x="351" y="5"/>
                  </a:cubicBezTo>
                  <a:cubicBezTo>
                    <a:pt x="143" y="43"/>
                    <a:pt x="1" y="308"/>
                    <a:pt x="48" y="610"/>
                  </a:cubicBezTo>
                  <a:cubicBezTo>
                    <a:pt x="93" y="885"/>
                    <a:pt x="270" y="1085"/>
                    <a:pt x="464" y="1085"/>
                  </a:cubicBezTo>
                  <a:cubicBezTo>
                    <a:pt x="476" y="1085"/>
                    <a:pt x="489" y="1084"/>
                    <a:pt x="502" y="1083"/>
                  </a:cubicBezTo>
                  <a:cubicBezTo>
                    <a:pt x="719" y="1045"/>
                    <a:pt x="861" y="771"/>
                    <a:pt x="814" y="478"/>
                  </a:cubicBezTo>
                  <a:cubicBezTo>
                    <a:pt x="770" y="207"/>
                    <a:pt x="597" y="1"/>
                    <a:pt x="400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2656632" y="3529131"/>
              <a:ext cx="125871" cy="196153"/>
            </a:xfrm>
            <a:custGeom>
              <a:avLst/>
              <a:gdLst/>
              <a:ahLst/>
              <a:cxnLst/>
              <a:rect l="l" t="t" r="r" b="b"/>
              <a:pathLst>
                <a:path w="634" h="988" extrusionOk="0">
                  <a:moveTo>
                    <a:pt x="201" y="0"/>
                  </a:moveTo>
                  <a:cubicBezTo>
                    <a:pt x="187" y="0"/>
                    <a:pt x="174" y="2"/>
                    <a:pt x="161" y="7"/>
                  </a:cubicBezTo>
                  <a:cubicBezTo>
                    <a:pt x="29" y="45"/>
                    <a:pt x="1" y="291"/>
                    <a:pt x="86" y="565"/>
                  </a:cubicBezTo>
                  <a:cubicBezTo>
                    <a:pt x="170" y="811"/>
                    <a:pt x="316" y="988"/>
                    <a:pt x="434" y="988"/>
                  </a:cubicBezTo>
                  <a:cubicBezTo>
                    <a:pt x="447" y="988"/>
                    <a:pt x="460" y="986"/>
                    <a:pt x="473" y="981"/>
                  </a:cubicBezTo>
                  <a:cubicBezTo>
                    <a:pt x="605" y="943"/>
                    <a:pt x="634" y="688"/>
                    <a:pt x="549" y="423"/>
                  </a:cubicBezTo>
                  <a:cubicBezTo>
                    <a:pt x="464" y="177"/>
                    <a:pt x="318" y="0"/>
                    <a:pt x="201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7"/>
            <p:cNvSpPr/>
            <p:nvPr/>
          </p:nvSpPr>
          <p:spPr>
            <a:xfrm>
              <a:off x="2303836" y="3366332"/>
              <a:ext cx="153865" cy="141754"/>
            </a:xfrm>
            <a:custGeom>
              <a:avLst/>
              <a:gdLst/>
              <a:ahLst/>
              <a:cxnLst/>
              <a:rect l="l" t="t" r="r" b="b"/>
              <a:pathLst>
                <a:path w="775" h="714" extrusionOk="0">
                  <a:moveTo>
                    <a:pt x="396" y="0"/>
                  </a:moveTo>
                  <a:cubicBezTo>
                    <a:pt x="360" y="0"/>
                    <a:pt x="323" y="10"/>
                    <a:pt x="284" y="33"/>
                  </a:cubicBezTo>
                  <a:cubicBezTo>
                    <a:pt x="1" y="213"/>
                    <a:pt x="218" y="714"/>
                    <a:pt x="218" y="714"/>
                  </a:cubicBezTo>
                  <a:lnTo>
                    <a:pt x="766" y="402"/>
                  </a:lnTo>
                  <a:cubicBezTo>
                    <a:pt x="775" y="402"/>
                    <a:pt x="621" y="0"/>
                    <a:pt x="396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7"/>
            <p:cNvSpPr/>
            <p:nvPr/>
          </p:nvSpPr>
          <p:spPr>
            <a:xfrm>
              <a:off x="2343344" y="3411796"/>
              <a:ext cx="103437" cy="94503"/>
            </a:xfrm>
            <a:custGeom>
              <a:avLst/>
              <a:gdLst/>
              <a:ahLst/>
              <a:cxnLst/>
              <a:rect l="l" t="t" r="r" b="b"/>
              <a:pathLst>
                <a:path w="521" h="476" extrusionOk="0">
                  <a:moveTo>
                    <a:pt x="520" y="268"/>
                  </a:moveTo>
                  <a:lnTo>
                    <a:pt x="520" y="268"/>
                  </a:lnTo>
                  <a:lnTo>
                    <a:pt x="520" y="268"/>
                  </a:lnTo>
                  <a:cubicBezTo>
                    <a:pt x="520" y="268"/>
                    <a:pt x="520" y="268"/>
                    <a:pt x="520" y="268"/>
                  </a:cubicBezTo>
                  <a:cubicBezTo>
                    <a:pt x="520" y="268"/>
                    <a:pt x="520" y="268"/>
                    <a:pt x="520" y="268"/>
                  </a:cubicBezTo>
                  <a:close/>
                  <a:moveTo>
                    <a:pt x="262" y="0"/>
                  </a:moveTo>
                  <a:cubicBezTo>
                    <a:pt x="239" y="0"/>
                    <a:pt x="215" y="7"/>
                    <a:pt x="189" y="22"/>
                  </a:cubicBezTo>
                  <a:cubicBezTo>
                    <a:pt x="0" y="145"/>
                    <a:pt x="152" y="475"/>
                    <a:pt x="152" y="475"/>
                  </a:cubicBezTo>
                  <a:lnTo>
                    <a:pt x="520" y="268"/>
                  </a:lnTo>
                  <a:lnTo>
                    <a:pt x="520" y="268"/>
                  </a:lnTo>
                  <a:cubicBezTo>
                    <a:pt x="515" y="263"/>
                    <a:pt x="410" y="0"/>
                    <a:pt x="262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1919274" y="3012344"/>
              <a:ext cx="101451" cy="193969"/>
            </a:xfrm>
            <a:custGeom>
              <a:avLst/>
              <a:gdLst/>
              <a:ahLst/>
              <a:cxnLst/>
              <a:rect l="l" t="t" r="r" b="b"/>
              <a:pathLst>
                <a:path w="511" h="977" extrusionOk="0">
                  <a:moveTo>
                    <a:pt x="77" y="1"/>
                  </a:moveTo>
                  <a:cubicBezTo>
                    <a:pt x="73" y="1"/>
                    <a:pt x="70" y="1"/>
                    <a:pt x="67" y="2"/>
                  </a:cubicBezTo>
                  <a:cubicBezTo>
                    <a:pt x="0" y="30"/>
                    <a:pt x="29" y="267"/>
                    <a:pt x="123" y="531"/>
                  </a:cubicBezTo>
                  <a:cubicBezTo>
                    <a:pt x="232" y="784"/>
                    <a:pt x="366" y="977"/>
                    <a:pt x="427" y="977"/>
                  </a:cubicBezTo>
                  <a:cubicBezTo>
                    <a:pt x="430" y="977"/>
                    <a:pt x="433" y="976"/>
                    <a:pt x="435" y="975"/>
                  </a:cubicBezTo>
                  <a:cubicBezTo>
                    <a:pt x="511" y="947"/>
                    <a:pt x="482" y="711"/>
                    <a:pt x="379" y="437"/>
                  </a:cubicBezTo>
                  <a:cubicBezTo>
                    <a:pt x="270" y="193"/>
                    <a:pt x="153" y="1"/>
                    <a:pt x="77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692131" y="3990129"/>
              <a:ext cx="672041" cy="137188"/>
            </a:xfrm>
            <a:custGeom>
              <a:avLst/>
              <a:gdLst/>
              <a:ahLst/>
              <a:cxnLst/>
              <a:rect l="l" t="t" r="r" b="b"/>
              <a:pathLst>
                <a:path w="3385" h="691" extrusionOk="0">
                  <a:moveTo>
                    <a:pt x="1485" y="1"/>
                  </a:moveTo>
                  <a:lnTo>
                    <a:pt x="766" y="180"/>
                  </a:lnTo>
                  <a:lnTo>
                    <a:pt x="1" y="691"/>
                  </a:lnTo>
                  <a:lnTo>
                    <a:pt x="549" y="691"/>
                  </a:lnTo>
                  <a:lnTo>
                    <a:pt x="993" y="303"/>
                  </a:lnTo>
                  <a:lnTo>
                    <a:pt x="1711" y="133"/>
                  </a:lnTo>
                  <a:lnTo>
                    <a:pt x="3384" y="29"/>
                  </a:lnTo>
                  <a:lnTo>
                    <a:pt x="1485" y="1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7"/>
            <p:cNvSpPr/>
            <p:nvPr/>
          </p:nvSpPr>
          <p:spPr>
            <a:xfrm>
              <a:off x="862871" y="3971467"/>
              <a:ext cx="621216" cy="163394"/>
            </a:xfrm>
            <a:custGeom>
              <a:avLst/>
              <a:gdLst/>
              <a:ahLst/>
              <a:cxnLst/>
              <a:rect l="l" t="t" r="r" b="b"/>
              <a:pathLst>
                <a:path w="3129" h="823" extrusionOk="0">
                  <a:moveTo>
                    <a:pt x="1" y="0"/>
                  </a:moveTo>
                  <a:lnTo>
                    <a:pt x="1173" y="331"/>
                  </a:lnTo>
                  <a:lnTo>
                    <a:pt x="2401" y="822"/>
                  </a:lnTo>
                  <a:lnTo>
                    <a:pt x="3129" y="690"/>
                  </a:lnTo>
                  <a:lnTo>
                    <a:pt x="2345" y="643"/>
                  </a:lnTo>
                  <a:lnTo>
                    <a:pt x="1210" y="284"/>
                  </a:lnTo>
                  <a:lnTo>
                    <a:pt x="719" y="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7"/>
            <p:cNvSpPr/>
            <p:nvPr/>
          </p:nvSpPr>
          <p:spPr>
            <a:xfrm>
              <a:off x="63570" y="4192834"/>
              <a:ext cx="463778" cy="227124"/>
            </a:xfrm>
            <a:custGeom>
              <a:avLst/>
              <a:gdLst/>
              <a:ahLst/>
              <a:cxnLst/>
              <a:rect l="l" t="t" r="r" b="b"/>
              <a:pathLst>
                <a:path w="2336" h="1144" extrusionOk="0">
                  <a:moveTo>
                    <a:pt x="2335" y="0"/>
                  </a:moveTo>
                  <a:lnTo>
                    <a:pt x="1655" y="152"/>
                  </a:lnTo>
                  <a:lnTo>
                    <a:pt x="757" y="38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851" y="586"/>
                  </a:lnTo>
                  <a:lnTo>
                    <a:pt x="1409" y="463"/>
                  </a:lnTo>
                  <a:lnTo>
                    <a:pt x="1607" y="1144"/>
                  </a:lnTo>
                  <a:lnTo>
                    <a:pt x="2335" y="0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562687" y="4025866"/>
              <a:ext cx="238441" cy="108996"/>
            </a:xfrm>
            <a:custGeom>
              <a:avLst/>
              <a:gdLst/>
              <a:ahLst/>
              <a:cxnLst/>
              <a:rect l="l" t="t" r="r" b="b"/>
              <a:pathLst>
                <a:path w="1201" h="549" extrusionOk="0">
                  <a:moveTo>
                    <a:pt x="795" y="0"/>
                  </a:moveTo>
                  <a:lnTo>
                    <a:pt x="1" y="38"/>
                  </a:lnTo>
                  <a:lnTo>
                    <a:pt x="728" y="95"/>
                  </a:lnTo>
                  <a:lnTo>
                    <a:pt x="898" y="227"/>
                  </a:lnTo>
                  <a:lnTo>
                    <a:pt x="842" y="548"/>
                  </a:lnTo>
                  <a:lnTo>
                    <a:pt x="1201" y="293"/>
                  </a:lnTo>
                  <a:lnTo>
                    <a:pt x="965" y="152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221207" y="3768763"/>
              <a:ext cx="465565" cy="200917"/>
            </a:xfrm>
            <a:custGeom>
              <a:avLst/>
              <a:gdLst/>
              <a:ahLst/>
              <a:cxnLst/>
              <a:rect l="l" t="t" r="r" b="b"/>
              <a:pathLst>
                <a:path w="2345" h="1012" extrusionOk="0">
                  <a:moveTo>
                    <a:pt x="2344" y="1"/>
                  </a:moveTo>
                  <a:lnTo>
                    <a:pt x="776" y="19"/>
                  </a:lnTo>
                  <a:lnTo>
                    <a:pt x="1" y="624"/>
                  </a:lnTo>
                  <a:lnTo>
                    <a:pt x="596" y="1012"/>
                  </a:lnTo>
                  <a:lnTo>
                    <a:pt x="2278" y="435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67343" y="3774322"/>
              <a:ext cx="216006" cy="362326"/>
            </a:xfrm>
            <a:custGeom>
              <a:avLst/>
              <a:gdLst/>
              <a:ahLst/>
              <a:cxnLst/>
              <a:rect l="l" t="t" r="r" b="b"/>
              <a:pathLst>
                <a:path w="1088" h="1825" extrusionOk="0">
                  <a:moveTo>
                    <a:pt x="927" y="1"/>
                  </a:moveTo>
                  <a:lnTo>
                    <a:pt x="275" y="691"/>
                  </a:lnTo>
                  <a:lnTo>
                    <a:pt x="1" y="1825"/>
                  </a:lnTo>
                  <a:lnTo>
                    <a:pt x="1088" y="559"/>
                  </a:lnTo>
                  <a:lnTo>
                    <a:pt x="691" y="521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264487" y="3748115"/>
              <a:ext cx="1180291" cy="261074"/>
            </a:xfrm>
            <a:custGeom>
              <a:avLst/>
              <a:gdLst/>
              <a:ahLst/>
              <a:cxnLst/>
              <a:rect l="l" t="t" r="r" b="b"/>
              <a:pathLst>
                <a:path w="5945" h="1315" extrusionOk="0">
                  <a:moveTo>
                    <a:pt x="2164" y="1"/>
                  </a:moveTo>
                  <a:lnTo>
                    <a:pt x="1777" y="605"/>
                  </a:lnTo>
                  <a:lnTo>
                    <a:pt x="0" y="1314"/>
                  </a:lnTo>
                  <a:lnTo>
                    <a:pt x="0" y="1314"/>
                  </a:lnTo>
                  <a:lnTo>
                    <a:pt x="1342" y="1078"/>
                  </a:lnTo>
                  <a:lnTo>
                    <a:pt x="2457" y="700"/>
                  </a:lnTo>
                  <a:lnTo>
                    <a:pt x="5944" y="105"/>
                  </a:lnTo>
                  <a:lnTo>
                    <a:pt x="2164" y="1"/>
                  </a:lnTo>
                  <a:close/>
                </a:path>
              </a:pathLst>
            </a:custGeom>
            <a:solidFill>
              <a:srgbClr val="C4B2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671484" y="3706820"/>
              <a:ext cx="262860" cy="214219"/>
            </a:xfrm>
            <a:custGeom>
              <a:avLst/>
              <a:gdLst/>
              <a:ahLst/>
              <a:cxnLst/>
              <a:rect l="l" t="t" r="r" b="b"/>
              <a:pathLst>
                <a:path w="1324" h="1079" extrusionOk="0">
                  <a:moveTo>
                    <a:pt x="1324" y="1"/>
                  </a:moveTo>
                  <a:lnTo>
                    <a:pt x="1" y="1078"/>
                  </a:lnTo>
                  <a:lnTo>
                    <a:pt x="1" y="1078"/>
                  </a:lnTo>
                  <a:lnTo>
                    <a:pt x="1003" y="974"/>
                  </a:lnTo>
                  <a:lnTo>
                    <a:pt x="549" y="908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1799160" y="3094934"/>
              <a:ext cx="50825" cy="64325"/>
            </a:xfrm>
            <a:custGeom>
              <a:avLst/>
              <a:gdLst/>
              <a:ahLst/>
              <a:cxnLst/>
              <a:rect l="l" t="t" r="r" b="b"/>
              <a:pathLst>
                <a:path w="256" h="324" extrusionOk="0">
                  <a:moveTo>
                    <a:pt x="106" y="1"/>
                  </a:moveTo>
                  <a:cubicBezTo>
                    <a:pt x="102" y="1"/>
                    <a:pt x="99" y="1"/>
                    <a:pt x="95" y="2"/>
                  </a:cubicBezTo>
                  <a:cubicBezTo>
                    <a:pt x="29" y="11"/>
                    <a:pt x="1" y="96"/>
                    <a:pt x="20" y="181"/>
                  </a:cubicBezTo>
                  <a:cubicBezTo>
                    <a:pt x="46" y="253"/>
                    <a:pt x="98" y="324"/>
                    <a:pt x="152" y="324"/>
                  </a:cubicBezTo>
                  <a:cubicBezTo>
                    <a:pt x="155" y="324"/>
                    <a:pt x="158" y="324"/>
                    <a:pt x="161" y="323"/>
                  </a:cubicBezTo>
                  <a:cubicBezTo>
                    <a:pt x="227" y="304"/>
                    <a:pt x="256" y="219"/>
                    <a:pt x="237" y="144"/>
                  </a:cubicBezTo>
                  <a:cubicBezTo>
                    <a:pt x="210" y="64"/>
                    <a:pt x="159" y="1"/>
                    <a:pt x="106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1808492" y="3101883"/>
              <a:ext cx="35935" cy="48244"/>
            </a:xfrm>
            <a:custGeom>
              <a:avLst/>
              <a:gdLst/>
              <a:ahLst/>
              <a:cxnLst/>
              <a:rect l="l" t="t" r="r" b="b"/>
              <a:pathLst>
                <a:path w="181" h="243" extrusionOk="0">
                  <a:moveTo>
                    <a:pt x="84" y="0"/>
                  </a:moveTo>
                  <a:cubicBezTo>
                    <a:pt x="79" y="0"/>
                    <a:pt x="73" y="2"/>
                    <a:pt x="67" y="5"/>
                  </a:cubicBezTo>
                  <a:cubicBezTo>
                    <a:pt x="20" y="5"/>
                    <a:pt x="1" y="61"/>
                    <a:pt x="10" y="127"/>
                  </a:cubicBezTo>
                  <a:cubicBezTo>
                    <a:pt x="19" y="197"/>
                    <a:pt x="59" y="242"/>
                    <a:pt x="95" y="242"/>
                  </a:cubicBezTo>
                  <a:cubicBezTo>
                    <a:pt x="98" y="242"/>
                    <a:pt x="102" y="242"/>
                    <a:pt x="105" y="241"/>
                  </a:cubicBezTo>
                  <a:cubicBezTo>
                    <a:pt x="152" y="222"/>
                    <a:pt x="180" y="165"/>
                    <a:pt x="162" y="109"/>
                  </a:cubicBezTo>
                  <a:cubicBezTo>
                    <a:pt x="154" y="44"/>
                    <a:pt x="118" y="0"/>
                    <a:pt x="84" y="0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1827352" y="3106449"/>
              <a:ext cx="9530" cy="17074"/>
            </a:xfrm>
            <a:custGeom>
              <a:avLst/>
              <a:gdLst/>
              <a:ahLst/>
              <a:cxnLst/>
              <a:rect l="l" t="t" r="r" b="b"/>
              <a:pathLst>
                <a:path w="48" h="86" extrusionOk="0">
                  <a:moveTo>
                    <a:pt x="19" y="1"/>
                  </a:moveTo>
                  <a:cubicBezTo>
                    <a:pt x="10" y="1"/>
                    <a:pt x="0" y="29"/>
                    <a:pt x="10" y="48"/>
                  </a:cubicBezTo>
                  <a:cubicBezTo>
                    <a:pt x="10" y="76"/>
                    <a:pt x="19" y="86"/>
                    <a:pt x="29" y="86"/>
                  </a:cubicBezTo>
                  <a:cubicBezTo>
                    <a:pt x="29" y="76"/>
                    <a:pt x="48" y="57"/>
                    <a:pt x="48" y="38"/>
                  </a:cubicBezTo>
                  <a:cubicBezTo>
                    <a:pt x="48" y="10"/>
                    <a:pt x="29" y="1"/>
                    <a:pt x="19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1956797" y="3078059"/>
              <a:ext cx="37722" cy="61149"/>
            </a:xfrm>
            <a:custGeom>
              <a:avLst/>
              <a:gdLst/>
              <a:ahLst/>
              <a:cxnLst/>
              <a:rect l="l" t="t" r="r" b="b"/>
              <a:pathLst>
                <a:path w="190" h="308" extrusionOk="0">
                  <a:moveTo>
                    <a:pt x="56" y="1"/>
                  </a:moveTo>
                  <a:cubicBezTo>
                    <a:pt x="53" y="1"/>
                    <a:pt x="51" y="1"/>
                    <a:pt x="48" y="2"/>
                  </a:cubicBezTo>
                  <a:cubicBezTo>
                    <a:pt x="10" y="11"/>
                    <a:pt x="1" y="96"/>
                    <a:pt x="19" y="181"/>
                  </a:cubicBezTo>
                  <a:cubicBezTo>
                    <a:pt x="44" y="255"/>
                    <a:pt x="76" y="308"/>
                    <a:pt x="115" y="308"/>
                  </a:cubicBezTo>
                  <a:cubicBezTo>
                    <a:pt x="121" y="308"/>
                    <a:pt x="127" y="307"/>
                    <a:pt x="133" y="304"/>
                  </a:cubicBezTo>
                  <a:cubicBezTo>
                    <a:pt x="171" y="295"/>
                    <a:pt x="190" y="219"/>
                    <a:pt x="161" y="134"/>
                  </a:cubicBezTo>
                  <a:cubicBezTo>
                    <a:pt x="135" y="55"/>
                    <a:pt x="92" y="1"/>
                    <a:pt x="56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1960569" y="3082029"/>
              <a:ext cx="28391" cy="47053"/>
            </a:xfrm>
            <a:custGeom>
              <a:avLst/>
              <a:gdLst/>
              <a:ahLst/>
              <a:cxnLst/>
              <a:rect l="l" t="t" r="r" b="b"/>
              <a:pathLst>
                <a:path w="143" h="237" extrusionOk="0">
                  <a:moveTo>
                    <a:pt x="38" y="1"/>
                  </a:moveTo>
                  <a:cubicBezTo>
                    <a:pt x="10" y="20"/>
                    <a:pt x="0" y="76"/>
                    <a:pt x="10" y="133"/>
                  </a:cubicBezTo>
                  <a:cubicBezTo>
                    <a:pt x="29" y="190"/>
                    <a:pt x="57" y="237"/>
                    <a:pt x="95" y="237"/>
                  </a:cubicBezTo>
                  <a:cubicBezTo>
                    <a:pt x="133" y="227"/>
                    <a:pt x="142" y="171"/>
                    <a:pt x="123" y="114"/>
                  </a:cubicBezTo>
                  <a:cubicBezTo>
                    <a:pt x="104" y="48"/>
                    <a:pt x="76" y="1"/>
                    <a:pt x="38" y="1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1971886" y="3090765"/>
              <a:ext cx="7544" cy="16677"/>
            </a:xfrm>
            <a:custGeom>
              <a:avLst/>
              <a:gdLst/>
              <a:ahLst/>
              <a:cxnLst/>
              <a:rect l="l" t="t" r="r" b="b"/>
              <a:pathLst>
                <a:path w="38" h="84" extrusionOk="0">
                  <a:moveTo>
                    <a:pt x="22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0" y="4"/>
                    <a:pt x="0" y="32"/>
                    <a:pt x="10" y="61"/>
                  </a:cubicBezTo>
                  <a:cubicBezTo>
                    <a:pt x="10" y="74"/>
                    <a:pt x="20" y="83"/>
                    <a:pt x="29" y="83"/>
                  </a:cubicBezTo>
                  <a:cubicBezTo>
                    <a:pt x="32" y="83"/>
                    <a:pt x="35" y="82"/>
                    <a:pt x="38" y="80"/>
                  </a:cubicBezTo>
                  <a:lnTo>
                    <a:pt x="38" y="32"/>
                  </a:lnTo>
                  <a:cubicBezTo>
                    <a:pt x="38" y="11"/>
                    <a:pt x="33" y="0"/>
                    <a:pt x="22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2701699" y="3599214"/>
              <a:ext cx="54597" cy="61149"/>
            </a:xfrm>
            <a:custGeom>
              <a:avLst/>
              <a:gdLst/>
              <a:ahLst/>
              <a:cxnLst/>
              <a:rect l="l" t="t" r="r" b="b"/>
              <a:pathLst>
                <a:path w="275" h="308" extrusionOk="0">
                  <a:moveTo>
                    <a:pt x="99" y="0"/>
                  </a:moveTo>
                  <a:cubicBezTo>
                    <a:pt x="91" y="0"/>
                    <a:pt x="83" y="2"/>
                    <a:pt x="76" y="4"/>
                  </a:cubicBezTo>
                  <a:cubicBezTo>
                    <a:pt x="10" y="13"/>
                    <a:pt x="0" y="99"/>
                    <a:pt x="38" y="174"/>
                  </a:cubicBezTo>
                  <a:cubicBezTo>
                    <a:pt x="73" y="253"/>
                    <a:pt x="133" y="307"/>
                    <a:pt x="186" y="307"/>
                  </a:cubicBezTo>
                  <a:cubicBezTo>
                    <a:pt x="191" y="307"/>
                    <a:pt x="195" y="307"/>
                    <a:pt x="199" y="306"/>
                  </a:cubicBezTo>
                  <a:cubicBezTo>
                    <a:pt x="265" y="306"/>
                    <a:pt x="274" y="221"/>
                    <a:pt x="237" y="127"/>
                  </a:cubicBezTo>
                  <a:cubicBezTo>
                    <a:pt x="204" y="53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2713016" y="3603581"/>
              <a:ext cx="37722" cy="47251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47" y="1"/>
                  </a:moveTo>
                  <a:cubicBezTo>
                    <a:pt x="19" y="10"/>
                    <a:pt x="0" y="67"/>
                    <a:pt x="19" y="133"/>
                  </a:cubicBezTo>
                  <a:cubicBezTo>
                    <a:pt x="38" y="190"/>
                    <a:pt x="85" y="237"/>
                    <a:pt x="132" y="237"/>
                  </a:cubicBezTo>
                  <a:cubicBezTo>
                    <a:pt x="180" y="237"/>
                    <a:pt x="189" y="180"/>
                    <a:pt x="170" y="105"/>
                  </a:cubicBezTo>
                  <a:cubicBezTo>
                    <a:pt x="142" y="48"/>
                    <a:pt x="95" y="1"/>
                    <a:pt x="47" y="1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2726119" y="3632965"/>
              <a:ext cx="11316" cy="16677"/>
            </a:xfrm>
            <a:custGeom>
              <a:avLst/>
              <a:gdLst/>
              <a:ahLst/>
              <a:cxnLst/>
              <a:rect l="l" t="t" r="r" b="b"/>
              <a:pathLst>
                <a:path w="57" h="84" extrusionOk="0">
                  <a:moveTo>
                    <a:pt x="17" y="1"/>
                  </a:moveTo>
                  <a:cubicBezTo>
                    <a:pt x="14" y="1"/>
                    <a:pt x="12" y="2"/>
                    <a:pt x="10" y="4"/>
                  </a:cubicBezTo>
                  <a:cubicBezTo>
                    <a:pt x="0" y="4"/>
                    <a:pt x="0" y="32"/>
                    <a:pt x="0" y="51"/>
                  </a:cubicBezTo>
                  <a:cubicBezTo>
                    <a:pt x="7" y="73"/>
                    <a:pt x="14" y="83"/>
                    <a:pt x="22" y="83"/>
                  </a:cubicBezTo>
                  <a:cubicBezTo>
                    <a:pt x="24" y="83"/>
                    <a:pt x="26" y="82"/>
                    <a:pt x="29" y="80"/>
                  </a:cubicBezTo>
                  <a:cubicBezTo>
                    <a:pt x="57" y="70"/>
                    <a:pt x="57" y="42"/>
                    <a:pt x="48" y="32"/>
                  </a:cubicBezTo>
                  <a:cubicBezTo>
                    <a:pt x="33" y="11"/>
                    <a:pt x="24" y="1"/>
                    <a:pt x="17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2510312" y="3618074"/>
              <a:ext cx="56384" cy="63333"/>
            </a:xfrm>
            <a:custGeom>
              <a:avLst/>
              <a:gdLst/>
              <a:ahLst/>
              <a:cxnLst/>
              <a:rect l="l" t="t" r="r" b="b"/>
              <a:pathLst>
                <a:path w="284" h="319" extrusionOk="0">
                  <a:moveTo>
                    <a:pt x="147" y="1"/>
                  </a:moveTo>
                  <a:cubicBezTo>
                    <a:pt x="139" y="1"/>
                    <a:pt x="131" y="2"/>
                    <a:pt x="123" y="4"/>
                  </a:cubicBezTo>
                  <a:cubicBezTo>
                    <a:pt x="57" y="4"/>
                    <a:pt x="0" y="79"/>
                    <a:pt x="10" y="164"/>
                  </a:cubicBezTo>
                  <a:cubicBezTo>
                    <a:pt x="18" y="249"/>
                    <a:pt x="80" y="318"/>
                    <a:pt x="140" y="318"/>
                  </a:cubicBezTo>
                  <a:cubicBezTo>
                    <a:pt x="147" y="318"/>
                    <a:pt x="154" y="317"/>
                    <a:pt x="161" y="315"/>
                  </a:cubicBezTo>
                  <a:cubicBezTo>
                    <a:pt x="237" y="315"/>
                    <a:pt x="284" y="249"/>
                    <a:pt x="284" y="155"/>
                  </a:cubicBezTo>
                  <a:cubicBezTo>
                    <a:pt x="267" y="70"/>
                    <a:pt x="212" y="1"/>
                    <a:pt x="147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2521628" y="3624229"/>
              <a:ext cx="39508" cy="47251"/>
            </a:xfrm>
            <a:custGeom>
              <a:avLst/>
              <a:gdLst/>
              <a:ahLst/>
              <a:cxnLst/>
              <a:rect l="l" t="t" r="r" b="b"/>
              <a:pathLst>
                <a:path w="199" h="238" extrusionOk="0">
                  <a:moveTo>
                    <a:pt x="95" y="1"/>
                  </a:moveTo>
                  <a:cubicBezTo>
                    <a:pt x="47" y="1"/>
                    <a:pt x="0" y="67"/>
                    <a:pt x="10" y="124"/>
                  </a:cubicBezTo>
                  <a:cubicBezTo>
                    <a:pt x="10" y="190"/>
                    <a:pt x="57" y="237"/>
                    <a:pt x="104" y="237"/>
                  </a:cubicBezTo>
                  <a:cubicBezTo>
                    <a:pt x="151" y="237"/>
                    <a:pt x="199" y="180"/>
                    <a:pt x="189" y="124"/>
                  </a:cubicBezTo>
                  <a:cubicBezTo>
                    <a:pt x="189" y="48"/>
                    <a:pt x="142" y="1"/>
                    <a:pt x="95" y="1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2534731" y="3650634"/>
              <a:ext cx="9530" cy="15486"/>
            </a:xfrm>
            <a:custGeom>
              <a:avLst/>
              <a:gdLst/>
              <a:ahLst/>
              <a:cxnLst/>
              <a:rect l="l" t="t" r="r" b="b"/>
              <a:pathLst>
                <a:path w="48" h="78" extrusionOk="0">
                  <a:moveTo>
                    <a:pt x="29" y="0"/>
                  </a:moveTo>
                  <a:cubicBezTo>
                    <a:pt x="10" y="0"/>
                    <a:pt x="0" y="29"/>
                    <a:pt x="0" y="38"/>
                  </a:cubicBezTo>
                  <a:cubicBezTo>
                    <a:pt x="0" y="57"/>
                    <a:pt x="10" y="76"/>
                    <a:pt x="29" y="76"/>
                  </a:cubicBezTo>
                  <a:cubicBezTo>
                    <a:pt x="30" y="77"/>
                    <a:pt x="31" y="78"/>
                    <a:pt x="33" y="78"/>
                  </a:cubicBezTo>
                  <a:cubicBezTo>
                    <a:pt x="41" y="78"/>
                    <a:pt x="48" y="54"/>
                    <a:pt x="48" y="38"/>
                  </a:cubicBezTo>
                  <a:cubicBezTo>
                    <a:pt x="48" y="10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7"/>
            <p:cNvSpPr/>
            <p:nvPr/>
          </p:nvSpPr>
          <p:spPr>
            <a:xfrm>
              <a:off x="1894854" y="3346677"/>
              <a:ext cx="95892" cy="33949"/>
            </a:xfrm>
            <a:custGeom>
              <a:avLst/>
              <a:gdLst/>
              <a:ahLst/>
              <a:cxnLst/>
              <a:rect l="l" t="t" r="r" b="b"/>
              <a:pathLst>
                <a:path w="483" h="171" extrusionOk="0">
                  <a:moveTo>
                    <a:pt x="454" y="0"/>
                  </a:moveTo>
                  <a:cubicBezTo>
                    <a:pt x="454" y="0"/>
                    <a:pt x="416" y="104"/>
                    <a:pt x="313" y="142"/>
                  </a:cubicBezTo>
                  <a:cubicBezTo>
                    <a:pt x="292" y="147"/>
                    <a:pt x="271" y="149"/>
                    <a:pt x="249" y="149"/>
                  </a:cubicBezTo>
                  <a:cubicBezTo>
                    <a:pt x="180" y="149"/>
                    <a:pt x="103" y="126"/>
                    <a:pt x="10" y="76"/>
                  </a:cubicBezTo>
                  <a:lnTo>
                    <a:pt x="1" y="104"/>
                  </a:lnTo>
                  <a:cubicBezTo>
                    <a:pt x="95" y="151"/>
                    <a:pt x="161" y="170"/>
                    <a:pt x="237" y="170"/>
                  </a:cubicBezTo>
                  <a:lnTo>
                    <a:pt x="322" y="170"/>
                  </a:lnTo>
                  <a:cubicBezTo>
                    <a:pt x="435" y="123"/>
                    <a:pt x="483" y="10"/>
                    <a:pt x="483" y="10"/>
                  </a:cubicBezTo>
                  <a:lnTo>
                    <a:pt x="454" y="0"/>
                  </a:ln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7"/>
            <p:cNvSpPr/>
            <p:nvPr/>
          </p:nvSpPr>
          <p:spPr>
            <a:xfrm>
              <a:off x="1979231" y="3348464"/>
              <a:ext cx="47251" cy="30177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39" y="1"/>
                  </a:moveTo>
                  <a:lnTo>
                    <a:pt x="1" y="10"/>
                  </a:lnTo>
                  <a:cubicBezTo>
                    <a:pt x="20" y="105"/>
                    <a:pt x="58" y="152"/>
                    <a:pt x="105" y="152"/>
                  </a:cubicBezTo>
                  <a:cubicBezTo>
                    <a:pt x="180" y="152"/>
                    <a:pt x="237" y="20"/>
                    <a:pt x="237" y="10"/>
                  </a:cubicBezTo>
                  <a:lnTo>
                    <a:pt x="199" y="1"/>
                  </a:lnTo>
                  <a:cubicBezTo>
                    <a:pt x="190" y="38"/>
                    <a:pt x="143" y="114"/>
                    <a:pt x="105" y="114"/>
                  </a:cubicBezTo>
                  <a:cubicBezTo>
                    <a:pt x="95" y="114"/>
                    <a:pt x="58" y="105"/>
                    <a:pt x="39" y="1"/>
                  </a:cubicBez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2651073" y="3856912"/>
              <a:ext cx="95892" cy="35935"/>
            </a:xfrm>
            <a:custGeom>
              <a:avLst/>
              <a:gdLst/>
              <a:ahLst/>
              <a:cxnLst/>
              <a:rect l="l" t="t" r="r" b="b"/>
              <a:pathLst>
                <a:path w="483" h="181" extrusionOk="0">
                  <a:moveTo>
                    <a:pt x="444" y="1"/>
                  </a:moveTo>
                  <a:cubicBezTo>
                    <a:pt x="444" y="1"/>
                    <a:pt x="407" y="105"/>
                    <a:pt x="303" y="143"/>
                  </a:cubicBezTo>
                  <a:cubicBezTo>
                    <a:pt x="280" y="150"/>
                    <a:pt x="256" y="154"/>
                    <a:pt x="232" y="154"/>
                  </a:cubicBezTo>
                  <a:cubicBezTo>
                    <a:pt x="166" y="154"/>
                    <a:pt x="93" y="127"/>
                    <a:pt x="10" y="86"/>
                  </a:cubicBezTo>
                  <a:lnTo>
                    <a:pt x="0" y="105"/>
                  </a:lnTo>
                  <a:cubicBezTo>
                    <a:pt x="95" y="152"/>
                    <a:pt x="161" y="180"/>
                    <a:pt x="237" y="180"/>
                  </a:cubicBezTo>
                  <a:cubicBezTo>
                    <a:pt x="255" y="180"/>
                    <a:pt x="279" y="172"/>
                    <a:pt x="295" y="172"/>
                  </a:cubicBezTo>
                  <a:cubicBezTo>
                    <a:pt x="303" y="172"/>
                    <a:pt x="309" y="174"/>
                    <a:pt x="312" y="180"/>
                  </a:cubicBezTo>
                  <a:cubicBezTo>
                    <a:pt x="435" y="133"/>
                    <a:pt x="482" y="10"/>
                    <a:pt x="482" y="10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2737237" y="3856912"/>
              <a:ext cx="47251" cy="30177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39" y="1"/>
                  </a:moveTo>
                  <a:lnTo>
                    <a:pt x="1" y="10"/>
                  </a:lnTo>
                  <a:cubicBezTo>
                    <a:pt x="20" y="105"/>
                    <a:pt x="58" y="152"/>
                    <a:pt x="105" y="152"/>
                  </a:cubicBezTo>
                  <a:cubicBezTo>
                    <a:pt x="181" y="152"/>
                    <a:pt x="228" y="29"/>
                    <a:pt x="237" y="10"/>
                  </a:cubicBezTo>
                  <a:lnTo>
                    <a:pt x="199" y="1"/>
                  </a:lnTo>
                  <a:cubicBezTo>
                    <a:pt x="190" y="39"/>
                    <a:pt x="143" y="124"/>
                    <a:pt x="105" y="124"/>
                  </a:cubicBezTo>
                  <a:cubicBezTo>
                    <a:pt x="95" y="124"/>
                    <a:pt x="58" y="105"/>
                    <a:pt x="39" y="1"/>
                  </a:cubicBez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7"/>
            <p:cNvSpPr/>
            <p:nvPr/>
          </p:nvSpPr>
          <p:spPr>
            <a:xfrm>
              <a:off x="1941708" y="3302404"/>
              <a:ext cx="90333" cy="53803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259" y="1"/>
                  </a:moveTo>
                  <a:cubicBezTo>
                    <a:pt x="165" y="1"/>
                    <a:pt x="59" y="21"/>
                    <a:pt x="29" y="81"/>
                  </a:cubicBezTo>
                  <a:cubicBezTo>
                    <a:pt x="1" y="119"/>
                    <a:pt x="237" y="270"/>
                    <a:pt x="237" y="270"/>
                  </a:cubicBezTo>
                  <a:cubicBezTo>
                    <a:pt x="237" y="270"/>
                    <a:pt x="455" y="81"/>
                    <a:pt x="426" y="34"/>
                  </a:cubicBezTo>
                  <a:cubicBezTo>
                    <a:pt x="417" y="16"/>
                    <a:pt x="342" y="1"/>
                    <a:pt x="259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7"/>
            <p:cNvSpPr/>
            <p:nvPr/>
          </p:nvSpPr>
          <p:spPr>
            <a:xfrm>
              <a:off x="408822" y="2896399"/>
              <a:ext cx="99665" cy="200917"/>
            </a:xfrm>
            <a:custGeom>
              <a:avLst/>
              <a:gdLst/>
              <a:ahLst/>
              <a:cxnLst/>
              <a:rect l="l" t="t" r="r" b="b"/>
              <a:pathLst>
                <a:path w="502" h="1012" extrusionOk="0">
                  <a:moveTo>
                    <a:pt x="502" y="0"/>
                  </a:moveTo>
                  <a:lnTo>
                    <a:pt x="502" y="0"/>
                  </a:lnTo>
                  <a:cubicBezTo>
                    <a:pt x="57" y="274"/>
                    <a:pt x="1" y="1011"/>
                    <a:pt x="1" y="1011"/>
                  </a:cubicBezTo>
                  <a:lnTo>
                    <a:pt x="388" y="501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7"/>
            <p:cNvSpPr/>
            <p:nvPr/>
          </p:nvSpPr>
          <p:spPr>
            <a:xfrm>
              <a:off x="397704" y="2973232"/>
              <a:ext cx="78818" cy="216006"/>
            </a:xfrm>
            <a:custGeom>
              <a:avLst/>
              <a:gdLst/>
              <a:ahLst/>
              <a:cxnLst/>
              <a:rect l="l" t="t" r="r" b="b"/>
              <a:pathLst>
                <a:path w="397" h="1088" extrusionOk="0">
                  <a:moveTo>
                    <a:pt x="397" y="1"/>
                  </a:moveTo>
                  <a:lnTo>
                    <a:pt x="397" y="1"/>
                  </a:lnTo>
                  <a:cubicBezTo>
                    <a:pt x="0" y="350"/>
                    <a:pt x="85" y="1087"/>
                    <a:pt x="85" y="1087"/>
                  </a:cubicBezTo>
                  <a:lnTo>
                    <a:pt x="378" y="520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7"/>
            <p:cNvSpPr/>
            <p:nvPr/>
          </p:nvSpPr>
          <p:spPr>
            <a:xfrm>
              <a:off x="408822" y="3055823"/>
              <a:ext cx="77230" cy="216006"/>
            </a:xfrm>
            <a:custGeom>
              <a:avLst/>
              <a:gdLst/>
              <a:ahLst/>
              <a:cxnLst/>
              <a:rect l="l" t="t" r="r" b="b"/>
              <a:pathLst>
                <a:path w="389" h="1088" extrusionOk="0">
                  <a:moveTo>
                    <a:pt x="388" y="0"/>
                  </a:moveTo>
                  <a:lnTo>
                    <a:pt x="388" y="0"/>
                  </a:lnTo>
                  <a:cubicBezTo>
                    <a:pt x="1" y="350"/>
                    <a:pt x="76" y="1087"/>
                    <a:pt x="76" y="1087"/>
                  </a:cubicBezTo>
                  <a:lnTo>
                    <a:pt x="379" y="52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410807" y="3160848"/>
              <a:ext cx="77032" cy="216006"/>
            </a:xfrm>
            <a:custGeom>
              <a:avLst/>
              <a:gdLst/>
              <a:ahLst/>
              <a:cxnLst/>
              <a:rect l="l" t="t" r="r" b="b"/>
              <a:pathLst>
                <a:path w="388" h="1088" extrusionOk="0">
                  <a:moveTo>
                    <a:pt x="388" y="1"/>
                  </a:moveTo>
                  <a:lnTo>
                    <a:pt x="388" y="1"/>
                  </a:lnTo>
                  <a:cubicBezTo>
                    <a:pt x="0" y="350"/>
                    <a:pt x="76" y="1087"/>
                    <a:pt x="76" y="1087"/>
                  </a:cubicBezTo>
                  <a:lnTo>
                    <a:pt x="378" y="52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1151937" y="3104663"/>
              <a:ext cx="79017" cy="221565"/>
            </a:xfrm>
            <a:custGeom>
              <a:avLst/>
              <a:gdLst/>
              <a:ahLst/>
              <a:cxnLst/>
              <a:rect l="l" t="t" r="r" b="b"/>
              <a:pathLst>
                <a:path w="398" h="1116" extrusionOk="0">
                  <a:moveTo>
                    <a:pt x="303" y="0"/>
                  </a:moveTo>
                  <a:cubicBezTo>
                    <a:pt x="0" y="425"/>
                    <a:pt x="246" y="1115"/>
                    <a:pt x="246" y="1115"/>
                  </a:cubicBezTo>
                  <a:lnTo>
                    <a:pt x="397" y="501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7"/>
            <p:cNvSpPr/>
            <p:nvPr/>
          </p:nvSpPr>
          <p:spPr>
            <a:xfrm>
              <a:off x="1187475" y="3142186"/>
              <a:ext cx="79017" cy="223352"/>
            </a:xfrm>
            <a:custGeom>
              <a:avLst/>
              <a:gdLst/>
              <a:ahLst/>
              <a:cxnLst/>
              <a:rect l="l" t="t" r="r" b="b"/>
              <a:pathLst>
                <a:path w="398" h="1125" extrusionOk="0">
                  <a:moveTo>
                    <a:pt x="237" y="0"/>
                  </a:moveTo>
                  <a:lnTo>
                    <a:pt x="237" y="0"/>
                  </a:lnTo>
                  <a:cubicBezTo>
                    <a:pt x="1" y="463"/>
                    <a:pt x="332" y="1125"/>
                    <a:pt x="332" y="1125"/>
                  </a:cubicBezTo>
                  <a:lnTo>
                    <a:pt x="398" y="49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7"/>
            <p:cNvSpPr/>
            <p:nvPr/>
          </p:nvSpPr>
          <p:spPr>
            <a:xfrm>
              <a:off x="1221226" y="3190827"/>
              <a:ext cx="81002" cy="223550"/>
            </a:xfrm>
            <a:custGeom>
              <a:avLst/>
              <a:gdLst/>
              <a:ahLst/>
              <a:cxnLst/>
              <a:rect l="l" t="t" r="r" b="b"/>
              <a:pathLst>
                <a:path w="408" h="1126" extrusionOk="0">
                  <a:moveTo>
                    <a:pt x="237" y="1"/>
                  </a:moveTo>
                  <a:lnTo>
                    <a:pt x="237" y="1"/>
                  </a:lnTo>
                  <a:cubicBezTo>
                    <a:pt x="1" y="464"/>
                    <a:pt x="332" y="1125"/>
                    <a:pt x="332" y="1125"/>
                  </a:cubicBezTo>
                  <a:lnTo>
                    <a:pt x="407" y="502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7"/>
            <p:cNvSpPr/>
            <p:nvPr/>
          </p:nvSpPr>
          <p:spPr>
            <a:xfrm>
              <a:off x="1457681" y="3264086"/>
              <a:ext cx="65914" cy="140960"/>
            </a:xfrm>
            <a:custGeom>
              <a:avLst/>
              <a:gdLst/>
              <a:ahLst/>
              <a:cxnLst/>
              <a:rect l="l" t="t" r="r" b="b"/>
              <a:pathLst>
                <a:path w="332" h="710" extrusionOk="0">
                  <a:moveTo>
                    <a:pt x="256" y="0"/>
                  </a:moveTo>
                  <a:lnTo>
                    <a:pt x="67" y="293"/>
                  </a:lnTo>
                  <a:lnTo>
                    <a:pt x="1" y="709"/>
                  </a:lnTo>
                  <a:cubicBezTo>
                    <a:pt x="1" y="709"/>
                    <a:pt x="331" y="341"/>
                    <a:pt x="256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7"/>
            <p:cNvSpPr/>
            <p:nvPr/>
          </p:nvSpPr>
          <p:spPr>
            <a:xfrm>
              <a:off x="1416386" y="3316500"/>
              <a:ext cx="65914" cy="116540"/>
            </a:xfrm>
            <a:custGeom>
              <a:avLst/>
              <a:gdLst/>
              <a:ahLst/>
              <a:cxnLst/>
              <a:rect l="l" t="t" r="r" b="b"/>
              <a:pathLst>
                <a:path w="332" h="587" extrusionOk="0">
                  <a:moveTo>
                    <a:pt x="313" y="1"/>
                  </a:moveTo>
                  <a:lnTo>
                    <a:pt x="105" y="228"/>
                  </a:lnTo>
                  <a:lnTo>
                    <a:pt x="1" y="587"/>
                  </a:lnTo>
                  <a:cubicBezTo>
                    <a:pt x="1" y="587"/>
                    <a:pt x="331" y="313"/>
                    <a:pt x="313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7"/>
            <p:cNvSpPr/>
            <p:nvPr/>
          </p:nvSpPr>
          <p:spPr>
            <a:xfrm>
              <a:off x="1369531" y="3356008"/>
              <a:ext cx="65914" cy="114555"/>
            </a:xfrm>
            <a:custGeom>
              <a:avLst/>
              <a:gdLst/>
              <a:ahLst/>
              <a:cxnLst/>
              <a:rect l="l" t="t" r="r" b="b"/>
              <a:pathLst>
                <a:path w="332" h="577" extrusionOk="0">
                  <a:moveTo>
                    <a:pt x="312" y="0"/>
                  </a:moveTo>
                  <a:lnTo>
                    <a:pt x="104" y="218"/>
                  </a:lnTo>
                  <a:lnTo>
                    <a:pt x="0" y="577"/>
                  </a:lnTo>
                  <a:cubicBezTo>
                    <a:pt x="0" y="577"/>
                    <a:pt x="331" y="303"/>
                    <a:pt x="312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7"/>
            <p:cNvSpPr/>
            <p:nvPr/>
          </p:nvSpPr>
          <p:spPr>
            <a:xfrm>
              <a:off x="630188" y="3012542"/>
              <a:ext cx="81002" cy="217991"/>
            </a:xfrm>
            <a:custGeom>
              <a:avLst/>
              <a:gdLst/>
              <a:ahLst/>
              <a:cxnLst/>
              <a:rect l="l" t="t" r="r" b="b"/>
              <a:pathLst>
                <a:path w="408" h="1098" extrusionOk="0">
                  <a:moveTo>
                    <a:pt x="1" y="1"/>
                  </a:moveTo>
                  <a:lnTo>
                    <a:pt x="1" y="521"/>
                  </a:lnTo>
                  <a:lnTo>
                    <a:pt x="284" y="1097"/>
                  </a:lnTo>
                  <a:cubicBezTo>
                    <a:pt x="284" y="1097"/>
                    <a:pt x="407" y="379"/>
                    <a:pt x="1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7"/>
            <p:cNvSpPr/>
            <p:nvPr/>
          </p:nvSpPr>
          <p:spPr>
            <a:xfrm>
              <a:off x="624629" y="3098905"/>
              <a:ext cx="79017" cy="219778"/>
            </a:xfrm>
            <a:custGeom>
              <a:avLst/>
              <a:gdLst/>
              <a:ahLst/>
              <a:cxnLst/>
              <a:rect l="l" t="t" r="r" b="b"/>
              <a:pathLst>
                <a:path w="398" h="1107" extrusionOk="0">
                  <a:moveTo>
                    <a:pt x="1" y="1"/>
                  </a:moveTo>
                  <a:lnTo>
                    <a:pt x="1" y="520"/>
                  </a:lnTo>
                  <a:lnTo>
                    <a:pt x="284" y="1106"/>
                  </a:lnTo>
                  <a:cubicBezTo>
                    <a:pt x="284" y="1106"/>
                    <a:pt x="397" y="379"/>
                    <a:pt x="1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7"/>
            <p:cNvSpPr/>
            <p:nvPr/>
          </p:nvSpPr>
          <p:spPr>
            <a:xfrm>
              <a:off x="611526" y="3202143"/>
              <a:ext cx="84576" cy="225337"/>
            </a:xfrm>
            <a:custGeom>
              <a:avLst/>
              <a:gdLst/>
              <a:ahLst/>
              <a:cxnLst/>
              <a:rect l="l" t="t" r="r" b="b"/>
              <a:pathLst>
                <a:path w="426" h="1135" extrusionOk="0">
                  <a:moveTo>
                    <a:pt x="133" y="0"/>
                  </a:moveTo>
                  <a:lnTo>
                    <a:pt x="0" y="511"/>
                  </a:lnTo>
                  <a:lnTo>
                    <a:pt x="142" y="1135"/>
                  </a:lnTo>
                  <a:cubicBezTo>
                    <a:pt x="142" y="1135"/>
                    <a:pt x="426" y="454"/>
                    <a:pt x="133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7"/>
            <p:cNvSpPr/>
            <p:nvPr/>
          </p:nvSpPr>
          <p:spPr>
            <a:xfrm>
              <a:off x="1187475" y="2748093"/>
              <a:ext cx="375430" cy="377217"/>
            </a:xfrm>
            <a:custGeom>
              <a:avLst/>
              <a:gdLst/>
              <a:ahLst/>
              <a:cxnLst/>
              <a:rect l="l" t="t" r="r" b="b"/>
              <a:pathLst>
                <a:path w="1891" h="1900" extrusionOk="0">
                  <a:moveTo>
                    <a:pt x="643" y="0"/>
                  </a:moveTo>
                  <a:lnTo>
                    <a:pt x="643" y="0"/>
                  </a:lnTo>
                  <a:cubicBezTo>
                    <a:pt x="776" y="322"/>
                    <a:pt x="76" y="671"/>
                    <a:pt x="1" y="1720"/>
                  </a:cubicBezTo>
                  <a:lnTo>
                    <a:pt x="1655" y="1900"/>
                  </a:lnTo>
                  <a:cubicBezTo>
                    <a:pt x="1335" y="422"/>
                    <a:pt x="1221" y="233"/>
                    <a:pt x="1731" y="233"/>
                  </a:cubicBezTo>
                  <a:cubicBezTo>
                    <a:pt x="1778" y="233"/>
                    <a:pt x="1832" y="234"/>
                    <a:pt x="1891" y="237"/>
                  </a:cubicBezTo>
                  <a:cubicBezTo>
                    <a:pt x="1513" y="104"/>
                    <a:pt x="643" y="0"/>
                    <a:pt x="643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7"/>
            <p:cNvSpPr/>
            <p:nvPr/>
          </p:nvSpPr>
          <p:spPr>
            <a:xfrm>
              <a:off x="1303816" y="3751887"/>
              <a:ext cx="636305" cy="63928"/>
            </a:xfrm>
            <a:custGeom>
              <a:avLst/>
              <a:gdLst/>
              <a:ahLst/>
              <a:cxnLst/>
              <a:rect l="l" t="t" r="r" b="b"/>
              <a:pathLst>
                <a:path w="3205" h="322" extrusionOk="0">
                  <a:moveTo>
                    <a:pt x="719" y="1"/>
                  </a:moveTo>
                  <a:lnTo>
                    <a:pt x="1" y="67"/>
                  </a:lnTo>
                  <a:lnTo>
                    <a:pt x="1210" y="133"/>
                  </a:lnTo>
                  <a:lnTo>
                    <a:pt x="2533" y="322"/>
                  </a:lnTo>
                  <a:lnTo>
                    <a:pt x="3204" y="19"/>
                  </a:lnTo>
                  <a:lnTo>
                    <a:pt x="2420" y="161"/>
                  </a:lnTo>
                  <a:lnTo>
                    <a:pt x="1239" y="86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7"/>
            <p:cNvSpPr/>
            <p:nvPr/>
          </p:nvSpPr>
          <p:spPr>
            <a:xfrm>
              <a:off x="2671720" y="3805690"/>
              <a:ext cx="116540" cy="58965"/>
            </a:xfrm>
            <a:custGeom>
              <a:avLst/>
              <a:gdLst/>
              <a:ahLst/>
              <a:cxnLst/>
              <a:rect l="l" t="t" r="r" b="b"/>
              <a:pathLst>
                <a:path w="587" h="297" extrusionOk="0">
                  <a:moveTo>
                    <a:pt x="345" y="1"/>
                  </a:moveTo>
                  <a:cubicBezTo>
                    <a:pt x="212" y="1"/>
                    <a:pt x="60" y="30"/>
                    <a:pt x="19" y="108"/>
                  </a:cubicBezTo>
                  <a:cubicBezTo>
                    <a:pt x="0" y="174"/>
                    <a:pt x="340" y="297"/>
                    <a:pt x="340" y="297"/>
                  </a:cubicBezTo>
                  <a:cubicBezTo>
                    <a:pt x="340" y="297"/>
                    <a:pt x="586" y="98"/>
                    <a:pt x="567" y="51"/>
                  </a:cubicBezTo>
                  <a:cubicBezTo>
                    <a:pt x="554" y="21"/>
                    <a:pt x="456" y="1"/>
                    <a:pt x="345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7"/>
            <p:cNvSpPr/>
            <p:nvPr/>
          </p:nvSpPr>
          <p:spPr>
            <a:xfrm>
              <a:off x="-367845" y="4061403"/>
              <a:ext cx="354782" cy="463778"/>
            </a:xfrm>
            <a:custGeom>
              <a:avLst/>
              <a:gdLst/>
              <a:ahLst/>
              <a:cxnLst/>
              <a:rect l="l" t="t" r="r" b="b"/>
              <a:pathLst>
                <a:path w="1787" h="2336" extrusionOk="0">
                  <a:moveTo>
                    <a:pt x="955" y="1"/>
                  </a:moveTo>
                  <a:cubicBezTo>
                    <a:pt x="955" y="1"/>
                    <a:pt x="586" y="804"/>
                    <a:pt x="662" y="1485"/>
                  </a:cubicBezTo>
                  <a:cubicBezTo>
                    <a:pt x="662" y="1485"/>
                    <a:pt x="520" y="1192"/>
                    <a:pt x="492" y="974"/>
                  </a:cubicBezTo>
                  <a:cubicBezTo>
                    <a:pt x="492" y="974"/>
                    <a:pt x="397" y="1229"/>
                    <a:pt x="463" y="1381"/>
                  </a:cubicBezTo>
                  <a:cubicBezTo>
                    <a:pt x="463" y="1381"/>
                    <a:pt x="180" y="1012"/>
                    <a:pt x="151" y="719"/>
                  </a:cubicBezTo>
                  <a:lnTo>
                    <a:pt x="151" y="719"/>
                  </a:lnTo>
                  <a:cubicBezTo>
                    <a:pt x="151" y="719"/>
                    <a:pt x="0" y="1522"/>
                    <a:pt x="463" y="2335"/>
                  </a:cubicBezTo>
                  <a:lnTo>
                    <a:pt x="1786" y="2335"/>
                  </a:lnTo>
                  <a:cubicBezTo>
                    <a:pt x="1758" y="2335"/>
                    <a:pt x="1616" y="1768"/>
                    <a:pt x="1654" y="1437"/>
                  </a:cubicBezTo>
                  <a:lnTo>
                    <a:pt x="1654" y="1437"/>
                  </a:lnTo>
                  <a:cubicBezTo>
                    <a:pt x="1654" y="1437"/>
                    <a:pt x="1484" y="1607"/>
                    <a:pt x="1484" y="1853"/>
                  </a:cubicBezTo>
                  <a:cubicBezTo>
                    <a:pt x="1484" y="1853"/>
                    <a:pt x="1361" y="1248"/>
                    <a:pt x="1380" y="908"/>
                  </a:cubicBezTo>
                  <a:lnTo>
                    <a:pt x="1380" y="908"/>
                  </a:lnTo>
                  <a:cubicBezTo>
                    <a:pt x="1380" y="908"/>
                    <a:pt x="1153" y="1192"/>
                    <a:pt x="1172" y="1437"/>
                  </a:cubicBezTo>
                  <a:cubicBezTo>
                    <a:pt x="1153" y="1296"/>
                    <a:pt x="1134" y="776"/>
                    <a:pt x="1172" y="540"/>
                  </a:cubicBezTo>
                  <a:lnTo>
                    <a:pt x="1172" y="540"/>
                  </a:lnTo>
                  <a:cubicBezTo>
                    <a:pt x="1172" y="540"/>
                    <a:pt x="936" y="1050"/>
                    <a:pt x="945" y="1201"/>
                  </a:cubicBezTo>
                  <a:cubicBezTo>
                    <a:pt x="945" y="1201"/>
                    <a:pt x="822" y="341"/>
                    <a:pt x="955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7"/>
            <p:cNvSpPr/>
            <p:nvPr/>
          </p:nvSpPr>
          <p:spPr>
            <a:xfrm>
              <a:off x="-238401" y="3706820"/>
              <a:ext cx="505867" cy="827692"/>
            </a:xfrm>
            <a:custGeom>
              <a:avLst/>
              <a:gdLst/>
              <a:ahLst/>
              <a:cxnLst/>
              <a:rect l="l" t="t" r="r" b="b"/>
              <a:pathLst>
                <a:path w="2548" h="4169" extrusionOk="0">
                  <a:moveTo>
                    <a:pt x="1380" y="1"/>
                  </a:moveTo>
                  <a:cubicBezTo>
                    <a:pt x="1380" y="1"/>
                    <a:pt x="860" y="1428"/>
                    <a:pt x="955" y="2656"/>
                  </a:cubicBezTo>
                  <a:cubicBezTo>
                    <a:pt x="955" y="2656"/>
                    <a:pt x="756" y="2127"/>
                    <a:pt x="718" y="1749"/>
                  </a:cubicBezTo>
                  <a:cubicBezTo>
                    <a:pt x="718" y="1749"/>
                    <a:pt x="577" y="2184"/>
                    <a:pt x="662" y="2458"/>
                  </a:cubicBezTo>
                  <a:cubicBezTo>
                    <a:pt x="662" y="2458"/>
                    <a:pt x="255" y="1815"/>
                    <a:pt x="218" y="1286"/>
                  </a:cubicBezTo>
                  <a:lnTo>
                    <a:pt x="218" y="1286"/>
                  </a:lnTo>
                  <a:cubicBezTo>
                    <a:pt x="218" y="1286"/>
                    <a:pt x="0" y="2732"/>
                    <a:pt x="643" y="4168"/>
                  </a:cubicBezTo>
                  <a:lnTo>
                    <a:pt x="2533" y="4168"/>
                  </a:lnTo>
                  <a:cubicBezTo>
                    <a:pt x="2533" y="4169"/>
                    <a:pt x="2533" y="4169"/>
                    <a:pt x="2533" y="4169"/>
                  </a:cubicBezTo>
                  <a:cubicBezTo>
                    <a:pt x="2548" y="4169"/>
                    <a:pt x="2335" y="3171"/>
                    <a:pt x="2382" y="2590"/>
                  </a:cubicBezTo>
                  <a:lnTo>
                    <a:pt x="2382" y="2590"/>
                  </a:lnTo>
                  <a:cubicBezTo>
                    <a:pt x="2382" y="2590"/>
                    <a:pt x="2155" y="2883"/>
                    <a:pt x="2146" y="3308"/>
                  </a:cubicBezTo>
                  <a:cubicBezTo>
                    <a:pt x="2146" y="3308"/>
                    <a:pt x="1957" y="2231"/>
                    <a:pt x="1994" y="1626"/>
                  </a:cubicBezTo>
                  <a:lnTo>
                    <a:pt x="1994" y="1626"/>
                  </a:lnTo>
                  <a:cubicBezTo>
                    <a:pt x="1994" y="1626"/>
                    <a:pt x="1682" y="2137"/>
                    <a:pt x="1682" y="2571"/>
                  </a:cubicBezTo>
                  <a:cubicBezTo>
                    <a:pt x="1673" y="2316"/>
                    <a:pt x="1635" y="1390"/>
                    <a:pt x="1682" y="974"/>
                  </a:cubicBezTo>
                  <a:lnTo>
                    <a:pt x="1682" y="974"/>
                  </a:lnTo>
                  <a:cubicBezTo>
                    <a:pt x="1682" y="974"/>
                    <a:pt x="1342" y="1881"/>
                    <a:pt x="1352" y="2155"/>
                  </a:cubicBezTo>
                  <a:cubicBezTo>
                    <a:pt x="1352" y="2155"/>
                    <a:pt x="1182" y="615"/>
                    <a:pt x="1380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7"/>
            <p:cNvSpPr/>
            <p:nvPr/>
          </p:nvSpPr>
          <p:spPr>
            <a:xfrm>
              <a:off x="174353" y="4251004"/>
              <a:ext cx="371260" cy="298597"/>
            </a:xfrm>
            <a:custGeom>
              <a:avLst/>
              <a:gdLst/>
              <a:ahLst/>
              <a:cxnLst/>
              <a:rect l="l" t="t" r="r" b="b"/>
              <a:pathLst>
                <a:path w="1870" h="1504" extrusionOk="0">
                  <a:moveTo>
                    <a:pt x="1484" y="10"/>
                  </a:moveTo>
                  <a:cubicBezTo>
                    <a:pt x="1480" y="12"/>
                    <a:pt x="1482" y="19"/>
                    <a:pt x="1489" y="32"/>
                  </a:cubicBezTo>
                  <a:lnTo>
                    <a:pt x="1489" y="32"/>
                  </a:lnTo>
                  <a:cubicBezTo>
                    <a:pt x="1487" y="25"/>
                    <a:pt x="1486" y="17"/>
                    <a:pt x="1484" y="10"/>
                  </a:cubicBezTo>
                  <a:close/>
                  <a:moveTo>
                    <a:pt x="860" y="0"/>
                  </a:moveTo>
                  <a:lnTo>
                    <a:pt x="860" y="0"/>
                  </a:lnTo>
                  <a:cubicBezTo>
                    <a:pt x="1012" y="322"/>
                    <a:pt x="823" y="983"/>
                    <a:pt x="823" y="983"/>
                  </a:cubicBezTo>
                  <a:cubicBezTo>
                    <a:pt x="709" y="851"/>
                    <a:pt x="596" y="596"/>
                    <a:pt x="596" y="596"/>
                  </a:cubicBezTo>
                  <a:cubicBezTo>
                    <a:pt x="501" y="785"/>
                    <a:pt x="549" y="1172"/>
                    <a:pt x="520" y="1191"/>
                  </a:cubicBezTo>
                  <a:cubicBezTo>
                    <a:pt x="518" y="1193"/>
                    <a:pt x="516" y="1194"/>
                    <a:pt x="512" y="1194"/>
                  </a:cubicBezTo>
                  <a:cubicBezTo>
                    <a:pt x="454" y="1194"/>
                    <a:pt x="208" y="889"/>
                    <a:pt x="208" y="889"/>
                  </a:cubicBezTo>
                  <a:lnTo>
                    <a:pt x="208" y="889"/>
                  </a:lnTo>
                  <a:cubicBezTo>
                    <a:pt x="208" y="889"/>
                    <a:pt x="397" y="1352"/>
                    <a:pt x="360" y="1371"/>
                  </a:cubicBezTo>
                  <a:cubicBezTo>
                    <a:pt x="357" y="1373"/>
                    <a:pt x="352" y="1374"/>
                    <a:pt x="346" y="1374"/>
                  </a:cubicBezTo>
                  <a:cubicBezTo>
                    <a:pt x="274" y="1374"/>
                    <a:pt x="0" y="1229"/>
                    <a:pt x="0" y="1229"/>
                  </a:cubicBezTo>
                  <a:lnTo>
                    <a:pt x="0" y="1229"/>
                  </a:lnTo>
                  <a:lnTo>
                    <a:pt x="284" y="1503"/>
                  </a:lnTo>
                  <a:lnTo>
                    <a:pt x="1711" y="1503"/>
                  </a:lnTo>
                  <a:cubicBezTo>
                    <a:pt x="1870" y="558"/>
                    <a:pt x="1540" y="131"/>
                    <a:pt x="1489" y="32"/>
                  </a:cubicBezTo>
                  <a:lnTo>
                    <a:pt x="1489" y="32"/>
                  </a:lnTo>
                  <a:cubicBezTo>
                    <a:pt x="1571" y="477"/>
                    <a:pt x="1333" y="879"/>
                    <a:pt x="1333" y="879"/>
                  </a:cubicBezTo>
                  <a:cubicBezTo>
                    <a:pt x="1248" y="520"/>
                    <a:pt x="860" y="1"/>
                    <a:pt x="860" y="0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7"/>
            <p:cNvSpPr/>
            <p:nvPr/>
          </p:nvSpPr>
          <p:spPr>
            <a:xfrm>
              <a:off x="-482396" y="4506099"/>
              <a:ext cx="3615987" cy="105433"/>
            </a:xfrm>
            <a:custGeom>
              <a:avLst/>
              <a:gdLst/>
              <a:ahLst/>
              <a:cxnLst/>
              <a:rect l="l" t="t" r="r" b="b"/>
              <a:pathLst>
                <a:path w="19006" h="531" extrusionOk="0">
                  <a:moveTo>
                    <a:pt x="1" y="1"/>
                  </a:moveTo>
                  <a:cubicBezTo>
                    <a:pt x="1" y="1"/>
                    <a:pt x="4168" y="530"/>
                    <a:pt x="8440" y="530"/>
                  </a:cubicBezTo>
                  <a:cubicBezTo>
                    <a:pt x="12721" y="530"/>
                    <a:pt x="19006" y="1"/>
                    <a:pt x="19006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37"/>
          <p:cNvGrpSpPr/>
          <p:nvPr/>
        </p:nvGrpSpPr>
        <p:grpSpPr>
          <a:xfrm>
            <a:off x="7955498" y="498100"/>
            <a:ext cx="1419073" cy="3443653"/>
            <a:chOff x="3594050" y="3357900"/>
            <a:chExt cx="169900" cy="412300"/>
          </a:xfrm>
        </p:grpSpPr>
        <p:sp>
          <p:nvSpPr>
            <p:cNvPr id="891" name="Google Shape;891;p37"/>
            <p:cNvSpPr/>
            <p:nvPr/>
          </p:nvSpPr>
          <p:spPr>
            <a:xfrm>
              <a:off x="3700125" y="3618975"/>
              <a:ext cx="21050" cy="72075"/>
            </a:xfrm>
            <a:custGeom>
              <a:avLst/>
              <a:gdLst/>
              <a:ahLst/>
              <a:cxnLst/>
              <a:rect l="l" t="t" r="r" b="b"/>
              <a:pathLst>
                <a:path w="842" h="2883" extrusionOk="0">
                  <a:moveTo>
                    <a:pt x="57" y="0"/>
                  </a:moveTo>
                  <a:lnTo>
                    <a:pt x="0" y="95"/>
                  </a:lnTo>
                  <a:cubicBezTo>
                    <a:pt x="766" y="671"/>
                    <a:pt x="738" y="2146"/>
                    <a:pt x="624" y="2883"/>
                  </a:cubicBezTo>
                  <a:lnTo>
                    <a:pt x="662" y="2883"/>
                  </a:lnTo>
                  <a:cubicBezTo>
                    <a:pt x="785" y="2146"/>
                    <a:pt x="842" y="596"/>
                    <a:pt x="57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7"/>
            <p:cNvSpPr/>
            <p:nvPr/>
          </p:nvSpPr>
          <p:spPr>
            <a:xfrm>
              <a:off x="3713625" y="3686550"/>
              <a:ext cx="5425" cy="12775"/>
            </a:xfrm>
            <a:custGeom>
              <a:avLst/>
              <a:gdLst/>
              <a:ahLst/>
              <a:cxnLst/>
              <a:rect l="l" t="t" r="r" b="b"/>
              <a:pathLst>
                <a:path w="217" h="511" extrusionOk="0">
                  <a:moveTo>
                    <a:pt x="99" y="0"/>
                  </a:moveTo>
                  <a:cubicBezTo>
                    <a:pt x="8" y="0"/>
                    <a:pt x="0" y="343"/>
                    <a:pt x="75" y="511"/>
                  </a:cubicBezTo>
                  <a:cubicBezTo>
                    <a:pt x="75" y="511"/>
                    <a:pt x="198" y="236"/>
                    <a:pt x="188" y="161"/>
                  </a:cubicBezTo>
                  <a:cubicBezTo>
                    <a:pt x="179" y="95"/>
                    <a:pt x="217" y="10"/>
                    <a:pt x="103" y="0"/>
                  </a:cubicBezTo>
                  <a:cubicBezTo>
                    <a:pt x="102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7"/>
            <p:cNvSpPr/>
            <p:nvPr/>
          </p:nvSpPr>
          <p:spPr>
            <a:xfrm>
              <a:off x="3594050" y="3676850"/>
              <a:ext cx="19150" cy="92400"/>
            </a:xfrm>
            <a:custGeom>
              <a:avLst/>
              <a:gdLst/>
              <a:ahLst/>
              <a:cxnLst/>
              <a:rect l="l" t="t" r="r" b="b"/>
              <a:pathLst>
                <a:path w="766" h="3696" extrusionOk="0">
                  <a:moveTo>
                    <a:pt x="766" y="1"/>
                  </a:moveTo>
                  <a:lnTo>
                    <a:pt x="529" y="237"/>
                  </a:lnTo>
                  <a:cubicBezTo>
                    <a:pt x="529" y="237"/>
                    <a:pt x="57" y="2316"/>
                    <a:pt x="0" y="3696"/>
                  </a:cubicBezTo>
                  <a:lnTo>
                    <a:pt x="321" y="3696"/>
                  </a:lnTo>
                  <a:cubicBezTo>
                    <a:pt x="321" y="3696"/>
                    <a:pt x="416" y="1617"/>
                    <a:pt x="7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7"/>
            <p:cNvSpPr/>
            <p:nvPr/>
          </p:nvSpPr>
          <p:spPr>
            <a:xfrm>
              <a:off x="3601600" y="3595225"/>
              <a:ext cx="44675" cy="97725"/>
            </a:xfrm>
            <a:custGeom>
              <a:avLst/>
              <a:gdLst/>
              <a:ahLst/>
              <a:cxnLst/>
              <a:rect l="l" t="t" r="r" b="b"/>
              <a:pathLst>
                <a:path w="1787" h="3909" extrusionOk="0">
                  <a:moveTo>
                    <a:pt x="866" y="1"/>
                  </a:moveTo>
                  <a:cubicBezTo>
                    <a:pt x="1" y="1"/>
                    <a:pt x="82" y="2990"/>
                    <a:pt x="180" y="3908"/>
                  </a:cubicBezTo>
                  <a:lnTo>
                    <a:pt x="322" y="3814"/>
                  </a:lnTo>
                  <a:cubicBezTo>
                    <a:pt x="407" y="3322"/>
                    <a:pt x="1787" y="336"/>
                    <a:pt x="1031" y="34"/>
                  </a:cubicBezTo>
                  <a:cubicBezTo>
                    <a:pt x="972" y="11"/>
                    <a:pt x="917" y="1"/>
                    <a:pt x="8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7"/>
            <p:cNvSpPr/>
            <p:nvPr/>
          </p:nvSpPr>
          <p:spPr>
            <a:xfrm>
              <a:off x="3678150" y="3683225"/>
              <a:ext cx="16575" cy="86025"/>
            </a:xfrm>
            <a:custGeom>
              <a:avLst/>
              <a:gdLst/>
              <a:ahLst/>
              <a:cxnLst/>
              <a:rect l="l" t="t" r="r" b="b"/>
              <a:pathLst>
                <a:path w="663" h="3441" extrusionOk="0">
                  <a:moveTo>
                    <a:pt x="511" y="1"/>
                  </a:moveTo>
                  <a:cubicBezTo>
                    <a:pt x="511" y="1"/>
                    <a:pt x="48" y="2061"/>
                    <a:pt x="1" y="3441"/>
                  </a:cubicBezTo>
                  <a:lnTo>
                    <a:pt x="322" y="3441"/>
                  </a:lnTo>
                  <a:cubicBezTo>
                    <a:pt x="312" y="3441"/>
                    <a:pt x="312" y="1607"/>
                    <a:pt x="662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7"/>
            <p:cNvSpPr/>
            <p:nvPr/>
          </p:nvSpPr>
          <p:spPr>
            <a:xfrm>
              <a:off x="3676025" y="3607825"/>
              <a:ext cx="27225" cy="93400"/>
            </a:xfrm>
            <a:custGeom>
              <a:avLst/>
              <a:gdLst/>
              <a:ahLst/>
              <a:cxnLst/>
              <a:rect l="l" t="t" r="r" b="b"/>
              <a:pathLst>
                <a:path w="1089" h="3736" extrusionOk="0">
                  <a:moveTo>
                    <a:pt x="818" y="0"/>
                  </a:moveTo>
                  <a:cubicBezTo>
                    <a:pt x="728" y="0"/>
                    <a:pt x="613" y="76"/>
                    <a:pt x="473" y="267"/>
                  </a:cubicBezTo>
                  <a:cubicBezTo>
                    <a:pt x="38" y="872"/>
                    <a:pt x="0" y="1514"/>
                    <a:pt x="10" y="1798"/>
                  </a:cubicBezTo>
                  <a:cubicBezTo>
                    <a:pt x="29" y="2081"/>
                    <a:pt x="520" y="3111"/>
                    <a:pt x="473" y="3669"/>
                  </a:cubicBezTo>
                  <a:lnTo>
                    <a:pt x="596" y="3735"/>
                  </a:lnTo>
                  <a:cubicBezTo>
                    <a:pt x="728" y="3357"/>
                    <a:pt x="851" y="2913"/>
                    <a:pt x="832" y="2762"/>
                  </a:cubicBezTo>
                  <a:cubicBezTo>
                    <a:pt x="804" y="2601"/>
                    <a:pt x="860" y="1694"/>
                    <a:pt x="1031" y="692"/>
                  </a:cubicBezTo>
                  <a:cubicBezTo>
                    <a:pt x="1089" y="362"/>
                    <a:pt x="1014" y="0"/>
                    <a:pt x="818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7"/>
            <p:cNvSpPr/>
            <p:nvPr/>
          </p:nvSpPr>
          <p:spPr>
            <a:xfrm>
              <a:off x="3662325" y="3357900"/>
              <a:ext cx="10650" cy="28850"/>
            </a:xfrm>
            <a:custGeom>
              <a:avLst/>
              <a:gdLst/>
              <a:ahLst/>
              <a:cxnLst/>
              <a:rect l="l" t="t" r="r" b="b"/>
              <a:pathLst>
                <a:path w="426" h="1154" extrusionOk="0">
                  <a:moveTo>
                    <a:pt x="369" y="0"/>
                  </a:moveTo>
                  <a:lnTo>
                    <a:pt x="0" y="1012"/>
                  </a:lnTo>
                  <a:lnTo>
                    <a:pt x="104" y="1153"/>
                  </a:lnTo>
                  <a:lnTo>
                    <a:pt x="426" y="1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3610100" y="3390775"/>
              <a:ext cx="106575" cy="254550"/>
            </a:xfrm>
            <a:custGeom>
              <a:avLst/>
              <a:gdLst/>
              <a:ahLst/>
              <a:cxnLst/>
              <a:rect l="l" t="t" r="r" b="b"/>
              <a:pathLst>
                <a:path w="4263" h="10182" extrusionOk="0">
                  <a:moveTo>
                    <a:pt x="2362" y="1"/>
                  </a:moveTo>
                  <a:cubicBezTo>
                    <a:pt x="2164" y="1"/>
                    <a:pt x="1730" y="292"/>
                    <a:pt x="1730" y="292"/>
                  </a:cubicBezTo>
                  <a:cubicBezTo>
                    <a:pt x="2288" y="793"/>
                    <a:pt x="993" y="2390"/>
                    <a:pt x="823" y="3949"/>
                  </a:cubicBezTo>
                  <a:cubicBezTo>
                    <a:pt x="738" y="4649"/>
                    <a:pt x="539" y="6114"/>
                    <a:pt x="379" y="7078"/>
                  </a:cubicBezTo>
                  <a:cubicBezTo>
                    <a:pt x="256" y="7493"/>
                    <a:pt x="1" y="8438"/>
                    <a:pt x="180" y="9346"/>
                  </a:cubicBezTo>
                  <a:cubicBezTo>
                    <a:pt x="253" y="9733"/>
                    <a:pt x="1716" y="10182"/>
                    <a:pt x="3083" y="10182"/>
                  </a:cubicBezTo>
                  <a:cubicBezTo>
                    <a:pt x="3318" y="10182"/>
                    <a:pt x="3550" y="10169"/>
                    <a:pt x="3772" y="10140"/>
                  </a:cubicBezTo>
                  <a:cubicBezTo>
                    <a:pt x="3772" y="10140"/>
                    <a:pt x="4263" y="9374"/>
                    <a:pt x="4055" y="8939"/>
                  </a:cubicBezTo>
                  <a:cubicBezTo>
                    <a:pt x="3922" y="8643"/>
                    <a:pt x="3766" y="8587"/>
                    <a:pt x="3601" y="8587"/>
                  </a:cubicBezTo>
                  <a:cubicBezTo>
                    <a:pt x="3500" y="8587"/>
                    <a:pt x="3396" y="8607"/>
                    <a:pt x="3291" y="8607"/>
                  </a:cubicBezTo>
                  <a:cubicBezTo>
                    <a:pt x="3199" y="8607"/>
                    <a:pt x="3107" y="8591"/>
                    <a:pt x="3016" y="8533"/>
                  </a:cubicBezTo>
                  <a:cubicBezTo>
                    <a:pt x="2694" y="8334"/>
                    <a:pt x="2345" y="8023"/>
                    <a:pt x="2061" y="7720"/>
                  </a:cubicBezTo>
                  <a:cubicBezTo>
                    <a:pt x="2042" y="7503"/>
                    <a:pt x="2014" y="7257"/>
                    <a:pt x="1948" y="7191"/>
                  </a:cubicBezTo>
                  <a:cubicBezTo>
                    <a:pt x="1863" y="7096"/>
                    <a:pt x="1721" y="7030"/>
                    <a:pt x="1541" y="7021"/>
                  </a:cubicBezTo>
                  <a:cubicBezTo>
                    <a:pt x="1305" y="6123"/>
                    <a:pt x="1135" y="4923"/>
                    <a:pt x="1314" y="3902"/>
                  </a:cubicBezTo>
                  <a:cubicBezTo>
                    <a:pt x="1551" y="2494"/>
                    <a:pt x="2439" y="774"/>
                    <a:pt x="2458" y="103"/>
                  </a:cubicBezTo>
                  <a:cubicBezTo>
                    <a:pt x="2462" y="29"/>
                    <a:pt x="2424" y="1"/>
                    <a:pt x="2362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7"/>
            <p:cNvSpPr/>
            <p:nvPr/>
          </p:nvSpPr>
          <p:spPr>
            <a:xfrm>
              <a:off x="3610100" y="3390500"/>
              <a:ext cx="102575" cy="254825"/>
            </a:xfrm>
            <a:custGeom>
              <a:avLst/>
              <a:gdLst/>
              <a:ahLst/>
              <a:cxnLst/>
              <a:rect l="l" t="t" r="r" b="b"/>
              <a:pathLst>
                <a:path w="4103" h="10193" extrusionOk="0">
                  <a:moveTo>
                    <a:pt x="2345" y="1"/>
                  </a:moveTo>
                  <a:lnTo>
                    <a:pt x="2345" y="1"/>
                  </a:lnTo>
                  <a:cubicBezTo>
                    <a:pt x="2137" y="29"/>
                    <a:pt x="1730" y="303"/>
                    <a:pt x="1730" y="303"/>
                  </a:cubicBezTo>
                  <a:cubicBezTo>
                    <a:pt x="2288" y="804"/>
                    <a:pt x="993" y="2401"/>
                    <a:pt x="823" y="3960"/>
                  </a:cubicBezTo>
                  <a:cubicBezTo>
                    <a:pt x="738" y="4660"/>
                    <a:pt x="539" y="6125"/>
                    <a:pt x="379" y="7089"/>
                  </a:cubicBezTo>
                  <a:cubicBezTo>
                    <a:pt x="256" y="7504"/>
                    <a:pt x="1" y="8449"/>
                    <a:pt x="180" y="9357"/>
                  </a:cubicBezTo>
                  <a:cubicBezTo>
                    <a:pt x="253" y="9744"/>
                    <a:pt x="1716" y="10193"/>
                    <a:pt x="3083" y="10193"/>
                  </a:cubicBezTo>
                  <a:cubicBezTo>
                    <a:pt x="3318" y="10193"/>
                    <a:pt x="3550" y="10180"/>
                    <a:pt x="3772" y="10151"/>
                  </a:cubicBezTo>
                  <a:cubicBezTo>
                    <a:pt x="3772" y="10151"/>
                    <a:pt x="4065" y="9678"/>
                    <a:pt x="4102" y="9262"/>
                  </a:cubicBezTo>
                  <a:cubicBezTo>
                    <a:pt x="2751" y="9262"/>
                    <a:pt x="1352" y="8931"/>
                    <a:pt x="1125" y="8629"/>
                  </a:cubicBezTo>
                  <a:cubicBezTo>
                    <a:pt x="530" y="7835"/>
                    <a:pt x="1267" y="7410"/>
                    <a:pt x="1069" y="4414"/>
                  </a:cubicBezTo>
                  <a:cubicBezTo>
                    <a:pt x="974" y="3091"/>
                    <a:pt x="2335" y="917"/>
                    <a:pt x="2345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7"/>
            <p:cNvSpPr/>
            <p:nvPr/>
          </p:nvSpPr>
          <p:spPr>
            <a:xfrm>
              <a:off x="3604425" y="3394525"/>
              <a:ext cx="104700" cy="251000"/>
            </a:xfrm>
            <a:custGeom>
              <a:avLst/>
              <a:gdLst/>
              <a:ahLst/>
              <a:cxnLst/>
              <a:rect l="l" t="t" r="r" b="b"/>
              <a:pathLst>
                <a:path w="4188" h="10040" extrusionOk="0">
                  <a:moveTo>
                    <a:pt x="2184" y="0"/>
                  </a:moveTo>
                  <a:lnTo>
                    <a:pt x="2184" y="0"/>
                  </a:lnTo>
                  <a:cubicBezTo>
                    <a:pt x="2033" y="76"/>
                    <a:pt x="1957" y="142"/>
                    <a:pt x="1957" y="142"/>
                  </a:cubicBezTo>
                  <a:cubicBezTo>
                    <a:pt x="2515" y="643"/>
                    <a:pt x="1220" y="2240"/>
                    <a:pt x="1050" y="3799"/>
                  </a:cubicBezTo>
                  <a:cubicBezTo>
                    <a:pt x="918" y="4943"/>
                    <a:pt x="681" y="6360"/>
                    <a:pt x="559" y="6899"/>
                  </a:cubicBezTo>
                  <a:cubicBezTo>
                    <a:pt x="473" y="7324"/>
                    <a:pt x="1" y="8336"/>
                    <a:pt x="388" y="9337"/>
                  </a:cubicBezTo>
                  <a:cubicBezTo>
                    <a:pt x="521" y="9689"/>
                    <a:pt x="1865" y="10040"/>
                    <a:pt x="3192" y="10040"/>
                  </a:cubicBezTo>
                  <a:cubicBezTo>
                    <a:pt x="3471" y="10040"/>
                    <a:pt x="3751" y="10024"/>
                    <a:pt x="4017" y="9990"/>
                  </a:cubicBezTo>
                  <a:cubicBezTo>
                    <a:pt x="4017" y="9990"/>
                    <a:pt x="4103" y="9923"/>
                    <a:pt x="4188" y="9574"/>
                  </a:cubicBezTo>
                  <a:cubicBezTo>
                    <a:pt x="3753" y="9356"/>
                    <a:pt x="1201" y="9328"/>
                    <a:pt x="880" y="8846"/>
                  </a:cubicBezTo>
                  <a:cubicBezTo>
                    <a:pt x="360" y="8033"/>
                    <a:pt x="1012" y="6663"/>
                    <a:pt x="1059" y="6389"/>
                  </a:cubicBezTo>
                  <a:cubicBezTo>
                    <a:pt x="1230" y="5482"/>
                    <a:pt x="1116" y="4366"/>
                    <a:pt x="1182" y="3705"/>
                  </a:cubicBezTo>
                  <a:cubicBezTo>
                    <a:pt x="1305" y="2259"/>
                    <a:pt x="2647" y="520"/>
                    <a:pt x="2184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7"/>
            <p:cNvSpPr/>
            <p:nvPr/>
          </p:nvSpPr>
          <p:spPr>
            <a:xfrm>
              <a:off x="3656425" y="3404200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454" y="1"/>
                  </a:moveTo>
                  <a:lnTo>
                    <a:pt x="10" y="114"/>
                  </a:lnTo>
                  <a:lnTo>
                    <a:pt x="0" y="350"/>
                  </a:lnTo>
                  <a:cubicBezTo>
                    <a:pt x="0" y="350"/>
                    <a:pt x="350" y="331"/>
                    <a:pt x="454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3607500" y="3583775"/>
              <a:ext cx="96675" cy="63275"/>
            </a:xfrm>
            <a:custGeom>
              <a:avLst/>
              <a:gdLst/>
              <a:ahLst/>
              <a:cxnLst/>
              <a:rect l="l" t="t" r="r" b="b"/>
              <a:pathLst>
                <a:path w="3867" h="2531" extrusionOk="0">
                  <a:moveTo>
                    <a:pt x="237" y="0"/>
                  </a:moveTo>
                  <a:cubicBezTo>
                    <a:pt x="114" y="492"/>
                    <a:pt x="1" y="1191"/>
                    <a:pt x="237" y="1834"/>
                  </a:cubicBezTo>
                  <a:cubicBezTo>
                    <a:pt x="376" y="2182"/>
                    <a:pt x="1703" y="2531"/>
                    <a:pt x="3015" y="2531"/>
                  </a:cubicBezTo>
                  <a:cubicBezTo>
                    <a:pt x="3303" y="2531"/>
                    <a:pt x="3592" y="2514"/>
                    <a:pt x="3866" y="2476"/>
                  </a:cubicBezTo>
                  <a:lnTo>
                    <a:pt x="3847" y="2420"/>
                  </a:lnTo>
                  <a:cubicBezTo>
                    <a:pt x="3622" y="2449"/>
                    <a:pt x="3389" y="2462"/>
                    <a:pt x="3156" y="2462"/>
                  </a:cubicBezTo>
                  <a:cubicBezTo>
                    <a:pt x="1805" y="2462"/>
                    <a:pt x="429" y="2018"/>
                    <a:pt x="284" y="1663"/>
                  </a:cubicBezTo>
                  <a:cubicBezTo>
                    <a:pt x="67" y="1078"/>
                    <a:pt x="133" y="473"/>
                    <a:pt x="237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7"/>
            <p:cNvSpPr/>
            <p:nvPr/>
          </p:nvSpPr>
          <p:spPr>
            <a:xfrm>
              <a:off x="3623575" y="3596525"/>
              <a:ext cx="13500" cy="38075"/>
            </a:xfrm>
            <a:custGeom>
              <a:avLst/>
              <a:gdLst/>
              <a:ahLst/>
              <a:cxnLst/>
              <a:rect l="l" t="t" r="r" b="b"/>
              <a:pathLst>
                <a:path w="540" h="1523" extrusionOk="0">
                  <a:moveTo>
                    <a:pt x="426" y="1"/>
                  </a:moveTo>
                  <a:cubicBezTo>
                    <a:pt x="0" y="577"/>
                    <a:pt x="256" y="1522"/>
                    <a:pt x="256" y="1522"/>
                  </a:cubicBezTo>
                  <a:lnTo>
                    <a:pt x="539" y="1437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7"/>
            <p:cNvSpPr/>
            <p:nvPr/>
          </p:nvSpPr>
          <p:spPr>
            <a:xfrm>
              <a:off x="3689725" y="3613525"/>
              <a:ext cx="11375" cy="30275"/>
            </a:xfrm>
            <a:custGeom>
              <a:avLst/>
              <a:gdLst/>
              <a:ahLst/>
              <a:cxnLst/>
              <a:rect l="l" t="t" r="r" b="b"/>
              <a:pathLst>
                <a:path w="455" h="1211" extrusionOk="0">
                  <a:moveTo>
                    <a:pt x="303" y="1"/>
                  </a:moveTo>
                  <a:cubicBezTo>
                    <a:pt x="1" y="473"/>
                    <a:pt x="237" y="1211"/>
                    <a:pt x="237" y="1211"/>
                  </a:cubicBezTo>
                  <a:lnTo>
                    <a:pt x="454" y="11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7"/>
            <p:cNvSpPr/>
            <p:nvPr/>
          </p:nvSpPr>
          <p:spPr>
            <a:xfrm>
              <a:off x="3632075" y="3392575"/>
              <a:ext cx="18925" cy="9400"/>
            </a:xfrm>
            <a:custGeom>
              <a:avLst/>
              <a:gdLst/>
              <a:ahLst/>
              <a:cxnLst/>
              <a:rect l="l" t="t" r="r" b="b"/>
              <a:pathLst>
                <a:path w="757" h="376" extrusionOk="0">
                  <a:moveTo>
                    <a:pt x="75" y="1"/>
                  </a:moveTo>
                  <a:cubicBezTo>
                    <a:pt x="29" y="1"/>
                    <a:pt x="1" y="15"/>
                    <a:pt x="1" y="50"/>
                  </a:cubicBezTo>
                  <a:cubicBezTo>
                    <a:pt x="1" y="201"/>
                    <a:pt x="124" y="296"/>
                    <a:pt x="246" y="362"/>
                  </a:cubicBezTo>
                  <a:cubicBezTo>
                    <a:pt x="269" y="372"/>
                    <a:pt x="300" y="376"/>
                    <a:pt x="334" y="376"/>
                  </a:cubicBezTo>
                  <a:cubicBezTo>
                    <a:pt x="496" y="376"/>
                    <a:pt x="749" y="283"/>
                    <a:pt x="757" y="267"/>
                  </a:cubicBezTo>
                  <a:cubicBezTo>
                    <a:pt x="757" y="244"/>
                    <a:pt x="266" y="1"/>
                    <a:pt x="75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7"/>
            <p:cNvSpPr/>
            <p:nvPr/>
          </p:nvSpPr>
          <p:spPr>
            <a:xfrm>
              <a:off x="3627600" y="3379100"/>
              <a:ext cx="49150" cy="30400"/>
            </a:xfrm>
            <a:custGeom>
              <a:avLst/>
              <a:gdLst/>
              <a:ahLst/>
              <a:cxnLst/>
              <a:rect l="l" t="t" r="r" b="b"/>
              <a:pathLst>
                <a:path w="1966" h="1216" extrusionOk="0">
                  <a:moveTo>
                    <a:pt x="1371" y="1"/>
                  </a:moveTo>
                  <a:cubicBezTo>
                    <a:pt x="1095" y="1"/>
                    <a:pt x="793" y="343"/>
                    <a:pt x="728" y="343"/>
                  </a:cubicBezTo>
                  <a:cubicBezTo>
                    <a:pt x="643" y="343"/>
                    <a:pt x="558" y="239"/>
                    <a:pt x="454" y="192"/>
                  </a:cubicBezTo>
                  <a:cubicBezTo>
                    <a:pt x="443" y="188"/>
                    <a:pt x="429" y="186"/>
                    <a:pt x="415" y="186"/>
                  </a:cubicBezTo>
                  <a:cubicBezTo>
                    <a:pt x="292" y="186"/>
                    <a:pt x="62" y="316"/>
                    <a:pt x="28" y="400"/>
                  </a:cubicBezTo>
                  <a:cubicBezTo>
                    <a:pt x="0" y="494"/>
                    <a:pt x="180" y="589"/>
                    <a:pt x="359" y="636"/>
                  </a:cubicBezTo>
                  <a:cubicBezTo>
                    <a:pt x="359" y="636"/>
                    <a:pt x="901" y="1215"/>
                    <a:pt x="1281" y="1215"/>
                  </a:cubicBezTo>
                  <a:cubicBezTo>
                    <a:pt x="1330" y="1215"/>
                    <a:pt x="1376" y="1206"/>
                    <a:pt x="1418" y="1184"/>
                  </a:cubicBezTo>
                  <a:cubicBezTo>
                    <a:pt x="1966" y="920"/>
                    <a:pt x="1805" y="192"/>
                    <a:pt x="1503" y="31"/>
                  </a:cubicBezTo>
                  <a:cubicBezTo>
                    <a:pt x="1460" y="10"/>
                    <a:pt x="1416" y="1"/>
                    <a:pt x="1371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7"/>
            <p:cNvSpPr/>
            <p:nvPr/>
          </p:nvSpPr>
          <p:spPr>
            <a:xfrm>
              <a:off x="3639875" y="3392625"/>
              <a:ext cx="32625" cy="17050"/>
            </a:xfrm>
            <a:custGeom>
              <a:avLst/>
              <a:gdLst/>
              <a:ahLst/>
              <a:cxnLst/>
              <a:rect l="l" t="t" r="r" b="b"/>
              <a:pathLst>
                <a:path w="1305" h="682" extrusionOk="0">
                  <a:moveTo>
                    <a:pt x="1286" y="1"/>
                  </a:moveTo>
                  <a:lnTo>
                    <a:pt x="1286" y="1"/>
                  </a:lnTo>
                  <a:cubicBezTo>
                    <a:pt x="1248" y="142"/>
                    <a:pt x="1163" y="294"/>
                    <a:pt x="1012" y="416"/>
                  </a:cubicBezTo>
                  <a:cubicBezTo>
                    <a:pt x="947" y="469"/>
                    <a:pt x="863" y="490"/>
                    <a:pt x="771" y="490"/>
                  </a:cubicBezTo>
                  <a:cubicBezTo>
                    <a:pt x="528" y="490"/>
                    <a:pt x="220" y="344"/>
                    <a:pt x="1" y="227"/>
                  </a:cubicBezTo>
                  <a:lnTo>
                    <a:pt x="1" y="227"/>
                  </a:lnTo>
                  <a:cubicBezTo>
                    <a:pt x="185" y="396"/>
                    <a:pt x="541" y="681"/>
                    <a:pt x="800" y="681"/>
                  </a:cubicBezTo>
                  <a:cubicBezTo>
                    <a:pt x="846" y="681"/>
                    <a:pt x="889" y="672"/>
                    <a:pt x="927" y="653"/>
                  </a:cubicBezTo>
                  <a:cubicBezTo>
                    <a:pt x="1210" y="511"/>
                    <a:pt x="1305" y="246"/>
                    <a:pt x="1286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7"/>
            <p:cNvSpPr/>
            <p:nvPr/>
          </p:nvSpPr>
          <p:spPr>
            <a:xfrm>
              <a:off x="3668700" y="3382450"/>
              <a:ext cx="20100" cy="10200"/>
            </a:xfrm>
            <a:custGeom>
              <a:avLst/>
              <a:gdLst/>
              <a:ahLst/>
              <a:cxnLst/>
              <a:rect l="l" t="t" r="r" b="b"/>
              <a:pathLst>
                <a:path w="804" h="408" extrusionOk="0">
                  <a:moveTo>
                    <a:pt x="566" y="0"/>
                  </a:moveTo>
                  <a:cubicBezTo>
                    <a:pt x="391" y="0"/>
                    <a:pt x="135" y="156"/>
                    <a:pt x="1" y="304"/>
                  </a:cubicBezTo>
                  <a:lnTo>
                    <a:pt x="29" y="408"/>
                  </a:lnTo>
                  <a:cubicBezTo>
                    <a:pt x="511" y="398"/>
                    <a:pt x="804" y="398"/>
                    <a:pt x="738" y="124"/>
                  </a:cubicBezTo>
                  <a:cubicBezTo>
                    <a:pt x="713" y="36"/>
                    <a:pt x="649" y="0"/>
                    <a:pt x="566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7"/>
            <p:cNvSpPr/>
            <p:nvPr/>
          </p:nvSpPr>
          <p:spPr>
            <a:xfrm>
              <a:off x="3667525" y="3360725"/>
              <a:ext cx="22475" cy="28150"/>
            </a:xfrm>
            <a:custGeom>
              <a:avLst/>
              <a:gdLst/>
              <a:ahLst/>
              <a:cxnLst/>
              <a:rect l="l" t="t" r="r" b="b"/>
              <a:pathLst>
                <a:path w="899" h="1126" extrusionOk="0">
                  <a:moveTo>
                    <a:pt x="851" y="1"/>
                  </a:moveTo>
                  <a:lnTo>
                    <a:pt x="0" y="927"/>
                  </a:lnTo>
                  <a:lnTo>
                    <a:pt x="76" y="1125"/>
                  </a:lnTo>
                  <a:lnTo>
                    <a:pt x="898" y="3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7"/>
            <p:cNvSpPr/>
            <p:nvPr/>
          </p:nvSpPr>
          <p:spPr>
            <a:xfrm>
              <a:off x="3646975" y="3675675"/>
              <a:ext cx="17250" cy="93575"/>
            </a:xfrm>
            <a:custGeom>
              <a:avLst/>
              <a:gdLst/>
              <a:ahLst/>
              <a:cxnLst/>
              <a:rect l="l" t="t" r="r" b="b"/>
              <a:pathLst>
                <a:path w="690" h="3743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66" y="2335"/>
                    <a:pt x="378" y="3743"/>
                  </a:cubicBezTo>
                  <a:lnTo>
                    <a:pt x="690" y="3743"/>
                  </a:lnTo>
                  <a:cubicBezTo>
                    <a:pt x="690" y="3743"/>
                    <a:pt x="246" y="1635"/>
                    <a:pt x="170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3646975" y="3675675"/>
              <a:ext cx="8275" cy="41375"/>
            </a:xfrm>
            <a:custGeom>
              <a:avLst/>
              <a:gdLst/>
              <a:ahLst/>
              <a:cxnLst/>
              <a:rect l="l" t="t" r="r" b="b"/>
              <a:pathLst>
                <a:path w="331" h="1655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10" y="728"/>
                    <a:pt x="66" y="1399"/>
                  </a:cubicBezTo>
                  <a:cubicBezTo>
                    <a:pt x="151" y="1437"/>
                    <a:pt x="246" y="1531"/>
                    <a:pt x="331" y="1654"/>
                  </a:cubicBezTo>
                  <a:cubicBezTo>
                    <a:pt x="255" y="1106"/>
                    <a:pt x="199" y="530"/>
                    <a:pt x="170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7"/>
            <p:cNvSpPr/>
            <p:nvPr/>
          </p:nvSpPr>
          <p:spPr>
            <a:xfrm>
              <a:off x="3730600" y="3683950"/>
              <a:ext cx="33350" cy="86250"/>
            </a:xfrm>
            <a:custGeom>
              <a:avLst/>
              <a:gdLst/>
              <a:ahLst/>
              <a:cxnLst/>
              <a:rect l="l" t="t" r="r" b="b"/>
              <a:pathLst>
                <a:path w="1334" h="3450" extrusionOk="0">
                  <a:moveTo>
                    <a:pt x="1" y="0"/>
                  </a:moveTo>
                  <a:cubicBezTo>
                    <a:pt x="1" y="0"/>
                    <a:pt x="445" y="2060"/>
                    <a:pt x="983" y="3450"/>
                  </a:cubicBezTo>
                  <a:lnTo>
                    <a:pt x="1314" y="3450"/>
                  </a:lnTo>
                  <a:cubicBezTo>
                    <a:pt x="1333" y="3450"/>
                    <a:pt x="511" y="1607"/>
                    <a:pt x="171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7"/>
            <p:cNvSpPr/>
            <p:nvPr/>
          </p:nvSpPr>
          <p:spPr>
            <a:xfrm>
              <a:off x="3730600" y="3683950"/>
              <a:ext cx="13500" cy="33325"/>
            </a:xfrm>
            <a:custGeom>
              <a:avLst/>
              <a:gdLst/>
              <a:ahLst/>
              <a:cxnLst/>
              <a:rect l="l" t="t" r="r" b="b"/>
              <a:pathLst>
                <a:path w="540" h="1333" extrusionOk="0">
                  <a:moveTo>
                    <a:pt x="1" y="0"/>
                  </a:moveTo>
                  <a:cubicBezTo>
                    <a:pt x="1" y="0"/>
                    <a:pt x="95" y="454"/>
                    <a:pt x="265" y="1087"/>
                  </a:cubicBezTo>
                  <a:cubicBezTo>
                    <a:pt x="360" y="1144"/>
                    <a:pt x="445" y="1229"/>
                    <a:pt x="539" y="1333"/>
                  </a:cubicBezTo>
                  <a:cubicBezTo>
                    <a:pt x="398" y="898"/>
                    <a:pt x="265" y="435"/>
                    <a:pt x="171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7"/>
            <p:cNvSpPr/>
            <p:nvPr/>
          </p:nvSpPr>
          <p:spPr>
            <a:xfrm>
              <a:off x="3618375" y="3593625"/>
              <a:ext cx="49175" cy="91750"/>
            </a:xfrm>
            <a:custGeom>
              <a:avLst/>
              <a:gdLst/>
              <a:ahLst/>
              <a:cxnLst/>
              <a:rect l="l" t="t" r="r" b="b"/>
              <a:pathLst>
                <a:path w="1967" h="3670" extrusionOk="0">
                  <a:moveTo>
                    <a:pt x="872" y="0"/>
                  </a:moveTo>
                  <a:cubicBezTo>
                    <a:pt x="0" y="0"/>
                    <a:pt x="844" y="2742"/>
                    <a:pt x="1191" y="3660"/>
                  </a:cubicBezTo>
                  <a:lnTo>
                    <a:pt x="1267" y="3670"/>
                  </a:lnTo>
                  <a:cubicBezTo>
                    <a:pt x="1220" y="3169"/>
                    <a:pt x="1966" y="324"/>
                    <a:pt x="1050" y="31"/>
                  </a:cubicBezTo>
                  <a:cubicBezTo>
                    <a:pt x="984" y="10"/>
                    <a:pt x="925" y="0"/>
                    <a:pt x="872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7"/>
            <p:cNvSpPr/>
            <p:nvPr/>
          </p:nvSpPr>
          <p:spPr>
            <a:xfrm>
              <a:off x="3623575" y="3597225"/>
              <a:ext cx="32150" cy="95250"/>
            </a:xfrm>
            <a:custGeom>
              <a:avLst/>
              <a:gdLst/>
              <a:ahLst/>
              <a:cxnLst/>
              <a:rect l="l" t="t" r="r" b="b"/>
              <a:pathLst>
                <a:path w="1286" h="3810" extrusionOk="0">
                  <a:moveTo>
                    <a:pt x="378" y="1"/>
                  </a:moveTo>
                  <a:lnTo>
                    <a:pt x="378" y="1"/>
                  </a:lnTo>
                  <a:cubicBezTo>
                    <a:pt x="0" y="653"/>
                    <a:pt x="709" y="3025"/>
                    <a:pt x="1012" y="3809"/>
                  </a:cubicBezTo>
                  <a:lnTo>
                    <a:pt x="1135" y="3724"/>
                  </a:lnTo>
                  <a:cubicBezTo>
                    <a:pt x="1097" y="3441"/>
                    <a:pt x="1276" y="2382"/>
                    <a:pt x="1286" y="1437"/>
                  </a:cubicBezTo>
                  <a:lnTo>
                    <a:pt x="1286" y="1437"/>
                  </a:lnTo>
                  <a:cubicBezTo>
                    <a:pt x="1182" y="1674"/>
                    <a:pt x="1040" y="1815"/>
                    <a:pt x="889" y="1815"/>
                  </a:cubicBezTo>
                  <a:cubicBezTo>
                    <a:pt x="577" y="1815"/>
                    <a:pt x="322" y="1258"/>
                    <a:pt x="322" y="568"/>
                  </a:cubicBezTo>
                  <a:cubicBezTo>
                    <a:pt x="322" y="369"/>
                    <a:pt x="341" y="180"/>
                    <a:pt x="378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7"/>
            <p:cNvSpPr/>
            <p:nvPr/>
          </p:nvSpPr>
          <p:spPr>
            <a:xfrm>
              <a:off x="3692325" y="3605850"/>
              <a:ext cx="47050" cy="96075"/>
            </a:xfrm>
            <a:custGeom>
              <a:avLst/>
              <a:gdLst/>
              <a:ahLst/>
              <a:cxnLst/>
              <a:rect l="l" t="t" r="r" b="b"/>
              <a:pathLst>
                <a:path w="1882" h="3843" extrusionOk="0">
                  <a:moveTo>
                    <a:pt x="417" y="0"/>
                  </a:moveTo>
                  <a:cubicBezTo>
                    <a:pt x="327" y="0"/>
                    <a:pt x="246" y="77"/>
                    <a:pt x="190" y="270"/>
                  </a:cubicBezTo>
                  <a:cubicBezTo>
                    <a:pt x="1" y="884"/>
                    <a:pt x="275" y="1565"/>
                    <a:pt x="416" y="1858"/>
                  </a:cubicBezTo>
                  <a:cubicBezTo>
                    <a:pt x="558" y="2151"/>
                    <a:pt x="1522" y="3200"/>
                    <a:pt x="1730" y="3767"/>
                  </a:cubicBezTo>
                  <a:lnTo>
                    <a:pt x="1881" y="3842"/>
                  </a:lnTo>
                  <a:cubicBezTo>
                    <a:pt x="1834" y="3464"/>
                    <a:pt x="1758" y="2992"/>
                    <a:pt x="1664" y="2841"/>
                  </a:cubicBezTo>
                  <a:cubicBezTo>
                    <a:pt x="1569" y="2680"/>
                    <a:pt x="1229" y="1754"/>
                    <a:pt x="946" y="714"/>
                  </a:cubicBezTo>
                  <a:cubicBezTo>
                    <a:pt x="848" y="371"/>
                    <a:pt x="613" y="0"/>
                    <a:pt x="417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7"/>
            <p:cNvSpPr/>
            <p:nvPr/>
          </p:nvSpPr>
          <p:spPr>
            <a:xfrm>
              <a:off x="3693750" y="3617325"/>
              <a:ext cx="45150" cy="84375"/>
            </a:xfrm>
            <a:custGeom>
              <a:avLst/>
              <a:gdLst/>
              <a:ahLst/>
              <a:cxnLst/>
              <a:rect l="l" t="t" r="r" b="b"/>
              <a:pathLst>
                <a:path w="1806" h="3375" extrusionOk="0">
                  <a:moveTo>
                    <a:pt x="85" y="0"/>
                  </a:moveTo>
                  <a:cubicBezTo>
                    <a:pt x="0" y="558"/>
                    <a:pt x="227" y="1115"/>
                    <a:pt x="350" y="1380"/>
                  </a:cubicBezTo>
                  <a:cubicBezTo>
                    <a:pt x="492" y="1682"/>
                    <a:pt x="1456" y="2731"/>
                    <a:pt x="1654" y="3298"/>
                  </a:cubicBezTo>
                  <a:lnTo>
                    <a:pt x="1805" y="3374"/>
                  </a:lnTo>
                  <a:cubicBezTo>
                    <a:pt x="1777" y="3005"/>
                    <a:pt x="1701" y="2533"/>
                    <a:pt x="1607" y="2382"/>
                  </a:cubicBezTo>
                  <a:cubicBezTo>
                    <a:pt x="1560" y="2306"/>
                    <a:pt x="1456" y="2032"/>
                    <a:pt x="1323" y="1654"/>
                  </a:cubicBezTo>
                  <a:cubicBezTo>
                    <a:pt x="1323" y="1786"/>
                    <a:pt x="1295" y="1871"/>
                    <a:pt x="1219" y="1881"/>
                  </a:cubicBezTo>
                  <a:cubicBezTo>
                    <a:pt x="1209" y="1884"/>
                    <a:pt x="1198" y="1886"/>
                    <a:pt x="1186" y="1886"/>
                  </a:cubicBezTo>
                  <a:cubicBezTo>
                    <a:pt x="918" y="1886"/>
                    <a:pt x="287" y="1078"/>
                    <a:pt x="142" y="435"/>
                  </a:cubicBezTo>
                  <a:cubicBezTo>
                    <a:pt x="114" y="284"/>
                    <a:pt x="85" y="142"/>
                    <a:pt x="85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7"/>
            <p:cNvSpPr/>
            <p:nvPr/>
          </p:nvSpPr>
          <p:spPr>
            <a:xfrm>
              <a:off x="3651700" y="3399250"/>
              <a:ext cx="15850" cy="9950"/>
            </a:xfrm>
            <a:custGeom>
              <a:avLst/>
              <a:gdLst/>
              <a:ahLst/>
              <a:cxnLst/>
              <a:rect l="l" t="t" r="r" b="b"/>
              <a:pathLst>
                <a:path w="634" h="398" extrusionOk="0">
                  <a:moveTo>
                    <a:pt x="312" y="0"/>
                  </a:moveTo>
                  <a:cubicBezTo>
                    <a:pt x="142" y="0"/>
                    <a:pt x="0" y="95"/>
                    <a:pt x="0" y="199"/>
                  </a:cubicBezTo>
                  <a:cubicBezTo>
                    <a:pt x="0" y="303"/>
                    <a:pt x="142" y="397"/>
                    <a:pt x="312" y="397"/>
                  </a:cubicBezTo>
                  <a:cubicBezTo>
                    <a:pt x="320" y="398"/>
                    <a:pt x="328" y="398"/>
                    <a:pt x="337" y="398"/>
                  </a:cubicBezTo>
                  <a:cubicBezTo>
                    <a:pt x="504" y="398"/>
                    <a:pt x="633" y="307"/>
                    <a:pt x="633" y="199"/>
                  </a:cubicBezTo>
                  <a:cubicBezTo>
                    <a:pt x="633" y="95"/>
                    <a:pt x="492" y="0"/>
                    <a:pt x="312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7"/>
            <p:cNvSpPr/>
            <p:nvPr/>
          </p:nvSpPr>
          <p:spPr>
            <a:xfrm>
              <a:off x="3634250" y="3385250"/>
              <a:ext cx="9675" cy="4025"/>
            </a:xfrm>
            <a:custGeom>
              <a:avLst/>
              <a:gdLst/>
              <a:ahLst/>
              <a:cxnLst/>
              <a:rect l="l" t="t" r="r" b="b"/>
              <a:pathLst>
                <a:path w="387" h="161" extrusionOk="0">
                  <a:moveTo>
                    <a:pt x="162" y="0"/>
                  </a:moveTo>
                  <a:cubicBezTo>
                    <a:pt x="109" y="0"/>
                    <a:pt x="16" y="20"/>
                    <a:pt x="8" y="59"/>
                  </a:cubicBezTo>
                  <a:cubicBezTo>
                    <a:pt x="0" y="99"/>
                    <a:pt x="183" y="160"/>
                    <a:pt x="290" y="160"/>
                  </a:cubicBezTo>
                  <a:cubicBezTo>
                    <a:pt x="309" y="160"/>
                    <a:pt x="326" y="158"/>
                    <a:pt x="339" y="154"/>
                  </a:cubicBezTo>
                  <a:cubicBezTo>
                    <a:pt x="386" y="135"/>
                    <a:pt x="226" y="3"/>
                    <a:pt x="188" y="3"/>
                  </a:cubicBezTo>
                  <a:cubicBezTo>
                    <a:pt x="181" y="1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7"/>
            <p:cNvSpPr/>
            <p:nvPr/>
          </p:nvSpPr>
          <p:spPr>
            <a:xfrm>
              <a:off x="3673200" y="3384875"/>
              <a:ext cx="12125" cy="5850"/>
            </a:xfrm>
            <a:custGeom>
              <a:avLst/>
              <a:gdLst/>
              <a:ahLst/>
              <a:cxnLst/>
              <a:rect l="l" t="t" r="r" b="b"/>
              <a:pathLst>
                <a:path w="485" h="234" extrusionOk="0">
                  <a:moveTo>
                    <a:pt x="357" y="0"/>
                  </a:moveTo>
                  <a:cubicBezTo>
                    <a:pt x="249" y="0"/>
                    <a:pt x="89" y="87"/>
                    <a:pt x="0" y="169"/>
                  </a:cubicBezTo>
                  <a:lnTo>
                    <a:pt x="10" y="226"/>
                  </a:lnTo>
                  <a:cubicBezTo>
                    <a:pt x="87" y="230"/>
                    <a:pt x="157" y="234"/>
                    <a:pt x="216" y="234"/>
                  </a:cubicBezTo>
                  <a:cubicBezTo>
                    <a:pt x="394" y="234"/>
                    <a:pt x="484" y="202"/>
                    <a:pt x="463" y="74"/>
                  </a:cubicBezTo>
                  <a:cubicBezTo>
                    <a:pt x="451" y="21"/>
                    <a:pt x="410" y="0"/>
                    <a:pt x="357" y="0"/>
                  </a:cubicBezTo>
                  <a:close/>
                </a:path>
              </a:pathLst>
            </a:custGeom>
            <a:solidFill>
              <a:srgbClr val="F7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7"/>
            <p:cNvSpPr/>
            <p:nvPr/>
          </p:nvSpPr>
          <p:spPr>
            <a:xfrm>
              <a:off x="3672000" y="3387600"/>
              <a:ext cx="6275" cy="2975"/>
            </a:xfrm>
            <a:custGeom>
              <a:avLst/>
              <a:gdLst/>
              <a:ahLst/>
              <a:cxnLst/>
              <a:rect l="l" t="t" r="r" b="b"/>
              <a:pathLst>
                <a:path w="251" h="119" extrusionOk="0">
                  <a:moveTo>
                    <a:pt x="177" y="1"/>
                  </a:moveTo>
                  <a:cubicBezTo>
                    <a:pt x="121" y="1"/>
                    <a:pt x="45" y="44"/>
                    <a:pt x="1" y="88"/>
                  </a:cubicBezTo>
                  <a:lnTo>
                    <a:pt x="10" y="117"/>
                  </a:lnTo>
                  <a:cubicBezTo>
                    <a:pt x="53" y="117"/>
                    <a:pt x="92" y="118"/>
                    <a:pt x="125" y="118"/>
                  </a:cubicBezTo>
                  <a:cubicBezTo>
                    <a:pt x="206" y="118"/>
                    <a:pt x="251" y="108"/>
                    <a:pt x="237" y="41"/>
                  </a:cubicBezTo>
                  <a:cubicBezTo>
                    <a:pt x="227" y="12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3632075" y="3393325"/>
              <a:ext cx="8775" cy="3825"/>
            </a:xfrm>
            <a:custGeom>
              <a:avLst/>
              <a:gdLst/>
              <a:ahLst/>
              <a:cxnLst/>
              <a:rect l="l" t="t" r="r" b="b"/>
              <a:pathLst>
                <a:path w="351" h="153" extrusionOk="0">
                  <a:moveTo>
                    <a:pt x="1" y="1"/>
                  </a:moveTo>
                  <a:cubicBezTo>
                    <a:pt x="1" y="1"/>
                    <a:pt x="171" y="124"/>
                    <a:pt x="322" y="152"/>
                  </a:cubicBezTo>
                  <a:cubicBezTo>
                    <a:pt x="324" y="153"/>
                    <a:pt x="326" y="153"/>
                    <a:pt x="328" y="153"/>
                  </a:cubicBezTo>
                  <a:cubicBezTo>
                    <a:pt x="351" y="153"/>
                    <a:pt x="180" y="73"/>
                    <a:pt x="1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7"/>
            <p:cNvSpPr/>
            <p:nvPr/>
          </p:nvSpPr>
          <p:spPr>
            <a:xfrm>
              <a:off x="3639175" y="3396225"/>
              <a:ext cx="1425" cy="1325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32" y="1"/>
                  </a:moveTo>
                  <a:cubicBezTo>
                    <a:pt x="26" y="1"/>
                    <a:pt x="19" y="3"/>
                    <a:pt x="10" y="8"/>
                  </a:cubicBezTo>
                  <a:cubicBezTo>
                    <a:pt x="0" y="27"/>
                    <a:pt x="0" y="36"/>
                    <a:pt x="0" y="46"/>
                  </a:cubicBezTo>
                  <a:cubicBezTo>
                    <a:pt x="5" y="50"/>
                    <a:pt x="12" y="53"/>
                    <a:pt x="19" y="53"/>
                  </a:cubicBezTo>
                  <a:cubicBezTo>
                    <a:pt x="26" y="53"/>
                    <a:pt x="33" y="50"/>
                    <a:pt x="38" y="46"/>
                  </a:cubicBezTo>
                  <a:cubicBezTo>
                    <a:pt x="47" y="36"/>
                    <a:pt x="57" y="27"/>
                    <a:pt x="47" y="8"/>
                  </a:cubicBezTo>
                  <a:cubicBezTo>
                    <a:pt x="43" y="3"/>
                    <a:pt x="38" y="1"/>
                    <a:pt x="32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3650025" y="3383975"/>
              <a:ext cx="10750" cy="8100"/>
            </a:xfrm>
            <a:custGeom>
              <a:avLst/>
              <a:gdLst/>
              <a:ahLst/>
              <a:cxnLst/>
              <a:rect l="l" t="t" r="r" b="b"/>
              <a:pathLst>
                <a:path w="430" h="324" extrusionOk="0">
                  <a:moveTo>
                    <a:pt x="162" y="1"/>
                  </a:moveTo>
                  <a:cubicBezTo>
                    <a:pt x="117" y="1"/>
                    <a:pt x="75" y="22"/>
                    <a:pt x="48" y="91"/>
                  </a:cubicBezTo>
                  <a:cubicBezTo>
                    <a:pt x="1" y="205"/>
                    <a:pt x="48" y="280"/>
                    <a:pt x="114" y="309"/>
                  </a:cubicBezTo>
                  <a:cubicBezTo>
                    <a:pt x="131" y="319"/>
                    <a:pt x="149" y="323"/>
                    <a:pt x="167" y="323"/>
                  </a:cubicBezTo>
                  <a:cubicBezTo>
                    <a:pt x="288" y="323"/>
                    <a:pt x="429" y="132"/>
                    <a:pt x="266" y="25"/>
                  </a:cubicBezTo>
                  <a:cubicBezTo>
                    <a:pt x="233" y="13"/>
                    <a:pt x="197" y="1"/>
                    <a:pt x="162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3653350" y="3386350"/>
              <a:ext cx="2850" cy="2900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2" y="0"/>
                  </a:moveTo>
                  <a:cubicBezTo>
                    <a:pt x="33" y="0"/>
                    <a:pt x="16" y="7"/>
                    <a:pt x="10" y="25"/>
                  </a:cubicBezTo>
                  <a:cubicBezTo>
                    <a:pt x="0" y="63"/>
                    <a:pt x="10" y="100"/>
                    <a:pt x="19" y="110"/>
                  </a:cubicBezTo>
                  <a:cubicBezTo>
                    <a:pt x="30" y="113"/>
                    <a:pt x="41" y="116"/>
                    <a:pt x="52" y="116"/>
                  </a:cubicBezTo>
                  <a:cubicBezTo>
                    <a:pt x="71" y="116"/>
                    <a:pt x="89" y="109"/>
                    <a:pt x="95" y="91"/>
                  </a:cubicBezTo>
                  <a:cubicBezTo>
                    <a:pt x="114" y="63"/>
                    <a:pt x="104" y="15"/>
                    <a:pt x="85" y="6"/>
                  </a:cubicBezTo>
                  <a:cubicBezTo>
                    <a:pt x="75" y="2"/>
                    <a:pt x="63" y="0"/>
                    <a:pt x="52" y="0"/>
                  </a:cubicBezTo>
                  <a:close/>
                </a:path>
              </a:pathLst>
            </a:custGeom>
            <a:solidFill>
              <a:srgbClr val="5E3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3654525" y="3386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9" y="0"/>
                  </a:moveTo>
                  <a:cubicBezTo>
                    <a:pt x="10" y="0"/>
                    <a:pt x="0" y="0"/>
                    <a:pt x="0" y="10"/>
                  </a:cubicBezTo>
                  <a:lnTo>
                    <a:pt x="0" y="38"/>
                  </a:lnTo>
                  <a:cubicBezTo>
                    <a:pt x="10" y="38"/>
                    <a:pt x="29" y="38"/>
                    <a:pt x="29" y="29"/>
                  </a:cubicBezTo>
                  <a:cubicBezTo>
                    <a:pt x="38" y="10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3656425" y="3379625"/>
              <a:ext cx="5200" cy="6875"/>
            </a:xfrm>
            <a:custGeom>
              <a:avLst/>
              <a:gdLst/>
              <a:ahLst/>
              <a:cxnLst/>
              <a:rect l="l" t="t" r="r" b="b"/>
              <a:pathLst>
                <a:path w="208" h="275" extrusionOk="0">
                  <a:moveTo>
                    <a:pt x="47" y="1"/>
                  </a:moveTo>
                  <a:lnTo>
                    <a:pt x="0" y="48"/>
                  </a:lnTo>
                  <a:cubicBezTo>
                    <a:pt x="19" y="76"/>
                    <a:pt x="161" y="143"/>
                    <a:pt x="151" y="275"/>
                  </a:cubicBezTo>
                  <a:lnTo>
                    <a:pt x="199" y="256"/>
                  </a:lnTo>
                  <a:cubicBezTo>
                    <a:pt x="199" y="256"/>
                    <a:pt x="208" y="105"/>
                    <a:pt x="47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7"/>
            <p:cNvSpPr/>
            <p:nvPr/>
          </p:nvSpPr>
          <p:spPr>
            <a:xfrm>
              <a:off x="3652875" y="3420800"/>
              <a:ext cx="11125" cy="9425"/>
            </a:xfrm>
            <a:custGeom>
              <a:avLst/>
              <a:gdLst/>
              <a:ahLst/>
              <a:cxnLst/>
              <a:rect l="l" t="t" r="r" b="b"/>
              <a:pathLst>
                <a:path w="445" h="377" extrusionOk="0">
                  <a:moveTo>
                    <a:pt x="380" y="1"/>
                  </a:moveTo>
                  <a:cubicBezTo>
                    <a:pt x="355" y="1"/>
                    <a:pt x="326" y="3"/>
                    <a:pt x="293" y="8"/>
                  </a:cubicBezTo>
                  <a:cubicBezTo>
                    <a:pt x="0" y="93"/>
                    <a:pt x="114" y="329"/>
                    <a:pt x="312" y="376"/>
                  </a:cubicBezTo>
                  <a:cubicBezTo>
                    <a:pt x="359" y="244"/>
                    <a:pt x="407" y="131"/>
                    <a:pt x="445" y="8"/>
                  </a:cubicBezTo>
                  <a:cubicBezTo>
                    <a:pt x="426" y="3"/>
                    <a:pt x="404" y="1"/>
                    <a:pt x="38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7"/>
            <p:cNvSpPr/>
            <p:nvPr/>
          </p:nvSpPr>
          <p:spPr>
            <a:xfrm>
              <a:off x="3640575" y="3437750"/>
              <a:ext cx="17525" cy="15375"/>
            </a:xfrm>
            <a:custGeom>
              <a:avLst/>
              <a:gdLst/>
              <a:ahLst/>
              <a:cxnLst/>
              <a:rect l="l" t="t" r="r" b="b"/>
              <a:pathLst>
                <a:path w="701" h="615" extrusionOk="0">
                  <a:moveTo>
                    <a:pt x="700" y="1"/>
                  </a:moveTo>
                  <a:cubicBezTo>
                    <a:pt x="558" y="1"/>
                    <a:pt x="398" y="29"/>
                    <a:pt x="237" y="67"/>
                  </a:cubicBezTo>
                  <a:cubicBezTo>
                    <a:pt x="171" y="237"/>
                    <a:pt x="86" y="426"/>
                    <a:pt x="1" y="615"/>
                  </a:cubicBezTo>
                  <a:cubicBezTo>
                    <a:pt x="152" y="615"/>
                    <a:pt x="332" y="587"/>
                    <a:pt x="502" y="520"/>
                  </a:cubicBezTo>
                  <a:cubicBezTo>
                    <a:pt x="568" y="350"/>
                    <a:pt x="644" y="171"/>
                    <a:pt x="70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7"/>
            <p:cNvSpPr/>
            <p:nvPr/>
          </p:nvSpPr>
          <p:spPr>
            <a:xfrm>
              <a:off x="3633975" y="3460075"/>
              <a:ext cx="15600" cy="32525"/>
            </a:xfrm>
            <a:custGeom>
              <a:avLst/>
              <a:gdLst/>
              <a:ahLst/>
              <a:cxnLst/>
              <a:rect l="l" t="t" r="r" b="b"/>
              <a:pathLst>
                <a:path w="624" h="1301" extrusionOk="0">
                  <a:moveTo>
                    <a:pt x="383" y="1"/>
                  </a:moveTo>
                  <a:cubicBezTo>
                    <a:pt x="298" y="1"/>
                    <a:pt x="213" y="24"/>
                    <a:pt x="142" y="72"/>
                  </a:cubicBezTo>
                  <a:cubicBezTo>
                    <a:pt x="95" y="223"/>
                    <a:pt x="29" y="365"/>
                    <a:pt x="0" y="516"/>
                  </a:cubicBezTo>
                  <a:cubicBezTo>
                    <a:pt x="10" y="847"/>
                    <a:pt x="142" y="1225"/>
                    <a:pt x="340" y="1300"/>
                  </a:cubicBezTo>
                  <a:cubicBezTo>
                    <a:pt x="350" y="1234"/>
                    <a:pt x="350" y="1177"/>
                    <a:pt x="359" y="1121"/>
                  </a:cubicBezTo>
                  <a:cubicBezTo>
                    <a:pt x="426" y="780"/>
                    <a:pt x="520" y="421"/>
                    <a:pt x="624" y="72"/>
                  </a:cubicBezTo>
                  <a:cubicBezTo>
                    <a:pt x="553" y="24"/>
                    <a:pt x="468" y="1"/>
                    <a:pt x="383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7"/>
            <p:cNvSpPr/>
            <p:nvPr/>
          </p:nvSpPr>
          <p:spPr>
            <a:xfrm>
              <a:off x="3628775" y="3489450"/>
              <a:ext cx="7825" cy="14950"/>
            </a:xfrm>
            <a:custGeom>
              <a:avLst/>
              <a:gdLst/>
              <a:ahLst/>
              <a:cxnLst/>
              <a:rect l="l" t="t" r="r" b="b"/>
              <a:pathLst>
                <a:path w="313" h="598" extrusionOk="0">
                  <a:moveTo>
                    <a:pt x="90" y="1"/>
                  </a:moveTo>
                  <a:cubicBezTo>
                    <a:pt x="85" y="1"/>
                    <a:pt x="81" y="1"/>
                    <a:pt x="76" y="2"/>
                  </a:cubicBezTo>
                  <a:lnTo>
                    <a:pt x="76" y="12"/>
                  </a:lnTo>
                  <a:cubicBezTo>
                    <a:pt x="76" y="40"/>
                    <a:pt x="76" y="59"/>
                    <a:pt x="67" y="87"/>
                  </a:cubicBezTo>
                  <a:cubicBezTo>
                    <a:pt x="48" y="229"/>
                    <a:pt x="29" y="409"/>
                    <a:pt x="0" y="598"/>
                  </a:cubicBezTo>
                  <a:cubicBezTo>
                    <a:pt x="161" y="503"/>
                    <a:pt x="312" y="276"/>
                    <a:pt x="227" y="125"/>
                  </a:cubicBezTo>
                  <a:cubicBezTo>
                    <a:pt x="185" y="40"/>
                    <a:pt x="134" y="1"/>
                    <a:pt x="9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7"/>
            <p:cNvSpPr/>
            <p:nvPr/>
          </p:nvSpPr>
          <p:spPr>
            <a:xfrm>
              <a:off x="3630200" y="3507925"/>
              <a:ext cx="12775" cy="28850"/>
            </a:xfrm>
            <a:custGeom>
              <a:avLst/>
              <a:gdLst/>
              <a:ahLst/>
              <a:cxnLst/>
              <a:rect l="l" t="t" r="r" b="b"/>
              <a:pathLst>
                <a:path w="511" h="1154" extrusionOk="0">
                  <a:moveTo>
                    <a:pt x="444" y="1"/>
                  </a:moveTo>
                  <a:cubicBezTo>
                    <a:pt x="406" y="1"/>
                    <a:pt x="388" y="1"/>
                    <a:pt x="350" y="10"/>
                  </a:cubicBezTo>
                  <a:cubicBezTo>
                    <a:pt x="66" y="95"/>
                    <a:pt x="0" y="407"/>
                    <a:pt x="104" y="681"/>
                  </a:cubicBezTo>
                  <a:cubicBezTo>
                    <a:pt x="170" y="879"/>
                    <a:pt x="350" y="1012"/>
                    <a:pt x="510" y="1154"/>
                  </a:cubicBezTo>
                  <a:cubicBezTo>
                    <a:pt x="463" y="775"/>
                    <a:pt x="444" y="388"/>
                    <a:pt x="444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>
              <a:off x="3620500" y="3537675"/>
              <a:ext cx="9675" cy="19175"/>
            </a:xfrm>
            <a:custGeom>
              <a:avLst/>
              <a:gdLst/>
              <a:ahLst/>
              <a:cxnLst/>
              <a:rect l="l" t="t" r="r" b="b"/>
              <a:pathLst>
                <a:path w="387" h="767" extrusionOk="0">
                  <a:moveTo>
                    <a:pt x="265" y="0"/>
                  </a:moveTo>
                  <a:cubicBezTo>
                    <a:pt x="240" y="0"/>
                    <a:pt x="208" y="4"/>
                    <a:pt x="171" y="11"/>
                  </a:cubicBezTo>
                  <a:cubicBezTo>
                    <a:pt x="161" y="11"/>
                    <a:pt x="142" y="11"/>
                    <a:pt x="133" y="20"/>
                  </a:cubicBezTo>
                  <a:cubicBezTo>
                    <a:pt x="86" y="304"/>
                    <a:pt x="38" y="559"/>
                    <a:pt x="1" y="767"/>
                  </a:cubicBezTo>
                  <a:cubicBezTo>
                    <a:pt x="152" y="757"/>
                    <a:pt x="369" y="342"/>
                    <a:pt x="379" y="209"/>
                  </a:cubicBezTo>
                  <a:cubicBezTo>
                    <a:pt x="386" y="70"/>
                    <a:pt x="381" y="0"/>
                    <a:pt x="265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3635850" y="3553300"/>
              <a:ext cx="21300" cy="23475"/>
            </a:xfrm>
            <a:custGeom>
              <a:avLst/>
              <a:gdLst/>
              <a:ahLst/>
              <a:cxnLst/>
              <a:rect l="l" t="t" r="r" b="b"/>
              <a:pathLst>
                <a:path w="852" h="939" extrusionOk="0">
                  <a:moveTo>
                    <a:pt x="398" y="0"/>
                  </a:moveTo>
                  <a:cubicBezTo>
                    <a:pt x="190" y="170"/>
                    <a:pt x="1" y="520"/>
                    <a:pt x="67" y="718"/>
                  </a:cubicBezTo>
                  <a:cubicBezTo>
                    <a:pt x="114" y="888"/>
                    <a:pt x="186" y="938"/>
                    <a:pt x="277" y="938"/>
                  </a:cubicBezTo>
                  <a:cubicBezTo>
                    <a:pt x="333" y="938"/>
                    <a:pt x="396" y="919"/>
                    <a:pt x="464" y="898"/>
                  </a:cubicBezTo>
                  <a:cubicBezTo>
                    <a:pt x="634" y="832"/>
                    <a:pt x="747" y="803"/>
                    <a:pt x="851" y="633"/>
                  </a:cubicBezTo>
                  <a:cubicBezTo>
                    <a:pt x="776" y="577"/>
                    <a:pt x="653" y="548"/>
                    <a:pt x="521" y="529"/>
                  </a:cubicBezTo>
                  <a:cubicBezTo>
                    <a:pt x="473" y="369"/>
                    <a:pt x="445" y="189"/>
                    <a:pt x="398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3611750" y="3571725"/>
              <a:ext cx="16575" cy="19450"/>
            </a:xfrm>
            <a:custGeom>
              <a:avLst/>
              <a:gdLst/>
              <a:ahLst/>
              <a:cxnLst/>
              <a:rect l="l" t="t" r="r" b="b"/>
              <a:pathLst>
                <a:path w="663" h="778" extrusionOk="0">
                  <a:moveTo>
                    <a:pt x="209" y="0"/>
                  </a:moveTo>
                  <a:cubicBezTo>
                    <a:pt x="180" y="123"/>
                    <a:pt x="114" y="293"/>
                    <a:pt x="67" y="473"/>
                  </a:cubicBezTo>
                  <a:cubicBezTo>
                    <a:pt x="48" y="567"/>
                    <a:pt x="20" y="671"/>
                    <a:pt x="1" y="766"/>
                  </a:cubicBezTo>
                  <a:cubicBezTo>
                    <a:pt x="52" y="773"/>
                    <a:pt x="104" y="778"/>
                    <a:pt x="155" y="778"/>
                  </a:cubicBezTo>
                  <a:cubicBezTo>
                    <a:pt x="356" y="778"/>
                    <a:pt x="538" y="707"/>
                    <a:pt x="606" y="473"/>
                  </a:cubicBezTo>
                  <a:cubicBezTo>
                    <a:pt x="662" y="265"/>
                    <a:pt x="625" y="114"/>
                    <a:pt x="436" y="29"/>
                  </a:cubicBezTo>
                  <a:cubicBezTo>
                    <a:pt x="369" y="0"/>
                    <a:pt x="284" y="0"/>
                    <a:pt x="20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3651925" y="3743250"/>
              <a:ext cx="9475" cy="9950"/>
            </a:xfrm>
            <a:custGeom>
              <a:avLst/>
              <a:gdLst/>
              <a:ahLst/>
              <a:cxnLst/>
              <a:rect l="l" t="t" r="r" b="b"/>
              <a:pathLst>
                <a:path w="379" h="398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142"/>
                    <a:pt x="38" y="274"/>
                    <a:pt x="57" y="397"/>
                  </a:cubicBezTo>
                  <a:cubicBezTo>
                    <a:pt x="67" y="397"/>
                    <a:pt x="86" y="388"/>
                    <a:pt x="104" y="378"/>
                  </a:cubicBezTo>
                  <a:cubicBezTo>
                    <a:pt x="379" y="256"/>
                    <a:pt x="199" y="38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3648625" y="3710175"/>
              <a:ext cx="9225" cy="25075"/>
            </a:xfrm>
            <a:custGeom>
              <a:avLst/>
              <a:gdLst/>
              <a:ahLst/>
              <a:cxnLst/>
              <a:rect l="l" t="t" r="r" b="b"/>
              <a:pathLst>
                <a:path w="369" h="1003" extrusionOk="0">
                  <a:moveTo>
                    <a:pt x="227" y="0"/>
                  </a:moveTo>
                  <a:cubicBezTo>
                    <a:pt x="142" y="0"/>
                    <a:pt x="76" y="10"/>
                    <a:pt x="0" y="38"/>
                  </a:cubicBezTo>
                  <a:cubicBezTo>
                    <a:pt x="10" y="255"/>
                    <a:pt x="38" y="492"/>
                    <a:pt x="57" y="747"/>
                  </a:cubicBezTo>
                  <a:cubicBezTo>
                    <a:pt x="142" y="841"/>
                    <a:pt x="246" y="936"/>
                    <a:pt x="369" y="1002"/>
                  </a:cubicBezTo>
                  <a:cubicBezTo>
                    <a:pt x="322" y="700"/>
                    <a:pt x="255" y="350"/>
                    <a:pt x="227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3640575" y="3662925"/>
              <a:ext cx="6875" cy="21275"/>
            </a:xfrm>
            <a:custGeom>
              <a:avLst/>
              <a:gdLst/>
              <a:ahLst/>
              <a:cxnLst/>
              <a:rect l="l" t="t" r="r" b="b"/>
              <a:pathLst>
                <a:path w="275" h="851" extrusionOk="0">
                  <a:moveTo>
                    <a:pt x="1" y="0"/>
                  </a:moveTo>
                  <a:cubicBezTo>
                    <a:pt x="86" y="293"/>
                    <a:pt x="180" y="558"/>
                    <a:pt x="256" y="766"/>
                  </a:cubicBezTo>
                  <a:lnTo>
                    <a:pt x="256" y="851"/>
                  </a:lnTo>
                  <a:cubicBezTo>
                    <a:pt x="266" y="756"/>
                    <a:pt x="275" y="662"/>
                    <a:pt x="275" y="567"/>
                  </a:cubicBezTo>
                  <a:cubicBezTo>
                    <a:pt x="275" y="425"/>
                    <a:pt x="256" y="246"/>
                    <a:pt x="162" y="132"/>
                  </a:cubicBezTo>
                  <a:cubicBezTo>
                    <a:pt x="95" y="47"/>
                    <a:pt x="39" y="10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3748325" y="3749575"/>
              <a:ext cx="5700" cy="5750"/>
            </a:xfrm>
            <a:custGeom>
              <a:avLst/>
              <a:gdLst/>
              <a:ahLst/>
              <a:cxnLst/>
              <a:rect l="l" t="t" r="r" b="b"/>
              <a:pathLst>
                <a:path w="228" h="230" extrusionOk="0">
                  <a:moveTo>
                    <a:pt x="29" y="1"/>
                  </a:moveTo>
                  <a:cubicBezTo>
                    <a:pt x="20" y="1"/>
                    <a:pt x="10" y="1"/>
                    <a:pt x="0" y="3"/>
                  </a:cubicBezTo>
                  <a:cubicBezTo>
                    <a:pt x="29" y="78"/>
                    <a:pt x="57" y="144"/>
                    <a:pt x="76" y="229"/>
                  </a:cubicBezTo>
                  <a:cubicBezTo>
                    <a:pt x="170" y="220"/>
                    <a:pt x="227" y="173"/>
                    <a:pt x="170" y="69"/>
                  </a:cubicBezTo>
                  <a:cubicBezTo>
                    <a:pt x="138" y="28"/>
                    <a:pt x="90" y="1"/>
                    <a:pt x="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3745250" y="3731675"/>
              <a:ext cx="7125" cy="9475"/>
            </a:xfrm>
            <a:custGeom>
              <a:avLst/>
              <a:gdLst/>
              <a:ahLst/>
              <a:cxnLst/>
              <a:rect l="l" t="t" r="r" b="b"/>
              <a:pathLst>
                <a:path w="285" h="379" extrusionOk="0">
                  <a:moveTo>
                    <a:pt x="142" y="0"/>
                  </a:moveTo>
                  <a:lnTo>
                    <a:pt x="104" y="38"/>
                  </a:lnTo>
                  <a:cubicBezTo>
                    <a:pt x="1" y="151"/>
                    <a:pt x="142" y="312"/>
                    <a:pt x="284" y="378"/>
                  </a:cubicBezTo>
                  <a:cubicBezTo>
                    <a:pt x="237" y="265"/>
                    <a:pt x="190" y="133"/>
                    <a:pt x="14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3734850" y="3700000"/>
              <a:ext cx="9725" cy="23200"/>
            </a:xfrm>
            <a:custGeom>
              <a:avLst/>
              <a:gdLst/>
              <a:ahLst/>
              <a:cxnLst/>
              <a:rect l="l" t="t" r="r" b="b"/>
              <a:pathLst>
                <a:path w="389" h="928" extrusionOk="0">
                  <a:moveTo>
                    <a:pt x="1" y="1"/>
                  </a:moveTo>
                  <a:cubicBezTo>
                    <a:pt x="57" y="265"/>
                    <a:pt x="142" y="587"/>
                    <a:pt x="237" y="927"/>
                  </a:cubicBezTo>
                  <a:cubicBezTo>
                    <a:pt x="284" y="880"/>
                    <a:pt x="341" y="823"/>
                    <a:pt x="388" y="757"/>
                  </a:cubicBezTo>
                  <a:cubicBezTo>
                    <a:pt x="322" y="549"/>
                    <a:pt x="265" y="332"/>
                    <a:pt x="199" y="124"/>
                  </a:cubicBezTo>
                  <a:cubicBezTo>
                    <a:pt x="180" y="95"/>
                    <a:pt x="142" y="76"/>
                    <a:pt x="133" y="67"/>
                  </a:cubicBezTo>
                  <a:cubicBezTo>
                    <a:pt x="95" y="39"/>
                    <a:pt x="48" y="20"/>
                    <a:pt x="1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7"/>
            <p:cNvSpPr/>
            <p:nvPr/>
          </p:nvSpPr>
          <p:spPr>
            <a:xfrm>
              <a:off x="3723750" y="3660800"/>
              <a:ext cx="12550" cy="23450"/>
            </a:xfrm>
            <a:custGeom>
              <a:avLst/>
              <a:gdLst/>
              <a:ahLst/>
              <a:cxnLst/>
              <a:rect l="l" t="t" r="r" b="b"/>
              <a:pathLst>
                <a:path w="502" h="938" extrusionOk="0">
                  <a:moveTo>
                    <a:pt x="152" y="0"/>
                  </a:moveTo>
                  <a:cubicBezTo>
                    <a:pt x="104" y="0"/>
                    <a:pt x="57" y="10"/>
                    <a:pt x="1" y="38"/>
                  </a:cubicBezTo>
                  <a:cubicBezTo>
                    <a:pt x="1" y="268"/>
                    <a:pt x="225" y="937"/>
                    <a:pt x="481" y="937"/>
                  </a:cubicBezTo>
                  <a:cubicBezTo>
                    <a:pt x="488" y="937"/>
                    <a:pt x="494" y="937"/>
                    <a:pt x="501" y="936"/>
                  </a:cubicBezTo>
                  <a:cubicBezTo>
                    <a:pt x="473" y="803"/>
                    <a:pt x="445" y="699"/>
                    <a:pt x="407" y="643"/>
                  </a:cubicBezTo>
                  <a:cubicBezTo>
                    <a:pt x="360" y="567"/>
                    <a:pt x="265" y="331"/>
                    <a:pt x="15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7"/>
            <p:cNvSpPr/>
            <p:nvPr/>
          </p:nvSpPr>
          <p:spPr>
            <a:xfrm>
              <a:off x="3705550" y="3656100"/>
              <a:ext cx="17050" cy="23375"/>
            </a:xfrm>
            <a:custGeom>
              <a:avLst/>
              <a:gdLst/>
              <a:ahLst/>
              <a:cxnLst/>
              <a:rect l="l" t="t" r="r" b="b"/>
              <a:pathLst>
                <a:path w="682" h="935" extrusionOk="0">
                  <a:moveTo>
                    <a:pt x="129" y="1"/>
                  </a:moveTo>
                  <a:cubicBezTo>
                    <a:pt x="112" y="1"/>
                    <a:pt x="95" y="3"/>
                    <a:pt x="76" y="9"/>
                  </a:cubicBezTo>
                  <a:lnTo>
                    <a:pt x="1" y="46"/>
                  </a:lnTo>
                  <a:cubicBezTo>
                    <a:pt x="171" y="273"/>
                    <a:pt x="445" y="604"/>
                    <a:pt x="681" y="935"/>
                  </a:cubicBezTo>
                  <a:cubicBezTo>
                    <a:pt x="653" y="708"/>
                    <a:pt x="568" y="481"/>
                    <a:pt x="492" y="368"/>
                  </a:cubicBezTo>
                  <a:cubicBezTo>
                    <a:pt x="406" y="239"/>
                    <a:pt x="297" y="1"/>
                    <a:pt x="1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7"/>
            <p:cNvSpPr/>
            <p:nvPr/>
          </p:nvSpPr>
          <p:spPr>
            <a:xfrm>
              <a:off x="3683175" y="3630050"/>
              <a:ext cx="17125" cy="11575"/>
            </a:xfrm>
            <a:custGeom>
              <a:avLst/>
              <a:gdLst/>
              <a:ahLst/>
              <a:cxnLst/>
              <a:rect l="l" t="t" r="r" b="b"/>
              <a:pathLst>
                <a:path w="685" h="463" extrusionOk="0">
                  <a:moveTo>
                    <a:pt x="487" y="1"/>
                  </a:moveTo>
                  <a:cubicBezTo>
                    <a:pt x="414" y="1"/>
                    <a:pt x="321" y="44"/>
                    <a:pt x="225" y="143"/>
                  </a:cubicBezTo>
                  <a:cubicBezTo>
                    <a:pt x="0" y="368"/>
                    <a:pt x="143" y="462"/>
                    <a:pt x="303" y="462"/>
                  </a:cubicBezTo>
                  <a:cubicBezTo>
                    <a:pt x="413" y="462"/>
                    <a:pt x="531" y="418"/>
                    <a:pt x="546" y="342"/>
                  </a:cubicBezTo>
                  <a:lnTo>
                    <a:pt x="556" y="380"/>
                  </a:lnTo>
                  <a:cubicBezTo>
                    <a:pt x="685" y="152"/>
                    <a:pt x="622" y="1"/>
                    <a:pt x="487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7"/>
            <p:cNvSpPr/>
            <p:nvPr/>
          </p:nvSpPr>
          <p:spPr>
            <a:xfrm>
              <a:off x="3703900" y="3627475"/>
              <a:ext cx="19400" cy="21300"/>
            </a:xfrm>
            <a:custGeom>
              <a:avLst/>
              <a:gdLst/>
              <a:ahLst/>
              <a:cxnLst/>
              <a:rect l="l" t="t" r="r" b="b"/>
              <a:pathLst>
                <a:path w="776" h="852" extrusionOk="0">
                  <a:moveTo>
                    <a:pt x="520" y="1"/>
                  </a:moveTo>
                  <a:cubicBezTo>
                    <a:pt x="483" y="10"/>
                    <a:pt x="435" y="29"/>
                    <a:pt x="379" y="57"/>
                  </a:cubicBezTo>
                  <a:cubicBezTo>
                    <a:pt x="1" y="303"/>
                    <a:pt x="379" y="672"/>
                    <a:pt x="776" y="851"/>
                  </a:cubicBezTo>
                  <a:cubicBezTo>
                    <a:pt x="691" y="586"/>
                    <a:pt x="596" y="303"/>
                    <a:pt x="52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7"/>
            <p:cNvSpPr/>
            <p:nvPr/>
          </p:nvSpPr>
          <p:spPr>
            <a:xfrm>
              <a:off x="3642250" y="3631200"/>
              <a:ext cx="21750" cy="30550"/>
            </a:xfrm>
            <a:custGeom>
              <a:avLst/>
              <a:gdLst/>
              <a:ahLst/>
              <a:cxnLst/>
              <a:rect l="l" t="t" r="r" b="b"/>
              <a:pathLst>
                <a:path w="870" h="1222" extrusionOk="0">
                  <a:moveTo>
                    <a:pt x="373" y="0"/>
                  </a:moveTo>
                  <a:cubicBezTo>
                    <a:pt x="249" y="0"/>
                    <a:pt x="25" y="25"/>
                    <a:pt x="9" y="135"/>
                  </a:cubicBezTo>
                  <a:cubicBezTo>
                    <a:pt x="0" y="230"/>
                    <a:pt x="170" y="315"/>
                    <a:pt x="208" y="390"/>
                  </a:cubicBezTo>
                  <a:cubicBezTo>
                    <a:pt x="340" y="626"/>
                    <a:pt x="208" y="1052"/>
                    <a:pt x="406" y="1222"/>
                  </a:cubicBezTo>
                  <a:cubicBezTo>
                    <a:pt x="444" y="1005"/>
                    <a:pt x="473" y="768"/>
                    <a:pt x="491" y="532"/>
                  </a:cubicBezTo>
                  <a:cubicBezTo>
                    <a:pt x="624" y="560"/>
                    <a:pt x="737" y="570"/>
                    <a:pt x="870" y="579"/>
                  </a:cubicBezTo>
                  <a:cubicBezTo>
                    <a:pt x="851" y="475"/>
                    <a:pt x="822" y="381"/>
                    <a:pt x="813" y="315"/>
                  </a:cubicBezTo>
                  <a:cubicBezTo>
                    <a:pt x="851" y="145"/>
                    <a:pt x="548" y="12"/>
                    <a:pt x="435" y="3"/>
                  </a:cubicBezTo>
                  <a:cubicBezTo>
                    <a:pt x="420" y="1"/>
                    <a:pt x="399" y="0"/>
                    <a:pt x="37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7"/>
            <p:cNvSpPr/>
            <p:nvPr/>
          </p:nvSpPr>
          <p:spPr>
            <a:xfrm>
              <a:off x="3642000" y="35955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341" y="48"/>
                  </a:moveTo>
                  <a:cubicBezTo>
                    <a:pt x="227" y="161"/>
                    <a:pt x="114" y="1"/>
                    <a:pt x="57" y="237"/>
                  </a:cubicBezTo>
                  <a:cubicBezTo>
                    <a:pt x="1" y="417"/>
                    <a:pt x="114" y="728"/>
                    <a:pt x="275" y="776"/>
                  </a:cubicBezTo>
                  <a:cubicBezTo>
                    <a:pt x="325" y="792"/>
                    <a:pt x="369" y="800"/>
                    <a:pt x="407" y="800"/>
                  </a:cubicBezTo>
                  <a:cubicBezTo>
                    <a:pt x="741" y="800"/>
                    <a:pt x="621" y="226"/>
                    <a:pt x="341" y="48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3663975" y="3614475"/>
              <a:ext cx="25075" cy="20000"/>
            </a:xfrm>
            <a:custGeom>
              <a:avLst/>
              <a:gdLst/>
              <a:ahLst/>
              <a:cxnLst/>
              <a:rect l="l" t="t" r="r" b="b"/>
              <a:pathLst>
                <a:path w="1003" h="800" extrusionOk="0">
                  <a:moveTo>
                    <a:pt x="237" y="1"/>
                  </a:moveTo>
                  <a:lnTo>
                    <a:pt x="223" y="7"/>
                  </a:lnTo>
                  <a:lnTo>
                    <a:pt x="223" y="7"/>
                  </a:lnTo>
                  <a:cubicBezTo>
                    <a:pt x="229" y="6"/>
                    <a:pt x="234" y="4"/>
                    <a:pt x="237" y="1"/>
                  </a:cubicBezTo>
                  <a:close/>
                  <a:moveTo>
                    <a:pt x="322" y="3"/>
                  </a:moveTo>
                  <a:cubicBezTo>
                    <a:pt x="276" y="3"/>
                    <a:pt x="234" y="8"/>
                    <a:pt x="199" y="20"/>
                  </a:cubicBezTo>
                  <a:lnTo>
                    <a:pt x="223" y="7"/>
                  </a:lnTo>
                  <a:lnTo>
                    <a:pt x="223" y="7"/>
                  </a:lnTo>
                  <a:cubicBezTo>
                    <a:pt x="211" y="11"/>
                    <a:pt x="196" y="13"/>
                    <a:pt x="190" y="20"/>
                  </a:cubicBezTo>
                  <a:cubicBezTo>
                    <a:pt x="161" y="39"/>
                    <a:pt x="142" y="48"/>
                    <a:pt x="133" y="57"/>
                  </a:cubicBezTo>
                  <a:lnTo>
                    <a:pt x="152" y="48"/>
                  </a:lnTo>
                  <a:lnTo>
                    <a:pt x="152" y="48"/>
                  </a:lnTo>
                  <a:cubicBezTo>
                    <a:pt x="1" y="180"/>
                    <a:pt x="95" y="379"/>
                    <a:pt x="152" y="606"/>
                  </a:cubicBezTo>
                  <a:cubicBezTo>
                    <a:pt x="196" y="739"/>
                    <a:pt x="249" y="800"/>
                    <a:pt x="344" y="800"/>
                  </a:cubicBezTo>
                  <a:cubicBezTo>
                    <a:pt x="391" y="800"/>
                    <a:pt x="449" y="785"/>
                    <a:pt x="520" y="757"/>
                  </a:cubicBezTo>
                  <a:cubicBezTo>
                    <a:pt x="662" y="710"/>
                    <a:pt x="1002" y="511"/>
                    <a:pt x="983" y="350"/>
                  </a:cubicBezTo>
                  <a:cubicBezTo>
                    <a:pt x="959" y="166"/>
                    <a:pt x="576" y="3"/>
                    <a:pt x="322" y="3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3686650" y="3604800"/>
              <a:ext cx="23175" cy="13225"/>
            </a:xfrm>
            <a:custGeom>
              <a:avLst/>
              <a:gdLst/>
              <a:ahLst/>
              <a:cxnLst/>
              <a:rect l="l" t="t" r="r" b="b"/>
              <a:pathLst>
                <a:path w="927" h="529" extrusionOk="0">
                  <a:moveTo>
                    <a:pt x="29" y="0"/>
                  </a:moveTo>
                  <a:lnTo>
                    <a:pt x="29" y="0"/>
                  </a:lnTo>
                  <a:cubicBezTo>
                    <a:pt x="1" y="208"/>
                    <a:pt x="67" y="397"/>
                    <a:pt x="228" y="473"/>
                  </a:cubicBezTo>
                  <a:cubicBezTo>
                    <a:pt x="306" y="502"/>
                    <a:pt x="432" y="529"/>
                    <a:pt x="554" y="529"/>
                  </a:cubicBezTo>
                  <a:cubicBezTo>
                    <a:pt x="712" y="529"/>
                    <a:pt x="866" y="484"/>
                    <a:pt x="908" y="341"/>
                  </a:cubicBezTo>
                  <a:cubicBezTo>
                    <a:pt x="927" y="303"/>
                    <a:pt x="908" y="255"/>
                    <a:pt x="889" y="199"/>
                  </a:cubicBezTo>
                  <a:cubicBezTo>
                    <a:pt x="889" y="199"/>
                    <a:pt x="889" y="189"/>
                    <a:pt x="880" y="189"/>
                  </a:cubicBezTo>
                  <a:cubicBezTo>
                    <a:pt x="842" y="151"/>
                    <a:pt x="814" y="114"/>
                    <a:pt x="785" y="95"/>
                  </a:cubicBezTo>
                  <a:cubicBezTo>
                    <a:pt x="747" y="66"/>
                    <a:pt x="700" y="48"/>
                    <a:pt x="662" y="29"/>
                  </a:cubicBezTo>
                  <a:cubicBezTo>
                    <a:pt x="622" y="17"/>
                    <a:pt x="580" y="13"/>
                    <a:pt x="538" y="13"/>
                  </a:cubicBezTo>
                  <a:cubicBezTo>
                    <a:pt x="434" y="13"/>
                    <a:pt x="326" y="37"/>
                    <a:pt x="219" y="37"/>
                  </a:cubicBezTo>
                  <a:cubicBezTo>
                    <a:pt x="155" y="37"/>
                    <a:pt x="91" y="29"/>
                    <a:pt x="2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658075" y="3580225"/>
              <a:ext cx="22475" cy="25250"/>
            </a:xfrm>
            <a:custGeom>
              <a:avLst/>
              <a:gdLst/>
              <a:ahLst/>
              <a:cxnLst/>
              <a:rect l="l" t="t" r="r" b="b"/>
              <a:pathLst>
                <a:path w="899" h="1010" extrusionOk="0">
                  <a:moveTo>
                    <a:pt x="133" y="0"/>
                  </a:moveTo>
                  <a:cubicBezTo>
                    <a:pt x="38" y="114"/>
                    <a:pt x="0" y="284"/>
                    <a:pt x="10" y="416"/>
                  </a:cubicBezTo>
                  <a:cubicBezTo>
                    <a:pt x="33" y="716"/>
                    <a:pt x="282" y="1010"/>
                    <a:pt x="561" y="1010"/>
                  </a:cubicBezTo>
                  <a:cubicBezTo>
                    <a:pt x="616" y="1010"/>
                    <a:pt x="672" y="999"/>
                    <a:pt x="728" y="974"/>
                  </a:cubicBezTo>
                  <a:cubicBezTo>
                    <a:pt x="822" y="945"/>
                    <a:pt x="889" y="889"/>
                    <a:pt x="898" y="813"/>
                  </a:cubicBezTo>
                  <a:cubicBezTo>
                    <a:pt x="633" y="624"/>
                    <a:pt x="369" y="378"/>
                    <a:pt x="142" y="142"/>
                  </a:cubicBezTo>
                  <a:cubicBezTo>
                    <a:pt x="142" y="95"/>
                    <a:pt x="133" y="48"/>
                    <a:pt x="13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37"/>
          <p:cNvGrpSpPr/>
          <p:nvPr/>
        </p:nvGrpSpPr>
        <p:grpSpPr>
          <a:xfrm flipH="1">
            <a:off x="6905937" y="3378164"/>
            <a:ext cx="2307124" cy="1064980"/>
            <a:chOff x="3311075" y="2692625"/>
            <a:chExt cx="1472601" cy="679717"/>
          </a:xfrm>
        </p:grpSpPr>
        <p:sp>
          <p:nvSpPr>
            <p:cNvPr id="952" name="Google Shape;952;p37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7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7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7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7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1" name="Google Shape;771;p37"/>
          <p:cNvSpPr txBox="1">
            <a:spLocks noGrp="1"/>
          </p:cNvSpPr>
          <p:nvPr>
            <p:ph type="ctrTitle"/>
          </p:nvPr>
        </p:nvSpPr>
        <p:spPr>
          <a:xfrm>
            <a:off x="2745968" y="2215484"/>
            <a:ext cx="4392243" cy="1311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002060"/>
                </a:solidFill>
                <a:latin typeface="#9Slide05 Atlantika" pitchFamily="2" charset="0"/>
              </a:rPr>
              <a:t>THANK YOU</a:t>
            </a:r>
            <a:endParaRPr sz="3600" dirty="0">
              <a:solidFill>
                <a:srgbClr val="002060"/>
              </a:solidFill>
              <a:latin typeface="#9Slide05 Atlant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25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5C2C089-4046-4A36-80BC-A3E062062B30}"/>
              </a:ext>
            </a:extLst>
          </p:cNvPr>
          <p:cNvSpPr/>
          <p:nvPr/>
        </p:nvSpPr>
        <p:spPr>
          <a:xfrm>
            <a:off x="595993" y="122605"/>
            <a:ext cx="7928337" cy="697139"/>
          </a:xfrm>
          <a:custGeom>
            <a:avLst/>
            <a:gdLst>
              <a:gd name="connsiteX0" fmla="*/ 0 w 7928337"/>
              <a:gd name="connsiteY0" fmla="*/ 116192 h 697139"/>
              <a:gd name="connsiteX1" fmla="*/ 116192 w 7928337"/>
              <a:gd name="connsiteY1" fmla="*/ 0 h 697139"/>
              <a:gd name="connsiteX2" fmla="*/ 554269 w 7928337"/>
              <a:gd name="connsiteY2" fmla="*/ 0 h 697139"/>
              <a:gd name="connsiteX3" fmla="*/ 1300185 w 7928337"/>
              <a:gd name="connsiteY3" fmla="*/ 0 h 697139"/>
              <a:gd name="connsiteX4" fmla="*/ 1738262 w 7928337"/>
              <a:gd name="connsiteY4" fmla="*/ 0 h 697139"/>
              <a:gd name="connsiteX5" fmla="*/ 2484178 w 7928337"/>
              <a:gd name="connsiteY5" fmla="*/ 0 h 697139"/>
              <a:gd name="connsiteX6" fmla="*/ 3153133 w 7928337"/>
              <a:gd name="connsiteY6" fmla="*/ 0 h 697139"/>
              <a:gd name="connsiteX7" fmla="*/ 3899049 w 7928337"/>
              <a:gd name="connsiteY7" fmla="*/ 0 h 697139"/>
              <a:gd name="connsiteX8" fmla="*/ 4414086 w 7928337"/>
              <a:gd name="connsiteY8" fmla="*/ 0 h 697139"/>
              <a:gd name="connsiteX9" fmla="*/ 5006082 w 7928337"/>
              <a:gd name="connsiteY9" fmla="*/ 0 h 697139"/>
              <a:gd name="connsiteX10" fmla="*/ 5521119 w 7928337"/>
              <a:gd name="connsiteY10" fmla="*/ 0 h 697139"/>
              <a:gd name="connsiteX11" fmla="*/ 5882237 w 7928337"/>
              <a:gd name="connsiteY11" fmla="*/ 0 h 697139"/>
              <a:gd name="connsiteX12" fmla="*/ 6551193 w 7928337"/>
              <a:gd name="connsiteY12" fmla="*/ 0 h 697139"/>
              <a:gd name="connsiteX13" fmla="*/ 7297108 w 7928337"/>
              <a:gd name="connsiteY13" fmla="*/ 0 h 697139"/>
              <a:gd name="connsiteX14" fmla="*/ 7812145 w 7928337"/>
              <a:gd name="connsiteY14" fmla="*/ 0 h 697139"/>
              <a:gd name="connsiteX15" fmla="*/ 7928337 w 7928337"/>
              <a:gd name="connsiteY15" fmla="*/ 116192 h 697139"/>
              <a:gd name="connsiteX16" fmla="*/ 7928337 w 7928337"/>
              <a:gd name="connsiteY16" fmla="*/ 580947 h 697139"/>
              <a:gd name="connsiteX17" fmla="*/ 7812145 w 7928337"/>
              <a:gd name="connsiteY17" fmla="*/ 697139 h 697139"/>
              <a:gd name="connsiteX18" fmla="*/ 7143189 w 7928337"/>
              <a:gd name="connsiteY18" fmla="*/ 697139 h 697139"/>
              <a:gd name="connsiteX19" fmla="*/ 6397274 w 7928337"/>
              <a:gd name="connsiteY19" fmla="*/ 697139 h 697139"/>
              <a:gd name="connsiteX20" fmla="*/ 5959196 w 7928337"/>
              <a:gd name="connsiteY20" fmla="*/ 697139 h 697139"/>
              <a:gd name="connsiteX21" fmla="*/ 5213281 w 7928337"/>
              <a:gd name="connsiteY21" fmla="*/ 697139 h 697139"/>
              <a:gd name="connsiteX22" fmla="*/ 4698244 w 7928337"/>
              <a:gd name="connsiteY22" fmla="*/ 697139 h 697139"/>
              <a:gd name="connsiteX23" fmla="*/ 4337126 w 7928337"/>
              <a:gd name="connsiteY23" fmla="*/ 697139 h 697139"/>
              <a:gd name="connsiteX24" fmla="*/ 3976008 w 7928337"/>
              <a:gd name="connsiteY24" fmla="*/ 697139 h 697139"/>
              <a:gd name="connsiteX25" fmla="*/ 3384012 w 7928337"/>
              <a:gd name="connsiteY25" fmla="*/ 697139 h 697139"/>
              <a:gd name="connsiteX26" fmla="*/ 2868975 w 7928337"/>
              <a:gd name="connsiteY26" fmla="*/ 697139 h 697139"/>
              <a:gd name="connsiteX27" fmla="*/ 2200019 w 7928337"/>
              <a:gd name="connsiteY27" fmla="*/ 697139 h 697139"/>
              <a:gd name="connsiteX28" fmla="*/ 1608023 w 7928337"/>
              <a:gd name="connsiteY28" fmla="*/ 697139 h 697139"/>
              <a:gd name="connsiteX29" fmla="*/ 1016027 w 7928337"/>
              <a:gd name="connsiteY29" fmla="*/ 697139 h 697139"/>
              <a:gd name="connsiteX30" fmla="*/ 116192 w 7928337"/>
              <a:gd name="connsiteY30" fmla="*/ 697139 h 697139"/>
              <a:gd name="connsiteX31" fmla="*/ 0 w 7928337"/>
              <a:gd name="connsiteY31" fmla="*/ 580947 h 697139"/>
              <a:gd name="connsiteX32" fmla="*/ 0 w 7928337"/>
              <a:gd name="connsiteY32" fmla="*/ 116192 h 6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28337" h="697139" fill="none" extrusionOk="0">
                <a:moveTo>
                  <a:pt x="0" y="116192"/>
                </a:moveTo>
                <a:cubicBezTo>
                  <a:pt x="-7524" y="52832"/>
                  <a:pt x="43510" y="-12697"/>
                  <a:pt x="116192" y="0"/>
                </a:cubicBezTo>
                <a:cubicBezTo>
                  <a:pt x="324448" y="-31851"/>
                  <a:pt x="434791" y="36589"/>
                  <a:pt x="554269" y="0"/>
                </a:cubicBezTo>
                <a:cubicBezTo>
                  <a:pt x="673747" y="-36589"/>
                  <a:pt x="1081893" y="62393"/>
                  <a:pt x="1300185" y="0"/>
                </a:cubicBezTo>
                <a:cubicBezTo>
                  <a:pt x="1518477" y="-62393"/>
                  <a:pt x="1642229" y="46837"/>
                  <a:pt x="1738262" y="0"/>
                </a:cubicBezTo>
                <a:cubicBezTo>
                  <a:pt x="1834295" y="-46837"/>
                  <a:pt x="2161779" y="31718"/>
                  <a:pt x="2484178" y="0"/>
                </a:cubicBezTo>
                <a:cubicBezTo>
                  <a:pt x="2806577" y="-31718"/>
                  <a:pt x="2946225" y="31721"/>
                  <a:pt x="3153133" y="0"/>
                </a:cubicBezTo>
                <a:cubicBezTo>
                  <a:pt x="3360042" y="-31721"/>
                  <a:pt x="3541710" y="48662"/>
                  <a:pt x="3899049" y="0"/>
                </a:cubicBezTo>
                <a:cubicBezTo>
                  <a:pt x="4256388" y="-48662"/>
                  <a:pt x="4183612" y="52192"/>
                  <a:pt x="4414086" y="0"/>
                </a:cubicBezTo>
                <a:cubicBezTo>
                  <a:pt x="4644560" y="-52192"/>
                  <a:pt x="4809330" y="58763"/>
                  <a:pt x="5006082" y="0"/>
                </a:cubicBezTo>
                <a:cubicBezTo>
                  <a:pt x="5202834" y="-58763"/>
                  <a:pt x="5351599" y="19490"/>
                  <a:pt x="5521119" y="0"/>
                </a:cubicBezTo>
                <a:cubicBezTo>
                  <a:pt x="5690639" y="-19490"/>
                  <a:pt x="5791737" y="22794"/>
                  <a:pt x="5882237" y="0"/>
                </a:cubicBezTo>
                <a:cubicBezTo>
                  <a:pt x="5972737" y="-22794"/>
                  <a:pt x="6395140" y="63359"/>
                  <a:pt x="6551193" y="0"/>
                </a:cubicBezTo>
                <a:cubicBezTo>
                  <a:pt x="6707246" y="-63359"/>
                  <a:pt x="7026985" y="29747"/>
                  <a:pt x="7297108" y="0"/>
                </a:cubicBezTo>
                <a:cubicBezTo>
                  <a:pt x="7567231" y="-29747"/>
                  <a:pt x="7682671" y="25274"/>
                  <a:pt x="7812145" y="0"/>
                </a:cubicBezTo>
                <a:cubicBezTo>
                  <a:pt x="7884221" y="-4728"/>
                  <a:pt x="7921020" y="38544"/>
                  <a:pt x="7928337" y="116192"/>
                </a:cubicBezTo>
                <a:cubicBezTo>
                  <a:pt x="7967869" y="314126"/>
                  <a:pt x="7893980" y="445855"/>
                  <a:pt x="7928337" y="580947"/>
                </a:cubicBezTo>
                <a:cubicBezTo>
                  <a:pt x="7929804" y="655799"/>
                  <a:pt x="7872728" y="692098"/>
                  <a:pt x="7812145" y="697139"/>
                </a:cubicBezTo>
                <a:cubicBezTo>
                  <a:pt x="7567700" y="764116"/>
                  <a:pt x="7416325" y="674288"/>
                  <a:pt x="7143189" y="697139"/>
                </a:cubicBezTo>
                <a:cubicBezTo>
                  <a:pt x="6870053" y="719990"/>
                  <a:pt x="6640967" y="680965"/>
                  <a:pt x="6397274" y="697139"/>
                </a:cubicBezTo>
                <a:cubicBezTo>
                  <a:pt x="6153582" y="713313"/>
                  <a:pt x="6134487" y="681810"/>
                  <a:pt x="5959196" y="697139"/>
                </a:cubicBezTo>
                <a:cubicBezTo>
                  <a:pt x="5783905" y="712468"/>
                  <a:pt x="5466668" y="623045"/>
                  <a:pt x="5213281" y="697139"/>
                </a:cubicBezTo>
                <a:cubicBezTo>
                  <a:pt x="4959895" y="771233"/>
                  <a:pt x="4876044" y="659579"/>
                  <a:pt x="4698244" y="697139"/>
                </a:cubicBezTo>
                <a:cubicBezTo>
                  <a:pt x="4520444" y="734699"/>
                  <a:pt x="4417847" y="670360"/>
                  <a:pt x="4337126" y="697139"/>
                </a:cubicBezTo>
                <a:cubicBezTo>
                  <a:pt x="4256405" y="723918"/>
                  <a:pt x="4093172" y="676739"/>
                  <a:pt x="3976008" y="697139"/>
                </a:cubicBezTo>
                <a:cubicBezTo>
                  <a:pt x="3858844" y="717539"/>
                  <a:pt x="3533098" y="629895"/>
                  <a:pt x="3384012" y="697139"/>
                </a:cubicBezTo>
                <a:cubicBezTo>
                  <a:pt x="3234926" y="764383"/>
                  <a:pt x="2979947" y="663575"/>
                  <a:pt x="2868975" y="697139"/>
                </a:cubicBezTo>
                <a:cubicBezTo>
                  <a:pt x="2758003" y="730703"/>
                  <a:pt x="2482481" y="630739"/>
                  <a:pt x="2200019" y="697139"/>
                </a:cubicBezTo>
                <a:cubicBezTo>
                  <a:pt x="1917557" y="763539"/>
                  <a:pt x="1886565" y="637670"/>
                  <a:pt x="1608023" y="697139"/>
                </a:cubicBezTo>
                <a:cubicBezTo>
                  <a:pt x="1329481" y="756608"/>
                  <a:pt x="1304210" y="669135"/>
                  <a:pt x="1016027" y="697139"/>
                </a:cubicBezTo>
                <a:cubicBezTo>
                  <a:pt x="727844" y="725143"/>
                  <a:pt x="452271" y="664445"/>
                  <a:pt x="116192" y="697139"/>
                </a:cubicBezTo>
                <a:cubicBezTo>
                  <a:pt x="57462" y="698623"/>
                  <a:pt x="8814" y="657181"/>
                  <a:pt x="0" y="580947"/>
                </a:cubicBezTo>
                <a:cubicBezTo>
                  <a:pt x="-10070" y="351982"/>
                  <a:pt x="52393" y="227991"/>
                  <a:pt x="0" y="116192"/>
                </a:cubicBezTo>
                <a:close/>
              </a:path>
              <a:path w="7928337" h="697139" stroke="0" extrusionOk="0">
                <a:moveTo>
                  <a:pt x="0" y="116192"/>
                </a:moveTo>
                <a:cubicBezTo>
                  <a:pt x="7053" y="56406"/>
                  <a:pt x="70084" y="771"/>
                  <a:pt x="116192" y="0"/>
                </a:cubicBezTo>
                <a:cubicBezTo>
                  <a:pt x="295791" y="-42147"/>
                  <a:pt x="334737" y="32082"/>
                  <a:pt x="477310" y="0"/>
                </a:cubicBezTo>
                <a:cubicBezTo>
                  <a:pt x="619883" y="-32082"/>
                  <a:pt x="699415" y="38880"/>
                  <a:pt x="838428" y="0"/>
                </a:cubicBezTo>
                <a:cubicBezTo>
                  <a:pt x="977441" y="-38880"/>
                  <a:pt x="1226347" y="15563"/>
                  <a:pt x="1353464" y="0"/>
                </a:cubicBezTo>
                <a:cubicBezTo>
                  <a:pt x="1480581" y="-15563"/>
                  <a:pt x="1759086" y="61632"/>
                  <a:pt x="1868501" y="0"/>
                </a:cubicBezTo>
                <a:cubicBezTo>
                  <a:pt x="1977916" y="-61632"/>
                  <a:pt x="2089307" y="23058"/>
                  <a:pt x="2306579" y="0"/>
                </a:cubicBezTo>
                <a:cubicBezTo>
                  <a:pt x="2523851" y="-23058"/>
                  <a:pt x="2743534" y="17728"/>
                  <a:pt x="2975535" y="0"/>
                </a:cubicBezTo>
                <a:cubicBezTo>
                  <a:pt x="3207536" y="-17728"/>
                  <a:pt x="3259201" y="28527"/>
                  <a:pt x="3413612" y="0"/>
                </a:cubicBezTo>
                <a:cubicBezTo>
                  <a:pt x="3568023" y="-28527"/>
                  <a:pt x="3688131" y="23580"/>
                  <a:pt x="3851689" y="0"/>
                </a:cubicBezTo>
                <a:cubicBezTo>
                  <a:pt x="4015247" y="-23580"/>
                  <a:pt x="4133644" y="32568"/>
                  <a:pt x="4366726" y="0"/>
                </a:cubicBezTo>
                <a:cubicBezTo>
                  <a:pt x="4599808" y="-32568"/>
                  <a:pt x="4670518" y="3213"/>
                  <a:pt x="4804803" y="0"/>
                </a:cubicBezTo>
                <a:cubicBezTo>
                  <a:pt x="4939088" y="-3213"/>
                  <a:pt x="5169564" y="62444"/>
                  <a:pt x="5473759" y="0"/>
                </a:cubicBezTo>
                <a:cubicBezTo>
                  <a:pt x="5777954" y="-62444"/>
                  <a:pt x="5715578" y="32890"/>
                  <a:pt x="5834877" y="0"/>
                </a:cubicBezTo>
                <a:cubicBezTo>
                  <a:pt x="5954176" y="-32890"/>
                  <a:pt x="6241271" y="36501"/>
                  <a:pt x="6426873" y="0"/>
                </a:cubicBezTo>
                <a:cubicBezTo>
                  <a:pt x="6612475" y="-36501"/>
                  <a:pt x="6915520" y="46581"/>
                  <a:pt x="7172789" y="0"/>
                </a:cubicBezTo>
                <a:cubicBezTo>
                  <a:pt x="7430058" y="-46581"/>
                  <a:pt x="7534073" y="23258"/>
                  <a:pt x="7812145" y="0"/>
                </a:cubicBezTo>
                <a:cubicBezTo>
                  <a:pt x="7879125" y="-2536"/>
                  <a:pt x="7921403" y="57133"/>
                  <a:pt x="7928337" y="116192"/>
                </a:cubicBezTo>
                <a:cubicBezTo>
                  <a:pt x="7972957" y="234045"/>
                  <a:pt x="7898263" y="379860"/>
                  <a:pt x="7928337" y="580947"/>
                </a:cubicBezTo>
                <a:cubicBezTo>
                  <a:pt x="7942226" y="640959"/>
                  <a:pt x="7880819" y="690208"/>
                  <a:pt x="7812145" y="697139"/>
                </a:cubicBezTo>
                <a:cubicBezTo>
                  <a:pt x="7693199" y="736448"/>
                  <a:pt x="7578343" y="678664"/>
                  <a:pt x="7451027" y="697139"/>
                </a:cubicBezTo>
                <a:cubicBezTo>
                  <a:pt x="7323711" y="715614"/>
                  <a:pt x="6955710" y="656418"/>
                  <a:pt x="6705112" y="697139"/>
                </a:cubicBezTo>
                <a:cubicBezTo>
                  <a:pt x="6454515" y="737860"/>
                  <a:pt x="6185145" y="695199"/>
                  <a:pt x="5959196" y="697139"/>
                </a:cubicBezTo>
                <a:cubicBezTo>
                  <a:pt x="5733247" y="699079"/>
                  <a:pt x="5761963" y="680072"/>
                  <a:pt x="5598079" y="697139"/>
                </a:cubicBezTo>
                <a:cubicBezTo>
                  <a:pt x="5434195" y="714206"/>
                  <a:pt x="5202734" y="641855"/>
                  <a:pt x="5083042" y="697139"/>
                </a:cubicBezTo>
                <a:cubicBezTo>
                  <a:pt x="4963350" y="752423"/>
                  <a:pt x="4732223" y="695677"/>
                  <a:pt x="4414086" y="697139"/>
                </a:cubicBezTo>
                <a:cubicBezTo>
                  <a:pt x="4095949" y="698601"/>
                  <a:pt x="4024753" y="696980"/>
                  <a:pt x="3745130" y="697139"/>
                </a:cubicBezTo>
                <a:cubicBezTo>
                  <a:pt x="3465507" y="697298"/>
                  <a:pt x="3370049" y="641907"/>
                  <a:pt x="3230093" y="697139"/>
                </a:cubicBezTo>
                <a:cubicBezTo>
                  <a:pt x="3090137" y="752371"/>
                  <a:pt x="2770000" y="637414"/>
                  <a:pt x="2484178" y="697139"/>
                </a:cubicBezTo>
                <a:cubicBezTo>
                  <a:pt x="2198356" y="756864"/>
                  <a:pt x="2259604" y="654247"/>
                  <a:pt x="2123060" y="697139"/>
                </a:cubicBezTo>
                <a:cubicBezTo>
                  <a:pt x="1986516" y="740031"/>
                  <a:pt x="1865143" y="640714"/>
                  <a:pt x="1608023" y="697139"/>
                </a:cubicBezTo>
                <a:cubicBezTo>
                  <a:pt x="1350903" y="753564"/>
                  <a:pt x="1336538" y="656258"/>
                  <a:pt x="1246905" y="697139"/>
                </a:cubicBezTo>
                <a:cubicBezTo>
                  <a:pt x="1157272" y="738020"/>
                  <a:pt x="456212" y="614836"/>
                  <a:pt x="116192" y="697139"/>
                </a:cubicBezTo>
                <a:cubicBezTo>
                  <a:pt x="56365" y="698974"/>
                  <a:pt x="-17" y="647501"/>
                  <a:pt x="0" y="580947"/>
                </a:cubicBezTo>
                <a:cubicBezTo>
                  <a:pt x="-15262" y="380674"/>
                  <a:pt x="11292" y="292955"/>
                  <a:pt x="0" y="116192"/>
                </a:cubicBezTo>
                <a:close/>
              </a:path>
            </a:pathLst>
          </a:custGeom>
          <a:solidFill>
            <a:srgbClr val="F9E35F">
              <a:alpha val="69804"/>
            </a:srgbClr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82983095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Google Shape;1167;p39"/>
          <p:cNvSpPr txBox="1">
            <a:spLocks noGrp="1"/>
          </p:cNvSpPr>
          <p:nvPr>
            <p:ph type="title"/>
          </p:nvPr>
        </p:nvSpPr>
        <p:spPr>
          <a:xfrm>
            <a:off x="605351" y="62687"/>
            <a:ext cx="799559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 dirty="0" smtClean="0">
                <a:latin typeface="#9Slide05 Atlantika" pitchFamily="2" charset="0"/>
              </a:rPr>
              <a:t>Bài 1</a:t>
            </a:r>
            <a:r>
              <a:rPr lang="en" sz="4000" dirty="0" smtClean="0">
                <a:latin typeface="#9Slide05 Atlantika" pitchFamily="2" charset="0"/>
              </a:rPr>
              <a:t>: </a:t>
            </a:r>
            <a:r>
              <a:rPr lang="en" sz="4000" dirty="0">
                <a:latin typeface="#9Slide05 Atlantika" pitchFamily="2" charset="0"/>
              </a:rPr>
              <a:t>Viết các số sau dưới dạng phân số thập phân</a:t>
            </a:r>
            <a:endParaRPr sz="4000" dirty="0">
              <a:latin typeface="#9Slide05 Atlantika" pitchFamily="2" charset="0"/>
            </a:endParaRPr>
          </a:p>
        </p:txBody>
      </p:sp>
      <p:grpSp>
        <p:nvGrpSpPr>
          <p:cNvPr id="1183" name="Google Shape;1183;p39"/>
          <p:cNvGrpSpPr/>
          <p:nvPr/>
        </p:nvGrpSpPr>
        <p:grpSpPr>
          <a:xfrm>
            <a:off x="8102176" y="4468992"/>
            <a:ext cx="733996" cy="551903"/>
            <a:chOff x="3005133" y="3226715"/>
            <a:chExt cx="454965" cy="342096"/>
          </a:xfrm>
        </p:grpSpPr>
        <p:sp>
          <p:nvSpPr>
            <p:cNvPr id="1184" name="Google Shape;1184;p39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39"/>
          <p:cNvGrpSpPr/>
          <p:nvPr/>
        </p:nvGrpSpPr>
        <p:grpSpPr>
          <a:xfrm>
            <a:off x="-416806" y="631277"/>
            <a:ext cx="2992048" cy="4162488"/>
            <a:chOff x="864225" y="0"/>
            <a:chExt cx="2549461" cy="3546769"/>
          </a:xfrm>
        </p:grpSpPr>
        <p:sp>
          <p:nvSpPr>
            <p:cNvPr id="1187" name="Google Shape;1187;p39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39"/>
          <p:cNvSpPr/>
          <p:nvPr/>
        </p:nvSpPr>
        <p:spPr>
          <a:xfrm flipH="1">
            <a:off x="-233680" y="460401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rgbClr val="AAA4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0A43BF6-7AC9-4648-A93F-BCEA4C8908EF}"/>
              </a:ext>
            </a:extLst>
          </p:cNvPr>
          <p:cNvGrpSpPr/>
          <p:nvPr/>
        </p:nvGrpSpPr>
        <p:grpSpPr>
          <a:xfrm>
            <a:off x="363973" y="1518364"/>
            <a:ext cx="5032958" cy="3009880"/>
            <a:chOff x="363973" y="1518364"/>
            <a:chExt cx="5032958" cy="3009880"/>
          </a:xfrm>
        </p:grpSpPr>
        <p:pic>
          <p:nvPicPr>
            <p:cNvPr id="1157" name="Picture 1156">
              <a:extLst>
                <a:ext uri="{FF2B5EF4-FFF2-40B4-BE49-F238E27FC236}">
                  <a16:creationId xmlns:a16="http://schemas.microsoft.com/office/drawing/2014/main" xmlns="" id="{52788871-87FC-412B-AC20-6B07B481E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973" y="1518364"/>
              <a:ext cx="5032958" cy="30098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A8D9DFA-5AC5-4920-9038-69BD4BA08858}"/>
                </a:ext>
              </a:extLst>
            </p:cNvPr>
            <p:cNvSpPr txBox="1"/>
            <p:nvPr/>
          </p:nvSpPr>
          <p:spPr>
            <a:xfrm>
              <a:off x="1535448" y="3164493"/>
              <a:ext cx="3608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rgbClr val="13914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0,3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; </a:t>
              </a:r>
              <a:r>
                <a:rPr lang="en-US" sz="2300" b="1">
                  <a:solidFill>
                    <a:srgbClr val="7816B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0,72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; </a:t>
              </a:r>
              <a:r>
                <a:rPr lang="en-US" sz="2300" b="1">
                  <a:solidFill>
                    <a:srgbClr val="39B3C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1,5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; </a:t>
              </a:r>
              <a:r>
                <a:rPr lang="en-US" sz="2300" b="1">
                  <a:solidFill>
                    <a:srgbClr val="F1105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9,347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358F0931-4FFF-4C3F-82C1-0413F2F36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576631" y="2360071"/>
              <a:ext cx="729343" cy="80442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609C756-2253-4595-A4E1-693B8FE3B255}"/>
              </a:ext>
            </a:extLst>
          </p:cNvPr>
          <p:cNvGrpSpPr/>
          <p:nvPr/>
        </p:nvGrpSpPr>
        <p:grpSpPr>
          <a:xfrm>
            <a:off x="4392386" y="1518362"/>
            <a:ext cx="5348910" cy="3009880"/>
            <a:chOff x="4392386" y="1518362"/>
            <a:chExt cx="5348910" cy="3009880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E4718C23-B7C2-46F8-9584-CFBF23D5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2386" y="1518362"/>
              <a:ext cx="5032958" cy="300988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7C63EFC1-C009-4323-B898-FD0E41657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822467" y="2360071"/>
              <a:ext cx="552581" cy="7635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xmlns="" id="{579078A6-AC72-4466-A6ED-86FF3BD241B6}"/>
                    </a:ext>
                  </a:extLst>
                </p:cNvPr>
                <p:cNvSpPr txBox="1"/>
                <p:nvPr/>
              </p:nvSpPr>
              <p:spPr>
                <a:xfrm>
                  <a:off x="6132682" y="3123638"/>
                  <a:ext cx="3608614" cy="803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mbria" panose="02040503050406030204" pitchFamily="18" charset="0"/>
                      <a:ea typeface="Cambria" panose="02040503050406030204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mbria" panose="02040503050406030204" pitchFamily="18" charset="0"/>
                      <a:ea typeface="Cambria" panose="02040503050406030204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mbria" panose="02040503050406030204" pitchFamily="18" charset="0"/>
                      <a:ea typeface="Cambria" panose="02040503050406030204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a14:m>
                  <a:endParaRPr lang="en-US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579078A6-AC72-4466-A6ED-86FF3BD241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2682" y="3123638"/>
                  <a:ext cx="3608614" cy="803682"/>
                </a:xfrm>
                <a:prstGeom prst="rect">
                  <a:avLst/>
                </a:prstGeom>
                <a:blipFill>
                  <a:blip r:embed="rId10"/>
                  <a:stretch>
                    <a:fillRect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5" name="Google Shape;2445;p54"/>
          <p:cNvGrpSpPr/>
          <p:nvPr/>
        </p:nvGrpSpPr>
        <p:grpSpPr>
          <a:xfrm>
            <a:off x="6737885" y="2428003"/>
            <a:ext cx="5338293" cy="2780002"/>
            <a:chOff x="6737885" y="2275603"/>
            <a:chExt cx="5338293" cy="2780002"/>
          </a:xfrm>
        </p:grpSpPr>
        <p:grpSp>
          <p:nvGrpSpPr>
            <p:cNvPr id="2446" name="Google Shape;2446;p54"/>
            <p:cNvGrpSpPr/>
            <p:nvPr/>
          </p:nvGrpSpPr>
          <p:grpSpPr>
            <a:xfrm flipH="1">
              <a:off x="8378004" y="3858842"/>
              <a:ext cx="733996" cy="551903"/>
              <a:chOff x="3005133" y="3226715"/>
              <a:chExt cx="454965" cy="342096"/>
            </a:xfrm>
          </p:grpSpPr>
          <p:sp>
            <p:nvSpPr>
              <p:cNvPr id="2447" name="Google Shape;2447;p54"/>
              <p:cNvSpPr/>
              <p:nvPr/>
            </p:nvSpPr>
            <p:spPr>
              <a:xfrm>
                <a:off x="3191462" y="3340657"/>
                <a:ext cx="268636" cy="228153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702" extrusionOk="0">
                    <a:moveTo>
                      <a:pt x="2004" y="1"/>
                    </a:moveTo>
                    <a:cubicBezTo>
                      <a:pt x="1767" y="256"/>
                      <a:pt x="1399" y="1059"/>
                      <a:pt x="1399" y="1059"/>
                    </a:cubicBezTo>
                    <a:cubicBezTo>
                      <a:pt x="1474" y="804"/>
                      <a:pt x="1323" y="360"/>
                      <a:pt x="1323" y="360"/>
                    </a:cubicBezTo>
                    <a:cubicBezTo>
                      <a:pt x="1323" y="690"/>
                      <a:pt x="1059" y="1201"/>
                      <a:pt x="1059" y="1201"/>
                    </a:cubicBezTo>
                    <a:cubicBezTo>
                      <a:pt x="1163" y="709"/>
                      <a:pt x="1011" y="67"/>
                      <a:pt x="1011" y="67"/>
                    </a:cubicBezTo>
                    <a:cubicBezTo>
                      <a:pt x="1011" y="511"/>
                      <a:pt x="699" y="1087"/>
                      <a:pt x="699" y="1087"/>
                    </a:cubicBezTo>
                    <a:cubicBezTo>
                      <a:pt x="747" y="691"/>
                      <a:pt x="548" y="379"/>
                      <a:pt x="548" y="379"/>
                    </a:cubicBezTo>
                    <a:lnTo>
                      <a:pt x="548" y="379"/>
                    </a:lnTo>
                    <a:cubicBezTo>
                      <a:pt x="633" y="757"/>
                      <a:pt x="350" y="1456"/>
                      <a:pt x="350" y="1456"/>
                    </a:cubicBezTo>
                    <a:cubicBezTo>
                      <a:pt x="406" y="1314"/>
                      <a:pt x="378" y="946"/>
                      <a:pt x="378" y="946"/>
                    </a:cubicBezTo>
                    <a:lnTo>
                      <a:pt x="378" y="946"/>
                    </a:lnTo>
                    <a:cubicBezTo>
                      <a:pt x="284" y="1352"/>
                      <a:pt x="0" y="1692"/>
                      <a:pt x="0" y="1692"/>
                    </a:cubicBezTo>
                    <a:lnTo>
                      <a:pt x="1673" y="1702"/>
                    </a:lnTo>
                    <a:cubicBezTo>
                      <a:pt x="1588" y="1069"/>
                      <a:pt x="2004" y="1"/>
                      <a:pt x="20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54"/>
              <p:cNvSpPr/>
              <p:nvPr/>
            </p:nvSpPr>
            <p:spPr>
              <a:xfrm>
                <a:off x="3005133" y="3226715"/>
                <a:ext cx="296653" cy="342096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552" extrusionOk="0">
                    <a:moveTo>
                      <a:pt x="2212" y="0"/>
                    </a:moveTo>
                    <a:cubicBezTo>
                      <a:pt x="1957" y="369"/>
                      <a:pt x="1551" y="1588"/>
                      <a:pt x="1551" y="1588"/>
                    </a:cubicBezTo>
                    <a:cubicBezTo>
                      <a:pt x="1626" y="1219"/>
                      <a:pt x="1466" y="539"/>
                      <a:pt x="1466" y="539"/>
                    </a:cubicBezTo>
                    <a:cubicBezTo>
                      <a:pt x="1466" y="1040"/>
                      <a:pt x="1154" y="1796"/>
                      <a:pt x="1154" y="1796"/>
                    </a:cubicBezTo>
                    <a:cubicBezTo>
                      <a:pt x="1267" y="1068"/>
                      <a:pt x="1116" y="95"/>
                      <a:pt x="1116" y="95"/>
                    </a:cubicBezTo>
                    <a:cubicBezTo>
                      <a:pt x="1116" y="775"/>
                      <a:pt x="776" y="1635"/>
                      <a:pt x="776" y="1635"/>
                    </a:cubicBezTo>
                    <a:cubicBezTo>
                      <a:pt x="823" y="1040"/>
                      <a:pt x="606" y="586"/>
                      <a:pt x="606" y="586"/>
                    </a:cubicBezTo>
                    <a:lnTo>
                      <a:pt x="606" y="586"/>
                    </a:lnTo>
                    <a:cubicBezTo>
                      <a:pt x="700" y="1162"/>
                      <a:pt x="379" y="2193"/>
                      <a:pt x="379" y="2193"/>
                    </a:cubicBezTo>
                    <a:cubicBezTo>
                      <a:pt x="436" y="1975"/>
                      <a:pt x="417" y="1437"/>
                      <a:pt x="417" y="1437"/>
                    </a:cubicBezTo>
                    <a:lnTo>
                      <a:pt x="417" y="1437"/>
                    </a:lnTo>
                    <a:cubicBezTo>
                      <a:pt x="313" y="2022"/>
                      <a:pt x="1" y="2542"/>
                      <a:pt x="1" y="2542"/>
                    </a:cubicBezTo>
                    <a:lnTo>
                      <a:pt x="1844" y="2552"/>
                    </a:lnTo>
                    <a:cubicBezTo>
                      <a:pt x="1759" y="1607"/>
                      <a:pt x="2212" y="0"/>
                      <a:pt x="22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49" name="Google Shape;2449;p54"/>
            <p:cNvSpPr/>
            <p:nvPr/>
          </p:nvSpPr>
          <p:spPr>
            <a:xfrm>
              <a:off x="7359120" y="4116399"/>
              <a:ext cx="805144" cy="769428"/>
            </a:xfrm>
            <a:custGeom>
              <a:avLst/>
              <a:gdLst/>
              <a:ahLst/>
              <a:cxnLst/>
              <a:rect l="l" t="t" r="r" b="b"/>
              <a:pathLst>
                <a:path w="2997" h="2864" extrusionOk="0">
                  <a:moveTo>
                    <a:pt x="1182" y="0"/>
                  </a:moveTo>
                  <a:lnTo>
                    <a:pt x="1182" y="0"/>
                  </a:lnTo>
                  <a:cubicBezTo>
                    <a:pt x="1181" y="0"/>
                    <a:pt x="870" y="444"/>
                    <a:pt x="1059" y="1493"/>
                  </a:cubicBezTo>
                  <a:cubicBezTo>
                    <a:pt x="1059" y="1493"/>
                    <a:pt x="501" y="388"/>
                    <a:pt x="0" y="331"/>
                  </a:cubicBezTo>
                  <a:lnTo>
                    <a:pt x="0" y="331"/>
                  </a:lnTo>
                  <a:cubicBezTo>
                    <a:pt x="0" y="331"/>
                    <a:pt x="529" y="917"/>
                    <a:pt x="662" y="2089"/>
                  </a:cubicBezTo>
                  <a:cubicBezTo>
                    <a:pt x="662" y="2089"/>
                    <a:pt x="303" y="1569"/>
                    <a:pt x="19" y="1370"/>
                  </a:cubicBezTo>
                  <a:lnTo>
                    <a:pt x="19" y="1370"/>
                  </a:lnTo>
                  <a:cubicBezTo>
                    <a:pt x="19" y="1370"/>
                    <a:pt x="199" y="1985"/>
                    <a:pt x="76" y="2864"/>
                  </a:cubicBezTo>
                  <a:lnTo>
                    <a:pt x="2231" y="2864"/>
                  </a:lnTo>
                  <a:cubicBezTo>
                    <a:pt x="2231" y="2864"/>
                    <a:pt x="2457" y="2079"/>
                    <a:pt x="2996" y="1446"/>
                  </a:cubicBezTo>
                  <a:cubicBezTo>
                    <a:pt x="2996" y="1445"/>
                    <a:pt x="2993" y="1444"/>
                    <a:pt x="2987" y="1444"/>
                  </a:cubicBezTo>
                  <a:cubicBezTo>
                    <a:pt x="2917" y="1444"/>
                    <a:pt x="2431" y="1559"/>
                    <a:pt x="2221" y="1909"/>
                  </a:cubicBezTo>
                  <a:cubicBezTo>
                    <a:pt x="2221" y="1909"/>
                    <a:pt x="2325" y="1087"/>
                    <a:pt x="2514" y="681"/>
                  </a:cubicBezTo>
                  <a:lnTo>
                    <a:pt x="2514" y="681"/>
                  </a:lnTo>
                  <a:cubicBezTo>
                    <a:pt x="2514" y="681"/>
                    <a:pt x="2051" y="1002"/>
                    <a:pt x="1900" y="1522"/>
                  </a:cubicBezTo>
                  <a:cubicBezTo>
                    <a:pt x="1900" y="1522"/>
                    <a:pt x="1767" y="501"/>
                    <a:pt x="1560" y="217"/>
                  </a:cubicBezTo>
                  <a:lnTo>
                    <a:pt x="1560" y="217"/>
                  </a:lnTo>
                  <a:cubicBezTo>
                    <a:pt x="1560" y="218"/>
                    <a:pt x="1663" y="964"/>
                    <a:pt x="1493" y="1342"/>
                  </a:cubicBezTo>
                  <a:cubicBezTo>
                    <a:pt x="1493" y="1342"/>
                    <a:pt x="1049" y="577"/>
                    <a:pt x="1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54"/>
            <p:cNvSpPr/>
            <p:nvPr/>
          </p:nvSpPr>
          <p:spPr>
            <a:xfrm>
              <a:off x="7097450" y="4232996"/>
              <a:ext cx="670550" cy="647727"/>
            </a:xfrm>
            <a:custGeom>
              <a:avLst/>
              <a:gdLst/>
              <a:ahLst/>
              <a:cxnLst/>
              <a:rect l="l" t="t" r="r" b="b"/>
              <a:pathLst>
                <a:path w="2496" h="2411" extrusionOk="0">
                  <a:moveTo>
                    <a:pt x="1" y="1"/>
                  </a:moveTo>
                  <a:cubicBezTo>
                    <a:pt x="1" y="1"/>
                    <a:pt x="521" y="1522"/>
                    <a:pt x="417" y="2411"/>
                  </a:cubicBezTo>
                  <a:lnTo>
                    <a:pt x="2496" y="2411"/>
                  </a:lnTo>
                  <a:cubicBezTo>
                    <a:pt x="2496" y="2411"/>
                    <a:pt x="2137" y="1919"/>
                    <a:pt x="2023" y="1352"/>
                  </a:cubicBezTo>
                  <a:lnTo>
                    <a:pt x="2023" y="1352"/>
                  </a:lnTo>
                  <a:cubicBezTo>
                    <a:pt x="2023" y="1352"/>
                    <a:pt x="2004" y="1863"/>
                    <a:pt x="2070" y="2070"/>
                  </a:cubicBezTo>
                  <a:cubicBezTo>
                    <a:pt x="2070" y="2070"/>
                    <a:pt x="1721" y="1088"/>
                    <a:pt x="1825" y="539"/>
                  </a:cubicBezTo>
                  <a:lnTo>
                    <a:pt x="1825" y="539"/>
                  </a:lnTo>
                  <a:cubicBezTo>
                    <a:pt x="1825" y="540"/>
                    <a:pt x="1560" y="984"/>
                    <a:pt x="1626" y="1551"/>
                  </a:cubicBezTo>
                  <a:cubicBezTo>
                    <a:pt x="1626" y="1551"/>
                    <a:pt x="1248" y="738"/>
                    <a:pt x="1248" y="95"/>
                  </a:cubicBezTo>
                  <a:cubicBezTo>
                    <a:pt x="1248" y="95"/>
                    <a:pt x="1059" y="1012"/>
                    <a:pt x="1182" y="1702"/>
                  </a:cubicBezTo>
                  <a:cubicBezTo>
                    <a:pt x="1182" y="1702"/>
                    <a:pt x="842" y="984"/>
                    <a:pt x="842" y="511"/>
                  </a:cubicBezTo>
                  <a:cubicBezTo>
                    <a:pt x="842" y="511"/>
                    <a:pt x="653" y="1144"/>
                    <a:pt x="747" y="1503"/>
                  </a:cubicBezTo>
                  <a:cubicBezTo>
                    <a:pt x="747" y="1503"/>
                    <a:pt x="284" y="3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54"/>
            <p:cNvSpPr/>
            <p:nvPr/>
          </p:nvSpPr>
          <p:spPr>
            <a:xfrm>
              <a:off x="7877086" y="4497085"/>
              <a:ext cx="553688" cy="383639"/>
            </a:xfrm>
            <a:custGeom>
              <a:avLst/>
              <a:gdLst/>
              <a:ahLst/>
              <a:cxnLst/>
              <a:rect l="l" t="t" r="r" b="b"/>
              <a:pathLst>
                <a:path w="2061" h="1428" extrusionOk="0">
                  <a:moveTo>
                    <a:pt x="123" y="1"/>
                  </a:moveTo>
                  <a:cubicBezTo>
                    <a:pt x="123" y="1"/>
                    <a:pt x="303" y="898"/>
                    <a:pt x="0" y="1428"/>
                  </a:cubicBezTo>
                  <a:lnTo>
                    <a:pt x="2060" y="1428"/>
                  </a:lnTo>
                  <a:cubicBezTo>
                    <a:pt x="2060" y="1428"/>
                    <a:pt x="1824" y="1135"/>
                    <a:pt x="1834" y="804"/>
                  </a:cubicBezTo>
                  <a:lnTo>
                    <a:pt x="1834" y="804"/>
                  </a:lnTo>
                  <a:cubicBezTo>
                    <a:pt x="1833" y="804"/>
                    <a:pt x="1694" y="1101"/>
                    <a:pt x="1719" y="1226"/>
                  </a:cubicBezTo>
                  <a:lnTo>
                    <a:pt x="1719" y="1226"/>
                  </a:lnTo>
                  <a:cubicBezTo>
                    <a:pt x="1709" y="1176"/>
                    <a:pt x="1598" y="620"/>
                    <a:pt x="1815" y="322"/>
                  </a:cubicBezTo>
                  <a:lnTo>
                    <a:pt x="1815" y="322"/>
                  </a:lnTo>
                  <a:cubicBezTo>
                    <a:pt x="1815" y="322"/>
                    <a:pt x="1456" y="577"/>
                    <a:pt x="1389" y="908"/>
                  </a:cubicBezTo>
                  <a:cubicBezTo>
                    <a:pt x="1389" y="908"/>
                    <a:pt x="1200" y="426"/>
                    <a:pt x="1342" y="48"/>
                  </a:cubicBezTo>
                  <a:lnTo>
                    <a:pt x="1342" y="48"/>
                  </a:lnTo>
                  <a:cubicBezTo>
                    <a:pt x="1342" y="48"/>
                    <a:pt x="955" y="587"/>
                    <a:pt x="917" y="1002"/>
                  </a:cubicBezTo>
                  <a:cubicBezTo>
                    <a:pt x="917" y="1002"/>
                    <a:pt x="737" y="577"/>
                    <a:pt x="851" y="294"/>
                  </a:cubicBezTo>
                  <a:lnTo>
                    <a:pt x="851" y="294"/>
                  </a:lnTo>
                  <a:cubicBezTo>
                    <a:pt x="851" y="294"/>
                    <a:pt x="520" y="672"/>
                    <a:pt x="529" y="880"/>
                  </a:cubicBezTo>
                  <a:cubicBezTo>
                    <a:pt x="529" y="880"/>
                    <a:pt x="340" y="209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54"/>
            <p:cNvSpPr/>
            <p:nvPr/>
          </p:nvSpPr>
          <p:spPr>
            <a:xfrm flipH="1">
              <a:off x="7911019" y="2371715"/>
              <a:ext cx="178405" cy="297129"/>
            </a:xfrm>
            <a:custGeom>
              <a:avLst/>
              <a:gdLst/>
              <a:ahLst/>
              <a:cxnLst/>
              <a:rect l="l" t="t" r="r" b="b"/>
              <a:pathLst>
                <a:path w="568" h="946" extrusionOk="0">
                  <a:moveTo>
                    <a:pt x="358" y="0"/>
                  </a:moveTo>
                  <a:cubicBezTo>
                    <a:pt x="235" y="0"/>
                    <a:pt x="72" y="59"/>
                    <a:pt x="0" y="341"/>
                  </a:cubicBezTo>
                  <a:lnTo>
                    <a:pt x="340" y="946"/>
                  </a:lnTo>
                  <a:cubicBezTo>
                    <a:pt x="406" y="766"/>
                    <a:pt x="567" y="294"/>
                    <a:pt x="510" y="29"/>
                  </a:cubicBezTo>
                  <a:cubicBezTo>
                    <a:pt x="510" y="29"/>
                    <a:pt x="444" y="0"/>
                    <a:pt x="358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54"/>
            <p:cNvSpPr/>
            <p:nvPr/>
          </p:nvSpPr>
          <p:spPr>
            <a:xfrm flipH="1">
              <a:off x="7934890" y="2409091"/>
              <a:ext cx="133803" cy="218293"/>
            </a:xfrm>
            <a:custGeom>
              <a:avLst/>
              <a:gdLst/>
              <a:ahLst/>
              <a:cxnLst/>
              <a:rect l="l" t="t" r="r" b="b"/>
              <a:pathLst>
                <a:path w="426" h="695" extrusionOk="0">
                  <a:moveTo>
                    <a:pt x="269" y="0"/>
                  </a:moveTo>
                  <a:cubicBezTo>
                    <a:pt x="179" y="0"/>
                    <a:pt x="48" y="42"/>
                    <a:pt x="0" y="269"/>
                  </a:cubicBezTo>
                  <a:lnTo>
                    <a:pt x="284" y="695"/>
                  </a:lnTo>
                  <a:cubicBezTo>
                    <a:pt x="312" y="553"/>
                    <a:pt x="425" y="213"/>
                    <a:pt x="359" y="14"/>
                  </a:cubicBezTo>
                  <a:cubicBezTo>
                    <a:pt x="359" y="14"/>
                    <a:pt x="321" y="0"/>
                    <a:pt x="269" y="0"/>
                  </a:cubicBezTo>
                  <a:close/>
                </a:path>
              </a:pathLst>
            </a:custGeom>
            <a:solidFill>
              <a:srgbClr val="FF8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54"/>
            <p:cNvSpPr/>
            <p:nvPr/>
          </p:nvSpPr>
          <p:spPr>
            <a:xfrm flipH="1">
              <a:off x="6737885" y="3652255"/>
              <a:ext cx="1188526" cy="1252591"/>
            </a:xfrm>
            <a:custGeom>
              <a:avLst/>
              <a:gdLst/>
              <a:ahLst/>
              <a:cxnLst/>
              <a:rect l="l" t="t" r="r" b="b"/>
              <a:pathLst>
                <a:path w="3784" h="3988" extrusionOk="0">
                  <a:moveTo>
                    <a:pt x="3612" y="1"/>
                  </a:moveTo>
                  <a:cubicBezTo>
                    <a:pt x="3600" y="1"/>
                    <a:pt x="3587" y="3"/>
                    <a:pt x="3573" y="7"/>
                  </a:cubicBezTo>
                  <a:cubicBezTo>
                    <a:pt x="426" y="829"/>
                    <a:pt x="2723" y="3239"/>
                    <a:pt x="1844" y="3758"/>
                  </a:cubicBezTo>
                  <a:cubicBezTo>
                    <a:pt x="1696" y="3846"/>
                    <a:pt x="1479" y="3883"/>
                    <a:pt x="1237" y="3883"/>
                  </a:cubicBezTo>
                  <a:cubicBezTo>
                    <a:pt x="827" y="3883"/>
                    <a:pt x="345" y="3778"/>
                    <a:pt x="1" y="3636"/>
                  </a:cubicBezTo>
                  <a:lnTo>
                    <a:pt x="1" y="3721"/>
                  </a:lnTo>
                  <a:cubicBezTo>
                    <a:pt x="374" y="3875"/>
                    <a:pt x="878" y="3988"/>
                    <a:pt x="1316" y="3988"/>
                  </a:cubicBezTo>
                  <a:cubicBezTo>
                    <a:pt x="1576" y="3988"/>
                    <a:pt x="1813" y="3948"/>
                    <a:pt x="1985" y="3853"/>
                  </a:cubicBezTo>
                  <a:cubicBezTo>
                    <a:pt x="2978" y="3295"/>
                    <a:pt x="691" y="1018"/>
                    <a:pt x="3592" y="271"/>
                  </a:cubicBezTo>
                  <a:cubicBezTo>
                    <a:pt x="3783" y="228"/>
                    <a:pt x="3751" y="1"/>
                    <a:pt x="3612" y="1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54"/>
            <p:cNvSpPr/>
            <p:nvPr/>
          </p:nvSpPr>
          <p:spPr>
            <a:xfrm flipH="1">
              <a:off x="7408158" y="4055545"/>
              <a:ext cx="443813" cy="872228"/>
            </a:xfrm>
            <a:custGeom>
              <a:avLst/>
              <a:gdLst/>
              <a:ahLst/>
              <a:cxnLst/>
              <a:rect l="l" t="t" r="r" b="b"/>
              <a:pathLst>
                <a:path w="1413" h="2777" extrusionOk="0">
                  <a:moveTo>
                    <a:pt x="618" y="1"/>
                  </a:moveTo>
                  <a:cubicBezTo>
                    <a:pt x="372" y="1"/>
                    <a:pt x="156" y="288"/>
                    <a:pt x="0" y="518"/>
                  </a:cubicBezTo>
                  <a:lnTo>
                    <a:pt x="680" y="2776"/>
                  </a:lnTo>
                  <a:lnTo>
                    <a:pt x="680" y="2776"/>
                  </a:lnTo>
                  <a:cubicBezTo>
                    <a:pt x="683" y="2723"/>
                    <a:pt x="1412" y="878"/>
                    <a:pt x="1021" y="282"/>
                  </a:cubicBezTo>
                  <a:cubicBezTo>
                    <a:pt x="882" y="78"/>
                    <a:pt x="746" y="1"/>
                    <a:pt x="618" y="1"/>
                  </a:cubicBezTo>
                  <a:close/>
                  <a:moveTo>
                    <a:pt x="680" y="2776"/>
                  </a:moveTo>
                  <a:cubicBezTo>
                    <a:pt x="680" y="2776"/>
                    <a:pt x="680" y="2777"/>
                    <a:pt x="681" y="2777"/>
                  </a:cubicBezTo>
                  <a:lnTo>
                    <a:pt x="680" y="2776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54"/>
            <p:cNvSpPr/>
            <p:nvPr/>
          </p:nvSpPr>
          <p:spPr>
            <a:xfrm flipH="1">
              <a:off x="7483855" y="4087582"/>
              <a:ext cx="400782" cy="789936"/>
            </a:xfrm>
            <a:custGeom>
              <a:avLst/>
              <a:gdLst/>
              <a:ahLst/>
              <a:cxnLst/>
              <a:rect l="l" t="t" r="r" b="b"/>
              <a:pathLst>
                <a:path w="1276" h="2515" extrusionOk="0">
                  <a:moveTo>
                    <a:pt x="561" y="1"/>
                  </a:moveTo>
                  <a:cubicBezTo>
                    <a:pt x="344" y="1"/>
                    <a:pt x="149" y="261"/>
                    <a:pt x="0" y="473"/>
                  </a:cubicBezTo>
                  <a:lnTo>
                    <a:pt x="605" y="2514"/>
                  </a:lnTo>
                  <a:cubicBezTo>
                    <a:pt x="605" y="2514"/>
                    <a:pt x="1276" y="804"/>
                    <a:pt x="917" y="256"/>
                  </a:cubicBezTo>
                  <a:cubicBezTo>
                    <a:pt x="794" y="71"/>
                    <a:pt x="675" y="1"/>
                    <a:pt x="561" y="1"/>
                  </a:cubicBez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54"/>
            <p:cNvSpPr/>
            <p:nvPr/>
          </p:nvSpPr>
          <p:spPr>
            <a:xfrm flipH="1">
              <a:off x="8445600" y="4043295"/>
              <a:ext cx="445069" cy="851812"/>
            </a:xfrm>
            <a:custGeom>
              <a:avLst/>
              <a:gdLst/>
              <a:ahLst/>
              <a:cxnLst/>
              <a:rect l="l" t="t" r="r" b="b"/>
              <a:pathLst>
                <a:path w="1417" h="2712" extrusionOk="0">
                  <a:moveTo>
                    <a:pt x="731" y="0"/>
                  </a:moveTo>
                  <a:cubicBezTo>
                    <a:pt x="555" y="0"/>
                    <a:pt x="391" y="105"/>
                    <a:pt x="273" y="406"/>
                  </a:cubicBezTo>
                  <a:cubicBezTo>
                    <a:pt x="0" y="1103"/>
                    <a:pt x="1258" y="2712"/>
                    <a:pt x="1266" y="2712"/>
                  </a:cubicBezTo>
                  <a:cubicBezTo>
                    <a:pt x="1266" y="2712"/>
                    <a:pt x="1266" y="2712"/>
                    <a:pt x="1266" y="2712"/>
                  </a:cubicBezTo>
                  <a:lnTo>
                    <a:pt x="1417" y="340"/>
                  </a:lnTo>
                  <a:cubicBezTo>
                    <a:pt x="1218" y="184"/>
                    <a:pt x="963" y="0"/>
                    <a:pt x="731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54"/>
            <p:cNvSpPr/>
            <p:nvPr/>
          </p:nvSpPr>
          <p:spPr>
            <a:xfrm flipH="1">
              <a:off x="8418589" y="4053974"/>
              <a:ext cx="401096" cy="767008"/>
            </a:xfrm>
            <a:custGeom>
              <a:avLst/>
              <a:gdLst/>
              <a:ahLst/>
              <a:cxnLst/>
              <a:rect l="l" t="t" r="r" b="b"/>
              <a:pathLst>
                <a:path w="1277" h="2442" extrusionOk="0">
                  <a:moveTo>
                    <a:pt x="665" y="1"/>
                  </a:moveTo>
                  <a:cubicBezTo>
                    <a:pt x="505" y="1"/>
                    <a:pt x="356" y="94"/>
                    <a:pt x="246" y="363"/>
                  </a:cubicBezTo>
                  <a:cubicBezTo>
                    <a:pt x="0" y="996"/>
                    <a:pt x="1134" y="2442"/>
                    <a:pt x="1144" y="2442"/>
                  </a:cubicBezTo>
                  <a:lnTo>
                    <a:pt x="1276" y="306"/>
                  </a:lnTo>
                  <a:cubicBezTo>
                    <a:pt x="1104" y="166"/>
                    <a:pt x="876" y="1"/>
                    <a:pt x="665" y="1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54"/>
            <p:cNvSpPr/>
            <p:nvPr/>
          </p:nvSpPr>
          <p:spPr>
            <a:xfrm flipH="1">
              <a:off x="7640896" y="2707161"/>
              <a:ext cx="1033364" cy="2226584"/>
            </a:xfrm>
            <a:custGeom>
              <a:avLst/>
              <a:gdLst/>
              <a:ahLst/>
              <a:cxnLst/>
              <a:rect l="l" t="t" r="r" b="b"/>
              <a:pathLst>
                <a:path w="3290" h="7089" extrusionOk="0">
                  <a:moveTo>
                    <a:pt x="539" y="1"/>
                  </a:moveTo>
                  <a:lnTo>
                    <a:pt x="539" y="1"/>
                  </a:lnTo>
                  <a:cubicBezTo>
                    <a:pt x="255" y="313"/>
                    <a:pt x="548" y="1948"/>
                    <a:pt x="454" y="2184"/>
                  </a:cubicBezTo>
                  <a:cubicBezTo>
                    <a:pt x="0" y="3252"/>
                    <a:pt x="246" y="6191"/>
                    <a:pt x="246" y="6191"/>
                  </a:cubicBezTo>
                  <a:lnTo>
                    <a:pt x="3289" y="7089"/>
                  </a:lnTo>
                  <a:cubicBezTo>
                    <a:pt x="3185" y="3658"/>
                    <a:pt x="2250" y="2411"/>
                    <a:pt x="2013" y="2061"/>
                  </a:cubicBezTo>
                  <a:cubicBezTo>
                    <a:pt x="1560" y="1418"/>
                    <a:pt x="1304" y="256"/>
                    <a:pt x="1304" y="256"/>
                  </a:cubicBezTo>
                  <a:lnTo>
                    <a:pt x="539" y="1"/>
                  </a:ln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54"/>
            <p:cNvSpPr/>
            <p:nvPr/>
          </p:nvSpPr>
          <p:spPr>
            <a:xfrm flipH="1">
              <a:off x="7644037" y="2707161"/>
              <a:ext cx="1018288" cy="2226584"/>
            </a:xfrm>
            <a:custGeom>
              <a:avLst/>
              <a:gdLst/>
              <a:ahLst/>
              <a:cxnLst/>
              <a:rect l="l" t="t" r="r" b="b"/>
              <a:pathLst>
                <a:path w="3242" h="7089" extrusionOk="0">
                  <a:moveTo>
                    <a:pt x="501" y="1"/>
                  </a:moveTo>
                  <a:cubicBezTo>
                    <a:pt x="416" y="86"/>
                    <a:pt x="388" y="313"/>
                    <a:pt x="378" y="577"/>
                  </a:cubicBezTo>
                  <a:cubicBezTo>
                    <a:pt x="378" y="577"/>
                    <a:pt x="1153" y="1210"/>
                    <a:pt x="1134" y="1702"/>
                  </a:cubicBezTo>
                  <a:cubicBezTo>
                    <a:pt x="1106" y="2174"/>
                    <a:pt x="293" y="2562"/>
                    <a:pt x="293" y="2562"/>
                  </a:cubicBezTo>
                  <a:cubicBezTo>
                    <a:pt x="0" y="3828"/>
                    <a:pt x="199" y="6191"/>
                    <a:pt x="199" y="6191"/>
                  </a:cubicBezTo>
                  <a:lnTo>
                    <a:pt x="3242" y="7089"/>
                  </a:lnTo>
                  <a:cubicBezTo>
                    <a:pt x="3175" y="3573"/>
                    <a:pt x="2212" y="2411"/>
                    <a:pt x="1975" y="2061"/>
                  </a:cubicBezTo>
                  <a:cubicBezTo>
                    <a:pt x="1522" y="1418"/>
                    <a:pt x="1266" y="256"/>
                    <a:pt x="1266" y="256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54"/>
            <p:cNvSpPr/>
            <p:nvPr/>
          </p:nvSpPr>
          <p:spPr>
            <a:xfrm flipH="1">
              <a:off x="8127741" y="2707161"/>
              <a:ext cx="413032" cy="493121"/>
            </a:xfrm>
            <a:custGeom>
              <a:avLst/>
              <a:gdLst/>
              <a:ahLst/>
              <a:cxnLst/>
              <a:rect l="l" t="t" r="r" b="b"/>
              <a:pathLst>
                <a:path w="1315" h="1570" extrusionOk="0">
                  <a:moveTo>
                    <a:pt x="114" y="1"/>
                  </a:moveTo>
                  <a:cubicBezTo>
                    <a:pt x="38" y="86"/>
                    <a:pt x="1" y="237"/>
                    <a:pt x="1" y="492"/>
                  </a:cubicBezTo>
                  <a:cubicBezTo>
                    <a:pt x="246" y="785"/>
                    <a:pt x="662" y="1239"/>
                    <a:pt x="1314" y="1570"/>
                  </a:cubicBezTo>
                  <a:cubicBezTo>
                    <a:pt x="1031" y="955"/>
                    <a:pt x="889" y="256"/>
                    <a:pt x="889" y="256"/>
                  </a:cubicBezTo>
                  <a:lnTo>
                    <a:pt x="114" y="1"/>
                  </a:ln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54"/>
            <p:cNvSpPr/>
            <p:nvPr/>
          </p:nvSpPr>
          <p:spPr>
            <a:xfrm flipH="1">
              <a:off x="7635246" y="3398785"/>
              <a:ext cx="389161" cy="1499466"/>
            </a:xfrm>
            <a:custGeom>
              <a:avLst/>
              <a:gdLst/>
              <a:ahLst/>
              <a:cxnLst/>
              <a:rect l="l" t="t" r="r" b="b"/>
              <a:pathLst>
                <a:path w="1239" h="4774" extrusionOk="0">
                  <a:moveTo>
                    <a:pt x="1" y="1"/>
                  </a:moveTo>
                  <a:lnTo>
                    <a:pt x="1" y="1"/>
                  </a:lnTo>
                  <a:cubicBezTo>
                    <a:pt x="360" y="1069"/>
                    <a:pt x="58" y="4206"/>
                    <a:pt x="58" y="4206"/>
                  </a:cubicBezTo>
                  <a:lnTo>
                    <a:pt x="1239" y="4773"/>
                  </a:lnTo>
                  <a:cubicBezTo>
                    <a:pt x="1144" y="96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54"/>
            <p:cNvSpPr/>
            <p:nvPr/>
          </p:nvSpPr>
          <p:spPr>
            <a:xfrm flipH="1">
              <a:off x="7754825" y="3461857"/>
              <a:ext cx="572591" cy="1273321"/>
            </a:xfrm>
            <a:custGeom>
              <a:avLst/>
              <a:gdLst/>
              <a:ahLst/>
              <a:cxnLst/>
              <a:rect l="l" t="t" r="r" b="b"/>
              <a:pathLst>
                <a:path w="1823" h="4054" extrusionOk="0">
                  <a:moveTo>
                    <a:pt x="124" y="1"/>
                  </a:moveTo>
                  <a:lnTo>
                    <a:pt x="1" y="1758"/>
                  </a:lnTo>
                  <a:cubicBezTo>
                    <a:pt x="1" y="1758"/>
                    <a:pt x="360" y="3866"/>
                    <a:pt x="899" y="3960"/>
                  </a:cubicBezTo>
                  <a:cubicBezTo>
                    <a:pt x="1199" y="4007"/>
                    <a:pt x="1557" y="4054"/>
                    <a:pt x="1720" y="4054"/>
                  </a:cubicBezTo>
                  <a:cubicBezTo>
                    <a:pt x="1788" y="4054"/>
                    <a:pt x="1823" y="4046"/>
                    <a:pt x="1806" y="4027"/>
                  </a:cubicBezTo>
                  <a:cubicBezTo>
                    <a:pt x="606" y="2864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54"/>
            <p:cNvSpPr/>
            <p:nvPr/>
          </p:nvSpPr>
          <p:spPr>
            <a:xfrm flipH="1">
              <a:off x="7738897" y="3374286"/>
              <a:ext cx="334194" cy="1529932"/>
            </a:xfrm>
            <a:custGeom>
              <a:avLst/>
              <a:gdLst/>
              <a:ahLst/>
              <a:cxnLst/>
              <a:rect l="l" t="t" r="r" b="b"/>
              <a:pathLst>
                <a:path w="1064" h="4871" extrusionOk="0">
                  <a:moveTo>
                    <a:pt x="138" y="0"/>
                  </a:moveTo>
                  <a:cubicBezTo>
                    <a:pt x="0" y="0"/>
                    <a:pt x="61" y="2512"/>
                    <a:pt x="61" y="2612"/>
                  </a:cubicBezTo>
                  <a:cubicBezTo>
                    <a:pt x="61" y="2725"/>
                    <a:pt x="543" y="3821"/>
                    <a:pt x="657" y="4757"/>
                  </a:cubicBezTo>
                  <a:lnTo>
                    <a:pt x="1063" y="4870"/>
                  </a:lnTo>
                  <a:cubicBezTo>
                    <a:pt x="1063" y="4870"/>
                    <a:pt x="931" y="1043"/>
                    <a:pt x="156" y="13"/>
                  </a:cubicBezTo>
                  <a:cubicBezTo>
                    <a:pt x="150" y="4"/>
                    <a:pt x="144" y="0"/>
                    <a:pt x="138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54"/>
            <p:cNvSpPr/>
            <p:nvPr/>
          </p:nvSpPr>
          <p:spPr>
            <a:xfrm flipH="1">
              <a:off x="7718166" y="3367062"/>
              <a:ext cx="371257" cy="1537156"/>
            </a:xfrm>
            <a:custGeom>
              <a:avLst/>
              <a:gdLst/>
              <a:ahLst/>
              <a:cxnLst/>
              <a:rect l="l" t="t" r="r" b="b"/>
              <a:pathLst>
                <a:path w="1182" h="4894" extrusionOk="0">
                  <a:moveTo>
                    <a:pt x="156" y="0"/>
                  </a:moveTo>
                  <a:cubicBezTo>
                    <a:pt x="104" y="0"/>
                    <a:pt x="32" y="121"/>
                    <a:pt x="0" y="792"/>
                  </a:cubicBezTo>
                  <a:cubicBezTo>
                    <a:pt x="227" y="971"/>
                    <a:pt x="605" y="1094"/>
                    <a:pt x="699" y="2134"/>
                  </a:cubicBezTo>
                  <a:cubicBezTo>
                    <a:pt x="794" y="3098"/>
                    <a:pt x="747" y="3910"/>
                    <a:pt x="595" y="4203"/>
                  </a:cubicBezTo>
                  <a:cubicBezTo>
                    <a:pt x="643" y="4392"/>
                    <a:pt x="680" y="4591"/>
                    <a:pt x="709" y="4780"/>
                  </a:cubicBezTo>
                  <a:lnTo>
                    <a:pt x="1115" y="4893"/>
                  </a:lnTo>
                  <a:cubicBezTo>
                    <a:pt x="1115" y="4893"/>
                    <a:pt x="1181" y="1179"/>
                    <a:pt x="208" y="36"/>
                  </a:cubicBezTo>
                  <a:cubicBezTo>
                    <a:pt x="199" y="27"/>
                    <a:pt x="179" y="0"/>
                    <a:pt x="156" y="0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54"/>
            <p:cNvSpPr/>
            <p:nvPr/>
          </p:nvSpPr>
          <p:spPr>
            <a:xfrm flipH="1">
              <a:off x="8424557" y="3353242"/>
              <a:ext cx="258812" cy="1286827"/>
            </a:xfrm>
            <a:custGeom>
              <a:avLst/>
              <a:gdLst/>
              <a:ahLst/>
              <a:cxnLst/>
              <a:rect l="l" t="t" r="r" b="b"/>
              <a:pathLst>
                <a:path w="824" h="4097" extrusionOk="0">
                  <a:moveTo>
                    <a:pt x="603" y="1"/>
                  </a:moveTo>
                  <a:cubicBezTo>
                    <a:pt x="538" y="1"/>
                    <a:pt x="463" y="142"/>
                    <a:pt x="407" y="259"/>
                  </a:cubicBezTo>
                  <a:cubicBezTo>
                    <a:pt x="284" y="505"/>
                    <a:pt x="1" y="4039"/>
                    <a:pt x="1" y="4039"/>
                  </a:cubicBezTo>
                  <a:lnTo>
                    <a:pt x="379" y="4096"/>
                  </a:lnTo>
                  <a:cubicBezTo>
                    <a:pt x="455" y="3104"/>
                    <a:pt x="823" y="2556"/>
                    <a:pt x="804" y="2442"/>
                  </a:cubicBezTo>
                  <a:cubicBezTo>
                    <a:pt x="795" y="2357"/>
                    <a:pt x="804" y="845"/>
                    <a:pt x="691" y="146"/>
                  </a:cubicBezTo>
                  <a:cubicBezTo>
                    <a:pt x="668" y="41"/>
                    <a:pt x="637" y="1"/>
                    <a:pt x="603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54"/>
            <p:cNvSpPr/>
            <p:nvPr/>
          </p:nvSpPr>
          <p:spPr>
            <a:xfrm flipH="1">
              <a:off x="8418590" y="3612679"/>
              <a:ext cx="160815" cy="1030215"/>
            </a:xfrm>
            <a:custGeom>
              <a:avLst/>
              <a:gdLst/>
              <a:ahLst/>
              <a:cxnLst/>
              <a:rect l="l" t="t" r="r" b="b"/>
              <a:pathLst>
                <a:path w="512" h="3280" extrusionOk="0">
                  <a:moveTo>
                    <a:pt x="426" y="0"/>
                  </a:moveTo>
                  <a:cubicBezTo>
                    <a:pt x="454" y="737"/>
                    <a:pt x="417" y="1588"/>
                    <a:pt x="417" y="1654"/>
                  </a:cubicBezTo>
                  <a:cubicBezTo>
                    <a:pt x="426" y="1768"/>
                    <a:pt x="86" y="2297"/>
                    <a:pt x="1" y="3270"/>
                  </a:cubicBezTo>
                  <a:lnTo>
                    <a:pt x="86" y="3280"/>
                  </a:lnTo>
                  <a:cubicBezTo>
                    <a:pt x="161" y="2287"/>
                    <a:pt x="511" y="1758"/>
                    <a:pt x="502" y="1626"/>
                  </a:cubicBezTo>
                  <a:cubicBezTo>
                    <a:pt x="502" y="1569"/>
                    <a:pt x="492" y="718"/>
                    <a:pt x="426" y="0"/>
                  </a:cubicBez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54"/>
            <p:cNvSpPr/>
            <p:nvPr/>
          </p:nvSpPr>
          <p:spPr>
            <a:xfrm flipH="1">
              <a:off x="6818898" y="4556516"/>
              <a:ext cx="5257280" cy="499089"/>
            </a:xfrm>
            <a:custGeom>
              <a:avLst/>
              <a:gdLst/>
              <a:ahLst/>
              <a:cxnLst/>
              <a:rect l="l" t="t" r="r" b="b"/>
              <a:pathLst>
                <a:path w="16738" h="1589" extrusionOk="0">
                  <a:moveTo>
                    <a:pt x="11493" y="1"/>
                  </a:moveTo>
                  <a:lnTo>
                    <a:pt x="8506" y="369"/>
                  </a:lnTo>
                  <a:lnTo>
                    <a:pt x="5511" y="662"/>
                  </a:lnTo>
                  <a:lnTo>
                    <a:pt x="4556" y="1172"/>
                  </a:lnTo>
                  <a:lnTo>
                    <a:pt x="1" y="1588"/>
                  </a:lnTo>
                  <a:lnTo>
                    <a:pt x="16369" y="1588"/>
                  </a:lnTo>
                  <a:lnTo>
                    <a:pt x="16738" y="1135"/>
                  </a:lnTo>
                  <a:lnTo>
                    <a:pt x="15424" y="1257"/>
                  </a:lnTo>
                  <a:lnTo>
                    <a:pt x="11493" y="1"/>
                  </a:lnTo>
                  <a:close/>
                </a:path>
              </a:pathLst>
            </a:custGeom>
            <a:solidFill>
              <a:srgbClr val="B59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54"/>
            <p:cNvSpPr/>
            <p:nvPr/>
          </p:nvSpPr>
          <p:spPr>
            <a:xfrm flipH="1">
              <a:off x="7840660" y="2424796"/>
              <a:ext cx="774238" cy="760412"/>
            </a:xfrm>
            <a:custGeom>
              <a:avLst/>
              <a:gdLst/>
              <a:ahLst/>
              <a:cxnLst/>
              <a:rect l="l" t="t" r="r" b="b"/>
              <a:pathLst>
                <a:path w="2465" h="2421" extrusionOk="0">
                  <a:moveTo>
                    <a:pt x="878" y="0"/>
                  </a:moveTo>
                  <a:cubicBezTo>
                    <a:pt x="803" y="0"/>
                    <a:pt x="743" y="4"/>
                    <a:pt x="709" y="11"/>
                  </a:cubicBezTo>
                  <a:cubicBezTo>
                    <a:pt x="530" y="40"/>
                    <a:pt x="57" y="900"/>
                    <a:pt x="19" y="1070"/>
                  </a:cubicBezTo>
                  <a:cubicBezTo>
                    <a:pt x="0" y="1183"/>
                    <a:pt x="388" y="1533"/>
                    <a:pt x="964" y="1826"/>
                  </a:cubicBezTo>
                  <a:cubicBezTo>
                    <a:pt x="1267" y="1987"/>
                    <a:pt x="1295" y="2317"/>
                    <a:pt x="1484" y="2384"/>
                  </a:cubicBezTo>
                  <a:cubicBezTo>
                    <a:pt x="1549" y="2409"/>
                    <a:pt x="1611" y="2421"/>
                    <a:pt x="1671" y="2421"/>
                  </a:cubicBezTo>
                  <a:cubicBezTo>
                    <a:pt x="2160" y="2421"/>
                    <a:pt x="2464" y="1646"/>
                    <a:pt x="2363" y="1561"/>
                  </a:cubicBezTo>
                  <a:cubicBezTo>
                    <a:pt x="2174" y="1420"/>
                    <a:pt x="2098" y="1060"/>
                    <a:pt x="2136" y="966"/>
                  </a:cubicBezTo>
                  <a:cubicBezTo>
                    <a:pt x="2193" y="777"/>
                    <a:pt x="1985" y="314"/>
                    <a:pt x="1824" y="172"/>
                  </a:cubicBezTo>
                  <a:cubicBezTo>
                    <a:pt x="1704" y="59"/>
                    <a:pt x="1174" y="0"/>
                    <a:pt x="878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54"/>
            <p:cNvSpPr/>
            <p:nvPr/>
          </p:nvSpPr>
          <p:spPr>
            <a:xfrm flipH="1">
              <a:off x="8003048" y="2745794"/>
              <a:ext cx="193481" cy="187512"/>
            </a:xfrm>
            <a:custGeom>
              <a:avLst/>
              <a:gdLst/>
              <a:ahLst/>
              <a:cxnLst/>
              <a:rect l="l" t="t" r="r" b="b"/>
              <a:pathLst>
                <a:path w="616" h="597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265"/>
                    <a:pt x="388" y="596"/>
                    <a:pt x="388" y="596"/>
                  </a:cubicBezTo>
                  <a:lnTo>
                    <a:pt x="615" y="558"/>
                  </a:lnTo>
                  <a:cubicBezTo>
                    <a:pt x="388" y="42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54"/>
            <p:cNvSpPr/>
            <p:nvPr/>
          </p:nvSpPr>
          <p:spPr>
            <a:xfrm flipH="1">
              <a:off x="8040422" y="2425424"/>
              <a:ext cx="574475" cy="667127"/>
            </a:xfrm>
            <a:custGeom>
              <a:avLst/>
              <a:gdLst/>
              <a:ahLst/>
              <a:cxnLst/>
              <a:rect l="l" t="t" r="r" b="b"/>
              <a:pathLst>
                <a:path w="1829" h="2124" extrusionOk="0">
                  <a:moveTo>
                    <a:pt x="804" y="0"/>
                  </a:moveTo>
                  <a:cubicBezTo>
                    <a:pt x="766" y="0"/>
                    <a:pt x="728" y="0"/>
                    <a:pt x="709" y="9"/>
                  </a:cubicBezTo>
                  <a:cubicBezTo>
                    <a:pt x="530" y="38"/>
                    <a:pt x="66" y="898"/>
                    <a:pt x="19" y="1068"/>
                  </a:cubicBezTo>
                  <a:cubicBezTo>
                    <a:pt x="0" y="1181"/>
                    <a:pt x="388" y="1531"/>
                    <a:pt x="964" y="1824"/>
                  </a:cubicBezTo>
                  <a:cubicBezTo>
                    <a:pt x="1267" y="1985"/>
                    <a:pt x="1371" y="2032"/>
                    <a:pt x="1560" y="2107"/>
                  </a:cubicBezTo>
                  <a:cubicBezTo>
                    <a:pt x="1586" y="2118"/>
                    <a:pt x="1608" y="2123"/>
                    <a:pt x="1628" y="2123"/>
                  </a:cubicBezTo>
                  <a:cubicBezTo>
                    <a:pt x="1828" y="2123"/>
                    <a:pt x="1645" y="1581"/>
                    <a:pt x="1352" y="1512"/>
                  </a:cubicBezTo>
                  <a:cubicBezTo>
                    <a:pt x="870" y="1380"/>
                    <a:pt x="284" y="1011"/>
                    <a:pt x="303" y="898"/>
                  </a:cubicBezTo>
                  <a:cubicBezTo>
                    <a:pt x="331" y="784"/>
                    <a:pt x="624" y="265"/>
                    <a:pt x="804" y="0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54"/>
            <p:cNvSpPr/>
            <p:nvPr/>
          </p:nvSpPr>
          <p:spPr>
            <a:xfrm flipH="1">
              <a:off x="8362368" y="2275603"/>
              <a:ext cx="199135" cy="363716"/>
            </a:xfrm>
            <a:custGeom>
              <a:avLst/>
              <a:gdLst/>
              <a:ahLst/>
              <a:cxnLst/>
              <a:rect l="l" t="t" r="r" b="b"/>
              <a:pathLst>
                <a:path w="634" h="1158" extrusionOk="0">
                  <a:moveTo>
                    <a:pt x="207" y="1"/>
                  </a:moveTo>
                  <a:cubicBezTo>
                    <a:pt x="173" y="1"/>
                    <a:pt x="152" y="4"/>
                    <a:pt x="152" y="4"/>
                  </a:cubicBezTo>
                  <a:cubicBezTo>
                    <a:pt x="0" y="307"/>
                    <a:pt x="67" y="921"/>
                    <a:pt x="76" y="1157"/>
                  </a:cubicBezTo>
                  <a:lnTo>
                    <a:pt x="634" y="543"/>
                  </a:lnTo>
                  <a:cubicBezTo>
                    <a:pt x="626" y="53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54"/>
            <p:cNvSpPr/>
            <p:nvPr/>
          </p:nvSpPr>
          <p:spPr>
            <a:xfrm flipH="1">
              <a:off x="8395662" y="2338421"/>
              <a:ext cx="130348" cy="241535"/>
            </a:xfrm>
            <a:custGeom>
              <a:avLst/>
              <a:gdLst/>
              <a:ahLst/>
              <a:cxnLst/>
              <a:rect l="l" t="t" r="r" b="b"/>
              <a:pathLst>
                <a:path w="415" h="769" extrusionOk="0">
                  <a:moveTo>
                    <a:pt x="134" y="0"/>
                  </a:moveTo>
                  <a:cubicBezTo>
                    <a:pt x="111" y="0"/>
                    <a:pt x="95" y="3"/>
                    <a:pt x="95" y="3"/>
                  </a:cubicBezTo>
                  <a:cubicBezTo>
                    <a:pt x="1" y="201"/>
                    <a:pt x="39" y="617"/>
                    <a:pt x="48" y="768"/>
                  </a:cubicBezTo>
                  <a:lnTo>
                    <a:pt x="407" y="353"/>
                  </a:lnTo>
                  <a:cubicBezTo>
                    <a:pt x="415" y="35"/>
                    <a:pt x="220" y="0"/>
                    <a:pt x="134" y="0"/>
                  </a:cubicBezTo>
                  <a:close/>
                </a:path>
              </a:pathLst>
            </a:custGeom>
            <a:solidFill>
              <a:srgbClr val="FF8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54"/>
            <p:cNvSpPr/>
            <p:nvPr/>
          </p:nvSpPr>
          <p:spPr>
            <a:xfrm flipH="1">
              <a:off x="8225738" y="2564565"/>
              <a:ext cx="211070" cy="42088"/>
            </a:xfrm>
            <a:custGeom>
              <a:avLst/>
              <a:gdLst/>
              <a:ahLst/>
              <a:cxnLst/>
              <a:rect l="l" t="t" r="r" b="b"/>
              <a:pathLst>
                <a:path w="672" h="134" extrusionOk="0">
                  <a:moveTo>
                    <a:pt x="469" y="1"/>
                  </a:moveTo>
                  <a:cubicBezTo>
                    <a:pt x="320" y="1"/>
                    <a:pt x="91" y="31"/>
                    <a:pt x="48" y="67"/>
                  </a:cubicBezTo>
                  <a:cubicBezTo>
                    <a:pt x="0" y="105"/>
                    <a:pt x="76" y="133"/>
                    <a:pt x="76" y="133"/>
                  </a:cubicBezTo>
                  <a:cubicBezTo>
                    <a:pt x="76" y="133"/>
                    <a:pt x="194" y="117"/>
                    <a:pt x="350" y="117"/>
                  </a:cubicBezTo>
                  <a:cubicBezTo>
                    <a:pt x="429" y="117"/>
                    <a:pt x="517" y="121"/>
                    <a:pt x="605" y="133"/>
                  </a:cubicBezTo>
                  <a:cubicBezTo>
                    <a:pt x="605" y="133"/>
                    <a:pt x="671" y="39"/>
                    <a:pt x="577" y="11"/>
                  </a:cubicBezTo>
                  <a:cubicBezTo>
                    <a:pt x="554" y="4"/>
                    <a:pt x="516" y="1"/>
                    <a:pt x="469" y="1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54"/>
            <p:cNvSpPr/>
            <p:nvPr/>
          </p:nvSpPr>
          <p:spPr>
            <a:xfrm flipH="1">
              <a:off x="7932063" y="2588436"/>
              <a:ext cx="190026" cy="59677"/>
            </a:xfrm>
            <a:custGeom>
              <a:avLst/>
              <a:gdLst/>
              <a:ahLst/>
              <a:cxnLst/>
              <a:rect l="l" t="t" r="r" b="b"/>
              <a:pathLst>
                <a:path w="605" h="190" extrusionOk="0">
                  <a:moveTo>
                    <a:pt x="170" y="1"/>
                  </a:moveTo>
                  <a:cubicBezTo>
                    <a:pt x="0" y="1"/>
                    <a:pt x="95" y="124"/>
                    <a:pt x="95" y="124"/>
                  </a:cubicBezTo>
                  <a:cubicBezTo>
                    <a:pt x="406" y="143"/>
                    <a:pt x="567" y="190"/>
                    <a:pt x="567" y="190"/>
                  </a:cubicBezTo>
                  <a:cubicBezTo>
                    <a:pt x="567" y="190"/>
                    <a:pt x="605" y="171"/>
                    <a:pt x="577" y="143"/>
                  </a:cubicBezTo>
                  <a:cubicBezTo>
                    <a:pt x="558" y="105"/>
                    <a:pt x="284" y="1"/>
                    <a:pt x="170" y="1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54"/>
            <p:cNvSpPr/>
            <p:nvPr/>
          </p:nvSpPr>
          <p:spPr>
            <a:xfrm flipH="1">
              <a:off x="7943055" y="2855725"/>
              <a:ext cx="434390" cy="277027"/>
            </a:xfrm>
            <a:custGeom>
              <a:avLst/>
              <a:gdLst/>
              <a:ahLst/>
              <a:cxnLst/>
              <a:rect l="l" t="t" r="r" b="b"/>
              <a:pathLst>
                <a:path w="1383" h="882" extrusionOk="0">
                  <a:moveTo>
                    <a:pt x="426" y="0"/>
                  </a:moveTo>
                  <a:cubicBezTo>
                    <a:pt x="316" y="0"/>
                    <a:pt x="229" y="23"/>
                    <a:pt x="189" y="76"/>
                  </a:cubicBezTo>
                  <a:cubicBezTo>
                    <a:pt x="0" y="303"/>
                    <a:pt x="161" y="624"/>
                    <a:pt x="615" y="832"/>
                  </a:cubicBezTo>
                  <a:cubicBezTo>
                    <a:pt x="689" y="867"/>
                    <a:pt x="756" y="881"/>
                    <a:pt x="817" y="881"/>
                  </a:cubicBezTo>
                  <a:cubicBezTo>
                    <a:pt x="1122" y="881"/>
                    <a:pt x="1267" y="520"/>
                    <a:pt x="1267" y="520"/>
                  </a:cubicBezTo>
                  <a:cubicBezTo>
                    <a:pt x="1383" y="252"/>
                    <a:pt x="786" y="0"/>
                    <a:pt x="426" y="0"/>
                  </a:cubicBezTo>
                  <a:close/>
                </a:path>
              </a:pathLst>
            </a:custGeom>
            <a:solidFill>
              <a:srgbClr val="FFD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54"/>
            <p:cNvSpPr/>
            <p:nvPr/>
          </p:nvSpPr>
          <p:spPr>
            <a:xfrm flipH="1">
              <a:off x="7973522" y="2873628"/>
              <a:ext cx="403923" cy="256926"/>
            </a:xfrm>
            <a:custGeom>
              <a:avLst/>
              <a:gdLst/>
              <a:ahLst/>
              <a:cxnLst/>
              <a:rect l="l" t="t" r="r" b="b"/>
              <a:pathLst>
                <a:path w="1286" h="818" extrusionOk="0">
                  <a:moveTo>
                    <a:pt x="199" y="0"/>
                  </a:moveTo>
                  <a:cubicBezTo>
                    <a:pt x="189" y="0"/>
                    <a:pt x="189" y="9"/>
                    <a:pt x="189" y="9"/>
                  </a:cubicBezTo>
                  <a:cubicBezTo>
                    <a:pt x="0" y="236"/>
                    <a:pt x="161" y="567"/>
                    <a:pt x="615" y="766"/>
                  </a:cubicBezTo>
                  <a:cubicBezTo>
                    <a:pt x="689" y="802"/>
                    <a:pt x="757" y="817"/>
                    <a:pt x="818" y="817"/>
                  </a:cubicBezTo>
                  <a:cubicBezTo>
                    <a:pt x="1123" y="817"/>
                    <a:pt x="1267" y="444"/>
                    <a:pt x="1267" y="444"/>
                  </a:cubicBezTo>
                  <a:cubicBezTo>
                    <a:pt x="1286" y="388"/>
                    <a:pt x="1276" y="321"/>
                    <a:pt x="1238" y="274"/>
                  </a:cubicBezTo>
                  <a:cubicBezTo>
                    <a:pt x="1165" y="369"/>
                    <a:pt x="1064" y="447"/>
                    <a:pt x="913" y="447"/>
                  </a:cubicBezTo>
                  <a:cubicBezTo>
                    <a:pt x="868" y="447"/>
                    <a:pt x="819" y="440"/>
                    <a:pt x="766" y="425"/>
                  </a:cubicBezTo>
                  <a:cubicBezTo>
                    <a:pt x="445" y="331"/>
                    <a:pt x="255" y="180"/>
                    <a:pt x="199" y="0"/>
                  </a:cubicBezTo>
                  <a:close/>
                </a:path>
              </a:pathLst>
            </a:custGeom>
            <a:solidFill>
              <a:srgbClr val="FFC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54"/>
            <p:cNvSpPr/>
            <p:nvPr/>
          </p:nvSpPr>
          <p:spPr>
            <a:xfrm flipH="1">
              <a:off x="7828099" y="2900012"/>
              <a:ext cx="204160" cy="212639"/>
            </a:xfrm>
            <a:custGeom>
              <a:avLst/>
              <a:gdLst/>
              <a:ahLst/>
              <a:cxnLst/>
              <a:rect l="l" t="t" r="r" b="b"/>
              <a:pathLst>
                <a:path w="650" h="677" extrusionOk="0">
                  <a:moveTo>
                    <a:pt x="369" y="1"/>
                  </a:moveTo>
                  <a:cubicBezTo>
                    <a:pt x="207" y="1"/>
                    <a:pt x="26" y="90"/>
                    <a:pt x="26" y="266"/>
                  </a:cubicBezTo>
                  <a:cubicBezTo>
                    <a:pt x="26" y="266"/>
                    <a:pt x="1" y="677"/>
                    <a:pt x="227" y="677"/>
                  </a:cubicBezTo>
                  <a:cubicBezTo>
                    <a:pt x="241" y="677"/>
                    <a:pt x="256" y="675"/>
                    <a:pt x="272" y="672"/>
                  </a:cubicBezTo>
                  <a:cubicBezTo>
                    <a:pt x="536" y="625"/>
                    <a:pt x="650" y="351"/>
                    <a:pt x="612" y="143"/>
                  </a:cubicBezTo>
                  <a:cubicBezTo>
                    <a:pt x="592" y="48"/>
                    <a:pt x="486" y="1"/>
                    <a:pt x="369" y="1"/>
                  </a:cubicBezTo>
                  <a:close/>
                </a:path>
              </a:pathLst>
            </a:custGeom>
            <a:solidFill>
              <a:srgbClr val="FFD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54"/>
            <p:cNvSpPr/>
            <p:nvPr/>
          </p:nvSpPr>
          <p:spPr>
            <a:xfrm flipH="1">
              <a:off x="7836894" y="2921056"/>
              <a:ext cx="195366" cy="191595"/>
            </a:xfrm>
            <a:custGeom>
              <a:avLst/>
              <a:gdLst/>
              <a:ahLst/>
              <a:cxnLst/>
              <a:rect l="l" t="t" r="r" b="b"/>
              <a:pathLst>
                <a:path w="622" h="610" extrusionOk="0">
                  <a:moveTo>
                    <a:pt x="139" y="0"/>
                  </a:moveTo>
                  <a:cubicBezTo>
                    <a:pt x="73" y="48"/>
                    <a:pt x="26" y="114"/>
                    <a:pt x="26" y="199"/>
                  </a:cubicBezTo>
                  <a:cubicBezTo>
                    <a:pt x="26" y="199"/>
                    <a:pt x="1" y="610"/>
                    <a:pt x="227" y="610"/>
                  </a:cubicBezTo>
                  <a:cubicBezTo>
                    <a:pt x="241" y="610"/>
                    <a:pt x="256" y="608"/>
                    <a:pt x="272" y="605"/>
                  </a:cubicBezTo>
                  <a:cubicBezTo>
                    <a:pt x="508" y="558"/>
                    <a:pt x="621" y="359"/>
                    <a:pt x="621" y="151"/>
                  </a:cubicBezTo>
                  <a:lnTo>
                    <a:pt x="621" y="151"/>
                  </a:lnTo>
                  <a:cubicBezTo>
                    <a:pt x="555" y="227"/>
                    <a:pt x="480" y="274"/>
                    <a:pt x="376" y="293"/>
                  </a:cubicBezTo>
                  <a:cubicBezTo>
                    <a:pt x="360" y="297"/>
                    <a:pt x="345" y="298"/>
                    <a:pt x="331" y="298"/>
                  </a:cubicBezTo>
                  <a:cubicBezTo>
                    <a:pt x="188" y="298"/>
                    <a:pt x="148" y="130"/>
                    <a:pt x="139" y="0"/>
                  </a:cubicBezTo>
                  <a:close/>
                </a:path>
              </a:pathLst>
            </a:custGeom>
            <a:solidFill>
              <a:srgbClr val="FFC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54"/>
            <p:cNvSpPr/>
            <p:nvPr/>
          </p:nvSpPr>
          <p:spPr>
            <a:xfrm flipH="1">
              <a:off x="7898770" y="2894358"/>
              <a:ext cx="199763" cy="86375"/>
            </a:xfrm>
            <a:custGeom>
              <a:avLst/>
              <a:gdLst/>
              <a:ahLst/>
              <a:cxnLst/>
              <a:rect l="l" t="t" r="r" b="b"/>
              <a:pathLst>
                <a:path w="636" h="275" extrusionOk="0">
                  <a:moveTo>
                    <a:pt x="175" y="1"/>
                  </a:moveTo>
                  <a:cubicBezTo>
                    <a:pt x="114" y="1"/>
                    <a:pt x="65" y="9"/>
                    <a:pt x="48" y="29"/>
                  </a:cubicBezTo>
                  <a:cubicBezTo>
                    <a:pt x="1" y="76"/>
                    <a:pt x="256" y="274"/>
                    <a:pt x="284" y="274"/>
                  </a:cubicBezTo>
                  <a:cubicBezTo>
                    <a:pt x="303" y="274"/>
                    <a:pt x="577" y="180"/>
                    <a:pt x="615" y="123"/>
                  </a:cubicBezTo>
                  <a:cubicBezTo>
                    <a:pt x="636" y="67"/>
                    <a:pt x="351" y="1"/>
                    <a:pt x="175" y="1"/>
                  </a:cubicBezTo>
                  <a:close/>
                </a:path>
              </a:pathLst>
            </a:custGeom>
            <a:solidFill>
              <a:srgbClr val="603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54"/>
            <p:cNvSpPr/>
            <p:nvPr/>
          </p:nvSpPr>
          <p:spPr>
            <a:xfrm flipH="1">
              <a:off x="8276307" y="2653138"/>
              <a:ext cx="71613" cy="39575"/>
            </a:xfrm>
            <a:custGeom>
              <a:avLst/>
              <a:gdLst/>
              <a:ahLst/>
              <a:cxnLst/>
              <a:rect l="l" t="t" r="r" b="b"/>
              <a:pathLst>
                <a:path w="228" h="126" extrusionOk="0">
                  <a:moveTo>
                    <a:pt x="85" y="0"/>
                  </a:moveTo>
                  <a:cubicBezTo>
                    <a:pt x="40" y="0"/>
                    <a:pt x="1" y="19"/>
                    <a:pt x="1" y="50"/>
                  </a:cubicBezTo>
                  <a:cubicBezTo>
                    <a:pt x="1" y="88"/>
                    <a:pt x="48" y="107"/>
                    <a:pt x="105" y="126"/>
                  </a:cubicBezTo>
                  <a:cubicBezTo>
                    <a:pt x="180" y="126"/>
                    <a:pt x="228" y="97"/>
                    <a:pt x="228" y="78"/>
                  </a:cubicBezTo>
                  <a:cubicBezTo>
                    <a:pt x="228" y="41"/>
                    <a:pt x="180" y="12"/>
                    <a:pt x="114" y="3"/>
                  </a:cubicBezTo>
                  <a:cubicBezTo>
                    <a:pt x="105" y="1"/>
                    <a:pt x="95" y="0"/>
                    <a:pt x="85" y="0"/>
                  </a:cubicBezTo>
                  <a:close/>
                </a:path>
              </a:pathLst>
            </a:custGeom>
            <a:solidFill>
              <a:srgbClr val="51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54"/>
            <p:cNvSpPr/>
            <p:nvPr/>
          </p:nvSpPr>
          <p:spPr>
            <a:xfrm flipH="1">
              <a:off x="7988286" y="2675752"/>
              <a:ext cx="71613" cy="35492"/>
            </a:xfrm>
            <a:custGeom>
              <a:avLst/>
              <a:gdLst/>
              <a:ahLst/>
              <a:cxnLst/>
              <a:rect l="l" t="t" r="r" b="b"/>
              <a:pathLst>
                <a:path w="228" h="113" extrusionOk="0">
                  <a:moveTo>
                    <a:pt x="79" y="0"/>
                  </a:moveTo>
                  <a:cubicBezTo>
                    <a:pt x="34" y="0"/>
                    <a:pt x="1" y="20"/>
                    <a:pt x="1" y="35"/>
                  </a:cubicBezTo>
                  <a:cubicBezTo>
                    <a:pt x="1" y="72"/>
                    <a:pt x="48" y="101"/>
                    <a:pt x="114" y="110"/>
                  </a:cubicBezTo>
                  <a:cubicBezTo>
                    <a:pt x="126" y="112"/>
                    <a:pt x="137" y="113"/>
                    <a:pt x="147" y="113"/>
                  </a:cubicBezTo>
                  <a:cubicBezTo>
                    <a:pt x="195" y="113"/>
                    <a:pt x="227" y="96"/>
                    <a:pt x="227" y="72"/>
                  </a:cubicBezTo>
                  <a:cubicBezTo>
                    <a:pt x="227" y="35"/>
                    <a:pt x="180" y="16"/>
                    <a:pt x="123" y="6"/>
                  </a:cubicBezTo>
                  <a:cubicBezTo>
                    <a:pt x="108" y="2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51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54"/>
            <p:cNvSpPr/>
            <p:nvPr/>
          </p:nvSpPr>
          <p:spPr>
            <a:xfrm flipH="1">
              <a:off x="7928922" y="2900326"/>
              <a:ext cx="175578" cy="83234"/>
            </a:xfrm>
            <a:custGeom>
              <a:avLst/>
              <a:gdLst/>
              <a:ahLst/>
              <a:cxnLst/>
              <a:rect l="l" t="t" r="r" b="b"/>
              <a:pathLst>
                <a:path w="559" h="265" extrusionOk="0">
                  <a:moveTo>
                    <a:pt x="114" y="0"/>
                  </a:moveTo>
                  <a:cubicBezTo>
                    <a:pt x="86" y="0"/>
                    <a:pt x="57" y="10"/>
                    <a:pt x="48" y="19"/>
                  </a:cubicBezTo>
                  <a:cubicBezTo>
                    <a:pt x="1" y="66"/>
                    <a:pt x="265" y="265"/>
                    <a:pt x="284" y="265"/>
                  </a:cubicBezTo>
                  <a:cubicBezTo>
                    <a:pt x="294" y="265"/>
                    <a:pt x="464" y="208"/>
                    <a:pt x="558" y="161"/>
                  </a:cubicBezTo>
                  <a:cubicBezTo>
                    <a:pt x="546" y="158"/>
                    <a:pt x="534" y="157"/>
                    <a:pt x="522" y="157"/>
                  </a:cubicBezTo>
                  <a:cubicBezTo>
                    <a:pt x="499" y="157"/>
                    <a:pt x="473" y="161"/>
                    <a:pt x="436" y="161"/>
                  </a:cubicBezTo>
                  <a:cubicBezTo>
                    <a:pt x="256" y="161"/>
                    <a:pt x="114" y="95"/>
                    <a:pt x="114" y="10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rgbClr val="4C2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54"/>
            <p:cNvSpPr/>
            <p:nvPr/>
          </p:nvSpPr>
          <p:spPr>
            <a:xfrm flipH="1">
              <a:off x="7795433" y="3617391"/>
              <a:ext cx="393872" cy="666499"/>
            </a:xfrm>
            <a:custGeom>
              <a:avLst/>
              <a:gdLst/>
              <a:ahLst/>
              <a:cxnLst/>
              <a:rect l="l" t="t" r="r" b="b"/>
              <a:pathLst>
                <a:path w="1254" h="2122" extrusionOk="0">
                  <a:moveTo>
                    <a:pt x="320" y="1"/>
                  </a:moveTo>
                  <a:cubicBezTo>
                    <a:pt x="0" y="1"/>
                    <a:pt x="324" y="1644"/>
                    <a:pt x="507" y="2121"/>
                  </a:cubicBezTo>
                  <a:cubicBezTo>
                    <a:pt x="507" y="2121"/>
                    <a:pt x="1254" y="1034"/>
                    <a:pt x="573" y="193"/>
                  </a:cubicBezTo>
                  <a:cubicBezTo>
                    <a:pt x="463" y="59"/>
                    <a:pt x="380" y="1"/>
                    <a:pt x="320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54"/>
          <p:cNvGrpSpPr/>
          <p:nvPr/>
        </p:nvGrpSpPr>
        <p:grpSpPr>
          <a:xfrm>
            <a:off x="-559785" y="2499689"/>
            <a:ext cx="3540178" cy="2673043"/>
            <a:chOff x="-1522264" y="2327800"/>
            <a:chExt cx="3461688" cy="2613778"/>
          </a:xfrm>
        </p:grpSpPr>
        <p:sp>
          <p:nvSpPr>
            <p:cNvPr id="2486" name="Google Shape;2486;p54"/>
            <p:cNvSpPr/>
            <p:nvPr/>
          </p:nvSpPr>
          <p:spPr>
            <a:xfrm>
              <a:off x="143049" y="4285271"/>
              <a:ext cx="686770" cy="656307"/>
            </a:xfrm>
            <a:custGeom>
              <a:avLst/>
              <a:gdLst/>
              <a:ahLst/>
              <a:cxnLst/>
              <a:rect l="l" t="t" r="r" b="b"/>
              <a:pathLst>
                <a:path w="2997" h="2864" extrusionOk="0">
                  <a:moveTo>
                    <a:pt x="1182" y="0"/>
                  </a:moveTo>
                  <a:lnTo>
                    <a:pt x="1182" y="0"/>
                  </a:lnTo>
                  <a:cubicBezTo>
                    <a:pt x="1181" y="0"/>
                    <a:pt x="870" y="444"/>
                    <a:pt x="1059" y="1493"/>
                  </a:cubicBezTo>
                  <a:cubicBezTo>
                    <a:pt x="1059" y="1493"/>
                    <a:pt x="501" y="388"/>
                    <a:pt x="0" y="331"/>
                  </a:cubicBezTo>
                  <a:lnTo>
                    <a:pt x="0" y="331"/>
                  </a:lnTo>
                  <a:cubicBezTo>
                    <a:pt x="0" y="331"/>
                    <a:pt x="529" y="917"/>
                    <a:pt x="662" y="2089"/>
                  </a:cubicBezTo>
                  <a:cubicBezTo>
                    <a:pt x="662" y="2089"/>
                    <a:pt x="303" y="1569"/>
                    <a:pt x="19" y="1370"/>
                  </a:cubicBezTo>
                  <a:lnTo>
                    <a:pt x="19" y="1370"/>
                  </a:lnTo>
                  <a:cubicBezTo>
                    <a:pt x="19" y="1370"/>
                    <a:pt x="199" y="1985"/>
                    <a:pt x="76" y="2864"/>
                  </a:cubicBezTo>
                  <a:lnTo>
                    <a:pt x="2231" y="2864"/>
                  </a:lnTo>
                  <a:cubicBezTo>
                    <a:pt x="2231" y="2864"/>
                    <a:pt x="2457" y="2079"/>
                    <a:pt x="2996" y="1446"/>
                  </a:cubicBezTo>
                  <a:cubicBezTo>
                    <a:pt x="2996" y="1445"/>
                    <a:pt x="2993" y="1444"/>
                    <a:pt x="2987" y="1444"/>
                  </a:cubicBezTo>
                  <a:cubicBezTo>
                    <a:pt x="2917" y="1444"/>
                    <a:pt x="2431" y="1559"/>
                    <a:pt x="2221" y="1909"/>
                  </a:cubicBezTo>
                  <a:cubicBezTo>
                    <a:pt x="2221" y="1909"/>
                    <a:pt x="2325" y="1087"/>
                    <a:pt x="2514" y="681"/>
                  </a:cubicBezTo>
                  <a:lnTo>
                    <a:pt x="2514" y="681"/>
                  </a:lnTo>
                  <a:cubicBezTo>
                    <a:pt x="2514" y="681"/>
                    <a:pt x="2051" y="1002"/>
                    <a:pt x="1900" y="1522"/>
                  </a:cubicBezTo>
                  <a:cubicBezTo>
                    <a:pt x="1900" y="1522"/>
                    <a:pt x="1767" y="501"/>
                    <a:pt x="1560" y="217"/>
                  </a:cubicBezTo>
                  <a:lnTo>
                    <a:pt x="1560" y="217"/>
                  </a:lnTo>
                  <a:cubicBezTo>
                    <a:pt x="1560" y="218"/>
                    <a:pt x="1663" y="964"/>
                    <a:pt x="1493" y="1342"/>
                  </a:cubicBezTo>
                  <a:cubicBezTo>
                    <a:pt x="1493" y="1342"/>
                    <a:pt x="1049" y="577"/>
                    <a:pt x="1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54"/>
            <p:cNvSpPr/>
            <p:nvPr/>
          </p:nvSpPr>
          <p:spPr>
            <a:xfrm>
              <a:off x="-80150" y="4384725"/>
              <a:ext cx="571965" cy="552499"/>
            </a:xfrm>
            <a:custGeom>
              <a:avLst/>
              <a:gdLst/>
              <a:ahLst/>
              <a:cxnLst/>
              <a:rect l="l" t="t" r="r" b="b"/>
              <a:pathLst>
                <a:path w="2496" h="2411" extrusionOk="0">
                  <a:moveTo>
                    <a:pt x="1" y="1"/>
                  </a:moveTo>
                  <a:cubicBezTo>
                    <a:pt x="1" y="1"/>
                    <a:pt x="521" y="1522"/>
                    <a:pt x="417" y="2411"/>
                  </a:cubicBezTo>
                  <a:lnTo>
                    <a:pt x="2496" y="2411"/>
                  </a:lnTo>
                  <a:cubicBezTo>
                    <a:pt x="2496" y="2411"/>
                    <a:pt x="2137" y="1919"/>
                    <a:pt x="2023" y="1352"/>
                  </a:cubicBezTo>
                  <a:lnTo>
                    <a:pt x="2023" y="1352"/>
                  </a:lnTo>
                  <a:cubicBezTo>
                    <a:pt x="2023" y="1352"/>
                    <a:pt x="2004" y="1863"/>
                    <a:pt x="2070" y="2070"/>
                  </a:cubicBezTo>
                  <a:cubicBezTo>
                    <a:pt x="2070" y="2070"/>
                    <a:pt x="1721" y="1088"/>
                    <a:pt x="1825" y="539"/>
                  </a:cubicBezTo>
                  <a:lnTo>
                    <a:pt x="1825" y="539"/>
                  </a:lnTo>
                  <a:cubicBezTo>
                    <a:pt x="1825" y="540"/>
                    <a:pt x="1560" y="984"/>
                    <a:pt x="1626" y="1551"/>
                  </a:cubicBezTo>
                  <a:cubicBezTo>
                    <a:pt x="1626" y="1551"/>
                    <a:pt x="1248" y="738"/>
                    <a:pt x="1248" y="95"/>
                  </a:cubicBezTo>
                  <a:cubicBezTo>
                    <a:pt x="1248" y="95"/>
                    <a:pt x="1059" y="1012"/>
                    <a:pt x="1182" y="1702"/>
                  </a:cubicBezTo>
                  <a:cubicBezTo>
                    <a:pt x="1182" y="1702"/>
                    <a:pt x="842" y="984"/>
                    <a:pt x="842" y="511"/>
                  </a:cubicBezTo>
                  <a:cubicBezTo>
                    <a:pt x="842" y="511"/>
                    <a:pt x="653" y="1144"/>
                    <a:pt x="747" y="1503"/>
                  </a:cubicBezTo>
                  <a:cubicBezTo>
                    <a:pt x="747" y="1503"/>
                    <a:pt x="284" y="3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54"/>
            <p:cNvSpPr/>
            <p:nvPr/>
          </p:nvSpPr>
          <p:spPr>
            <a:xfrm>
              <a:off x="584865" y="4609987"/>
              <a:ext cx="472283" cy="327237"/>
            </a:xfrm>
            <a:custGeom>
              <a:avLst/>
              <a:gdLst/>
              <a:ahLst/>
              <a:cxnLst/>
              <a:rect l="l" t="t" r="r" b="b"/>
              <a:pathLst>
                <a:path w="2061" h="1428" extrusionOk="0">
                  <a:moveTo>
                    <a:pt x="123" y="1"/>
                  </a:moveTo>
                  <a:cubicBezTo>
                    <a:pt x="123" y="1"/>
                    <a:pt x="303" y="898"/>
                    <a:pt x="0" y="1428"/>
                  </a:cubicBezTo>
                  <a:lnTo>
                    <a:pt x="2060" y="1428"/>
                  </a:lnTo>
                  <a:cubicBezTo>
                    <a:pt x="2060" y="1428"/>
                    <a:pt x="1824" y="1135"/>
                    <a:pt x="1834" y="804"/>
                  </a:cubicBezTo>
                  <a:lnTo>
                    <a:pt x="1834" y="804"/>
                  </a:lnTo>
                  <a:cubicBezTo>
                    <a:pt x="1833" y="804"/>
                    <a:pt x="1694" y="1101"/>
                    <a:pt x="1719" y="1226"/>
                  </a:cubicBezTo>
                  <a:lnTo>
                    <a:pt x="1719" y="1226"/>
                  </a:lnTo>
                  <a:cubicBezTo>
                    <a:pt x="1709" y="1176"/>
                    <a:pt x="1598" y="620"/>
                    <a:pt x="1815" y="322"/>
                  </a:cubicBezTo>
                  <a:lnTo>
                    <a:pt x="1815" y="322"/>
                  </a:lnTo>
                  <a:cubicBezTo>
                    <a:pt x="1815" y="322"/>
                    <a:pt x="1456" y="577"/>
                    <a:pt x="1389" y="908"/>
                  </a:cubicBezTo>
                  <a:cubicBezTo>
                    <a:pt x="1389" y="908"/>
                    <a:pt x="1200" y="426"/>
                    <a:pt x="1342" y="48"/>
                  </a:cubicBezTo>
                  <a:lnTo>
                    <a:pt x="1342" y="48"/>
                  </a:lnTo>
                  <a:cubicBezTo>
                    <a:pt x="1342" y="48"/>
                    <a:pt x="955" y="587"/>
                    <a:pt x="917" y="1002"/>
                  </a:cubicBezTo>
                  <a:cubicBezTo>
                    <a:pt x="917" y="1002"/>
                    <a:pt x="737" y="577"/>
                    <a:pt x="851" y="294"/>
                  </a:cubicBezTo>
                  <a:lnTo>
                    <a:pt x="851" y="294"/>
                  </a:lnTo>
                  <a:cubicBezTo>
                    <a:pt x="851" y="294"/>
                    <a:pt x="520" y="672"/>
                    <a:pt x="529" y="880"/>
                  </a:cubicBezTo>
                  <a:cubicBezTo>
                    <a:pt x="529" y="880"/>
                    <a:pt x="340" y="209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54"/>
            <p:cNvSpPr/>
            <p:nvPr/>
          </p:nvSpPr>
          <p:spPr>
            <a:xfrm>
              <a:off x="-51442" y="3088261"/>
              <a:ext cx="537700" cy="262178"/>
            </a:xfrm>
            <a:custGeom>
              <a:avLst/>
              <a:gdLst/>
              <a:ahLst/>
              <a:cxnLst/>
              <a:rect l="l" t="t" r="r" b="b"/>
              <a:pathLst>
                <a:path w="2619" h="1277" extrusionOk="0">
                  <a:moveTo>
                    <a:pt x="2467" y="1"/>
                  </a:moveTo>
                  <a:cubicBezTo>
                    <a:pt x="2448" y="20"/>
                    <a:pt x="2410" y="58"/>
                    <a:pt x="2363" y="95"/>
                  </a:cubicBezTo>
                  <a:lnTo>
                    <a:pt x="2240" y="20"/>
                  </a:lnTo>
                  <a:cubicBezTo>
                    <a:pt x="2240" y="20"/>
                    <a:pt x="2174" y="190"/>
                    <a:pt x="2032" y="284"/>
                  </a:cubicBezTo>
                  <a:lnTo>
                    <a:pt x="1938" y="171"/>
                  </a:lnTo>
                  <a:cubicBezTo>
                    <a:pt x="1938" y="171"/>
                    <a:pt x="1787" y="332"/>
                    <a:pt x="1701" y="388"/>
                  </a:cubicBezTo>
                  <a:lnTo>
                    <a:pt x="1626" y="294"/>
                  </a:lnTo>
                  <a:cubicBezTo>
                    <a:pt x="1626" y="294"/>
                    <a:pt x="1512" y="398"/>
                    <a:pt x="1456" y="445"/>
                  </a:cubicBezTo>
                  <a:lnTo>
                    <a:pt x="1390" y="379"/>
                  </a:lnTo>
                  <a:lnTo>
                    <a:pt x="1361" y="502"/>
                  </a:lnTo>
                  <a:cubicBezTo>
                    <a:pt x="1361" y="502"/>
                    <a:pt x="1315" y="506"/>
                    <a:pt x="1249" y="506"/>
                  </a:cubicBezTo>
                  <a:cubicBezTo>
                    <a:pt x="1166" y="506"/>
                    <a:pt x="1054" y="500"/>
                    <a:pt x="964" y="473"/>
                  </a:cubicBezTo>
                  <a:lnTo>
                    <a:pt x="964" y="473"/>
                  </a:lnTo>
                  <a:cubicBezTo>
                    <a:pt x="964" y="474"/>
                    <a:pt x="983" y="549"/>
                    <a:pt x="1049" y="577"/>
                  </a:cubicBezTo>
                  <a:cubicBezTo>
                    <a:pt x="1049" y="577"/>
                    <a:pt x="982" y="585"/>
                    <a:pt x="888" y="585"/>
                  </a:cubicBezTo>
                  <a:cubicBezTo>
                    <a:pt x="771" y="585"/>
                    <a:pt x="613" y="573"/>
                    <a:pt x="492" y="521"/>
                  </a:cubicBezTo>
                  <a:lnTo>
                    <a:pt x="492" y="521"/>
                  </a:lnTo>
                  <a:cubicBezTo>
                    <a:pt x="492" y="521"/>
                    <a:pt x="463" y="615"/>
                    <a:pt x="511" y="663"/>
                  </a:cubicBezTo>
                  <a:cubicBezTo>
                    <a:pt x="511" y="663"/>
                    <a:pt x="237" y="644"/>
                    <a:pt x="104" y="540"/>
                  </a:cubicBezTo>
                  <a:cubicBezTo>
                    <a:pt x="104" y="540"/>
                    <a:pt x="95" y="644"/>
                    <a:pt x="104" y="681"/>
                  </a:cubicBezTo>
                  <a:cubicBezTo>
                    <a:pt x="104" y="681"/>
                    <a:pt x="57" y="663"/>
                    <a:pt x="0" y="634"/>
                  </a:cubicBezTo>
                  <a:lnTo>
                    <a:pt x="0" y="634"/>
                  </a:lnTo>
                  <a:lnTo>
                    <a:pt x="123" y="1277"/>
                  </a:lnTo>
                  <a:lnTo>
                    <a:pt x="2618" y="776"/>
                  </a:lnTo>
                  <a:lnTo>
                    <a:pt x="2467" y="1"/>
                  </a:ln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54"/>
            <p:cNvSpPr/>
            <p:nvPr/>
          </p:nvSpPr>
          <p:spPr>
            <a:xfrm>
              <a:off x="1178760" y="4225462"/>
              <a:ext cx="501156" cy="483294"/>
            </a:xfrm>
            <a:custGeom>
              <a:avLst/>
              <a:gdLst/>
              <a:ahLst/>
              <a:cxnLst/>
              <a:rect l="l" t="t" r="r" b="b"/>
              <a:pathLst>
                <a:path w="2441" h="2354" extrusionOk="0">
                  <a:moveTo>
                    <a:pt x="2438" y="1096"/>
                  </a:moveTo>
                  <a:cubicBezTo>
                    <a:pt x="2438" y="1097"/>
                    <a:pt x="2438" y="1097"/>
                    <a:pt x="2438" y="1098"/>
                  </a:cubicBezTo>
                  <a:lnTo>
                    <a:pt x="2438" y="1098"/>
                  </a:lnTo>
                  <a:cubicBezTo>
                    <a:pt x="2440" y="1097"/>
                    <a:pt x="2441" y="1096"/>
                    <a:pt x="2438" y="1096"/>
                  </a:cubicBezTo>
                  <a:close/>
                  <a:moveTo>
                    <a:pt x="851" y="0"/>
                  </a:moveTo>
                  <a:lnTo>
                    <a:pt x="851" y="0"/>
                  </a:lnTo>
                  <a:cubicBezTo>
                    <a:pt x="851" y="0"/>
                    <a:pt x="681" y="303"/>
                    <a:pt x="964" y="1106"/>
                  </a:cubicBezTo>
                  <a:cubicBezTo>
                    <a:pt x="964" y="1106"/>
                    <a:pt x="388" y="246"/>
                    <a:pt x="0" y="198"/>
                  </a:cubicBezTo>
                  <a:lnTo>
                    <a:pt x="0" y="198"/>
                  </a:lnTo>
                  <a:cubicBezTo>
                    <a:pt x="0" y="199"/>
                    <a:pt x="473" y="652"/>
                    <a:pt x="718" y="1616"/>
                  </a:cubicBezTo>
                  <a:cubicBezTo>
                    <a:pt x="718" y="1616"/>
                    <a:pt x="350" y="1172"/>
                    <a:pt x="104" y="992"/>
                  </a:cubicBezTo>
                  <a:lnTo>
                    <a:pt x="104" y="992"/>
                  </a:lnTo>
                  <a:cubicBezTo>
                    <a:pt x="104" y="992"/>
                    <a:pt x="312" y="1512"/>
                    <a:pt x="312" y="2353"/>
                  </a:cubicBezTo>
                  <a:lnTo>
                    <a:pt x="2193" y="2353"/>
                  </a:lnTo>
                  <a:cubicBezTo>
                    <a:pt x="2193" y="2353"/>
                    <a:pt x="2183" y="1618"/>
                    <a:pt x="2438" y="1098"/>
                  </a:cubicBezTo>
                  <a:lnTo>
                    <a:pt x="2438" y="1098"/>
                  </a:lnTo>
                  <a:cubicBezTo>
                    <a:pt x="2406" y="1111"/>
                    <a:pt x="2071" y="1206"/>
                    <a:pt x="1975" y="1484"/>
                  </a:cubicBezTo>
                  <a:cubicBezTo>
                    <a:pt x="1975" y="1484"/>
                    <a:pt x="1890" y="813"/>
                    <a:pt x="1947" y="520"/>
                  </a:cubicBezTo>
                  <a:lnTo>
                    <a:pt x="1947" y="520"/>
                  </a:lnTo>
                  <a:cubicBezTo>
                    <a:pt x="1947" y="520"/>
                    <a:pt x="1673" y="747"/>
                    <a:pt x="1654" y="1153"/>
                  </a:cubicBezTo>
                  <a:cubicBezTo>
                    <a:pt x="1654" y="1153"/>
                    <a:pt x="1361" y="378"/>
                    <a:pt x="1153" y="180"/>
                  </a:cubicBezTo>
                  <a:lnTo>
                    <a:pt x="1153" y="180"/>
                  </a:lnTo>
                  <a:cubicBezTo>
                    <a:pt x="1153" y="180"/>
                    <a:pt x="1352" y="718"/>
                    <a:pt x="1295" y="1002"/>
                  </a:cubicBezTo>
                  <a:cubicBezTo>
                    <a:pt x="1295" y="1002"/>
                    <a:pt x="832" y="416"/>
                    <a:pt x="851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54"/>
            <p:cNvSpPr/>
            <p:nvPr/>
          </p:nvSpPr>
          <p:spPr>
            <a:xfrm>
              <a:off x="901184" y="4275762"/>
              <a:ext cx="467896" cy="429093"/>
            </a:xfrm>
            <a:custGeom>
              <a:avLst/>
              <a:gdLst/>
              <a:ahLst/>
              <a:cxnLst/>
              <a:rect l="l" t="t" r="r" b="b"/>
              <a:pathLst>
                <a:path w="2279" h="2090" extrusionOk="0">
                  <a:moveTo>
                    <a:pt x="1" y="1"/>
                  </a:moveTo>
                  <a:cubicBezTo>
                    <a:pt x="1" y="1"/>
                    <a:pt x="454" y="1239"/>
                    <a:pt x="388" y="2089"/>
                  </a:cubicBezTo>
                  <a:lnTo>
                    <a:pt x="2278" y="2089"/>
                  </a:lnTo>
                  <a:cubicBezTo>
                    <a:pt x="2278" y="2089"/>
                    <a:pt x="1891" y="1617"/>
                    <a:pt x="1730" y="1116"/>
                  </a:cubicBezTo>
                  <a:lnTo>
                    <a:pt x="1730" y="1116"/>
                  </a:lnTo>
                  <a:cubicBezTo>
                    <a:pt x="1730" y="1116"/>
                    <a:pt x="1768" y="1570"/>
                    <a:pt x="1853" y="1759"/>
                  </a:cubicBezTo>
                  <a:cubicBezTo>
                    <a:pt x="1853" y="1759"/>
                    <a:pt x="1428" y="889"/>
                    <a:pt x="1465" y="454"/>
                  </a:cubicBezTo>
                  <a:lnTo>
                    <a:pt x="1465" y="454"/>
                  </a:lnTo>
                  <a:cubicBezTo>
                    <a:pt x="1465" y="454"/>
                    <a:pt x="1295" y="795"/>
                    <a:pt x="1409" y="1277"/>
                  </a:cubicBezTo>
                  <a:cubicBezTo>
                    <a:pt x="1409" y="1277"/>
                    <a:pt x="1031" y="596"/>
                    <a:pt x="983" y="95"/>
                  </a:cubicBezTo>
                  <a:lnTo>
                    <a:pt x="983" y="95"/>
                  </a:lnTo>
                  <a:cubicBezTo>
                    <a:pt x="983" y="95"/>
                    <a:pt x="889" y="814"/>
                    <a:pt x="1040" y="1418"/>
                  </a:cubicBezTo>
                  <a:cubicBezTo>
                    <a:pt x="1040" y="1418"/>
                    <a:pt x="709" y="785"/>
                    <a:pt x="691" y="407"/>
                  </a:cubicBezTo>
                  <a:cubicBezTo>
                    <a:pt x="691" y="407"/>
                    <a:pt x="558" y="927"/>
                    <a:pt x="653" y="1229"/>
                  </a:cubicBezTo>
                  <a:cubicBezTo>
                    <a:pt x="653" y="1229"/>
                    <a:pt x="237" y="275"/>
                    <a:pt x="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54"/>
            <p:cNvSpPr/>
            <p:nvPr/>
          </p:nvSpPr>
          <p:spPr>
            <a:xfrm>
              <a:off x="1535584" y="4448426"/>
              <a:ext cx="403840" cy="256429"/>
            </a:xfrm>
            <a:custGeom>
              <a:avLst/>
              <a:gdLst/>
              <a:ahLst/>
              <a:cxnLst/>
              <a:rect l="l" t="t" r="r" b="b"/>
              <a:pathLst>
                <a:path w="1967" h="1249" extrusionOk="0">
                  <a:moveTo>
                    <a:pt x="1" y="1"/>
                  </a:moveTo>
                  <a:cubicBezTo>
                    <a:pt x="1" y="1"/>
                    <a:pt x="351" y="766"/>
                    <a:pt x="228" y="1248"/>
                  </a:cubicBezTo>
                  <a:lnTo>
                    <a:pt x="1967" y="1248"/>
                  </a:lnTo>
                  <a:cubicBezTo>
                    <a:pt x="1967" y="1248"/>
                    <a:pt x="1655" y="965"/>
                    <a:pt x="1560" y="672"/>
                  </a:cubicBezTo>
                  <a:lnTo>
                    <a:pt x="1560" y="672"/>
                  </a:lnTo>
                  <a:cubicBezTo>
                    <a:pt x="1560" y="672"/>
                    <a:pt x="1551" y="955"/>
                    <a:pt x="1608" y="1059"/>
                  </a:cubicBezTo>
                  <a:cubicBezTo>
                    <a:pt x="1608" y="1059"/>
                    <a:pt x="1315" y="540"/>
                    <a:pt x="1400" y="275"/>
                  </a:cubicBezTo>
                  <a:lnTo>
                    <a:pt x="1400" y="275"/>
                  </a:lnTo>
                  <a:cubicBezTo>
                    <a:pt x="1400" y="275"/>
                    <a:pt x="1201" y="483"/>
                    <a:pt x="1248" y="776"/>
                  </a:cubicBezTo>
                  <a:cubicBezTo>
                    <a:pt x="1248" y="776"/>
                    <a:pt x="946" y="351"/>
                    <a:pt x="965" y="48"/>
                  </a:cubicBezTo>
                  <a:lnTo>
                    <a:pt x="965" y="48"/>
                  </a:lnTo>
                  <a:cubicBezTo>
                    <a:pt x="965" y="48"/>
                    <a:pt x="804" y="492"/>
                    <a:pt x="889" y="861"/>
                  </a:cubicBezTo>
                  <a:cubicBezTo>
                    <a:pt x="889" y="861"/>
                    <a:pt x="634" y="483"/>
                    <a:pt x="644" y="247"/>
                  </a:cubicBezTo>
                  <a:lnTo>
                    <a:pt x="644" y="247"/>
                  </a:lnTo>
                  <a:cubicBezTo>
                    <a:pt x="644" y="247"/>
                    <a:pt x="474" y="568"/>
                    <a:pt x="540" y="757"/>
                  </a:cubicBezTo>
                  <a:cubicBezTo>
                    <a:pt x="540" y="757"/>
                    <a:pt x="209" y="180"/>
                    <a:pt x="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54"/>
            <p:cNvSpPr/>
            <p:nvPr/>
          </p:nvSpPr>
          <p:spPr>
            <a:xfrm>
              <a:off x="-1039176" y="4157505"/>
              <a:ext cx="543654" cy="611406"/>
            </a:xfrm>
            <a:custGeom>
              <a:avLst/>
              <a:gdLst/>
              <a:ahLst/>
              <a:cxnLst/>
              <a:rect l="l" t="t" r="r" b="b"/>
              <a:pathLst>
                <a:path w="2648" h="297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549" y="1853"/>
                    <a:pt x="455" y="2977"/>
                  </a:cubicBezTo>
                  <a:lnTo>
                    <a:pt x="2647" y="2977"/>
                  </a:lnTo>
                  <a:cubicBezTo>
                    <a:pt x="2647" y="2977"/>
                    <a:pt x="2269" y="2363"/>
                    <a:pt x="2146" y="1673"/>
                  </a:cubicBezTo>
                  <a:lnTo>
                    <a:pt x="2146" y="1673"/>
                  </a:lnTo>
                  <a:cubicBezTo>
                    <a:pt x="2146" y="1673"/>
                    <a:pt x="2127" y="2306"/>
                    <a:pt x="2203" y="2552"/>
                  </a:cubicBezTo>
                  <a:cubicBezTo>
                    <a:pt x="2203" y="2552"/>
                    <a:pt x="1825" y="1342"/>
                    <a:pt x="1929" y="681"/>
                  </a:cubicBezTo>
                  <a:lnTo>
                    <a:pt x="1929" y="681"/>
                  </a:lnTo>
                  <a:cubicBezTo>
                    <a:pt x="1929" y="681"/>
                    <a:pt x="1655" y="1219"/>
                    <a:pt x="1712" y="1900"/>
                  </a:cubicBezTo>
                  <a:cubicBezTo>
                    <a:pt x="1712" y="1900"/>
                    <a:pt x="1315" y="898"/>
                    <a:pt x="1315" y="114"/>
                  </a:cubicBezTo>
                  <a:cubicBezTo>
                    <a:pt x="1315" y="114"/>
                    <a:pt x="1126" y="1248"/>
                    <a:pt x="1258" y="2089"/>
                  </a:cubicBezTo>
                  <a:cubicBezTo>
                    <a:pt x="1258" y="2089"/>
                    <a:pt x="889" y="1200"/>
                    <a:pt x="889" y="624"/>
                  </a:cubicBezTo>
                  <a:cubicBezTo>
                    <a:pt x="889" y="624"/>
                    <a:pt x="700" y="1408"/>
                    <a:pt x="795" y="1834"/>
                  </a:cubicBezTo>
                  <a:cubicBezTo>
                    <a:pt x="795" y="1834"/>
                    <a:pt x="313" y="426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54"/>
            <p:cNvSpPr/>
            <p:nvPr/>
          </p:nvSpPr>
          <p:spPr>
            <a:xfrm>
              <a:off x="-392868" y="3546303"/>
              <a:ext cx="174717" cy="1061440"/>
            </a:xfrm>
            <a:custGeom>
              <a:avLst/>
              <a:gdLst/>
              <a:ahLst/>
              <a:cxnLst/>
              <a:rect l="l" t="t" r="r" b="b"/>
              <a:pathLst>
                <a:path w="851" h="5170" extrusionOk="0">
                  <a:moveTo>
                    <a:pt x="435" y="0"/>
                  </a:moveTo>
                  <a:lnTo>
                    <a:pt x="265" y="19"/>
                  </a:lnTo>
                  <a:cubicBezTo>
                    <a:pt x="340" y="435"/>
                    <a:pt x="274" y="756"/>
                    <a:pt x="208" y="1087"/>
                  </a:cubicBezTo>
                  <a:cubicBezTo>
                    <a:pt x="104" y="1597"/>
                    <a:pt x="0" y="2117"/>
                    <a:pt x="312" y="3072"/>
                  </a:cubicBezTo>
                  <a:cubicBezTo>
                    <a:pt x="614" y="3970"/>
                    <a:pt x="671" y="4688"/>
                    <a:pt x="491" y="5104"/>
                  </a:cubicBezTo>
                  <a:lnTo>
                    <a:pt x="643" y="5170"/>
                  </a:lnTo>
                  <a:cubicBezTo>
                    <a:pt x="851" y="4716"/>
                    <a:pt x="784" y="3970"/>
                    <a:pt x="473" y="3025"/>
                  </a:cubicBezTo>
                  <a:cubicBezTo>
                    <a:pt x="170" y="2117"/>
                    <a:pt x="284" y="1607"/>
                    <a:pt x="378" y="1125"/>
                  </a:cubicBezTo>
                  <a:cubicBezTo>
                    <a:pt x="444" y="775"/>
                    <a:pt x="501" y="444"/>
                    <a:pt x="435" y="0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54"/>
            <p:cNvSpPr/>
            <p:nvPr/>
          </p:nvSpPr>
          <p:spPr>
            <a:xfrm>
              <a:off x="1258213" y="3280429"/>
              <a:ext cx="334035" cy="151517"/>
            </a:xfrm>
            <a:custGeom>
              <a:avLst/>
              <a:gdLst/>
              <a:ahLst/>
              <a:cxnLst/>
              <a:rect l="l" t="t" r="r" b="b"/>
              <a:pathLst>
                <a:path w="1627" h="738" extrusionOk="0">
                  <a:moveTo>
                    <a:pt x="1266" y="1"/>
                  </a:moveTo>
                  <a:cubicBezTo>
                    <a:pt x="978" y="1"/>
                    <a:pt x="325" y="367"/>
                    <a:pt x="38" y="558"/>
                  </a:cubicBezTo>
                  <a:lnTo>
                    <a:pt x="1" y="738"/>
                  </a:lnTo>
                  <a:lnTo>
                    <a:pt x="1" y="738"/>
                  </a:lnTo>
                  <a:lnTo>
                    <a:pt x="1626" y="445"/>
                  </a:lnTo>
                  <a:cubicBezTo>
                    <a:pt x="1626" y="445"/>
                    <a:pt x="1569" y="76"/>
                    <a:pt x="1333" y="10"/>
                  </a:cubicBezTo>
                  <a:cubicBezTo>
                    <a:pt x="1314" y="4"/>
                    <a:pt x="1291" y="1"/>
                    <a:pt x="1266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54"/>
            <p:cNvSpPr/>
            <p:nvPr/>
          </p:nvSpPr>
          <p:spPr>
            <a:xfrm>
              <a:off x="1095199" y="2385697"/>
              <a:ext cx="157471" cy="241031"/>
            </a:xfrm>
            <a:custGeom>
              <a:avLst/>
              <a:gdLst/>
              <a:ahLst/>
              <a:cxnLst/>
              <a:rect l="l" t="t" r="r" b="b"/>
              <a:pathLst>
                <a:path w="767" h="1174" extrusionOk="0">
                  <a:moveTo>
                    <a:pt x="516" y="0"/>
                  </a:moveTo>
                  <a:cubicBezTo>
                    <a:pt x="19" y="0"/>
                    <a:pt x="1" y="1041"/>
                    <a:pt x="1" y="1041"/>
                  </a:cubicBezTo>
                  <a:lnTo>
                    <a:pt x="190" y="1174"/>
                  </a:lnTo>
                  <a:cubicBezTo>
                    <a:pt x="719" y="663"/>
                    <a:pt x="766" y="21"/>
                    <a:pt x="549" y="2"/>
                  </a:cubicBezTo>
                  <a:cubicBezTo>
                    <a:pt x="538" y="1"/>
                    <a:pt x="527" y="0"/>
                    <a:pt x="516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54"/>
            <p:cNvSpPr/>
            <p:nvPr/>
          </p:nvSpPr>
          <p:spPr>
            <a:xfrm>
              <a:off x="1124353" y="2427990"/>
              <a:ext cx="108813" cy="152133"/>
            </a:xfrm>
            <a:custGeom>
              <a:avLst/>
              <a:gdLst/>
              <a:ahLst/>
              <a:cxnLst/>
              <a:rect l="l" t="t" r="r" b="b"/>
              <a:pathLst>
                <a:path w="530" h="741" extrusionOk="0">
                  <a:moveTo>
                    <a:pt x="284" y="1"/>
                  </a:moveTo>
                  <a:cubicBezTo>
                    <a:pt x="192" y="1"/>
                    <a:pt x="35" y="334"/>
                    <a:pt x="0" y="675"/>
                  </a:cubicBezTo>
                  <a:lnTo>
                    <a:pt x="123" y="741"/>
                  </a:lnTo>
                  <a:cubicBezTo>
                    <a:pt x="123" y="741"/>
                    <a:pt x="530" y="259"/>
                    <a:pt x="312" y="13"/>
                  </a:cubicBezTo>
                  <a:cubicBezTo>
                    <a:pt x="304" y="5"/>
                    <a:pt x="295" y="1"/>
                    <a:pt x="284" y="1"/>
                  </a:cubicBezTo>
                  <a:close/>
                </a:path>
              </a:pathLst>
            </a:custGeom>
            <a:solidFill>
              <a:srgbClr val="FF8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54"/>
            <p:cNvSpPr/>
            <p:nvPr/>
          </p:nvSpPr>
          <p:spPr>
            <a:xfrm>
              <a:off x="-198853" y="2826493"/>
              <a:ext cx="1428119" cy="956733"/>
            </a:xfrm>
            <a:custGeom>
              <a:avLst/>
              <a:gdLst/>
              <a:ahLst/>
              <a:cxnLst/>
              <a:rect l="l" t="t" r="r" b="b"/>
              <a:pathLst>
                <a:path w="6956" h="4660" extrusionOk="0">
                  <a:moveTo>
                    <a:pt x="4565" y="0"/>
                  </a:moveTo>
                  <a:cubicBezTo>
                    <a:pt x="3376" y="1702"/>
                    <a:pt x="2149" y="1981"/>
                    <a:pt x="1315" y="1981"/>
                  </a:cubicBezTo>
                  <a:cubicBezTo>
                    <a:pt x="908" y="1981"/>
                    <a:pt x="595" y="1915"/>
                    <a:pt x="426" y="1915"/>
                  </a:cubicBezTo>
                  <a:cubicBezTo>
                    <a:pt x="374" y="1915"/>
                    <a:pt x="335" y="1921"/>
                    <a:pt x="312" y="1938"/>
                  </a:cubicBezTo>
                  <a:cubicBezTo>
                    <a:pt x="0" y="2155"/>
                    <a:pt x="170" y="3950"/>
                    <a:pt x="482" y="4659"/>
                  </a:cubicBezTo>
                  <a:lnTo>
                    <a:pt x="6956" y="2996"/>
                  </a:lnTo>
                  <a:cubicBezTo>
                    <a:pt x="6814" y="2656"/>
                    <a:pt x="4565" y="0"/>
                    <a:pt x="4565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54"/>
            <p:cNvSpPr/>
            <p:nvPr/>
          </p:nvSpPr>
          <p:spPr>
            <a:xfrm>
              <a:off x="-136850" y="2826493"/>
              <a:ext cx="1364268" cy="960634"/>
            </a:xfrm>
            <a:custGeom>
              <a:avLst/>
              <a:gdLst/>
              <a:ahLst/>
              <a:cxnLst/>
              <a:rect l="l" t="t" r="r" b="b"/>
              <a:pathLst>
                <a:path w="6645" h="4679" extrusionOk="0">
                  <a:moveTo>
                    <a:pt x="4263" y="0"/>
                  </a:moveTo>
                  <a:lnTo>
                    <a:pt x="4263" y="0"/>
                  </a:lnTo>
                  <a:cubicBezTo>
                    <a:pt x="4613" y="1155"/>
                    <a:pt x="3095" y="2959"/>
                    <a:pt x="1667" y="2959"/>
                  </a:cubicBezTo>
                  <a:cubicBezTo>
                    <a:pt x="1167" y="2959"/>
                    <a:pt x="678" y="2739"/>
                    <a:pt x="284" y="2193"/>
                  </a:cubicBezTo>
                  <a:cubicBezTo>
                    <a:pt x="246" y="2807"/>
                    <a:pt x="1" y="4272"/>
                    <a:pt x="171" y="4678"/>
                  </a:cubicBezTo>
                  <a:lnTo>
                    <a:pt x="6644" y="3005"/>
                  </a:lnTo>
                  <a:cubicBezTo>
                    <a:pt x="6512" y="2656"/>
                    <a:pt x="4263" y="0"/>
                    <a:pt x="4263" y="0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54"/>
            <p:cNvSpPr/>
            <p:nvPr/>
          </p:nvSpPr>
          <p:spPr>
            <a:xfrm>
              <a:off x="84266" y="3528852"/>
              <a:ext cx="537700" cy="188267"/>
            </a:xfrm>
            <a:custGeom>
              <a:avLst/>
              <a:gdLst/>
              <a:ahLst/>
              <a:cxnLst/>
              <a:rect l="l" t="t" r="r" b="b"/>
              <a:pathLst>
                <a:path w="2619" h="917" extrusionOk="0">
                  <a:moveTo>
                    <a:pt x="1" y="0"/>
                  </a:moveTo>
                  <a:lnTo>
                    <a:pt x="209" y="917"/>
                  </a:lnTo>
                  <a:lnTo>
                    <a:pt x="2619" y="511"/>
                  </a:lnTo>
                  <a:lnTo>
                    <a:pt x="2468" y="114"/>
                  </a:lnTo>
                  <a:cubicBezTo>
                    <a:pt x="2061" y="209"/>
                    <a:pt x="1692" y="244"/>
                    <a:pt x="1370" y="244"/>
                  </a:cubicBezTo>
                  <a:cubicBezTo>
                    <a:pt x="519" y="24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54"/>
            <p:cNvSpPr/>
            <p:nvPr/>
          </p:nvSpPr>
          <p:spPr>
            <a:xfrm>
              <a:off x="398591" y="3264826"/>
              <a:ext cx="200175" cy="384541"/>
            </a:xfrm>
            <a:custGeom>
              <a:avLst/>
              <a:gdLst/>
              <a:ahLst/>
              <a:cxnLst/>
              <a:rect l="l" t="t" r="r" b="b"/>
              <a:pathLst>
                <a:path w="975" h="1873" extrusionOk="0">
                  <a:moveTo>
                    <a:pt x="455" y="1"/>
                  </a:moveTo>
                  <a:cubicBezTo>
                    <a:pt x="1" y="899"/>
                    <a:pt x="398" y="1872"/>
                    <a:pt x="398" y="1872"/>
                  </a:cubicBezTo>
                  <a:lnTo>
                    <a:pt x="974" y="1815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54"/>
            <p:cNvSpPr/>
            <p:nvPr/>
          </p:nvSpPr>
          <p:spPr>
            <a:xfrm>
              <a:off x="-82444" y="3257229"/>
              <a:ext cx="199970" cy="407535"/>
            </a:xfrm>
            <a:custGeom>
              <a:avLst/>
              <a:gdLst/>
              <a:ahLst/>
              <a:cxnLst/>
              <a:rect l="l" t="t" r="r" b="b"/>
              <a:pathLst>
                <a:path w="974" h="1985" extrusionOk="0">
                  <a:moveTo>
                    <a:pt x="0" y="0"/>
                  </a:moveTo>
                  <a:lnTo>
                    <a:pt x="350" y="1985"/>
                  </a:lnTo>
                  <a:lnTo>
                    <a:pt x="974" y="1843"/>
                  </a:lnTo>
                  <a:cubicBezTo>
                    <a:pt x="822" y="785"/>
                    <a:pt x="208" y="180"/>
                    <a:pt x="0" y="0"/>
                  </a:cubicBez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54"/>
            <p:cNvSpPr/>
            <p:nvPr/>
          </p:nvSpPr>
          <p:spPr>
            <a:xfrm>
              <a:off x="431646" y="3183318"/>
              <a:ext cx="671561" cy="434841"/>
            </a:xfrm>
            <a:custGeom>
              <a:avLst/>
              <a:gdLst/>
              <a:ahLst/>
              <a:cxnLst/>
              <a:rect l="l" t="t" r="r" b="b"/>
              <a:pathLst>
                <a:path w="3271" h="2118" extrusionOk="0">
                  <a:moveTo>
                    <a:pt x="422" y="0"/>
                  </a:moveTo>
                  <a:cubicBezTo>
                    <a:pt x="346" y="0"/>
                    <a:pt x="271" y="43"/>
                    <a:pt x="199" y="143"/>
                  </a:cubicBezTo>
                  <a:cubicBezTo>
                    <a:pt x="199" y="143"/>
                    <a:pt x="1" y="1797"/>
                    <a:pt x="520" y="2118"/>
                  </a:cubicBezTo>
                  <a:lnTo>
                    <a:pt x="3270" y="1438"/>
                  </a:lnTo>
                  <a:cubicBezTo>
                    <a:pt x="3270" y="1438"/>
                    <a:pt x="3116" y="1154"/>
                    <a:pt x="2502" y="1154"/>
                  </a:cubicBezTo>
                  <a:cubicBezTo>
                    <a:pt x="2220" y="1154"/>
                    <a:pt x="1840" y="1214"/>
                    <a:pt x="1333" y="1390"/>
                  </a:cubicBezTo>
                  <a:cubicBezTo>
                    <a:pt x="1325" y="1390"/>
                    <a:pt x="858" y="0"/>
                    <a:pt x="422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54"/>
            <p:cNvSpPr/>
            <p:nvPr/>
          </p:nvSpPr>
          <p:spPr>
            <a:xfrm>
              <a:off x="437395" y="3156218"/>
              <a:ext cx="266079" cy="361136"/>
            </a:xfrm>
            <a:custGeom>
              <a:avLst/>
              <a:gdLst/>
              <a:ahLst/>
              <a:cxnLst/>
              <a:rect l="l" t="t" r="r" b="b"/>
              <a:pathLst>
                <a:path w="1296" h="1759" extrusionOk="0">
                  <a:moveTo>
                    <a:pt x="209" y="1"/>
                  </a:moveTo>
                  <a:lnTo>
                    <a:pt x="209" y="1"/>
                  </a:lnTo>
                  <a:cubicBezTo>
                    <a:pt x="209" y="1"/>
                    <a:pt x="1" y="918"/>
                    <a:pt x="880" y="1759"/>
                  </a:cubicBezTo>
                  <a:cubicBezTo>
                    <a:pt x="880" y="1541"/>
                    <a:pt x="1040" y="1466"/>
                    <a:pt x="1296" y="1399"/>
                  </a:cubicBezTo>
                  <a:lnTo>
                    <a:pt x="209" y="1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54"/>
            <p:cNvSpPr/>
            <p:nvPr/>
          </p:nvSpPr>
          <p:spPr>
            <a:xfrm>
              <a:off x="-381371" y="3219658"/>
              <a:ext cx="456193" cy="695377"/>
            </a:xfrm>
            <a:custGeom>
              <a:avLst/>
              <a:gdLst/>
              <a:ahLst/>
              <a:cxnLst/>
              <a:rect l="l" t="t" r="r" b="b"/>
              <a:pathLst>
                <a:path w="2222" h="3387" extrusionOk="0">
                  <a:moveTo>
                    <a:pt x="1356" y="0"/>
                  </a:moveTo>
                  <a:cubicBezTo>
                    <a:pt x="782" y="0"/>
                    <a:pt x="104" y="850"/>
                    <a:pt x="86" y="1261"/>
                  </a:cubicBezTo>
                  <a:cubicBezTo>
                    <a:pt x="1" y="2688"/>
                    <a:pt x="1078" y="3387"/>
                    <a:pt x="1078" y="3387"/>
                  </a:cubicBezTo>
                  <a:lnTo>
                    <a:pt x="2222" y="2158"/>
                  </a:lnTo>
                  <a:cubicBezTo>
                    <a:pt x="2222" y="2158"/>
                    <a:pt x="1768" y="51"/>
                    <a:pt x="1418" y="4"/>
                  </a:cubicBezTo>
                  <a:cubicBezTo>
                    <a:pt x="1398" y="1"/>
                    <a:pt x="1377" y="0"/>
                    <a:pt x="1356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4"/>
            <p:cNvSpPr/>
            <p:nvPr/>
          </p:nvSpPr>
          <p:spPr>
            <a:xfrm>
              <a:off x="-352218" y="3381441"/>
              <a:ext cx="465843" cy="535647"/>
            </a:xfrm>
            <a:custGeom>
              <a:avLst/>
              <a:gdLst/>
              <a:ahLst/>
              <a:cxnLst/>
              <a:rect l="l" t="t" r="r" b="b"/>
              <a:pathLst>
                <a:path w="2269" h="2609" extrusionOk="0">
                  <a:moveTo>
                    <a:pt x="1711" y="0"/>
                  </a:moveTo>
                  <a:lnTo>
                    <a:pt x="1711" y="0"/>
                  </a:lnTo>
                  <a:cubicBezTo>
                    <a:pt x="1800" y="830"/>
                    <a:pt x="1127" y="1571"/>
                    <a:pt x="557" y="1571"/>
                  </a:cubicBezTo>
                  <a:cubicBezTo>
                    <a:pt x="341" y="1571"/>
                    <a:pt x="140" y="1465"/>
                    <a:pt x="1" y="1219"/>
                  </a:cubicBezTo>
                  <a:lnTo>
                    <a:pt x="1" y="1219"/>
                  </a:lnTo>
                  <a:cubicBezTo>
                    <a:pt x="227" y="2145"/>
                    <a:pt x="936" y="2608"/>
                    <a:pt x="936" y="2608"/>
                  </a:cubicBezTo>
                  <a:lnTo>
                    <a:pt x="2269" y="1436"/>
                  </a:lnTo>
                  <a:cubicBezTo>
                    <a:pt x="2184" y="813"/>
                    <a:pt x="1957" y="350"/>
                    <a:pt x="1711" y="0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54"/>
            <p:cNvSpPr/>
            <p:nvPr/>
          </p:nvSpPr>
          <p:spPr>
            <a:xfrm>
              <a:off x="-191257" y="3589007"/>
              <a:ext cx="500950" cy="194221"/>
            </a:xfrm>
            <a:custGeom>
              <a:avLst/>
              <a:gdLst/>
              <a:ahLst/>
              <a:cxnLst/>
              <a:rect l="l" t="t" r="r" b="b"/>
              <a:pathLst>
                <a:path w="2440" h="946" extrusionOk="0">
                  <a:moveTo>
                    <a:pt x="1729" y="0"/>
                  </a:moveTo>
                  <a:cubicBezTo>
                    <a:pt x="1205" y="0"/>
                    <a:pt x="180" y="643"/>
                    <a:pt x="180" y="643"/>
                  </a:cubicBezTo>
                  <a:lnTo>
                    <a:pt x="1" y="945"/>
                  </a:lnTo>
                  <a:lnTo>
                    <a:pt x="2439" y="359"/>
                  </a:lnTo>
                  <a:cubicBezTo>
                    <a:pt x="2439" y="359"/>
                    <a:pt x="2260" y="29"/>
                    <a:pt x="1740" y="0"/>
                  </a:cubicBezTo>
                  <a:cubicBezTo>
                    <a:pt x="1736" y="0"/>
                    <a:pt x="1732" y="0"/>
                    <a:pt x="1729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54"/>
            <p:cNvSpPr/>
            <p:nvPr/>
          </p:nvSpPr>
          <p:spPr>
            <a:xfrm>
              <a:off x="433699" y="2327800"/>
              <a:ext cx="1036187" cy="1242521"/>
            </a:xfrm>
            <a:custGeom>
              <a:avLst/>
              <a:gdLst/>
              <a:ahLst/>
              <a:cxnLst/>
              <a:rect l="l" t="t" r="r" b="b"/>
              <a:pathLst>
                <a:path w="5047" h="6052" extrusionOk="0">
                  <a:moveTo>
                    <a:pt x="2193" y="0"/>
                  </a:moveTo>
                  <a:cubicBezTo>
                    <a:pt x="2176" y="282"/>
                    <a:pt x="2140" y="660"/>
                    <a:pt x="2118" y="660"/>
                  </a:cubicBezTo>
                  <a:cubicBezTo>
                    <a:pt x="2114" y="660"/>
                    <a:pt x="2110" y="649"/>
                    <a:pt x="2108" y="624"/>
                  </a:cubicBezTo>
                  <a:cubicBezTo>
                    <a:pt x="2108" y="501"/>
                    <a:pt x="1994" y="246"/>
                    <a:pt x="1900" y="38"/>
                  </a:cubicBezTo>
                  <a:cubicBezTo>
                    <a:pt x="1578" y="369"/>
                    <a:pt x="992" y="747"/>
                    <a:pt x="992" y="747"/>
                  </a:cubicBezTo>
                  <a:lnTo>
                    <a:pt x="1002" y="993"/>
                  </a:lnTo>
                  <a:lnTo>
                    <a:pt x="832" y="860"/>
                  </a:lnTo>
                  <a:lnTo>
                    <a:pt x="113" y="1541"/>
                  </a:lnTo>
                  <a:cubicBezTo>
                    <a:pt x="0" y="2117"/>
                    <a:pt x="19" y="3317"/>
                    <a:pt x="19" y="3317"/>
                  </a:cubicBezTo>
                  <a:lnTo>
                    <a:pt x="302" y="3431"/>
                  </a:lnTo>
                  <a:lnTo>
                    <a:pt x="66" y="3554"/>
                  </a:lnTo>
                  <a:cubicBezTo>
                    <a:pt x="470" y="5901"/>
                    <a:pt x="2273" y="6052"/>
                    <a:pt x="2730" y="6052"/>
                  </a:cubicBezTo>
                  <a:cubicBezTo>
                    <a:pt x="2797" y="6052"/>
                    <a:pt x="2835" y="6049"/>
                    <a:pt x="2835" y="6049"/>
                  </a:cubicBezTo>
                  <a:lnTo>
                    <a:pt x="4319" y="5775"/>
                  </a:lnTo>
                  <a:cubicBezTo>
                    <a:pt x="4319" y="5775"/>
                    <a:pt x="4924" y="4867"/>
                    <a:pt x="4981" y="4470"/>
                  </a:cubicBezTo>
                  <a:cubicBezTo>
                    <a:pt x="5047" y="4074"/>
                    <a:pt x="4725" y="2968"/>
                    <a:pt x="4395" y="2646"/>
                  </a:cubicBezTo>
                  <a:cubicBezTo>
                    <a:pt x="4064" y="2335"/>
                    <a:pt x="4111" y="1692"/>
                    <a:pt x="4111" y="1692"/>
                  </a:cubicBezTo>
                  <a:lnTo>
                    <a:pt x="4121" y="1550"/>
                  </a:lnTo>
                  <a:cubicBezTo>
                    <a:pt x="3931" y="1314"/>
                    <a:pt x="3421" y="1068"/>
                    <a:pt x="3421" y="1068"/>
                  </a:cubicBezTo>
                  <a:lnTo>
                    <a:pt x="3270" y="1172"/>
                  </a:lnTo>
                  <a:lnTo>
                    <a:pt x="3279" y="993"/>
                  </a:lnTo>
                  <a:cubicBezTo>
                    <a:pt x="3034" y="728"/>
                    <a:pt x="2807" y="511"/>
                    <a:pt x="2618" y="341"/>
                  </a:cubicBezTo>
                  <a:cubicBezTo>
                    <a:pt x="2485" y="551"/>
                    <a:pt x="2346" y="769"/>
                    <a:pt x="2334" y="769"/>
                  </a:cubicBezTo>
                  <a:cubicBezTo>
                    <a:pt x="2331" y="769"/>
                    <a:pt x="2334" y="759"/>
                    <a:pt x="2344" y="737"/>
                  </a:cubicBezTo>
                  <a:cubicBezTo>
                    <a:pt x="2391" y="624"/>
                    <a:pt x="2419" y="388"/>
                    <a:pt x="2419" y="180"/>
                  </a:cubicBezTo>
                  <a:cubicBezTo>
                    <a:pt x="2325" y="104"/>
                    <a:pt x="2249" y="48"/>
                    <a:pt x="2193" y="0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4"/>
            <p:cNvSpPr/>
            <p:nvPr/>
          </p:nvSpPr>
          <p:spPr>
            <a:xfrm>
              <a:off x="451150" y="3065061"/>
              <a:ext cx="1014835" cy="511010"/>
            </a:xfrm>
            <a:custGeom>
              <a:avLst/>
              <a:gdLst/>
              <a:ahLst/>
              <a:cxnLst/>
              <a:rect l="l" t="t" r="r" b="b"/>
              <a:pathLst>
                <a:path w="4943" h="2489" extrusionOk="0">
                  <a:moveTo>
                    <a:pt x="0" y="1"/>
                  </a:moveTo>
                  <a:lnTo>
                    <a:pt x="0" y="1"/>
                  </a:lnTo>
                  <a:cubicBezTo>
                    <a:pt x="414" y="2344"/>
                    <a:pt x="2221" y="2489"/>
                    <a:pt x="2662" y="2489"/>
                  </a:cubicBezTo>
                  <a:cubicBezTo>
                    <a:pt x="2725" y="2489"/>
                    <a:pt x="2760" y="2486"/>
                    <a:pt x="2760" y="2486"/>
                  </a:cubicBezTo>
                  <a:lnTo>
                    <a:pt x="4253" y="2212"/>
                  </a:lnTo>
                  <a:cubicBezTo>
                    <a:pt x="4253" y="2212"/>
                    <a:pt x="4848" y="1305"/>
                    <a:pt x="4905" y="898"/>
                  </a:cubicBezTo>
                  <a:cubicBezTo>
                    <a:pt x="4943" y="690"/>
                    <a:pt x="4924" y="464"/>
                    <a:pt x="4792" y="76"/>
                  </a:cubicBezTo>
                  <a:cubicBezTo>
                    <a:pt x="4533" y="176"/>
                    <a:pt x="3824" y="210"/>
                    <a:pt x="3154" y="210"/>
                  </a:cubicBezTo>
                  <a:cubicBezTo>
                    <a:pt x="3066" y="210"/>
                    <a:pt x="2978" y="210"/>
                    <a:pt x="2892" y="208"/>
                  </a:cubicBezTo>
                  <a:cubicBezTo>
                    <a:pt x="2886" y="208"/>
                    <a:pt x="2880" y="208"/>
                    <a:pt x="2873" y="208"/>
                  </a:cubicBezTo>
                  <a:cubicBezTo>
                    <a:pt x="2053" y="208"/>
                    <a:pt x="1823" y="1011"/>
                    <a:pt x="1297" y="1011"/>
                  </a:cubicBezTo>
                  <a:cubicBezTo>
                    <a:pt x="1006" y="1011"/>
                    <a:pt x="623" y="765"/>
                    <a:pt x="0" y="1"/>
                  </a:cubicBezTo>
                  <a:close/>
                </a:path>
              </a:pathLst>
            </a:custGeom>
            <a:solidFill>
              <a:srgbClr val="D84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4"/>
            <p:cNvSpPr/>
            <p:nvPr/>
          </p:nvSpPr>
          <p:spPr>
            <a:xfrm>
              <a:off x="631410" y="3152317"/>
              <a:ext cx="242879" cy="277781"/>
            </a:xfrm>
            <a:custGeom>
              <a:avLst/>
              <a:gdLst/>
              <a:ahLst/>
              <a:cxnLst/>
              <a:rect l="l" t="t" r="r" b="b"/>
              <a:pathLst>
                <a:path w="1183" h="1353" extrusionOk="0">
                  <a:moveTo>
                    <a:pt x="1135" y="1"/>
                  </a:moveTo>
                  <a:lnTo>
                    <a:pt x="1" y="1125"/>
                  </a:lnTo>
                  <a:lnTo>
                    <a:pt x="237" y="1352"/>
                  </a:lnTo>
                  <a:lnTo>
                    <a:pt x="1182" y="124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4"/>
            <p:cNvSpPr/>
            <p:nvPr/>
          </p:nvSpPr>
          <p:spPr>
            <a:xfrm>
              <a:off x="734269" y="3175722"/>
              <a:ext cx="128317" cy="316379"/>
            </a:xfrm>
            <a:custGeom>
              <a:avLst/>
              <a:gdLst/>
              <a:ahLst/>
              <a:cxnLst/>
              <a:rect l="l" t="t" r="r" b="b"/>
              <a:pathLst>
                <a:path w="625" h="1541" extrusionOk="0">
                  <a:moveTo>
                    <a:pt x="625" y="0"/>
                  </a:moveTo>
                  <a:lnTo>
                    <a:pt x="228" y="548"/>
                  </a:lnTo>
                  <a:lnTo>
                    <a:pt x="1" y="1380"/>
                  </a:lnTo>
                  <a:lnTo>
                    <a:pt x="483" y="1541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4"/>
            <p:cNvSpPr/>
            <p:nvPr/>
          </p:nvSpPr>
          <p:spPr>
            <a:xfrm>
              <a:off x="513153" y="3119467"/>
              <a:ext cx="328081" cy="244521"/>
            </a:xfrm>
            <a:custGeom>
              <a:avLst/>
              <a:gdLst/>
              <a:ahLst/>
              <a:cxnLst/>
              <a:rect l="l" t="t" r="r" b="b"/>
              <a:pathLst>
                <a:path w="1598" h="1191" extrusionOk="0">
                  <a:moveTo>
                    <a:pt x="1598" y="0"/>
                  </a:moveTo>
                  <a:lnTo>
                    <a:pt x="0" y="605"/>
                  </a:lnTo>
                  <a:lnTo>
                    <a:pt x="341" y="1191"/>
                  </a:lnTo>
                  <a:lnTo>
                    <a:pt x="1437" y="539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4"/>
            <p:cNvSpPr/>
            <p:nvPr/>
          </p:nvSpPr>
          <p:spPr>
            <a:xfrm>
              <a:off x="1163156" y="3098115"/>
              <a:ext cx="302829" cy="361136"/>
            </a:xfrm>
            <a:custGeom>
              <a:avLst/>
              <a:gdLst/>
              <a:ahLst/>
              <a:cxnLst/>
              <a:rect l="l" t="t" r="r" b="b"/>
              <a:pathLst>
                <a:path w="1475" h="1759" extrusionOk="0">
                  <a:moveTo>
                    <a:pt x="29" y="0"/>
                  </a:moveTo>
                  <a:lnTo>
                    <a:pt x="0" y="236"/>
                  </a:lnTo>
                  <a:lnTo>
                    <a:pt x="983" y="1758"/>
                  </a:lnTo>
                  <a:cubicBezTo>
                    <a:pt x="983" y="1758"/>
                    <a:pt x="1418" y="955"/>
                    <a:pt x="1418" y="804"/>
                  </a:cubicBezTo>
                  <a:lnTo>
                    <a:pt x="1144" y="615"/>
                  </a:lnTo>
                  <a:lnTo>
                    <a:pt x="1418" y="709"/>
                  </a:lnTo>
                  <a:cubicBezTo>
                    <a:pt x="1418" y="709"/>
                    <a:pt x="1475" y="359"/>
                    <a:pt x="1352" y="95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4"/>
            <p:cNvSpPr/>
            <p:nvPr/>
          </p:nvSpPr>
          <p:spPr>
            <a:xfrm>
              <a:off x="633463" y="3432768"/>
              <a:ext cx="279629" cy="166094"/>
            </a:xfrm>
            <a:custGeom>
              <a:avLst/>
              <a:gdLst/>
              <a:ahLst/>
              <a:cxnLst/>
              <a:rect l="l" t="t" r="r" b="b"/>
              <a:pathLst>
                <a:path w="1362" h="809" extrusionOk="0">
                  <a:moveTo>
                    <a:pt x="622" y="1"/>
                  </a:moveTo>
                  <a:cubicBezTo>
                    <a:pt x="403" y="1"/>
                    <a:pt x="164" y="42"/>
                    <a:pt x="29" y="166"/>
                  </a:cubicBezTo>
                  <a:lnTo>
                    <a:pt x="0" y="808"/>
                  </a:lnTo>
                  <a:lnTo>
                    <a:pt x="1361" y="497"/>
                  </a:lnTo>
                  <a:cubicBezTo>
                    <a:pt x="1361" y="497"/>
                    <a:pt x="1248" y="128"/>
                    <a:pt x="1031" y="52"/>
                  </a:cubicBezTo>
                  <a:cubicBezTo>
                    <a:pt x="941" y="24"/>
                    <a:pt x="788" y="1"/>
                    <a:pt x="622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4"/>
            <p:cNvSpPr/>
            <p:nvPr/>
          </p:nvSpPr>
          <p:spPr>
            <a:xfrm>
              <a:off x="-1388404" y="3412442"/>
              <a:ext cx="3114515" cy="1511679"/>
            </a:xfrm>
            <a:custGeom>
              <a:avLst/>
              <a:gdLst/>
              <a:ahLst/>
              <a:cxnLst/>
              <a:rect l="l" t="t" r="r" b="b"/>
              <a:pathLst>
                <a:path w="15170" h="7363" extrusionOk="0">
                  <a:moveTo>
                    <a:pt x="13166" y="0"/>
                  </a:moveTo>
                  <a:lnTo>
                    <a:pt x="8686" y="1115"/>
                  </a:lnTo>
                  <a:lnTo>
                    <a:pt x="5964" y="1408"/>
                  </a:lnTo>
                  <a:lnTo>
                    <a:pt x="5180" y="3015"/>
                  </a:lnTo>
                  <a:lnTo>
                    <a:pt x="4017" y="4962"/>
                  </a:lnTo>
                  <a:lnTo>
                    <a:pt x="1" y="7362"/>
                  </a:lnTo>
                  <a:lnTo>
                    <a:pt x="15169" y="7362"/>
                  </a:lnTo>
                  <a:lnTo>
                    <a:pt x="12910" y="5954"/>
                  </a:lnTo>
                  <a:lnTo>
                    <a:pt x="12003" y="5009"/>
                  </a:lnTo>
                  <a:lnTo>
                    <a:pt x="11880" y="2646"/>
                  </a:lnTo>
                  <a:lnTo>
                    <a:pt x="12929" y="2079"/>
                  </a:lnTo>
                  <a:lnTo>
                    <a:pt x="14073" y="1853"/>
                  </a:lnTo>
                  <a:lnTo>
                    <a:pt x="14687" y="1078"/>
                  </a:lnTo>
                  <a:lnTo>
                    <a:pt x="13166" y="0"/>
                  </a:lnTo>
                  <a:close/>
                </a:path>
              </a:pathLst>
            </a:custGeom>
            <a:solidFill>
              <a:srgbClr val="997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4"/>
            <p:cNvSpPr/>
            <p:nvPr/>
          </p:nvSpPr>
          <p:spPr>
            <a:xfrm>
              <a:off x="-194952" y="3361936"/>
              <a:ext cx="1822104" cy="1492380"/>
            </a:xfrm>
            <a:custGeom>
              <a:avLst/>
              <a:gdLst/>
              <a:ahLst/>
              <a:cxnLst/>
              <a:rect l="l" t="t" r="r" b="b"/>
              <a:pathLst>
                <a:path w="8875" h="7269" extrusionOk="0">
                  <a:moveTo>
                    <a:pt x="8317" y="1"/>
                  </a:moveTo>
                  <a:lnTo>
                    <a:pt x="4300" y="1002"/>
                  </a:lnTo>
                  <a:lnTo>
                    <a:pt x="2230" y="1768"/>
                  </a:lnTo>
                  <a:lnTo>
                    <a:pt x="1040" y="3318"/>
                  </a:lnTo>
                  <a:lnTo>
                    <a:pt x="0" y="5123"/>
                  </a:lnTo>
                  <a:lnTo>
                    <a:pt x="1266" y="6087"/>
                  </a:lnTo>
                  <a:lnTo>
                    <a:pt x="3147" y="7268"/>
                  </a:lnTo>
                  <a:lnTo>
                    <a:pt x="4763" y="7249"/>
                  </a:lnTo>
                  <a:lnTo>
                    <a:pt x="5434" y="6625"/>
                  </a:lnTo>
                  <a:lnTo>
                    <a:pt x="4584" y="6058"/>
                  </a:lnTo>
                  <a:lnTo>
                    <a:pt x="4243" y="5331"/>
                  </a:lnTo>
                  <a:lnTo>
                    <a:pt x="5566" y="4149"/>
                  </a:lnTo>
                  <a:lnTo>
                    <a:pt x="6067" y="2892"/>
                  </a:lnTo>
                  <a:lnTo>
                    <a:pt x="7116" y="2325"/>
                  </a:lnTo>
                  <a:lnTo>
                    <a:pt x="8260" y="2099"/>
                  </a:lnTo>
                  <a:lnTo>
                    <a:pt x="8874" y="1324"/>
                  </a:lnTo>
                  <a:lnTo>
                    <a:pt x="8317" y="1"/>
                  </a:lnTo>
                  <a:close/>
                </a:path>
              </a:pathLst>
            </a:custGeom>
            <a:solidFill>
              <a:srgbClr val="7F6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4"/>
            <p:cNvSpPr/>
            <p:nvPr/>
          </p:nvSpPr>
          <p:spPr>
            <a:xfrm>
              <a:off x="-1392305" y="3311431"/>
              <a:ext cx="3081460" cy="1606736"/>
            </a:xfrm>
            <a:custGeom>
              <a:avLst/>
              <a:gdLst/>
              <a:ahLst/>
              <a:cxnLst/>
              <a:rect l="l" t="t" r="r" b="b"/>
              <a:pathLst>
                <a:path w="15009" h="7826" extrusionOk="0">
                  <a:moveTo>
                    <a:pt x="15009" y="1"/>
                  </a:moveTo>
                  <a:lnTo>
                    <a:pt x="13166" y="492"/>
                  </a:lnTo>
                  <a:lnTo>
                    <a:pt x="8573" y="1815"/>
                  </a:lnTo>
                  <a:lnTo>
                    <a:pt x="5879" y="2184"/>
                  </a:lnTo>
                  <a:lnTo>
                    <a:pt x="5180" y="3507"/>
                  </a:lnTo>
                  <a:lnTo>
                    <a:pt x="4755" y="4206"/>
                  </a:lnTo>
                  <a:lnTo>
                    <a:pt x="4017" y="5444"/>
                  </a:lnTo>
                  <a:lnTo>
                    <a:pt x="1" y="7826"/>
                  </a:lnTo>
                  <a:lnTo>
                    <a:pt x="9480" y="7826"/>
                  </a:lnTo>
                  <a:lnTo>
                    <a:pt x="9905" y="7514"/>
                  </a:lnTo>
                  <a:lnTo>
                    <a:pt x="6314" y="5510"/>
                  </a:lnTo>
                  <a:lnTo>
                    <a:pt x="7089" y="4178"/>
                  </a:lnTo>
                  <a:lnTo>
                    <a:pt x="10283" y="2392"/>
                  </a:lnTo>
                  <a:cubicBezTo>
                    <a:pt x="10283" y="2392"/>
                    <a:pt x="11654" y="2373"/>
                    <a:pt x="12797" y="2269"/>
                  </a:cubicBezTo>
                  <a:lnTo>
                    <a:pt x="14678" y="1570"/>
                  </a:lnTo>
                  <a:lnTo>
                    <a:pt x="15009" y="1"/>
                  </a:lnTo>
                  <a:close/>
                </a:path>
              </a:pathLst>
            </a:custGeom>
            <a:solidFill>
              <a:srgbClr val="B59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4"/>
            <p:cNvSpPr/>
            <p:nvPr/>
          </p:nvSpPr>
          <p:spPr>
            <a:xfrm>
              <a:off x="755621" y="3503599"/>
              <a:ext cx="249243" cy="179644"/>
            </a:xfrm>
            <a:custGeom>
              <a:avLst/>
              <a:gdLst/>
              <a:ahLst/>
              <a:cxnLst/>
              <a:rect l="l" t="t" r="r" b="b"/>
              <a:pathLst>
                <a:path w="1214" h="875" extrusionOk="0">
                  <a:moveTo>
                    <a:pt x="700" y="0"/>
                  </a:moveTo>
                  <a:lnTo>
                    <a:pt x="1" y="237"/>
                  </a:lnTo>
                  <a:cubicBezTo>
                    <a:pt x="1" y="303"/>
                    <a:pt x="39" y="605"/>
                    <a:pt x="275" y="766"/>
                  </a:cubicBezTo>
                  <a:cubicBezTo>
                    <a:pt x="411" y="847"/>
                    <a:pt x="495" y="875"/>
                    <a:pt x="548" y="875"/>
                  </a:cubicBezTo>
                  <a:cubicBezTo>
                    <a:pt x="606" y="875"/>
                    <a:pt x="629" y="843"/>
                    <a:pt x="643" y="813"/>
                  </a:cubicBezTo>
                  <a:cubicBezTo>
                    <a:pt x="682" y="845"/>
                    <a:pt x="728" y="858"/>
                    <a:pt x="770" y="858"/>
                  </a:cubicBezTo>
                  <a:cubicBezTo>
                    <a:pt x="853" y="858"/>
                    <a:pt x="924" y="810"/>
                    <a:pt x="899" y="766"/>
                  </a:cubicBezTo>
                  <a:lnTo>
                    <a:pt x="899" y="766"/>
                  </a:lnTo>
                  <a:cubicBezTo>
                    <a:pt x="922" y="775"/>
                    <a:pt x="946" y="779"/>
                    <a:pt x="969" y="779"/>
                  </a:cubicBezTo>
                  <a:cubicBezTo>
                    <a:pt x="1098" y="779"/>
                    <a:pt x="1213" y="658"/>
                    <a:pt x="1125" y="530"/>
                  </a:cubicBezTo>
                  <a:cubicBezTo>
                    <a:pt x="1050" y="435"/>
                    <a:pt x="946" y="152"/>
                    <a:pt x="700" y="0"/>
                  </a:cubicBezTo>
                  <a:close/>
                </a:path>
              </a:pathLst>
            </a:custGeom>
            <a:solidFill>
              <a:srgbClr val="7F6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4"/>
            <p:cNvSpPr/>
            <p:nvPr/>
          </p:nvSpPr>
          <p:spPr>
            <a:xfrm>
              <a:off x="1397822" y="3340584"/>
              <a:ext cx="242879" cy="235282"/>
            </a:xfrm>
            <a:custGeom>
              <a:avLst/>
              <a:gdLst/>
              <a:ahLst/>
              <a:cxnLst/>
              <a:rect l="l" t="t" r="r" b="b"/>
              <a:pathLst>
                <a:path w="1183" h="1146" extrusionOk="0">
                  <a:moveTo>
                    <a:pt x="908" y="1"/>
                  </a:moveTo>
                  <a:lnTo>
                    <a:pt x="96" y="208"/>
                  </a:lnTo>
                  <a:cubicBezTo>
                    <a:pt x="1" y="492"/>
                    <a:pt x="181" y="861"/>
                    <a:pt x="199" y="983"/>
                  </a:cubicBezTo>
                  <a:cubicBezTo>
                    <a:pt x="220" y="1094"/>
                    <a:pt x="307" y="1146"/>
                    <a:pt x="392" y="1146"/>
                  </a:cubicBezTo>
                  <a:cubicBezTo>
                    <a:pt x="467" y="1146"/>
                    <a:pt x="542" y="1106"/>
                    <a:pt x="568" y="1031"/>
                  </a:cubicBezTo>
                  <a:cubicBezTo>
                    <a:pt x="577" y="1057"/>
                    <a:pt x="603" y="1070"/>
                    <a:pt x="635" y="1070"/>
                  </a:cubicBezTo>
                  <a:cubicBezTo>
                    <a:pt x="708" y="1070"/>
                    <a:pt x="813" y="1006"/>
                    <a:pt x="833" y="889"/>
                  </a:cubicBezTo>
                  <a:cubicBezTo>
                    <a:pt x="849" y="900"/>
                    <a:pt x="872" y="910"/>
                    <a:pt x="898" y="910"/>
                  </a:cubicBezTo>
                  <a:cubicBezTo>
                    <a:pt x="962" y="910"/>
                    <a:pt x="1044" y="850"/>
                    <a:pt x="1097" y="596"/>
                  </a:cubicBezTo>
                  <a:cubicBezTo>
                    <a:pt x="1182" y="312"/>
                    <a:pt x="965" y="48"/>
                    <a:pt x="908" y="1"/>
                  </a:cubicBezTo>
                  <a:close/>
                </a:path>
              </a:pathLst>
            </a:custGeom>
            <a:solidFill>
              <a:srgbClr val="7F6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4"/>
            <p:cNvSpPr/>
            <p:nvPr/>
          </p:nvSpPr>
          <p:spPr>
            <a:xfrm>
              <a:off x="-975120" y="3961436"/>
              <a:ext cx="1459326" cy="718166"/>
            </a:xfrm>
            <a:custGeom>
              <a:avLst/>
              <a:gdLst/>
              <a:ahLst/>
              <a:cxnLst/>
              <a:rect l="l" t="t" r="r" b="b"/>
              <a:pathLst>
                <a:path w="7108" h="3498" extrusionOk="0">
                  <a:moveTo>
                    <a:pt x="7108" y="1"/>
                  </a:moveTo>
                  <a:lnTo>
                    <a:pt x="3403" y="917"/>
                  </a:lnTo>
                  <a:lnTo>
                    <a:pt x="2004" y="2288"/>
                  </a:lnTo>
                  <a:lnTo>
                    <a:pt x="1" y="3497"/>
                  </a:lnTo>
                  <a:lnTo>
                    <a:pt x="4301" y="2344"/>
                  </a:lnTo>
                  <a:lnTo>
                    <a:pt x="5416" y="2184"/>
                  </a:lnTo>
                  <a:lnTo>
                    <a:pt x="5066" y="1003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rgbClr val="A589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54"/>
            <p:cNvSpPr/>
            <p:nvPr/>
          </p:nvSpPr>
          <p:spPr>
            <a:xfrm>
              <a:off x="-1322295" y="4341872"/>
              <a:ext cx="615307" cy="588001"/>
            </a:xfrm>
            <a:custGeom>
              <a:avLst/>
              <a:gdLst/>
              <a:ahLst/>
              <a:cxnLst/>
              <a:rect l="l" t="t" r="r" b="b"/>
              <a:pathLst>
                <a:path w="2997" h="2864" extrusionOk="0">
                  <a:moveTo>
                    <a:pt x="1182" y="0"/>
                  </a:moveTo>
                  <a:lnTo>
                    <a:pt x="1182" y="0"/>
                  </a:lnTo>
                  <a:cubicBezTo>
                    <a:pt x="1181" y="0"/>
                    <a:pt x="870" y="444"/>
                    <a:pt x="1059" y="1493"/>
                  </a:cubicBezTo>
                  <a:cubicBezTo>
                    <a:pt x="1059" y="1493"/>
                    <a:pt x="501" y="388"/>
                    <a:pt x="0" y="331"/>
                  </a:cubicBezTo>
                  <a:lnTo>
                    <a:pt x="0" y="331"/>
                  </a:lnTo>
                  <a:cubicBezTo>
                    <a:pt x="0" y="331"/>
                    <a:pt x="529" y="917"/>
                    <a:pt x="662" y="2089"/>
                  </a:cubicBezTo>
                  <a:cubicBezTo>
                    <a:pt x="662" y="2089"/>
                    <a:pt x="303" y="1569"/>
                    <a:pt x="19" y="1370"/>
                  </a:cubicBezTo>
                  <a:lnTo>
                    <a:pt x="19" y="1370"/>
                  </a:lnTo>
                  <a:cubicBezTo>
                    <a:pt x="19" y="1370"/>
                    <a:pt x="199" y="1985"/>
                    <a:pt x="76" y="2864"/>
                  </a:cubicBezTo>
                  <a:lnTo>
                    <a:pt x="2231" y="2864"/>
                  </a:lnTo>
                  <a:cubicBezTo>
                    <a:pt x="2231" y="2864"/>
                    <a:pt x="2457" y="2079"/>
                    <a:pt x="2996" y="1446"/>
                  </a:cubicBezTo>
                  <a:cubicBezTo>
                    <a:pt x="2996" y="1445"/>
                    <a:pt x="2993" y="1444"/>
                    <a:pt x="2987" y="1444"/>
                  </a:cubicBezTo>
                  <a:cubicBezTo>
                    <a:pt x="2917" y="1444"/>
                    <a:pt x="2431" y="1559"/>
                    <a:pt x="2221" y="1909"/>
                  </a:cubicBezTo>
                  <a:cubicBezTo>
                    <a:pt x="2221" y="1909"/>
                    <a:pt x="2325" y="1087"/>
                    <a:pt x="2514" y="681"/>
                  </a:cubicBezTo>
                  <a:lnTo>
                    <a:pt x="2514" y="681"/>
                  </a:lnTo>
                  <a:cubicBezTo>
                    <a:pt x="2514" y="681"/>
                    <a:pt x="2051" y="1002"/>
                    <a:pt x="1900" y="1522"/>
                  </a:cubicBezTo>
                  <a:cubicBezTo>
                    <a:pt x="1900" y="1522"/>
                    <a:pt x="1767" y="501"/>
                    <a:pt x="1560" y="217"/>
                  </a:cubicBezTo>
                  <a:lnTo>
                    <a:pt x="1560" y="217"/>
                  </a:lnTo>
                  <a:cubicBezTo>
                    <a:pt x="1560" y="218"/>
                    <a:pt x="1663" y="964"/>
                    <a:pt x="1493" y="1342"/>
                  </a:cubicBezTo>
                  <a:cubicBezTo>
                    <a:pt x="1493" y="1342"/>
                    <a:pt x="1049" y="577"/>
                    <a:pt x="118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54"/>
            <p:cNvSpPr/>
            <p:nvPr/>
          </p:nvSpPr>
          <p:spPr>
            <a:xfrm>
              <a:off x="418096" y="2576428"/>
              <a:ext cx="248627" cy="182518"/>
            </a:xfrm>
            <a:custGeom>
              <a:avLst/>
              <a:gdLst/>
              <a:ahLst/>
              <a:cxnLst/>
              <a:rect l="l" t="t" r="r" b="b"/>
              <a:pathLst>
                <a:path w="1211" h="889" extrusionOk="0">
                  <a:moveTo>
                    <a:pt x="235" y="0"/>
                  </a:moveTo>
                  <a:cubicBezTo>
                    <a:pt x="166" y="0"/>
                    <a:pt x="121" y="26"/>
                    <a:pt x="114" y="84"/>
                  </a:cubicBezTo>
                  <a:cubicBezTo>
                    <a:pt x="0" y="727"/>
                    <a:pt x="756" y="859"/>
                    <a:pt x="1040" y="887"/>
                  </a:cubicBezTo>
                  <a:cubicBezTo>
                    <a:pt x="1047" y="888"/>
                    <a:pt x="1053" y="889"/>
                    <a:pt x="1059" y="889"/>
                  </a:cubicBezTo>
                  <a:cubicBezTo>
                    <a:pt x="1125" y="889"/>
                    <a:pt x="1173" y="845"/>
                    <a:pt x="1182" y="793"/>
                  </a:cubicBezTo>
                  <a:lnTo>
                    <a:pt x="1201" y="746"/>
                  </a:lnTo>
                  <a:cubicBezTo>
                    <a:pt x="1210" y="679"/>
                    <a:pt x="1201" y="623"/>
                    <a:pt x="1163" y="585"/>
                  </a:cubicBezTo>
                  <a:cubicBezTo>
                    <a:pt x="892" y="249"/>
                    <a:pt x="448" y="0"/>
                    <a:pt x="235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54"/>
            <p:cNvSpPr/>
            <p:nvPr/>
          </p:nvSpPr>
          <p:spPr>
            <a:xfrm>
              <a:off x="501450" y="2632066"/>
              <a:ext cx="137967" cy="101422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31" y="0"/>
                  </a:moveTo>
                  <a:cubicBezTo>
                    <a:pt x="90" y="0"/>
                    <a:pt x="62" y="15"/>
                    <a:pt x="57" y="49"/>
                  </a:cubicBezTo>
                  <a:cubicBezTo>
                    <a:pt x="1" y="399"/>
                    <a:pt x="388" y="475"/>
                    <a:pt x="568" y="494"/>
                  </a:cubicBezTo>
                  <a:cubicBezTo>
                    <a:pt x="615" y="494"/>
                    <a:pt x="653" y="465"/>
                    <a:pt x="662" y="427"/>
                  </a:cubicBezTo>
                  <a:cubicBezTo>
                    <a:pt x="672" y="390"/>
                    <a:pt x="662" y="342"/>
                    <a:pt x="634" y="304"/>
                  </a:cubicBezTo>
                  <a:cubicBezTo>
                    <a:pt x="486" y="129"/>
                    <a:pt x="250" y="0"/>
                    <a:pt x="131" y="0"/>
                  </a:cubicBezTo>
                  <a:close/>
                </a:path>
              </a:pathLst>
            </a:custGeom>
            <a:solidFill>
              <a:srgbClr val="FF8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54"/>
            <p:cNvSpPr/>
            <p:nvPr/>
          </p:nvSpPr>
          <p:spPr>
            <a:xfrm>
              <a:off x="782927" y="2682983"/>
              <a:ext cx="487195" cy="625572"/>
            </a:xfrm>
            <a:custGeom>
              <a:avLst/>
              <a:gdLst/>
              <a:ahLst/>
              <a:cxnLst/>
              <a:rect l="l" t="t" r="r" b="b"/>
              <a:pathLst>
                <a:path w="2373" h="3047" extrusionOk="0">
                  <a:moveTo>
                    <a:pt x="832" y="1"/>
                  </a:moveTo>
                  <a:cubicBezTo>
                    <a:pt x="797" y="1"/>
                    <a:pt x="762" y="3"/>
                    <a:pt x="728" y="9"/>
                  </a:cubicBezTo>
                  <a:cubicBezTo>
                    <a:pt x="510" y="56"/>
                    <a:pt x="95" y="349"/>
                    <a:pt x="47" y="633"/>
                  </a:cubicBezTo>
                  <a:cubicBezTo>
                    <a:pt x="0" y="926"/>
                    <a:pt x="151" y="1710"/>
                    <a:pt x="151" y="1710"/>
                  </a:cubicBezTo>
                  <a:cubicBezTo>
                    <a:pt x="151" y="1710"/>
                    <a:pt x="340" y="2098"/>
                    <a:pt x="378" y="2221"/>
                  </a:cubicBezTo>
                  <a:cubicBezTo>
                    <a:pt x="425" y="2334"/>
                    <a:pt x="822" y="2618"/>
                    <a:pt x="926" y="2646"/>
                  </a:cubicBezTo>
                  <a:cubicBezTo>
                    <a:pt x="1034" y="2664"/>
                    <a:pt x="1235" y="3047"/>
                    <a:pt x="1601" y="3047"/>
                  </a:cubicBezTo>
                  <a:cubicBezTo>
                    <a:pt x="1621" y="3047"/>
                    <a:pt x="1642" y="3045"/>
                    <a:pt x="1663" y="3043"/>
                  </a:cubicBezTo>
                  <a:cubicBezTo>
                    <a:pt x="2070" y="3015"/>
                    <a:pt x="2372" y="1984"/>
                    <a:pt x="2363" y="1899"/>
                  </a:cubicBezTo>
                  <a:cubicBezTo>
                    <a:pt x="2334" y="1701"/>
                    <a:pt x="2013" y="1370"/>
                    <a:pt x="2013" y="1370"/>
                  </a:cubicBezTo>
                  <a:cubicBezTo>
                    <a:pt x="1852" y="1106"/>
                    <a:pt x="1834" y="491"/>
                    <a:pt x="1531" y="246"/>
                  </a:cubicBezTo>
                  <a:cubicBezTo>
                    <a:pt x="1464" y="195"/>
                    <a:pt x="1131" y="1"/>
                    <a:pt x="832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54"/>
            <p:cNvSpPr/>
            <p:nvPr/>
          </p:nvSpPr>
          <p:spPr>
            <a:xfrm>
              <a:off x="990493" y="3026258"/>
              <a:ext cx="145768" cy="103064"/>
            </a:xfrm>
            <a:custGeom>
              <a:avLst/>
              <a:gdLst/>
              <a:ahLst/>
              <a:cxnLst/>
              <a:rect l="l" t="t" r="r" b="b"/>
              <a:pathLst>
                <a:path w="710" h="502" extrusionOk="0">
                  <a:moveTo>
                    <a:pt x="0" y="1"/>
                  </a:moveTo>
                  <a:cubicBezTo>
                    <a:pt x="133" y="256"/>
                    <a:pt x="501" y="501"/>
                    <a:pt x="501" y="501"/>
                  </a:cubicBezTo>
                  <a:lnTo>
                    <a:pt x="709" y="416"/>
                  </a:lnTo>
                  <a:cubicBezTo>
                    <a:pt x="463" y="3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54"/>
            <p:cNvSpPr/>
            <p:nvPr/>
          </p:nvSpPr>
          <p:spPr>
            <a:xfrm>
              <a:off x="792576" y="2851541"/>
              <a:ext cx="496844" cy="470770"/>
            </a:xfrm>
            <a:custGeom>
              <a:avLst/>
              <a:gdLst/>
              <a:ahLst/>
              <a:cxnLst/>
              <a:rect l="l" t="t" r="r" b="b"/>
              <a:pathLst>
                <a:path w="2420" h="2293" extrusionOk="0">
                  <a:moveTo>
                    <a:pt x="0" y="1"/>
                  </a:moveTo>
                  <a:cubicBezTo>
                    <a:pt x="0" y="757"/>
                    <a:pt x="199" y="1371"/>
                    <a:pt x="322" y="1589"/>
                  </a:cubicBezTo>
                  <a:cubicBezTo>
                    <a:pt x="378" y="1693"/>
                    <a:pt x="794" y="1891"/>
                    <a:pt x="898" y="1929"/>
                  </a:cubicBezTo>
                  <a:cubicBezTo>
                    <a:pt x="996" y="1956"/>
                    <a:pt x="1245" y="2292"/>
                    <a:pt x="1605" y="2292"/>
                  </a:cubicBezTo>
                  <a:cubicBezTo>
                    <a:pt x="1627" y="2292"/>
                    <a:pt x="1650" y="2291"/>
                    <a:pt x="1673" y="2288"/>
                  </a:cubicBezTo>
                  <a:cubicBezTo>
                    <a:pt x="2070" y="2222"/>
                    <a:pt x="2373" y="1513"/>
                    <a:pt x="2420" y="1315"/>
                  </a:cubicBezTo>
                  <a:lnTo>
                    <a:pt x="2420" y="1315"/>
                  </a:lnTo>
                  <a:cubicBezTo>
                    <a:pt x="2368" y="1345"/>
                    <a:pt x="2316" y="1356"/>
                    <a:pt x="2265" y="1356"/>
                  </a:cubicBezTo>
                  <a:cubicBezTo>
                    <a:pt x="2107" y="1356"/>
                    <a:pt x="1952" y="1246"/>
                    <a:pt x="1797" y="1246"/>
                  </a:cubicBezTo>
                  <a:cubicBezTo>
                    <a:pt x="1784" y="1246"/>
                    <a:pt x="1771" y="1247"/>
                    <a:pt x="1758" y="1248"/>
                  </a:cubicBezTo>
                  <a:cubicBezTo>
                    <a:pt x="1361" y="1296"/>
                    <a:pt x="1229" y="1437"/>
                    <a:pt x="1125" y="1437"/>
                  </a:cubicBezTo>
                  <a:cubicBezTo>
                    <a:pt x="1092" y="1441"/>
                    <a:pt x="1061" y="1442"/>
                    <a:pt x="1030" y="1442"/>
                  </a:cubicBezTo>
                  <a:cubicBezTo>
                    <a:pt x="588" y="1442"/>
                    <a:pt x="395" y="1137"/>
                    <a:pt x="369" y="1031"/>
                  </a:cubicBezTo>
                  <a:cubicBezTo>
                    <a:pt x="331" y="908"/>
                    <a:pt x="189" y="332"/>
                    <a:pt x="0" y="1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4"/>
            <p:cNvSpPr/>
            <p:nvPr/>
          </p:nvSpPr>
          <p:spPr>
            <a:xfrm>
              <a:off x="870183" y="3152317"/>
              <a:ext cx="60360" cy="112714"/>
            </a:xfrm>
            <a:custGeom>
              <a:avLst/>
              <a:gdLst/>
              <a:ahLst/>
              <a:cxnLst/>
              <a:rect l="l" t="t" r="r" b="b"/>
              <a:pathLst>
                <a:path w="294" h="549" extrusionOk="0">
                  <a:moveTo>
                    <a:pt x="0" y="1"/>
                  </a:moveTo>
                  <a:cubicBezTo>
                    <a:pt x="0" y="1"/>
                    <a:pt x="10" y="388"/>
                    <a:pt x="199" y="549"/>
                  </a:cubicBezTo>
                  <a:cubicBezTo>
                    <a:pt x="199" y="549"/>
                    <a:pt x="246" y="341"/>
                    <a:pt x="293" y="3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4"/>
            <p:cNvSpPr/>
            <p:nvPr/>
          </p:nvSpPr>
          <p:spPr>
            <a:xfrm>
              <a:off x="897283" y="3175722"/>
              <a:ext cx="68162" cy="101011"/>
            </a:xfrm>
            <a:custGeom>
              <a:avLst/>
              <a:gdLst/>
              <a:ahLst/>
              <a:cxnLst/>
              <a:rect l="l" t="t" r="r" b="b"/>
              <a:pathLst>
                <a:path w="332" h="492" extrusionOk="0">
                  <a:moveTo>
                    <a:pt x="1" y="0"/>
                  </a:moveTo>
                  <a:cubicBezTo>
                    <a:pt x="1" y="0"/>
                    <a:pt x="76" y="378"/>
                    <a:pt x="284" y="492"/>
                  </a:cubicBezTo>
                  <a:cubicBezTo>
                    <a:pt x="284" y="492"/>
                    <a:pt x="294" y="293"/>
                    <a:pt x="332" y="24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4"/>
            <p:cNvSpPr/>
            <p:nvPr/>
          </p:nvSpPr>
          <p:spPr>
            <a:xfrm>
              <a:off x="928285" y="3187219"/>
              <a:ext cx="70215" cy="101217"/>
            </a:xfrm>
            <a:custGeom>
              <a:avLst/>
              <a:gdLst/>
              <a:ahLst/>
              <a:cxnLst/>
              <a:rect l="l" t="t" r="r" b="b"/>
              <a:pathLst>
                <a:path w="342" h="49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95" y="379"/>
                    <a:pt x="303" y="492"/>
                  </a:cubicBezTo>
                  <a:cubicBezTo>
                    <a:pt x="303" y="492"/>
                    <a:pt x="303" y="294"/>
                    <a:pt x="341" y="2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4"/>
            <p:cNvSpPr/>
            <p:nvPr/>
          </p:nvSpPr>
          <p:spPr>
            <a:xfrm>
              <a:off x="976942" y="3197074"/>
              <a:ext cx="58307" cy="110661"/>
            </a:xfrm>
            <a:custGeom>
              <a:avLst/>
              <a:gdLst/>
              <a:ahLst/>
              <a:cxnLst/>
              <a:rect l="l" t="t" r="r" b="b"/>
              <a:pathLst>
                <a:path w="284" h="53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" y="388"/>
                    <a:pt x="189" y="539"/>
                  </a:cubicBezTo>
                  <a:cubicBezTo>
                    <a:pt x="189" y="539"/>
                    <a:pt x="236" y="340"/>
                    <a:pt x="284" y="3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4"/>
            <p:cNvSpPr/>
            <p:nvPr/>
          </p:nvSpPr>
          <p:spPr>
            <a:xfrm>
              <a:off x="6660" y="3323133"/>
              <a:ext cx="462147" cy="130165"/>
            </a:xfrm>
            <a:custGeom>
              <a:avLst/>
              <a:gdLst/>
              <a:ahLst/>
              <a:cxnLst/>
              <a:rect l="l" t="t" r="r" b="b"/>
              <a:pathLst>
                <a:path w="2251" h="634" extrusionOk="0">
                  <a:moveTo>
                    <a:pt x="2250" y="0"/>
                  </a:moveTo>
                  <a:lnTo>
                    <a:pt x="1" y="86"/>
                  </a:lnTo>
                  <a:cubicBezTo>
                    <a:pt x="58" y="341"/>
                    <a:pt x="294" y="558"/>
                    <a:pt x="294" y="558"/>
                  </a:cubicBezTo>
                  <a:cubicBezTo>
                    <a:pt x="284" y="520"/>
                    <a:pt x="322" y="407"/>
                    <a:pt x="322" y="407"/>
                  </a:cubicBezTo>
                  <a:cubicBezTo>
                    <a:pt x="398" y="539"/>
                    <a:pt x="587" y="615"/>
                    <a:pt x="587" y="615"/>
                  </a:cubicBezTo>
                  <a:cubicBezTo>
                    <a:pt x="568" y="568"/>
                    <a:pt x="596" y="473"/>
                    <a:pt x="596" y="473"/>
                  </a:cubicBezTo>
                  <a:cubicBezTo>
                    <a:pt x="747" y="596"/>
                    <a:pt x="993" y="634"/>
                    <a:pt x="993" y="634"/>
                  </a:cubicBezTo>
                  <a:cubicBezTo>
                    <a:pt x="946" y="605"/>
                    <a:pt x="946" y="520"/>
                    <a:pt x="946" y="520"/>
                  </a:cubicBezTo>
                  <a:lnTo>
                    <a:pt x="946" y="520"/>
                  </a:lnTo>
                  <a:cubicBezTo>
                    <a:pt x="1040" y="586"/>
                    <a:pt x="1211" y="624"/>
                    <a:pt x="1211" y="624"/>
                  </a:cubicBezTo>
                  <a:lnTo>
                    <a:pt x="1258" y="511"/>
                  </a:lnTo>
                  <a:lnTo>
                    <a:pt x="1296" y="586"/>
                  </a:lnTo>
                  <a:cubicBezTo>
                    <a:pt x="1343" y="558"/>
                    <a:pt x="1437" y="473"/>
                    <a:pt x="1437" y="473"/>
                  </a:cubicBezTo>
                  <a:lnTo>
                    <a:pt x="1475" y="577"/>
                  </a:lnTo>
                  <a:cubicBezTo>
                    <a:pt x="1532" y="539"/>
                    <a:pt x="1674" y="416"/>
                    <a:pt x="1674" y="416"/>
                  </a:cubicBezTo>
                  <a:lnTo>
                    <a:pt x="1730" y="539"/>
                  </a:lnTo>
                  <a:cubicBezTo>
                    <a:pt x="1853" y="473"/>
                    <a:pt x="1919" y="331"/>
                    <a:pt x="1919" y="331"/>
                  </a:cubicBezTo>
                  <a:lnTo>
                    <a:pt x="1995" y="426"/>
                  </a:lnTo>
                  <a:cubicBezTo>
                    <a:pt x="2222" y="256"/>
                    <a:pt x="2250" y="1"/>
                    <a:pt x="2250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4"/>
            <p:cNvSpPr/>
            <p:nvPr/>
          </p:nvSpPr>
          <p:spPr>
            <a:xfrm>
              <a:off x="-389173" y="3243679"/>
              <a:ext cx="209824" cy="411436"/>
            </a:xfrm>
            <a:custGeom>
              <a:avLst/>
              <a:gdLst/>
              <a:ahLst/>
              <a:cxnLst/>
              <a:rect l="l" t="t" r="r" b="b"/>
              <a:pathLst>
                <a:path w="1022" h="2004" extrusionOk="0">
                  <a:moveTo>
                    <a:pt x="1022" y="0"/>
                  </a:moveTo>
                  <a:cubicBezTo>
                    <a:pt x="700" y="85"/>
                    <a:pt x="417" y="312"/>
                    <a:pt x="417" y="312"/>
                  </a:cubicBezTo>
                  <a:cubicBezTo>
                    <a:pt x="424" y="310"/>
                    <a:pt x="434" y="309"/>
                    <a:pt x="445" y="309"/>
                  </a:cubicBezTo>
                  <a:cubicBezTo>
                    <a:pt x="489" y="309"/>
                    <a:pt x="549" y="321"/>
                    <a:pt x="549" y="321"/>
                  </a:cubicBezTo>
                  <a:cubicBezTo>
                    <a:pt x="388" y="406"/>
                    <a:pt x="275" y="558"/>
                    <a:pt x="275" y="558"/>
                  </a:cubicBezTo>
                  <a:cubicBezTo>
                    <a:pt x="284" y="554"/>
                    <a:pt x="295" y="552"/>
                    <a:pt x="305" y="552"/>
                  </a:cubicBezTo>
                  <a:cubicBezTo>
                    <a:pt x="346" y="552"/>
                    <a:pt x="388" y="577"/>
                    <a:pt x="388" y="577"/>
                  </a:cubicBezTo>
                  <a:cubicBezTo>
                    <a:pt x="237" y="680"/>
                    <a:pt x="133" y="888"/>
                    <a:pt x="133" y="888"/>
                  </a:cubicBezTo>
                  <a:cubicBezTo>
                    <a:pt x="162" y="871"/>
                    <a:pt x="197" y="868"/>
                    <a:pt x="220" y="868"/>
                  </a:cubicBezTo>
                  <a:cubicBezTo>
                    <a:pt x="236" y="868"/>
                    <a:pt x="247" y="869"/>
                    <a:pt x="247" y="869"/>
                  </a:cubicBezTo>
                  <a:cubicBezTo>
                    <a:pt x="152" y="936"/>
                    <a:pt x="86" y="1068"/>
                    <a:pt x="86" y="1068"/>
                  </a:cubicBezTo>
                  <a:lnTo>
                    <a:pt x="162" y="1115"/>
                  </a:lnTo>
                  <a:lnTo>
                    <a:pt x="95" y="1144"/>
                  </a:lnTo>
                  <a:cubicBezTo>
                    <a:pt x="105" y="1181"/>
                    <a:pt x="143" y="1266"/>
                    <a:pt x="143" y="1266"/>
                  </a:cubicBezTo>
                  <a:lnTo>
                    <a:pt x="48" y="1285"/>
                  </a:lnTo>
                  <a:cubicBezTo>
                    <a:pt x="58" y="1342"/>
                    <a:pt x="124" y="1455"/>
                    <a:pt x="124" y="1455"/>
                  </a:cubicBezTo>
                  <a:lnTo>
                    <a:pt x="1" y="1474"/>
                  </a:lnTo>
                  <a:cubicBezTo>
                    <a:pt x="29" y="1569"/>
                    <a:pt x="124" y="1663"/>
                    <a:pt x="124" y="1663"/>
                  </a:cubicBezTo>
                  <a:lnTo>
                    <a:pt x="29" y="1692"/>
                  </a:lnTo>
                  <a:cubicBezTo>
                    <a:pt x="95" y="1900"/>
                    <a:pt x="294" y="2004"/>
                    <a:pt x="294" y="2004"/>
                  </a:cubicBezTo>
                  <a:lnTo>
                    <a:pt x="1022" y="0"/>
                  </a:ln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4"/>
            <p:cNvSpPr/>
            <p:nvPr/>
          </p:nvSpPr>
          <p:spPr>
            <a:xfrm>
              <a:off x="1145705" y="3062392"/>
              <a:ext cx="161166" cy="175333"/>
            </a:xfrm>
            <a:custGeom>
              <a:avLst/>
              <a:gdLst/>
              <a:ahLst/>
              <a:cxnLst/>
              <a:rect l="l" t="t" r="r" b="b"/>
              <a:pathLst>
                <a:path w="785" h="854" extrusionOk="0">
                  <a:moveTo>
                    <a:pt x="663" y="0"/>
                  </a:moveTo>
                  <a:cubicBezTo>
                    <a:pt x="555" y="0"/>
                    <a:pt x="268" y="158"/>
                    <a:pt x="171" y="231"/>
                  </a:cubicBezTo>
                  <a:cubicBezTo>
                    <a:pt x="29" y="335"/>
                    <a:pt x="0" y="439"/>
                    <a:pt x="48" y="618"/>
                  </a:cubicBezTo>
                  <a:cubicBezTo>
                    <a:pt x="86" y="759"/>
                    <a:pt x="210" y="853"/>
                    <a:pt x="341" y="853"/>
                  </a:cubicBezTo>
                  <a:cubicBezTo>
                    <a:pt x="440" y="853"/>
                    <a:pt x="542" y="800"/>
                    <a:pt x="615" y="675"/>
                  </a:cubicBezTo>
                  <a:cubicBezTo>
                    <a:pt x="756" y="439"/>
                    <a:pt x="785" y="108"/>
                    <a:pt x="700" y="14"/>
                  </a:cubicBezTo>
                  <a:cubicBezTo>
                    <a:pt x="693" y="4"/>
                    <a:pt x="680" y="0"/>
                    <a:pt x="663" y="0"/>
                  </a:cubicBezTo>
                  <a:close/>
                </a:path>
              </a:pathLst>
            </a:custGeom>
            <a:solidFill>
              <a:srgbClr val="FFD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4"/>
            <p:cNvSpPr/>
            <p:nvPr/>
          </p:nvSpPr>
          <p:spPr>
            <a:xfrm>
              <a:off x="1145705" y="3094215"/>
              <a:ext cx="153365" cy="146179"/>
            </a:xfrm>
            <a:custGeom>
              <a:avLst/>
              <a:gdLst/>
              <a:ahLst/>
              <a:cxnLst/>
              <a:rect l="l" t="t" r="r" b="b"/>
              <a:pathLst>
                <a:path w="747" h="712" extrusionOk="0">
                  <a:moveTo>
                    <a:pt x="738" y="0"/>
                  </a:moveTo>
                  <a:lnTo>
                    <a:pt x="738" y="0"/>
                  </a:lnTo>
                  <a:cubicBezTo>
                    <a:pt x="665" y="121"/>
                    <a:pt x="565" y="173"/>
                    <a:pt x="469" y="173"/>
                  </a:cubicBezTo>
                  <a:cubicBezTo>
                    <a:pt x="376" y="173"/>
                    <a:pt x="287" y="126"/>
                    <a:pt x="227" y="48"/>
                  </a:cubicBezTo>
                  <a:cubicBezTo>
                    <a:pt x="208" y="57"/>
                    <a:pt x="189" y="76"/>
                    <a:pt x="171" y="85"/>
                  </a:cubicBezTo>
                  <a:cubicBezTo>
                    <a:pt x="19" y="189"/>
                    <a:pt x="0" y="293"/>
                    <a:pt x="38" y="473"/>
                  </a:cubicBezTo>
                  <a:cubicBezTo>
                    <a:pt x="71" y="614"/>
                    <a:pt x="194" y="712"/>
                    <a:pt x="327" y="712"/>
                  </a:cubicBezTo>
                  <a:cubicBezTo>
                    <a:pt x="425" y="712"/>
                    <a:pt x="529" y="658"/>
                    <a:pt x="605" y="530"/>
                  </a:cubicBezTo>
                  <a:cubicBezTo>
                    <a:pt x="709" y="369"/>
                    <a:pt x="747" y="142"/>
                    <a:pt x="738" y="0"/>
                  </a:cubicBezTo>
                  <a:close/>
                </a:path>
              </a:pathLst>
            </a:custGeom>
            <a:solidFill>
              <a:srgbClr val="FFC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54"/>
            <p:cNvSpPr/>
            <p:nvPr/>
          </p:nvSpPr>
          <p:spPr>
            <a:xfrm>
              <a:off x="763423" y="3442417"/>
              <a:ext cx="234872" cy="226249"/>
            </a:xfrm>
            <a:custGeom>
              <a:avLst/>
              <a:gdLst/>
              <a:ahLst/>
              <a:cxnLst/>
              <a:rect l="l" t="t" r="r" b="b"/>
              <a:pathLst>
                <a:path w="1144" h="1102" extrusionOk="0">
                  <a:moveTo>
                    <a:pt x="383" y="1"/>
                  </a:moveTo>
                  <a:cubicBezTo>
                    <a:pt x="366" y="1"/>
                    <a:pt x="349" y="2"/>
                    <a:pt x="331" y="5"/>
                  </a:cubicBezTo>
                  <a:lnTo>
                    <a:pt x="10" y="355"/>
                  </a:lnTo>
                  <a:cubicBezTo>
                    <a:pt x="10" y="355"/>
                    <a:pt x="1" y="790"/>
                    <a:pt x="246" y="979"/>
                  </a:cubicBezTo>
                  <a:cubicBezTo>
                    <a:pt x="366" y="1070"/>
                    <a:pt x="447" y="1101"/>
                    <a:pt x="501" y="1101"/>
                  </a:cubicBezTo>
                  <a:cubicBezTo>
                    <a:pt x="571" y="1101"/>
                    <a:pt x="599" y="1050"/>
                    <a:pt x="615" y="1007"/>
                  </a:cubicBezTo>
                  <a:cubicBezTo>
                    <a:pt x="652" y="1048"/>
                    <a:pt x="697" y="1064"/>
                    <a:pt x="739" y="1064"/>
                  </a:cubicBezTo>
                  <a:cubicBezTo>
                    <a:pt x="823" y="1064"/>
                    <a:pt x="895" y="998"/>
                    <a:pt x="870" y="941"/>
                  </a:cubicBezTo>
                  <a:lnTo>
                    <a:pt x="870" y="941"/>
                  </a:lnTo>
                  <a:cubicBezTo>
                    <a:pt x="902" y="956"/>
                    <a:pt x="935" y="963"/>
                    <a:pt x="965" y="963"/>
                  </a:cubicBezTo>
                  <a:cubicBezTo>
                    <a:pt x="1068" y="963"/>
                    <a:pt x="1144" y="879"/>
                    <a:pt x="1078" y="733"/>
                  </a:cubicBezTo>
                  <a:cubicBezTo>
                    <a:pt x="1006" y="598"/>
                    <a:pt x="720" y="1"/>
                    <a:pt x="383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4"/>
            <p:cNvSpPr/>
            <p:nvPr/>
          </p:nvSpPr>
          <p:spPr>
            <a:xfrm>
              <a:off x="1403776" y="3303629"/>
              <a:ext cx="223375" cy="247190"/>
            </a:xfrm>
            <a:custGeom>
              <a:avLst/>
              <a:gdLst/>
              <a:ahLst/>
              <a:cxnLst/>
              <a:rect l="l" t="t" r="r" b="b"/>
              <a:pathLst>
                <a:path w="1088" h="1204" extrusionOk="0">
                  <a:moveTo>
                    <a:pt x="747" y="1"/>
                  </a:moveTo>
                  <a:lnTo>
                    <a:pt x="284" y="29"/>
                  </a:lnTo>
                  <a:cubicBezTo>
                    <a:pt x="0" y="285"/>
                    <a:pt x="293" y="937"/>
                    <a:pt x="350" y="1088"/>
                  </a:cubicBezTo>
                  <a:cubicBezTo>
                    <a:pt x="387" y="1170"/>
                    <a:pt x="441" y="1204"/>
                    <a:pt x="494" y="1204"/>
                  </a:cubicBezTo>
                  <a:cubicBezTo>
                    <a:pt x="562" y="1204"/>
                    <a:pt x="627" y="1145"/>
                    <a:pt x="643" y="1059"/>
                  </a:cubicBezTo>
                  <a:cubicBezTo>
                    <a:pt x="658" y="1082"/>
                    <a:pt x="683" y="1093"/>
                    <a:pt x="710" y="1093"/>
                  </a:cubicBezTo>
                  <a:cubicBezTo>
                    <a:pt x="783" y="1093"/>
                    <a:pt x="877" y="1016"/>
                    <a:pt x="870" y="899"/>
                  </a:cubicBezTo>
                  <a:lnTo>
                    <a:pt x="870" y="899"/>
                  </a:lnTo>
                  <a:cubicBezTo>
                    <a:pt x="887" y="903"/>
                    <a:pt x="906" y="907"/>
                    <a:pt x="925" y="907"/>
                  </a:cubicBezTo>
                  <a:cubicBezTo>
                    <a:pt x="992" y="907"/>
                    <a:pt x="1063" y="857"/>
                    <a:pt x="1078" y="587"/>
                  </a:cubicBezTo>
                  <a:cubicBezTo>
                    <a:pt x="1087" y="266"/>
                    <a:pt x="747" y="1"/>
                    <a:pt x="747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54"/>
            <p:cNvSpPr/>
            <p:nvPr/>
          </p:nvSpPr>
          <p:spPr>
            <a:xfrm>
              <a:off x="-276459" y="3909082"/>
              <a:ext cx="886928" cy="240826"/>
            </a:xfrm>
            <a:custGeom>
              <a:avLst/>
              <a:gdLst/>
              <a:ahLst/>
              <a:cxnLst/>
              <a:rect l="l" t="t" r="r" b="b"/>
              <a:pathLst>
                <a:path w="4320" h="1173" extrusionOk="0">
                  <a:moveTo>
                    <a:pt x="4319" y="1"/>
                  </a:moveTo>
                  <a:lnTo>
                    <a:pt x="0" y="1172"/>
                  </a:lnTo>
                  <a:lnTo>
                    <a:pt x="3355" y="511"/>
                  </a:lnTo>
                  <a:lnTo>
                    <a:pt x="4319" y="1"/>
                  </a:lnTo>
                  <a:close/>
                </a:path>
              </a:pathLst>
            </a:custGeom>
            <a:solidFill>
              <a:srgbClr val="7F6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4"/>
            <p:cNvSpPr/>
            <p:nvPr/>
          </p:nvSpPr>
          <p:spPr>
            <a:xfrm>
              <a:off x="892561" y="3121726"/>
              <a:ext cx="296053" cy="168147"/>
            </a:xfrm>
            <a:custGeom>
              <a:avLst/>
              <a:gdLst/>
              <a:ahLst/>
              <a:cxnLst/>
              <a:rect l="l" t="t" r="r" b="b"/>
              <a:pathLst>
                <a:path w="1442" h="819" extrusionOk="0">
                  <a:moveTo>
                    <a:pt x="863" y="1"/>
                  </a:moveTo>
                  <a:cubicBezTo>
                    <a:pt x="488" y="1"/>
                    <a:pt x="1" y="151"/>
                    <a:pt x="165" y="481"/>
                  </a:cubicBezTo>
                  <a:cubicBezTo>
                    <a:pt x="243" y="642"/>
                    <a:pt x="532" y="818"/>
                    <a:pt x="846" y="818"/>
                  </a:cubicBezTo>
                  <a:cubicBezTo>
                    <a:pt x="956" y="818"/>
                    <a:pt x="1069" y="797"/>
                    <a:pt x="1177" y="745"/>
                  </a:cubicBezTo>
                  <a:cubicBezTo>
                    <a:pt x="1441" y="613"/>
                    <a:pt x="1413" y="244"/>
                    <a:pt x="1224" y="84"/>
                  </a:cubicBezTo>
                  <a:cubicBezTo>
                    <a:pt x="1167" y="29"/>
                    <a:pt x="1025" y="1"/>
                    <a:pt x="863" y="1"/>
                  </a:cubicBezTo>
                  <a:close/>
                </a:path>
              </a:pathLst>
            </a:custGeom>
            <a:solidFill>
              <a:srgbClr val="FFD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4"/>
            <p:cNvSpPr/>
            <p:nvPr/>
          </p:nvSpPr>
          <p:spPr>
            <a:xfrm>
              <a:off x="930338" y="3127064"/>
              <a:ext cx="254376" cy="164451"/>
            </a:xfrm>
            <a:custGeom>
              <a:avLst/>
              <a:gdLst/>
              <a:ahLst/>
              <a:cxnLst/>
              <a:rect l="l" t="t" r="r" b="b"/>
              <a:pathLst>
                <a:path w="1239" h="801" extrusionOk="0">
                  <a:moveTo>
                    <a:pt x="879" y="1"/>
                  </a:moveTo>
                  <a:lnTo>
                    <a:pt x="879" y="1"/>
                  </a:lnTo>
                  <a:cubicBezTo>
                    <a:pt x="898" y="218"/>
                    <a:pt x="662" y="445"/>
                    <a:pt x="341" y="521"/>
                  </a:cubicBezTo>
                  <a:cubicBezTo>
                    <a:pt x="284" y="530"/>
                    <a:pt x="225" y="535"/>
                    <a:pt x="167" y="535"/>
                  </a:cubicBezTo>
                  <a:cubicBezTo>
                    <a:pt x="109" y="535"/>
                    <a:pt x="52" y="530"/>
                    <a:pt x="0" y="521"/>
                  </a:cubicBezTo>
                  <a:lnTo>
                    <a:pt x="0" y="521"/>
                  </a:lnTo>
                  <a:cubicBezTo>
                    <a:pt x="109" y="663"/>
                    <a:pt x="373" y="801"/>
                    <a:pt x="653" y="801"/>
                  </a:cubicBezTo>
                  <a:cubicBezTo>
                    <a:pt x="764" y="801"/>
                    <a:pt x="876" y="779"/>
                    <a:pt x="983" y="729"/>
                  </a:cubicBezTo>
                  <a:cubicBezTo>
                    <a:pt x="1238" y="596"/>
                    <a:pt x="1220" y="237"/>
                    <a:pt x="1031" y="58"/>
                  </a:cubicBezTo>
                  <a:cubicBezTo>
                    <a:pt x="993" y="29"/>
                    <a:pt x="945" y="10"/>
                    <a:pt x="879" y="1"/>
                  </a:cubicBezTo>
                  <a:close/>
                </a:path>
              </a:pathLst>
            </a:custGeom>
            <a:solidFill>
              <a:srgbClr val="FFC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4"/>
            <p:cNvSpPr/>
            <p:nvPr/>
          </p:nvSpPr>
          <p:spPr>
            <a:xfrm>
              <a:off x="1087398" y="3080664"/>
              <a:ext cx="163219" cy="89309"/>
            </a:xfrm>
            <a:custGeom>
              <a:avLst/>
              <a:gdLst/>
              <a:ahLst/>
              <a:cxnLst/>
              <a:rect l="l" t="t" r="r" b="b"/>
              <a:pathLst>
                <a:path w="795" h="435" extrusionOk="0">
                  <a:moveTo>
                    <a:pt x="596" y="0"/>
                  </a:moveTo>
                  <a:cubicBezTo>
                    <a:pt x="369" y="0"/>
                    <a:pt x="29" y="114"/>
                    <a:pt x="20" y="199"/>
                  </a:cubicBezTo>
                  <a:cubicBezTo>
                    <a:pt x="1" y="284"/>
                    <a:pt x="511" y="435"/>
                    <a:pt x="540" y="435"/>
                  </a:cubicBezTo>
                  <a:cubicBezTo>
                    <a:pt x="558" y="435"/>
                    <a:pt x="795" y="199"/>
                    <a:pt x="785" y="95"/>
                  </a:cubicBezTo>
                  <a:cubicBezTo>
                    <a:pt x="785" y="66"/>
                    <a:pt x="681" y="10"/>
                    <a:pt x="596" y="0"/>
                  </a:cubicBezTo>
                  <a:close/>
                </a:path>
              </a:pathLst>
            </a:custGeom>
            <a:solidFill>
              <a:srgbClr val="603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4"/>
            <p:cNvSpPr/>
            <p:nvPr/>
          </p:nvSpPr>
          <p:spPr>
            <a:xfrm>
              <a:off x="1085550" y="3102016"/>
              <a:ext cx="157266" cy="67957"/>
            </a:xfrm>
            <a:custGeom>
              <a:avLst/>
              <a:gdLst/>
              <a:ahLst/>
              <a:cxnLst/>
              <a:rect l="l" t="t" r="r" b="b"/>
              <a:pathLst>
                <a:path w="766" h="331" extrusionOk="0">
                  <a:moveTo>
                    <a:pt x="133" y="0"/>
                  </a:moveTo>
                  <a:cubicBezTo>
                    <a:pt x="57" y="28"/>
                    <a:pt x="19" y="57"/>
                    <a:pt x="10" y="95"/>
                  </a:cubicBezTo>
                  <a:cubicBezTo>
                    <a:pt x="0" y="180"/>
                    <a:pt x="511" y="331"/>
                    <a:pt x="530" y="331"/>
                  </a:cubicBezTo>
                  <a:cubicBezTo>
                    <a:pt x="558" y="331"/>
                    <a:pt x="719" y="161"/>
                    <a:pt x="766" y="57"/>
                  </a:cubicBezTo>
                  <a:lnTo>
                    <a:pt x="766" y="57"/>
                  </a:lnTo>
                  <a:cubicBezTo>
                    <a:pt x="679" y="91"/>
                    <a:pt x="551" y="114"/>
                    <a:pt x="433" y="114"/>
                  </a:cubicBezTo>
                  <a:cubicBezTo>
                    <a:pt x="292" y="114"/>
                    <a:pt x="164" y="82"/>
                    <a:pt x="133" y="0"/>
                  </a:cubicBezTo>
                  <a:close/>
                </a:path>
              </a:pathLst>
            </a:custGeom>
            <a:solidFill>
              <a:srgbClr val="51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4"/>
            <p:cNvSpPr/>
            <p:nvPr/>
          </p:nvSpPr>
          <p:spPr>
            <a:xfrm>
              <a:off x="1130102" y="3136303"/>
              <a:ext cx="50711" cy="24021"/>
            </a:xfrm>
            <a:custGeom>
              <a:avLst/>
              <a:gdLst/>
              <a:ahLst/>
              <a:cxnLst/>
              <a:rect l="l" t="t" r="r" b="b"/>
              <a:pathLst>
                <a:path w="247" h="117" extrusionOk="0">
                  <a:moveTo>
                    <a:pt x="117" y="1"/>
                  </a:moveTo>
                  <a:cubicBezTo>
                    <a:pt x="79" y="1"/>
                    <a:pt x="47" y="18"/>
                    <a:pt x="1" y="32"/>
                  </a:cubicBezTo>
                  <a:lnTo>
                    <a:pt x="218" y="117"/>
                  </a:lnTo>
                  <a:cubicBezTo>
                    <a:pt x="218" y="117"/>
                    <a:pt x="247" y="32"/>
                    <a:pt x="171" y="13"/>
                  </a:cubicBezTo>
                  <a:cubicBezTo>
                    <a:pt x="151" y="4"/>
                    <a:pt x="133" y="1"/>
                    <a:pt x="117" y="1"/>
                  </a:cubicBezTo>
                  <a:close/>
                </a:path>
              </a:pathLst>
            </a:custGeom>
            <a:solidFill>
              <a:srgbClr val="3D1F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4"/>
            <p:cNvSpPr/>
            <p:nvPr/>
          </p:nvSpPr>
          <p:spPr>
            <a:xfrm>
              <a:off x="854579" y="2645001"/>
              <a:ext cx="170200" cy="81918"/>
            </a:xfrm>
            <a:custGeom>
              <a:avLst/>
              <a:gdLst/>
              <a:ahLst/>
              <a:cxnLst/>
              <a:rect l="l" t="t" r="r" b="b"/>
              <a:pathLst>
                <a:path w="829" h="399" extrusionOk="0">
                  <a:moveTo>
                    <a:pt x="669" y="1"/>
                  </a:moveTo>
                  <a:cubicBezTo>
                    <a:pt x="458" y="1"/>
                    <a:pt x="52" y="189"/>
                    <a:pt x="1" y="374"/>
                  </a:cubicBezTo>
                  <a:cubicBezTo>
                    <a:pt x="1" y="374"/>
                    <a:pt x="111" y="398"/>
                    <a:pt x="251" y="398"/>
                  </a:cubicBezTo>
                  <a:cubicBezTo>
                    <a:pt x="437" y="398"/>
                    <a:pt x="674" y="355"/>
                    <a:pt x="776" y="156"/>
                  </a:cubicBezTo>
                  <a:cubicBezTo>
                    <a:pt x="828" y="45"/>
                    <a:pt x="772" y="1"/>
                    <a:pt x="669" y="1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4"/>
            <p:cNvSpPr/>
            <p:nvPr/>
          </p:nvSpPr>
          <p:spPr>
            <a:xfrm>
              <a:off x="986592" y="2669843"/>
              <a:ext cx="206129" cy="87666"/>
            </a:xfrm>
            <a:custGeom>
              <a:avLst/>
              <a:gdLst/>
              <a:ahLst/>
              <a:cxnLst/>
              <a:rect l="l" t="t" r="r" b="b"/>
              <a:pathLst>
                <a:path w="1004" h="427" extrusionOk="0">
                  <a:moveTo>
                    <a:pt x="151" y="1"/>
                  </a:moveTo>
                  <a:cubicBezTo>
                    <a:pt x="90" y="1"/>
                    <a:pt x="38" y="11"/>
                    <a:pt x="0" y="35"/>
                  </a:cubicBezTo>
                  <a:cubicBezTo>
                    <a:pt x="0" y="35"/>
                    <a:pt x="273" y="426"/>
                    <a:pt x="584" y="426"/>
                  </a:cubicBezTo>
                  <a:cubicBezTo>
                    <a:pt x="626" y="426"/>
                    <a:pt x="667" y="419"/>
                    <a:pt x="709" y="404"/>
                  </a:cubicBezTo>
                  <a:cubicBezTo>
                    <a:pt x="1003" y="293"/>
                    <a:pt x="469" y="1"/>
                    <a:pt x="151" y="1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4"/>
            <p:cNvSpPr/>
            <p:nvPr/>
          </p:nvSpPr>
          <p:spPr>
            <a:xfrm>
              <a:off x="786828" y="2665326"/>
              <a:ext cx="83560" cy="194221"/>
            </a:xfrm>
            <a:custGeom>
              <a:avLst/>
              <a:gdLst/>
              <a:ahLst/>
              <a:cxnLst/>
              <a:rect l="l" t="t" r="r" b="b"/>
              <a:pathLst>
                <a:path w="407" h="946" extrusionOk="0">
                  <a:moveTo>
                    <a:pt x="321" y="1"/>
                  </a:moveTo>
                  <a:lnTo>
                    <a:pt x="0" y="388"/>
                  </a:lnTo>
                  <a:cubicBezTo>
                    <a:pt x="284" y="606"/>
                    <a:pt x="161" y="946"/>
                    <a:pt x="161" y="946"/>
                  </a:cubicBezTo>
                  <a:cubicBezTo>
                    <a:pt x="406" y="596"/>
                    <a:pt x="406" y="379"/>
                    <a:pt x="321" y="1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4"/>
            <p:cNvSpPr/>
            <p:nvPr/>
          </p:nvSpPr>
          <p:spPr>
            <a:xfrm>
              <a:off x="891535" y="2967334"/>
              <a:ext cx="31207" cy="23610"/>
            </a:xfrm>
            <a:custGeom>
              <a:avLst/>
              <a:gdLst/>
              <a:ahLst/>
              <a:cxnLst/>
              <a:rect l="l" t="t" r="r" b="b"/>
              <a:pathLst>
                <a:path w="152" h="115" extrusionOk="0">
                  <a:moveTo>
                    <a:pt x="83" y="1"/>
                  </a:moveTo>
                  <a:cubicBezTo>
                    <a:pt x="75" y="1"/>
                    <a:pt x="66" y="2"/>
                    <a:pt x="57" y="4"/>
                  </a:cubicBezTo>
                  <a:cubicBezTo>
                    <a:pt x="29" y="13"/>
                    <a:pt x="0" y="42"/>
                    <a:pt x="0" y="80"/>
                  </a:cubicBezTo>
                  <a:cubicBezTo>
                    <a:pt x="8" y="94"/>
                    <a:pt x="32" y="114"/>
                    <a:pt x="59" y="114"/>
                  </a:cubicBezTo>
                  <a:cubicBezTo>
                    <a:pt x="68" y="114"/>
                    <a:pt x="77" y="112"/>
                    <a:pt x="85" y="108"/>
                  </a:cubicBezTo>
                  <a:cubicBezTo>
                    <a:pt x="133" y="99"/>
                    <a:pt x="152" y="80"/>
                    <a:pt x="142" y="42"/>
                  </a:cubicBezTo>
                  <a:cubicBezTo>
                    <a:pt x="135" y="13"/>
                    <a:pt x="111" y="1"/>
                    <a:pt x="83" y="1"/>
                  </a:cubicBezTo>
                  <a:close/>
                </a:path>
              </a:pathLst>
            </a:custGeom>
            <a:solidFill>
              <a:srgbClr val="51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4"/>
            <p:cNvSpPr/>
            <p:nvPr/>
          </p:nvSpPr>
          <p:spPr>
            <a:xfrm>
              <a:off x="1134003" y="2917034"/>
              <a:ext cx="29359" cy="23405"/>
            </a:xfrm>
            <a:custGeom>
              <a:avLst/>
              <a:gdLst/>
              <a:ahLst/>
              <a:cxnLst/>
              <a:rect l="l" t="t" r="r" b="b"/>
              <a:pathLst>
                <a:path w="143" h="114" extrusionOk="0">
                  <a:moveTo>
                    <a:pt x="77" y="1"/>
                  </a:moveTo>
                  <a:cubicBezTo>
                    <a:pt x="71" y="1"/>
                    <a:pt x="64" y="2"/>
                    <a:pt x="57" y="3"/>
                  </a:cubicBezTo>
                  <a:cubicBezTo>
                    <a:pt x="29" y="13"/>
                    <a:pt x="1" y="41"/>
                    <a:pt x="1" y="79"/>
                  </a:cubicBezTo>
                  <a:cubicBezTo>
                    <a:pt x="8" y="93"/>
                    <a:pt x="32" y="114"/>
                    <a:pt x="60" y="114"/>
                  </a:cubicBezTo>
                  <a:cubicBezTo>
                    <a:pt x="68" y="114"/>
                    <a:pt x="77" y="112"/>
                    <a:pt x="86" y="107"/>
                  </a:cubicBezTo>
                  <a:cubicBezTo>
                    <a:pt x="124" y="98"/>
                    <a:pt x="142" y="60"/>
                    <a:pt x="142" y="41"/>
                  </a:cubicBezTo>
                  <a:cubicBezTo>
                    <a:pt x="135" y="18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51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4"/>
            <p:cNvSpPr/>
            <p:nvPr/>
          </p:nvSpPr>
          <p:spPr>
            <a:xfrm>
              <a:off x="776973" y="2878846"/>
              <a:ext cx="29359" cy="132013"/>
            </a:xfrm>
            <a:custGeom>
              <a:avLst/>
              <a:gdLst/>
              <a:ahLst/>
              <a:cxnLst/>
              <a:rect l="l" t="t" r="r" b="b"/>
              <a:pathLst>
                <a:path w="143" h="643" extrusionOk="0">
                  <a:moveTo>
                    <a:pt x="114" y="0"/>
                  </a:moveTo>
                  <a:cubicBezTo>
                    <a:pt x="114" y="0"/>
                    <a:pt x="1" y="341"/>
                    <a:pt x="48" y="643"/>
                  </a:cubicBezTo>
                  <a:cubicBezTo>
                    <a:pt x="48" y="643"/>
                    <a:pt x="86" y="454"/>
                    <a:pt x="143" y="416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54"/>
            <p:cNvSpPr/>
            <p:nvPr/>
          </p:nvSpPr>
          <p:spPr>
            <a:xfrm>
              <a:off x="784775" y="2927299"/>
              <a:ext cx="29359" cy="132218"/>
            </a:xfrm>
            <a:custGeom>
              <a:avLst/>
              <a:gdLst/>
              <a:ahLst/>
              <a:cxnLst/>
              <a:rect l="l" t="t" r="r" b="b"/>
              <a:pathLst>
                <a:path w="143" h="644" extrusionOk="0">
                  <a:moveTo>
                    <a:pt x="105" y="1"/>
                  </a:moveTo>
                  <a:cubicBezTo>
                    <a:pt x="105" y="1"/>
                    <a:pt x="1" y="341"/>
                    <a:pt x="48" y="643"/>
                  </a:cubicBezTo>
                  <a:cubicBezTo>
                    <a:pt x="48" y="643"/>
                    <a:pt x="86" y="454"/>
                    <a:pt x="142" y="416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54"/>
            <p:cNvSpPr/>
            <p:nvPr/>
          </p:nvSpPr>
          <p:spPr>
            <a:xfrm>
              <a:off x="796477" y="2993203"/>
              <a:ext cx="31207" cy="130370"/>
            </a:xfrm>
            <a:custGeom>
              <a:avLst/>
              <a:gdLst/>
              <a:ahLst/>
              <a:cxnLst/>
              <a:rect l="l" t="t" r="r" b="b"/>
              <a:pathLst>
                <a:path w="152" h="635" extrusionOk="0">
                  <a:moveTo>
                    <a:pt x="76" y="1"/>
                  </a:moveTo>
                  <a:lnTo>
                    <a:pt x="76" y="1"/>
                  </a:lnTo>
                  <a:cubicBezTo>
                    <a:pt x="76" y="1"/>
                    <a:pt x="0" y="351"/>
                    <a:pt x="85" y="634"/>
                  </a:cubicBezTo>
                  <a:cubicBezTo>
                    <a:pt x="85" y="634"/>
                    <a:pt x="114" y="445"/>
                    <a:pt x="152" y="398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4"/>
            <p:cNvSpPr/>
            <p:nvPr/>
          </p:nvSpPr>
          <p:spPr>
            <a:xfrm>
              <a:off x="819677" y="3063213"/>
              <a:ext cx="33260" cy="128112"/>
            </a:xfrm>
            <a:custGeom>
              <a:avLst/>
              <a:gdLst/>
              <a:ahLst/>
              <a:cxnLst/>
              <a:rect l="l" t="t" r="r" b="b"/>
              <a:pathLst>
                <a:path w="162" h="624" extrusionOk="0">
                  <a:moveTo>
                    <a:pt x="20" y="0"/>
                  </a:moveTo>
                  <a:cubicBezTo>
                    <a:pt x="20" y="0"/>
                    <a:pt x="1" y="369"/>
                    <a:pt x="114" y="624"/>
                  </a:cubicBezTo>
                  <a:cubicBezTo>
                    <a:pt x="114" y="624"/>
                    <a:pt x="114" y="435"/>
                    <a:pt x="161" y="38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4"/>
            <p:cNvSpPr/>
            <p:nvPr/>
          </p:nvSpPr>
          <p:spPr>
            <a:xfrm>
              <a:off x="841029" y="3107765"/>
              <a:ext cx="41061" cy="116615"/>
            </a:xfrm>
            <a:custGeom>
              <a:avLst/>
              <a:gdLst/>
              <a:ahLst/>
              <a:cxnLst/>
              <a:rect l="l" t="t" r="r" b="b"/>
              <a:pathLst>
                <a:path w="200" h="568" extrusionOk="0">
                  <a:moveTo>
                    <a:pt x="20" y="0"/>
                  </a:moveTo>
                  <a:cubicBezTo>
                    <a:pt x="20" y="1"/>
                    <a:pt x="1" y="388"/>
                    <a:pt x="152" y="568"/>
                  </a:cubicBezTo>
                  <a:cubicBezTo>
                    <a:pt x="152" y="568"/>
                    <a:pt x="152" y="445"/>
                    <a:pt x="199" y="407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4"/>
            <p:cNvSpPr/>
            <p:nvPr/>
          </p:nvSpPr>
          <p:spPr>
            <a:xfrm>
              <a:off x="843082" y="2884184"/>
              <a:ext cx="126264" cy="82123"/>
            </a:xfrm>
            <a:custGeom>
              <a:avLst/>
              <a:gdLst/>
              <a:ahLst/>
              <a:cxnLst/>
              <a:rect l="l" t="t" r="r" b="b"/>
              <a:pathLst>
                <a:path w="615" h="400" extrusionOk="0">
                  <a:moveTo>
                    <a:pt x="502" y="0"/>
                  </a:moveTo>
                  <a:cubicBezTo>
                    <a:pt x="385" y="0"/>
                    <a:pt x="55" y="215"/>
                    <a:pt x="28" y="296"/>
                  </a:cubicBezTo>
                  <a:cubicBezTo>
                    <a:pt x="0" y="390"/>
                    <a:pt x="85" y="400"/>
                    <a:pt x="85" y="400"/>
                  </a:cubicBezTo>
                  <a:cubicBezTo>
                    <a:pt x="85" y="400"/>
                    <a:pt x="321" y="239"/>
                    <a:pt x="577" y="201"/>
                  </a:cubicBezTo>
                  <a:cubicBezTo>
                    <a:pt x="577" y="201"/>
                    <a:pt x="614" y="22"/>
                    <a:pt x="520" y="3"/>
                  </a:cubicBezTo>
                  <a:cubicBezTo>
                    <a:pt x="515" y="1"/>
                    <a:pt x="508" y="0"/>
                    <a:pt x="502" y="0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4"/>
            <p:cNvSpPr/>
            <p:nvPr/>
          </p:nvSpPr>
          <p:spPr>
            <a:xfrm>
              <a:off x="1073847" y="2845381"/>
              <a:ext cx="126469" cy="49068"/>
            </a:xfrm>
            <a:custGeom>
              <a:avLst/>
              <a:gdLst/>
              <a:ahLst/>
              <a:cxnLst/>
              <a:rect l="l" t="t" r="r" b="b"/>
              <a:pathLst>
                <a:path w="616" h="239" extrusionOk="0">
                  <a:moveTo>
                    <a:pt x="176" y="0"/>
                  </a:moveTo>
                  <a:cubicBezTo>
                    <a:pt x="127" y="0"/>
                    <a:pt x="87" y="7"/>
                    <a:pt x="67" y="22"/>
                  </a:cubicBezTo>
                  <a:cubicBezTo>
                    <a:pt x="1" y="78"/>
                    <a:pt x="76" y="239"/>
                    <a:pt x="76" y="239"/>
                  </a:cubicBezTo>
                  <a:cubicBezTo>
                    <a:pt x="149" y="217"/>
                    <a:pt x="224" y="210"/>
                    <a:pt x="293" y="210"/>
                  </a:cubicBezTo>
                  <a:cubicBezTo>
                    <a:pt x="430" y="210"/>
                    <a:pt x="539" y="239"/>
                    <a:pt x="539" y="239"/>
                  </a:cubicBezTo>
                  <a:cubicBezTo>
                    <a:pt x="539" y="239"/>
                    <a:pt x="615" y="192"/>
                    <a:pt x="549" y="107"/>
                  </a:cubicBezTo>
                  <a:cubicBezTo>
                    <a:pt x="521" y="51"/>
                    <a:pt x="313" y="0"/>
                    <a:pt x="176" y="0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4"/>
            <p:cNvSpPr/>
            <p:nvPr/>
          </p:nvSpPr>
          <p:spPr>
            <a:xfrm>
              <a:off x="-1522264" y="4430975"/>
              <a:ext cx="512448" cy="494996"/>
            </a:xfrm>
            <a:custGeom>
              <a:avLst/>
              <a:gdLst/>
              <a:ahLst/>
              <a:cxnLst/>
              <a:rect l="l" t="t" r="r" b="b"/>
              <a:pathLst>
                <a:path w="2496" h="2411" extrusionOk="0">
                  <a:moveTo>
                    <a:pt x="1" y="1"/>
                  </a:moveTo>
                  <a:cubicBezTo>
                    <a:pt x="1" y="1"/>
                    <a:pt x="521" y="1522"/>
                    <a:pt x="417" y="2411"/>
                  </a:cubicBezTo>
                  <a:lnTo>
                    <a:pt x="2496" y="2411"/>
                  </a:lnTo>
                  <a:cubicBezTo>
                    <a:pt x="2496" y="2411"/>
                    <a:pt x="2137" y="1919"/>
                    <a:pt x="2023" y="1352"/>
                  </a:cubicBezTo>
                  <a:lnTo>
                    <a:pt x="2023" y="1352"/>
                  </a:lnTo>
                  <a:cubicBezTo>
                    <a:pt x="2023" y="1352"/>
                    <a:pt x="2004" y="1863"/>
                    <a:pt x="2070" y="2070"/>
                  </a:cubicBezTo>
                  <a:cubicBezTo>
                    <a:pt x="2070" y="2070"/>
                    <a:pt x="1721" y="1088"/>
                    <a:pt x="1825" y="539"/>
                  </a:cubicBezTo>
                  <a:lnTo>
                    <a:pt x="1825" y="539"/>
                  </a:lnTo>
                  <a:cubicBezTo>
                    <a:pt x="1825" y="540"/>
                    <a:pt x="1560" y="984"/>
                    <a:pt x="1626" y="1551"/>
                  </a:cubicBezTo>
                  <a:cubicBezTo>
                    <a:pt x="1626" y="1551"/>
                    <a:pt x="1248" y="738"/>
                    <a:pt x="1248" y="95"/>
                  </a:cubicBezTo>
                  <a:cubicBezTo>
                    <a:pt x="1248" y="95"/>
                    <a:pt x="1059" y="1012"/>
                    <a:pt x="1182" y="1702"/>
                  </a:cubicBezTo>
                  <a:cubicBezTo>
                    <a:pt x="1182" y="1702"/>
                    <a:pt x="842" y="984"/>
                    <a:pt x="842" y="511"/>
                  </a:cubicBezTo>
                  <a:cubicBezTo>
                    <a:pt x="842" y="511"/>
                    <a:pt x="653" y="1144"/>
                    <a:pt x="747" y="1503"/>
                  </a:cubicBezTo>
                  <a:cubicBezTo>
                    <a:pt x="747" y="1503"/>
                    <a:pt x="284" y="360"/>
                    <a:pt x="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4"/>
            <p:cNvSpPr/>
            <p:nvPr/>
          </p:nvSpPr>
          <p:spPr>
            <a:xfrm>
              <a:off x="-926462" y="4632793"/>
              <a:ext cx="423139" cy="293179"/>
            </a:xfrm>
            <a:custGeom>
              <a:avLst/>
              <a:gdLst/>
              <a:ahLst/>
              <a:cxnLst/>
              <a:rect l="l" t="t" r="r" b="b"/>
              <a:pathLst>
                <a:path w="2061" h="1428" extrusionOk="0">
                  <a:moveTo>
                    <a:pt x="123" y="1"/>
                  </a:moveTo>
                  <a:cubicBezTo>
                    <a:pt x="123" y="1"/>
                    <a:pt x="303" y="898"/>
                    <a:pt x="0" y="1428"/>
                  </a:cubicBezTo>
                  <a:lnTo>
                    <a:pt x="2060" y="1428"/>
                  </a:lnTo>
                  <a:cubicBezTo>
                    <a:pt x="2060" y="1428"/>
                    <a:pt x="1824" y="1135"/>
                    <a:pt x="1834" y="804"/>
                  </a:cubicBezTo>
                  <a:lnTo>
                    <a:pt x="1834" y="804"/>
                  </a:lnTo>
                  <a:cubicBezTo>
                    <a:pt x="1833" y="804"/>
                    <a:pt x="1694" y="1101"/>
                    <a:pt x="1719" y="1226"/>
                  </a:cubicBezTo>
                  <a:lnTo>
                    <a:pt x="1719" y="1226"/>
                  </a:lnTo>
                  <a:cubicBezTo>
                    <a:pt x="1709" y="1176"/>
                    <a:pt x="1598" y="620"/>
                    <a:pt x="1815" y="322"/>
                  </a:cubicBezTo>
                  <a:lnTo>
                    <a:pt x="1815" y="322"/>
                  </a:lnTo>
                  <a:cubicBezTo>
                    <a:pt x="1815" y="322"/>
                    <a:pt x="1456" y="577"/>
                    <a:pt x="1389" y="908"/>
                  </a:cubicBezTo>
                  <a:cubicBezTo>
                    <a:pt x="1389" y="908"/>
                    <a:pt x="1200" y="426"/>
                    <a:pt x="1342" y="48"/>
                  </a:cubicBezTo>
                  <a:lnTo>
                    <a:pt x="1342" y="48"/>
                  </a:lnTo>
                  <a:cubicBezTo>
                    <a:pt x="1342" y="48"/>
                    <a:pt x="955" y="587"/>
                    <a:pt x="917" y="1002"/>
                  </a:cubicBezTo>
                  <a:cubicBezTo>
                    <a:pt x="917" y="1002"/>
                    <a:pt x="737" y="577"/>
                    <a:pt x="851" y="294"/>
                  </a:cubicBezTo>
                  <a:lnTo>
                    <a:pt x="851" y="294"/>
                  </a:lnTo>
                  <a:cubicBezTo>
                    <a:pt x="851" y="294"/>
                    <a:pt x="520" y="672"/>
                    <a:pt x="529" y="880"/>
                  </a:cubicBezTo>
                  <a:cubicBezTo>
                    <a:pt x="529" y="880"/>
                    <a:pt x="340" y="209"/>
                    <a:pt x="123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4"/>
            <p:cNvSpPr/>
            <p:nvPr/>
          </p:nvSpPr>
          <p:spPr>
            <a:xfrm>
              <a:off x="161872" y="4758852"/>
              <a:ext cx="561105" cy="95468"/>
            </a:xfrm>
            <a:custGeom>
              <a:avLst/>
              <a:gdLst/>
              <a:ahLst/>
              <a:cxnLst/>
              <a:rect l="l" t="t" r="r" b="b"/>
              <a:pathLst>
                <a:path w="2733" h="465" extrusionOk="0">
                  <a:moveTo>
                    <a:pt x="2732" y="1"/>
                  </a:moveTo>
                  <a:lnTo>
                    <a:pt x="2193" y="67"/>
                  </a:lnTo>
                  <a:lnTo>
                    <a:pt x="1749" y="284"/>
                  </a:lnTo>
                  <a:lnTo>
                    <a:pt x="1" y="464"/>
                  </a:lnTo>
                  <a:lnTo>
                    <a:pt x="2184" y="388"/>
                  </a:lnTo>
                  <a:lnTo>
                    <a:pt x="2732" y="1"/>
                  </a:lnTo>
                  <a:close/>
                </a:path>
              </a:pathLst>
            </a:custGeom>
            <a:solidFill>
              <a:srgbClr val="7F6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4"/>
            <p:cNvSpPr/>
            <p:nvPr/>
          </p:nvSpPr>
          <p:spPr>
            <a:xfrm>
              <a:off x="-92298" y="4442678"/>
              <a:ext cx="372838" cy="225222"/>
            </a:xfrm>
            <a:custGeom>
              <a:avLst/>
              <a:gdLst/>
              <a:ahLst/>
              <a:cxnLst/>
              <a:rect l="l" t="t" r="r" b="b"/>
              <a:pathLst>
                <a:path w="1816" h="1097" extrusionOk="0">
                  <a:moveTo>
                    <a:pt x="1" y="0"/>
                  </a:moveTo>
                  <a:lnTo>
                    <a:pt x="1711" y="1097"/>
                  </a:lnTo>
                  <a:lnTo>
                    <a:pt x="1815" y="653"/>
                  </a:lnTo>
                  <a:lnTo>
                    <a:pt x="1201" y="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59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4"/>
            <p:cNvSpPr/>
            <p:nvPr/>
          </p:nvSpPr>
          <p:spPr>
            <a:xfrm>
              <a:off x="-441526" y="4176804"/>
              <a:ext cx="35108" cy="764770"/>
            </a:xfrm>
            <a:custGeom>
              <a:avLst/>
              <a:gdLst/>
              <a:ahLst/>
              <a:cxnLst/>
              <a:rect l="l" t="t" r="r" b="b"/>
              <a:pathLst>
                <a:path w="171" h="3725" extrusionOk="0">
                  <a:moveTo>
                    <a:pt x="1" y="1"/>
                  </a:moveTo>
                  <a:lnTo>
                    <a:pt x="1" y="3724"/>
                  </a:lnTo>
                  <a:lnTo>
                    <a:pt x="171" y="3724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4"/>
            <p:cNvSpPr/>
            <p:nvPr/>
          </p:nvSpPr>
          <p:spPr>
            <a:xfrm>
              <a:off x="-441526" y="4176804"/>
              <a:ext cx="35108" cy="386389"/>
            </a:xfrm>
            <a:custGeom>
              <a:avLst/>
              <a:gdLst/>
              <a:ahLst/>
              <a:cxnLst/>
              <a:rect l="l" t="t" r="r" b="b"/>
              <a:pathLst>
                <a:path w="171" h="1882" extrusionOk="0">
                  <a:moveTo>
                    <a:pt x="1" y="1"/>
                  </a:moveTo>
                  <a:lnTo>
                    <a:pt x="1" y="1881"/>
                  </a:lnTo>
                  <a:lnTo>
                    <a:pt x="171" y="1853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70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4"/>
            <p:cNvSpPr/>
            <p:nvPr/>
          </p:nvSpPr>
          <p:spPr>
            <a:xfrm>
              <a:off x="-765501" y="4083799"/>
              <a:ext cx="681210" cy="329929"/>
            </a:xfrm>
            <a:custGeom>
              <a:avLst/>
              <a:gdLst/>
              <a:ahLst/>
              <a:cxnLst/>
              <a:rect l="l" t="t" r="r" b="b"/>
              <a:pathLst>
                <a:path w="3318" h="1607" extrusionOk="0">
                  <a:moveTo>
                    <a:pt x="1" y="0"/>
                  </a:moveTo>
                  <a:lnTo>
                    <a:pt x="1" y="1607"/>
                  </a:lnTo>
                  <a:lnTo>
                    <a:pt x="3318" y="1607"/>
                  </a:lnTo>
                  <a:lnTo>
                    <a:pt x="3318" y="0"/>
                  </a:lnTo>
                  <a:close/>
                </a:path>
              </a:pathLst>
            </a:custGeom>
            <a:solidFill>
              <a:srgbClr val="FFD0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4"/>
            <p:cNvSpPr/>
            <p:nvPr/>
          </p:nvSpPr>
          <p:spPr>
            <a:xfrm>
              <a:off x="-765501" y="4182758"/>
              <a:ext cx="683263" cy="234872"/>
            </a:xfrm>
            <a:custGeom>
              <a:avLst/>
              <a:gdLst/>
              <a:ahLst/>
              <a:cxnLst/>
              <a:rect l="l" t="t" r="r" b="b"/>
              <a:pathLst>
                <a:path w="3328" h="1144" extrusionOk="0">
                  <a:moveTo>
                    <a:pt x="3327" y="0"/>
                  </a:moveTo>
                  <a:lnTo>
                    <a:pt x="1" y="870"/>
                  </a:lnTo>
                  <a:lnTo>
                    <a:pt x="1" y="1144"/>
                  </a:lnTo>
                  <a:lnTo>
                    <a:pt x="3327" y="1144"/>
                  </a:lnTo>
                  <a:lnTo>
                    <a:pt x="3327" y="0"/>
                  </a:lnTo>
                  <a:close/>
                </a:path>
              </a:pathLst>
            </a:custGeom>
            <a:solidFill>
              <a:srgbClr val="F9B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4"/>
            <p:cNvSpPr/>
            <p:nvPr/>
          </p:nvSpPr>
          <p:spPr>
            <a:xfrm>
              <a:off x="-718897" y="4116649"/>
              <a:ext cx="591902" cy="271827"/>
            </a:xfrm>
            <a:custGeom>
              <a:avLst/>
              <a:gdLst/>
              <a:ahLst/>
              <a:cxnLst/>
              <a:rect l="l" t="t" r="r" b="b"/>
              <a:pathLst>
                <a:path w="2883" h="1324" extrusionOk="0">
                  <a:moveTo>
                    <a:pt x="0" y="1"/>
                  </a:moveTo>
                  <a:lnTo>
                    <a:pt x="0" y="1324"/>
                  </a:lnTo>
                  <a:lnTo>
                    <a:pt x="2883" y="1324"/>
                  </a:lnTo>
                  <a:lnTo>
                    <a:pt x="2883" y="1"/>
                  </a:ln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4"/>
            <p:cNvSpPr/>
            <p:nvPr/>
          </p:nvSpPr>
          <p:spPr>
            <a:xfrm>
              <a:off x="-718897" y="4116649"/>
              <a:ext cx="591902" cy="267926"/>
            </a:xfrm>
            <a:custGeom>
              <a:avLst/>
              <a:gdLst/>
              <a:ahLst/>
              <a:cxnLst/>
              <a:rect l="l" t="t" r="r" b="b"/>
              <a:pathLst>
                <a:path w="2883" h="1305" extrusionOk="0">
                  <a:moveTo>
                    <a:pt x="0" y="1"/>
                  </a:moveTo>
                  <a:lnTo>
                    <a:pt x="0" y="1305"/>
                  </a:lnTo>
                  <a:lnTo>
                    <a:pt x="57" y="1305"/>
                  </a:lnTo>
                  <a:lnTo>
                    <a:pt x="57" y="57"/>
                  </a:lnTo>
                  <a:lnTo>
                    <a:pt x="2817" y="57"/>
                  </a:lnTo>
                  <a:lnTo>
                    <a:pt x="2817" y="1305"/>
                  </a:lnTo>
                  <a:lnTo>
                    <a:pt x="2883" y="1305"/>
                  </a:lnTo>
                  <a:lnTo>
                    <a:pt x="2883" y="1"/>
                  </a:lnTo>
                  <a:close/>
                </a:path>
              </a:pathLst>
            </a:custGeom>
            <a:solidFill>
              <a:srgbClr val="75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4"/>
            <p:cNvSpPr/>
            <p:nvPr/>
          </p:nvSpPr>
          <p:spPr>
            <a:xfrm>
              <a:off x="-592838" y="4188506"/>
              <a:ext cx="103064" cy="137967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48" y="0"/>
                  </a:moveTo>
                  <a:cubicBezTo>
                    <a:pt x="38" y="0"/>
                    <a:pt x="29" y="0"/>
                    <a:pt x="29" y="10"/>
                  </a:cubicBezTo>
                  <a:lnTo>
                    <a:pt x="29" y="67"/>
                  </a:lnTo>
                  <a:lnTo>
                    <a:pt x="29" y="180"/>
                  </a:lnTo>
                  <a:cubicBezTo>
                    <a:pt x="29" y="206"/>
                    <a:pt x="14" y="376"/>
                    <a:pt x="11" y="376"/>
                  </a:cubicBezTo>
                  <a:cubicBezTo>
                    <a:pt x="10" y="376"/>
                    <a:pt x="10" y="374"/>
                    <a:pt x="10" y="369"/>
                  </a:cubicBezTo>
                  <a:lnTo>
                    <a:pt x="10" y="482"/>
                  </a:lnTo>
                  <a:lnTo>
                    <a:pt x="10" y="653"/>
                  </a:lnTo>
                  <a:cubicBezTo>
                    <a:pt x="10" y="662"/>
                    <a:pt x="1" y="671"/>
                    <a:pt x="29" y="671"/>
                  </a:cubicBezTo>
                  <a:lnTo>
                    <a:pt x="473" y="671"/>
                  </a:lnTo>
                  <a:cubicBezTo>
                    <a:pt x="502" y="671"/>
                    <a:pt x="502" y="671"/>
                    <a:pt x="502" y="662"/>
                  </a:cubicBezTo>
                  <a:cubicBezTo>
                    <a:pt x="502" y="653"/>
                    <a:pt x="483" y="567"/>
                    <a:pt x="483" y="530"/>
                  </a:cubicBezTo>
                  <a:lnTo>
                    <a:pt x="483" y="482"/>
                  </a:lnTo>
                  <a:lnTo>
                    <a:pt x="483" y="473"/>
                  </a:lnTo>
                  <a:lnTo>
                    <a:pt x="86" y="473"/>
                  </a:lnTo>
                  <a:lnTo>
                    <a:pt x="86" y="464"/>
                  </a:lnTo>
                  <a:lnTo>
                    <a:pt x="86" y="435"/>
                  </a:lnTo>
                  <a:lnTo>
                    <a:pt x="86" y="360"/>
                  </a:lnTo>
                  <a:lnTo>
                    <a:pt x="86" y="208"/>
                  </a:lnTo>
                  <a:cubicBezTo>
                    <a:pt x="86" y="189"/>
                    <a:pt x="95" y="19"/>
                    <a:pt x="95" y="1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4"/>
            <p:cNvSpPr/>
            <p:nvPr/>
          </p:nvSpPr>
          <p:spPr>
            <a:xfrm>
              <a:off x="-482177" y="4188506"/>
              <a:ext cx="29359" cy="137967"/>
            </a:xfrm>
            <a:custGeom>
              <a:avLst/>
              <a:gdLst/>
              <a:ahLst/>
              <a:cxnLst/>
              <a:rect l="l" t="t" r="r" b="b"/>
              <a:pathLst>
                <a:path w="143" h="672" extrusionOk="0">
                  <a:moveTo>
                    <a:pt x="38" y="0"/>
                  </a:moveTo>
                  <a:cubicBezTo>
                    <a:pt x="29" y="0"/>
                    <a:pt x="19" y="0"/>
                    <a:pt x="19" y="38"/>
                  </a:cubicBezTo>
                  <a:lnTo>
                    <a:pt x="19" y="86"/>
                  </a:lnTo>
                  <a:lnTo>
                    <a:pt x="19" y="123"/>
                  </a:lnTo>
                  <a:lnTo>
                    <a:pt x="19" y="171"/>
                  </a:lnTo>
                  <a:lnTo>
                    <a:pt x="19" y="341"/>
                  </a:lnTo>
                  <a:cubicBezTo>
                    <a:pt x="19" y="369"/>
                    <a:pt x="0" y="530"/>
                    <a:pt x="0" y="567"/>
                  </a:cubicBezTo>
                  <a:lnTo>
                    <a:pt x="0" y="653"/>
                  </a:lnTo>
                  <a:cubicBezTo>
                    <a:pt x="0" y="662"/>
                    <a:pt x="0" y="671"/>
                    <a:pt x="29" y="671"/>
                  </a:cubicBezTo>
                  <a:lnTo>
                    <a:pt x="114" y="671"/>
                  </a:lnTo>
                  <a:cubicBezTo>
                    <a:pt x="123" y="671"/>
                    <a:pt x="133" y="671"/>
                    <a:pt x="133" y="653"/>
                  </a:cubicBezTo>
                  <a:lnTo>
                    <a:pt x="133" y="567"/>
                  </a:lnTo>
                  <a:lnTo>
                    <a:pt x="133" y="549"/>
                  </a:lnTo>
                  <a:lnTo>
                    <a:pt x="133" y="520"/>
                  </a:lnTo>
                  <a:lnTo>
                    <a:pt x="133" y="416"/>
                  </a:lnTo>
                  <a:lnTo>
                    <a:pt x="133" y="275"/>
                  </a:lnTo>
                  <a:lnTo>
                    <a:pt x="133" y="199"/>
                  </a:lnTo>
                  <a:cubicBezTo>
                    <a:pt x="133" y="104"/>
                    <a:pt x="142" y="57"/>
                    <a:pt x="142" y="38"/>
                  </a:cubicBezTo>
                  <a:lnTo>
                    <a:pt x="142" y="10"/>
                  </a:lnTo>
                  <a:cubicBezTo>
                    <a:pt x="142" y="10"/>
                    <a:pt x="133" y="0"/>
                    <a:pt x="1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4"/>
            <p:cNvSpPr/>
            <p:nvPr/>
          </p:nvSpPr>
          <p:spPr>
            <a:xfrm>
              <a:off x="-435572" y="4186659"/>
              <a:ext cx="91362" cy="143715"/>
            </a:xfrm>
            <a:custGeom>
              <a:avLst/>
              <a:gdLst/>
              <a:ahLst/>
              <a:cxnLst/>
              <a:rect l="l" t="t" r="r" b="b"/>
              <a:pathLst>
                <a:path w="445" h="700" extrusionOk="0">
                  <a:moveTo>
                    <a:pt x="227" y="274"/>
                  </a:moveTo>
                  <a:cubicBezTo>
                    <a:pt x="265" y="274"/>
                    <a:pt x="274" y="312"/>
                    <a:pt x="274" y="369"/>
                  </a:cubicBezTo>
                  <a:cubicBezTo>
                    <a:pt x="274" y="416"/>
                    <a:pt x="265" y="454"/>
                    <a:pt x="217" y="463"/>
                  </a:cubicBezTo>
                  <a:cubicBezTo>
                    <a:pt x="180" y="463"/>
                    <a:pt x="180" y="416"/>
                    <a:pt x="180" y="378"/>
                  </a:cubicBezTo>
                  <a:cubicBezTo>
                    <a:pt x="180" y="331"/>
                    <a:pt x="189" y="274"/>
                    <a:pt x="227" y="274"/>
                  </a:cubicBezTo>
                  <a:close/>
                  <a:moveTo>
                    <a:pt x="227" y="0"/>
                  </a:moveTo>
                  <a:cubicBezTo>
                    <a:pt x="132" y="0"/>
                    <a:pt x="0" y="66"/>
                    <a:pt x="0" y="340"/>
                  </a:cubicBezTo>
                  <a:cubicBezTo>
                    <a:pt x="0" y="435"/>
                    <a:pt x="19" y="699"/>
                    <a:pt x="227" y="699"/>
                  </a:cubicBezTo>
                  <a:cubicBezTo>
                    <a:pt x="378" y="699"/>
                    <a:pt x="444" y="491"/>
                    <a:pt x="444" y="350"/>
                  </a:cubicBezTo>
                  <a:cubicBezTo>
                    <a:pt x="444" y="208"/>
                    <a:pt x="425" y="0"/>
                    <a:pt x="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4"/>
            <p:cNvSpPr/>
            <p:nvPr/>
          </p:nvSpPr>
          <p:spPr>
            <a:xfrm>
              <a:off x="-325117" y="4182758"/>
              <a:ext cx="106965" cy="143715"/>
            </a:xfrm>
            <a:custGeom>
              <a:avLst/>
              <a:gdLst/>
              <a:ahLst/>
              <a:cxnLst/>
              <a:rect l="l" t="t" r="r" b="b"/>
              <a:pathLst>
                <a:path w="521" h="700" extrusionOk="0">
                  <a:moveTo>
                    <a:pt x="39" y="0"/>
                  </a:moveTo>
                  <a:cubicBezTo>
                    <a:pt x="29" y="0"/>
                    <a:pt x="20" y="0"/>
                    <a:pt x="20" y="28"/>
                  </a:cubicBezTo>
                  <a:lnTo>
                    <a:pt x="20" y="132"/>
                  </a:lnTo>
                  <a:cubicBezTo>
                    <a:pt x="20" y="170"/>
                    <a:pt x="10" y="331"/>
                    <a:pt x="10" y="378"/>
                  </a:cubicBezTo>
                  <a:cubicBezTo>
                    <a:pt x="1" y="425"/>
                    <a:pt x="1" y="539"/>
                    <a:pt x="1" y="595"/>
                  </a:cubicBezTo>
                  <a:lnTo>
                    <a:pt x="1" y="633"/>
                  </a:lnTo>
                  <a:lnTo>
                    <a:pt x="1" y="681"/>
                  </a:lnTo>
                  <a:cubicBezTo>
                    <a:pt x="1" y="690"/>
                    <a:pt x="1" y="699"/>
                    <a:pt x="20" y="699"/>
                  </a:cubicBezTo>
                  <a:lnTo>
                    <a:pt x="171" y="699"/>
                  </a:lnTo>
                  <a:cubicBezTo>
                    <a:pt x="190" y="699"/>
                    <a:pt x="199" y="699"/>
                    <a:pt x="199" y="690"/>
                  </a:cubicBezTo>
                  <a:lnTo>
                    <a:pt x="199" y="595"/>
                  </a:lnTo>
                  <a:lnTo>
                    <a:pt x="199" y="359"/>
                  </a:lnTo>
                  <a:cubicBezTo>
                    <a:pt x="199" y="340"/>
                    <a:pt x="199" y="274"/>
                    <a:pt x="161" y="208"/>
                  </a:cubicBezTo>
                  <a:lnTo>
                    <a:pt x="161" y="114"/>
                  </a:lnTo>
                  <a:lnTo>
                    <a:pt x="180" y="161"/>
                  </a:lnTo>
                  <a:cubicBezTo>
                    <a:pt x="209" y="180"/>
                    <a:pt x="218" y="217"/>
                    <a:pt x="237" y="236"/>
                  </a:cubicBezTo>
                  <a:cubicBezTo>
                    <a:pt x="256" y="274"/>
                    <a:pt x="313" y="425"/>
                    <a:pt x="341" y="463"/>
                  </a:cubicBezTo>
                  <a:cubicBezTo>
                    <a:pt x="360" y="501"/>
                    <a:pt x="407" y="643"/>
                    <a:pt x="426" y="652"/>
                  </a:cubicBezTo>
                  <a:cubicBezTo>
                    <a:pt x="436" y="681"/>
                    <a:pt x="436" y="681"/>
                    <a:pt x="445" y="681"/>
                  </a:cubicBezTo>
                  <a:lnTo>
                    <a:pt x="492" y="681"/>
                  </a:lnTo>
                  <a:cubicBezTo>
                    <a:pt x="495" y="683"/>
                    <a:pt x="498" y="684"/>
                    <a:pt x="501" y="684"/>
                  </a:cubicBezTo>
                  <a:cubicBezTo>
                    <a:pt x="510" y="684"/>
                    <a:pt x="521" y="675"/>
                    <a:pt x="521" y="662"/>
                  </a:cubicBezTo>
                  <a:lnTo>
                    <a:pt x="521" y="501"/>
                  </a:lnTo>
                  <a:lnTo>
                    <a:pt x="521" y="331"/>
                  </a:lnTo>
                  <a:lnTo>
                    <a:pt x="521" y="312"/>
                  </a:lnTo>
                  <a:lnTo>
                    <a:pt x="521" y="38"/>
                  </a:lnTo>
                  <a:lnTo>
                    <a:pt x="521" y="19"/>
                  </a:lnTo>
                  <a:cubicBezTo>
                    <a:pt x="521" y="0"/>
                    <a:pt x="521" y="0"/>
                    <a:pt x="502" y="0"/>
                  </a:cubicBezTo>
                  <a:lnTo>
                    <a:pt x="445" y="0"/>
                  </a:lnTo>
                  <a:cubicBezTo>
                    <a:pt x="445" y="0"/>
                    <a:pt x="436" y="0"/>
                    <a:pt x="436" y="19"/>
                  </a:cubicBezTo>
                  <a:lnTo>
                    <a:pt x="436" y="114"/>
                  </a:lnTo>
                  <a:lnTo>
                    <a:pt x="436" y="255"/>
                  </a:lnTo>
                  <a:lnTo>
                    <a:pt x="436" y="359"/>
                  </a:lnTo>
                  <a:lnTo>
                    <a:pt x="436" y="378"/>
                  </a:lnTo>
                  <a:lnTo>
                    <a:pt x="436" y="473"/>
                  </a:lnTo>
                  <a:lnTo>
                    <a:pt x="436" y="539"/>
                  </a:lnTo>
                  <a:lnTo>
                    <a:pt x="407" y="473"/>
                  </a:lnTo>
                  <a:cubicBezTo>
                    <a:pt x="398" y="444"/>
                    <a:pt x="379" y="406"/>
                    <a:pt x="360" y="378"/>
                  </a:cubicBezTo>
                  <a:cubicBezTo>
                    <a:pt x="341" y="350"/>
                    <a:pt x="284" y="208"/>
                    <a:pt x="256" y="161"/>
                  </a:cubicBezTo>
                  <a:cubicBezTo>
                    <a:pt x="237" y="114"/>
                    <a:pt x="209" y="38"/>
                    <a:pt x="199" y="28"/>
                  </a:cubicBezTo>
                  <a:cubicBezTo>
                    <a:pt x="180" y="0"/>
                    <a:pt x="171" y="0"/>
                    <a:pt x="1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883368F-27CD-4B76-A5EF-F63B0AE1807E}"/>
              </a:ext>
            </a:extLst>
          </p:cNvPr>
          <p:cNvGrpSpPr/>
          <p:nvPr/>
        </p:nvGrpSpPr>
        <p:grpSpPr>
          <a:xfrm>
            <a:off x="1769749" y="1032100"/>
            <a:ext cx="4619604" cy="1483861"/>
            <a:chOff x="1769749" y="1032100"/>
            <a:chExt cx="4619604" cy="14838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E7E9B00-177D-4B0B-B59A-7B55FD5B5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6898" r="50086" b="20575"/>
            <a:stretch/>
          </p:blipFill>
          <p:spPr>
            <a:xfrm>
              <a:off x="1769749" y="1032100"/>
              <a:ext cx="4619604" cy="14838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7EFBC86-A784-42AA-817F-DED2BB6B5B0D}"/>
                </a:ext>
              </a:extLst>
            </p:cNvPr>
            <p:cNvSpPr txBox="1"/>
            <p:nvPr/>
          </p:nvSpPr>
          <p:spPr>
            <a:xfrm>
              <a:off x="2119861" y="1627710"/>
              <a:ext cx="40763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5 Pattaya" panose="00000500000000000000" pitchFamily="2" charset="-34"/>
                  <a:cs typeface="#9Slide05 Pattaya" panose="00000500000000000000" pitchFamily="2" charset="-34"/>
                </a:rPr>
                <a:t>Thế nào là phân số thập phân?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46E95A2-7AC9-4780-A2A9-F7C82291DF47}"/>
              </a:ext>
            </a:extLst>
          </p:cNvPr>
          <p:cNvGrpSpPr/>
          <p:nvPr/>
        </p:nvGrpSpPr>
        <p:grpSpPr>
          <a:xfrm>
            <a:off x="3132436" y="834192"/>
            <a:ext cx="4807115" cy="2302782"/>
            <a:chOff x="3216974" y="1724006"/>
            <a:chExt cx="4807115" cy="2302782"/>
          </a:xfrm>
        </p:grpSpPr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xmlns="" id="{B0386208-1211-4D2C-9739-6215A8D4C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56898" r="50086" b="20575"/>
            <a:stretch/>
          </p:blipFill>
          <p:spPr>
            <a:xfrm flipH="1">
              <a:off x="3216974" y="1724006"/>
              <a:ext cx="4807115" cy="230278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C3E39E61-8E83-47BD-93D4-F0622D3D2DAC}"/>
                </a:ext>
              </a:extLst>
            </p:cNvPr>
            <p:cNvSpPr txBox="1"/>
            <p:nvPr/>
          </p:nvSpPr>
          <p:spPr>
            <a:xfrm>
              <a:off x="3541305" y="2574318"/>
              <a:ext cx="43389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2060"/>
                  </a:solidFill>
                  <a:latin typeface="#9Slide05 Pattaya" panose="00000500000000000000" pitchFamily="2" charset="-34"/>
                  <a:cs typeface="#9Slide05 Pattaya" panose="00000500000000000000" pitchFamily="2" charset="-34"/>
                </a:rPr>
                <a:t>Phân số thập phân là những phân số có mẫu số là 10, 100, 1000, ...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979269C1-0837-473D-9E66-53F81B948654}"/>
              </a:ext>
            </a:extLst>
          </p:cNvPr>
          <p:cNvGrpSpPr/>
          <p:nvPr/>
        </p:nvGrpSpPr>
        <p:grpSpPr>
          <a:xfrm>
            <a:off x="1755585" y="736868"/>
            <a:ext cx="4619604" cy="1963760"/>
            <a:chOff x="1769749" y="1032100"/>
            <a:chExt cx="4619604" cy="1483861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xmlns="" id="{59DF8D89-BEED-459B-B767-77AD52366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6898" r="50086" b="20575"/>
            <a:stretch/>
          </p:blipFill>
          <p:spPr>
            <a:xfrm>
              <a:off x="1769749" y="1032100"/>
              <a:ext cx="4619604" cy="1483861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5D4A20EE-5D5D-404E-9DEE-BC99B5AD57E2}"/>
                </a:ext>
              </a:extLst>
            </p:cNvPr>
            <p:cNvSpPr txBox="1"/>
            <p:nvPr/>
          </p:nvSpPr>
          <p:spPr>
            <a:xfrm>
              <a:off x="2101804" y="1563375"/>
              <a:ext cx="40763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5 Pattaya" panose="00000500000000000000" pitchFamily="2" charset="-34"/>
                  <a:cs typeface="#9Slide05 Pattaya" panose="00000500000000000000" pitchFamily="2" charset="-34"/>
                </a:rPr>
                <a:t>Nêu cách chuyển số thập phân thành phân số thập phân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A8FB46B8-1DFB-41F9-A38A-D3E2216DD460}"/>
              </a:ext>
            </a:extLst>
          </p:cNvPr>
          <p:cNvGrpSpPr/>
          <p:nvPr/>
        </p:nvGrpSpPr>
        <p:grpSpPr>
          <a:xfrm>
            <a:off x="2960364" y="277040"/>
            <a:ext cx="5056347" cy="3285615"/>
            <a:chOff x="2977464" y="1405095"/>
            <a:chExt cx="5056347" cy="3285615"/>
          </a:xfrm>
        </p:grpSpPr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xmlns="" id="{B64611CD-9FB9-4E0A-B17B-39165D828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56898" r="50086" b="20575"/>
            <a:stretch/>
          </p:blipFill>
          <p:spPr>
            <a:xfrm flipH="1">
              <a:off x="2977464" y="1405095"/>
              <a:ext cx="5056347" cy="3285615"/>
            </a:xfrm>
            <a:prstGeom prst="rect">
              <a:avLst/>
            </a:prstGeom>
          </p:spPr>
        </p:pic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E6C87DF0-BBCE-4AC4-83F9-43EBF4AFD67A}"/>
                </a:ext>
              </a:extLst>
            </p:cNvPr>
            <p:cNvSpPr txBox="1"/>
            <p:nvPr/>
          </p:nvSpPr>
          <p:spPr>
            <a:xfrm>
              <a:off x="3435444" y="2472720"/>
              <a:ext cx="4338933" cy="1514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6000"/>
                </a:lnSpc>
              </a:pPr>
              <a:r>
                <a:rPr lang="en-US" sz="2400">
                  <a:solidFill>
                    <a:srgbClr val="002060"/>
                  </a:solidFill>
                  <a:latin typeface="#9Slide05 Pattaya" panose="00000500000000000000" pitchFamily="2" charset="-34"/>
                  <a:cs typeface="#9Slide05 Pattaya" panose="00000500000000000000" pitchFamily="2" charset="-34"/>
                </a:rPr>
                <a:t>Bỏ dấu phẩy, đếm xem ở phần thập phân có bao nhiêu chữ số thì ở mẫu số của phân số thập phân có bấy nhiêu chữ số 0 (kèm sau số 1)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D66EDE4A-0D7F-4173-A7EC-A2D68393FCC3}"/>
              </a:ext>
            </a:extLst>
          </p:cNvPr>
          <p:cNvGrpSpPr/>
          <p:nvPr/>
        </p:nvGrpSpPr>
        <p:grpSpPr>
          <a:xfrm>
            <a:off x="1839955" y="754281"/>
            <a:ext cx="4619604" cy="1963760"/>
            <a:chOff x="1769749" y="1032100"/>
            <a:chExt cx="4619604" cy="1483861"/>
          </a:xfrm>
        </p:grpSpPr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xmlns="" id="{B6E0EB93-B0DE-44B2-B85B-21903EA93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6898" r="50086" b="20575"/>
            <a:stretch/>
          </p:blipFill>
          <p:spPr>
            <a:xfrm>
              <a:off x="1769749" y="1032100"/>
              <a:ext cx="4619604" cy="1483861"/>
            </a:xfrm>
            <a:prstGeom prst="rect">
              <a:avLst/>
            </a:prstGeom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1A8C5ADA-105A-4F7F-81DB-70E2C05953B6}"/>
                </a:ext>
              </a:extLst>
            </p:cNvPr>
            <p:cNvSpPr txBox="1"/>
            <p:nvPr/>
          </p:nvSpPr>
          <p:spPr>
            <a:xfrm>
              <a:off x="2101804" y="1563375"/>
              <a:ext cx="4076361" cy="62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5 Pattaya" panose="00000500000000000000" pitchFamily="2" charset="-34"/>
                  <a:cs typeface="#9Slide05 Pattaya" panose="00000500000000000000" pitchFamily="2" charset="-34"/>
                </a:rPr>
                <a:t>Nêu cách chuyển phân số thành phân số thập phân.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A080FB46-1710-40A1-ADB2-2A623E59612B}"/>
              </a:ext>
            </a:extLst>
          </p:cNvPr>
          <p:cNvGrpSpPr/>
          <p:nvPr/>
        </p:nvGrpSpPr>
        <p:grpSpPr>
          <a:xfrm>
            <a:off x="2901002" y="231095"/>
            <a:ext cx="5056347" cy="3285615"/>
            <a:chOff x="2977464" y="1405095"/>
            <a:chExt cx="5056347" cy="3285615"/>
          </a:xfrm>
        </p:grpSpPr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xmlns="" id="{78BA9421-1587-42EB-AD0A-F041F023A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56898" r="50086" b="20575"/>
            <a:stretch/>
          </p:blipFill>
          <p:spPr>
            <a:xfrm flipH="1">
              <a:off x="2977464" y="1405095"/>
              <a:ext cx="5056347" cy="3285615"/>
            </a:xfrm>
            <a:prstGeom prst="rect">
              <a:avLst/>
            </a:prstGeom>
          </p:spPr>
        </p:pic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xmlns="" id="{9BA342FC-0437-44D8-9BA0-82C6CB31B244}"/>
                </a:ext>
              </a:extLst>
            </p:cNvPr>
            <p:cNvSpPr txBox="1"/>
            <p:nvPr/>
          </p:nvSpPr>
          <p:spPr>
            <a:xfrm>
              <a:off x="3435444" y="2472720"/>
              <a:ext cx="4338933" cy="1514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6000"/>
                </a:lnSpc>
              </a:pPr>
              <a:r>
                <a:rPr lang="en-US" sz="2400">
                  <a:solidFill>
                    <a:srgbClr val="002060"/>
                  </a:solidFill>
                  <a:latin typeface="#9Slide05 Pattaya" panose="00000500000000000000" pitchFamily="2" charset="-34"/>
                  <a:cs typeface="#9Slide05 Pattaya" panose="00000500000000000000" pitchFamily="2" charset="-34"/>
                </a:rPr>
                <a:t>Nhân (hoặc chia) cả tử số và mẫu số của phân số đó với cùng một số tự nhiên để được mẫu số là 10 hoặc 100 hoặc 1000 ...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748113E-C834-48BA-A1ED-CBCFDE297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745"/>
          <a:stretch/>
        </p:blipFill>
        <p:spPr>
          <a:xfrm>
            <a:off x="833848" y="4161636"/>
            <a:ext cx="7536011" cy="13504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5C2C089-4046-4A36-80BC-A3E062062B30}"/>
              </a:ext>
            </a:extLst>
          </p:cNvPr>
          <p:cNvSpPr/>
          <p:nvPr/>
        </p:nvSpPr>
        <p:spPr>
          <a:xfrm>
            <a:off x="595993" y="122605"/>
            <a:ext cx="7928337" cy="697139"/>
          </a:xfrm>
          <a:custGeom>
            <a:avLst/>
            <a:gdLst>
              <a:gd name="connsiteX0" fmla="*/ 0 w 7928337"/>
              <a:gd name="connsiteY0" fmla="*/ 116192 h 697139"/>
              <a:gd name="connsiteX1" fmla="*/ 116192 w 7928337"/>
              <a:gd name="connsiteY1" fmla="*/ 0 h 697139"/>
              <a:gd name="connsiteX2" fmla="*/ 554269 w 7928337"/>
              <a:gd name="connsiteY2" fmla="*/ 0 h 697139"/>
              <a:gd name="connsiteX3" fmla="*/ 1300185 w 7928337"/>
              <a:gd name="connsiteY3" fmla="*/ 0 h 697139"/>
              <a:gd name="connsiteX4" fmla="*/ 1738262 w 7928337"/>
              <a:gd name="connsiteY4" fmla="*/ 0 h 697139"/>
              <a:gd name="connsiteX5" fmla="*/ 2484178 w 7928337"/>
              <a:gd name="connsiteY5" fmla="*/ 0 h 697139"/>
              <a:gd name="connsiteX6" fmla="*/ 3153133 w 7928337"/>
              <a:gd name="connsiteY6" fmla="*/ 0 h 697139"/>
              <a:gd name="connsiteX7" fmla="*/ 3899049 w 7928337"/>
              <a:gd name="connsiteY7" fmla="*/ 0 h 697139"/>
              <a:gd name="connsiteX8" fmla="*/ 4414086 w 7928337"/>
              <a:gd name="connsiteY8" fmla="*/ 0 h 697139"/>
              <a:gd name="connsiteX9" fmla="*/ 5006082 w 7928337"/>
              <a:gd name="connsiteY9" fmla="*/ 0 h 697139"/>
              <a:gd name="connsiteX10" fmla="*/ 5521119 w 7928337"/>
              <a:gd name="connsiteY10" fmla="*/ 0 h 697139"/>
              <a:gd name="connsiteX11" fmla="*/ 5882237 w 7928337"/>
              <a:gd name="connsiteY11" fmla="*/ 0 h 697139"/>
              <a:gd name="connsiteX12" fmla="*/ 6551193 w 7928337"/>
              <a:gd name="connsiteY12" fmla="*/ 0 h 697139"/>
              <a:gd name="connsiteX13" fmla="*/ 7297108 w 7928337"/>
              <a:gd name="connsiteY13" fmla="*/ 0 h 697139"/>
              <a:gd name="connsiteX14" fmla="*/ 7812145 w 7928337"/>
              <a:gd name="connsiteY14" fmla="*/ 0 h 697139"/>
              <a:gd name="connsiteX15" fmla="*/ 7928337 w 7928337"/>
              <a:gd name="connsiteY15" fmla="*/ 116192 h 697139"/>
              <a:gd name="connsiteX16" fmla="*/ 7928337 w 7928337"/>
              <a:gd name="connsiteY16" fmla="*/ 580947 h 697139"/>
              <a:gd name="connsiteX17" fmla="*/ 7812145 w 7928337"/>
              <a:gd name="connsiteY17" fmla="*/ 697139 h 697139"/>
              <a:gd name="connsiteX18" fmla="*/ 7143189 w 7928337"/>
              <a:gd name="connsiteY18" fmla="*/ 697139 h 697139"/>
              <a:gd name="connsiteX19" fmla="*/ 6397274 w 7928337"/>
              <a:gd name="connsiteY19" fmla="*/ 697139 h 697139"/>
              <a:gd name="connsiteX20" fmla="*/ 5959196 w 7928337"/>
              <a:gd name="connsiteY20" fmla="*/ 697139 h 697139"/>
              <a:gd name="connsiteX21" fmla="*/ 5213281 w 7928337"/>
              <a:gd name="connsiteY21" fmla="*/ 697139 h 697139"/>
              <a:gd name="connsiteX22" fmla="*/ 4698244 w 7928337"/>
              <a:gd name="connsiteY22" fmla="*/ 697139 h 697139"/>
              <a:gd name="connsiteX23" fmla="*/ 4337126 w 7928337"/>
              <a:gd name="connsiteY23" fmla="*/ 697139 h 697139"/>
              <a:gd name="connsiteX24" fmla="*/ 3976008 w 7928337"/>
              <a:gd name="connsiteY24" fmla="*/ 697139 h 697139"/>
              <a:gd name="connsiteX25" fmla="*/ 3384012 w 7928337"/>
              <a:gd name="connsiteY25" fmla="*/ 697139 h 697139"/>
              <a:gd name="connsiteX26" fmla="*/ 2868975 w 7928337"/>
              <a:gd name="connsiteY26" fmla="*/ 697139 h 697139"/>
              <a:gd name="connsiteX27" fmla="*/ 2200019 w 7928337"/>
              <a:gd name="connsiteY27" fmla="*/ 697139 h 697139"/>
              <a:gd name="connsiteX28" fmla="*/ 1608023 w 7928337"/>
              <a:gd name="connsiteY28" fmla="*/ 697139 h 697139"/>
              <a:gd name="connsiteX29" fmla="*/ 1016027 w 7928337"/>
              <a:gd name="connsiteY29" fmla="*/ 697139 h 697139"/>
              <a:gd name="connsiteX30" fmla="*/ 116192 w 7928337"/>
              <a:gd name="connsiteY30" fmla="*/ 697139 h 697139"/>
              <a:gd name="connsiteX31" fmla="*/ 0 w 7928337"/>
              <a:gd name="connsiteY31" fmla="*/ 580947 h 697139"/>
              <a:gd name="connsiteX32" fmla="*/ 0 w 7928337"/>
              <a:gd name="connsiteY32" fmla="*/ 116192 h 6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28337" h="697139" fill="none" extrusionOk="0">
                <a:moveTo>
                  <a:pt x="0" y="116192"/>
                </a:moveTo>
                <a:cubicBezTo>
                  <a:pt x="-7524" y="52832"/>
                  <a:pt x="43510" y="-12697"/>
                  <a:pt x="116192" y="0"/>
                </a:cubicBezTo>
                <a:cubicBezTo>
                  <a:pt x="324448" y="-31851"/>
                  <a:pt x="434791" y="36589"/>
                  <a:pt x="554269" y="0"/>
                </a:cubicBezTo>
                <a:cubicBezTo>
                  <a:pt x="673747" y="-36589"/>
                  <a:pt x="1081893" y="62393"/>
                  <a:pt x="1300185" y="0"/>
                </a:cubicBezTo>
                <a:cubicBezTo>
                  <a:pt x="1518477" y="-62393"/>
                  <a:pt x="1642229" y="46837"/>
                  <a:pt x="1738262" y="0"/>
                </a:cubicBezTo>
                <a:cubicBezTo>
                  <a:pt x="1834295" y="-46837"/>
                  <a:pt x="2161779" y="31718"/>
                  <a:pt x="2484178" y="0"/>
                </a:cubicBezTo>
                <a:cubicBezTo>
                  <a:pt x="2806577" y="-31718"/>
                  <a:pt x="2946225" y="31721"/>
                  <a:pt x="3153133" y="0"/>
                </a:cubicBezTo>
                <a:cubicBezTo>
                  <a:pt x="3360042" y="-31721"/>
                  <a:pt x="3541710" y="48662"/>
                  <a:pt x="3899049" y="0"/>
                </a:cubicBezTo>
                <a:cubicBezTo>
                  <a:pt x="4256388" y="-48662"/>
                  <a:pt x="4183612" y="52192"/>
                  <a:pt x="4414086" y="0"/>
                </a:cubicBezTo>
                <a:cubicBezTo>
                  <a:pt x="4644560" y="-52192"/>
                  <a:pt x="4809330" y="58763"/>
                  <a:pt x="5006082" y="0"/>
                </a:cubicBezTo>
                <a:cubicBezTo>
                  <a:pt x="5202834" y="-58763"/>
                  <a:pt x="5351599" y="19490"/>
                  <a:pt x="5521119" y="0"/>
                </a:cubicBezTo>
                <a:cubicBezTo>
                  <a:pt x="5690639" y="-19490"/>
                  <a:pt x="5791737" y="22794"/>
                  <a:pt x="5882237" y="0"/>
                </a:cubicBezTo>
                <a:cubicBezTo>
                  <a:pt x="5972737" y="-22794"/>
                  <a:pt x="6395140" y="63359"/>
                  <a:pt x="6551193" y="0"/>
                </a:cubicBezTo>
                <a:cubicBezTo>
                  <a:pt x="6707246" y="-63359"/>
                  <a:pt x="7026985" y="29747"/>
                  <a:pt x="7297108" y="0"/>
                </a:cubicBezTo>
                <a:cubicBezTo>
                  <a:pt x="7567231" y="-29747"/>
                  <a:pt x="7682671" y="25274"/>
                  <a:pt x="7812145" y="0"/>
                </a:cubicBezTo>
                <a:cubicBezTo>
                  <a:pt x="7884221" y="-4728"/>
                  <a:pt x="7921020" y="38544"/>
                  <a:pt x="7928337" y="116192"/>
                </a:cubicBezTo>
                <a:cubicBezTo>
                  <a:pt x="7967869" y="314126"/>
                  <a:pt x="7893980" y="445855"/>
                  <a:pt x="7928337" y="580947"/>
                </a:cubicBezTo>
                <a:cubicBezTo>
                  <a:pt x="7929804" y="655799"/>
                  <a:pt x="7872728" y="692098"/>
                  <a:pt x="7812145" y="697139"/>
                </a:cubicBezTo>
                <a:cubicBezTo>
                  <a:pt x="7567700" y="764116"/>
                  <a:pt x="7416325" y="674288"/>
                  <a:pt x="7143189" y="697139"/>
                </a:cubicBezTo>
                <a:cubicBezTo>
                  <a:pt x="6870053" y="719990"/>
                  <a:pt x="6640967" y="680965"/>
                  <a:pt x="6397274" y="697139"/>
                </a:cubicBezTo>
                <a:cubicBezTo>
                  <a:pt x="6153582" y="713313"/>
                  <a:pt x="6134487" y="681810"/>
                  <a:pt x="5959196" y="697139"/>
                </a:cubicBezTo>
                <a:cubicBezTo>
                  <a:pt x="5783905" y="712468"/>
                  <a:pt x="5466668" y="623045"/>
                  <a:pt x="5213281" y="697139"/>
                </a:cubicBezTo>
                <a:cubicBezTo>
                  <a:pt x="4959895" y="771233"/>
                  <a:pt x="4876044" y="659579"/>
                  <a:pt x="4698244" y="697139"/>
                </a:cubicBezTo>
                <a:cubicBezTo>
                  <a:pt x="4520444" y="734699"/>
                  <a:pt x="4417847" y="670360"/>
                  <a:pt x="4337126" y="697139"/>
                </a:cubicBezTo>
                <a:cubicBezTo>
                  <a:pt x="4256405" y="723918"/>
                  <a:pt x="4093172" y="676739"/>
                  <a:pt x="3976008" y="697139"/>
                </a:cubicBezTo>
                <a:cubicBezTo>
                  <a:pt x="3858844" y="717539"/>
                  <a:pt x="3533098" y="629895"/>
                  <a:pt x="3384012" y="697139"/>
                </a:cubicBezTo>
                <a:cubicBezTo>
                  <a:pt x="3234926" y="764383"/>
                  <a:pt x="2979947" y="663575"/>
                  <a:pt x="2868975" y="697139"/>
                </a:cubicBezTo>
                <a:cubicBezTo>
                  <a:pt x="2758003" y="730703"/>
                  <a:pt x="2482481" y="630739"/>
                  <a:pt x="2200019" y="697139"/>
                </a:cubicBezTo>
                <a:cubicBezTo>
                  <a:pt x="1917557" y="763539"/>
                  <a:pt x="1886565" y="637670"/>
                  <a:pt x="1608023" y="697139"/>
                </a:cubicBezTo>
                <a:cubicBezTo>
                  <a:pt x="1329481" y="756608"/>
                  <a:pt x="1304210" y="669135"/>
                  <a:pt x="1016027" y="697139"/>
                </a:cubicBezTo>
                <a:cubicBezTo>
                  <a:pt x="727844" y="725143"/>
                  <a:pt x="452271" y="664445"/>
                  <a:pt x="116192" y="697139"/>
                </a:cubicBezTo>
                <a:cubicBezTo>
                  <a:pt x="57462" y="698623"/>
                  <a:pt x="8814" y="657181"/>
                  <a:pt x="0" y="580947"/>
                </a:cubicBezTo>
                <a:cubicBezTo>
                  <a:pt x="-10070" y="351982"/>
                  <a:pt x="52393" y="227991"/>
                  <a:pt x="0" y="116192"/>
                </a:cubicBezTo>
                <a:close/>
              </a:path>
              <a:path w="7928337" h="697139" stroke="0" extrusionOk="0">
                <a:moveTo>
                  <a:pt x="0" y="116192"/>
                </a:moveTo>
                <a:cubicBezTo>
                  <a:pt x="7053" y="56406"/>
                  <a:pt x="70084" y="771"/>
                  <a:pt x="116192" y="0"/>
                </a:cubicBezTo>
                <a:cubicBezTo>
                  <a:pt x="295791" y="-42147"/>
                  <a:pt x="334737" y="32082"/>
                  <a:pt x="477310" y="0"/>
                </a:cubicBezTo>
                <a:cubicBezTo>
                  <a:pt x="619883" y="-32082"/>
                  <a:pt x="699415" y="38880"/>
                  <a:pt x="838428" y="0"/>
                </a:cubicBezTo>
                <a:cubicBezTo>
                  <a:pt x="977441" y="-38880"/>
                  <a:pt x="1226347" y="15563"/>
                  <a:pt x="1353464" y="0"/>
                </a:cubicBezTo>
                <a:cubicBezTo>
                  <a:pt x="1480581" y="-15563"/>
                  <a:pt x="1759086" y="61632"/>
                  <a:pt x="1868501" y="0"/>
                </a:cubicBezTo>
                <a:cubicBezTo>
                  <a:pt x="1977916" y="-61632"/>
                  <a:pt x="2089307" y="23058"/>
                  <a:pt x="2306579" y="0"/>
                </a:cubicBezTo>
                <a:cubicBezTo>
                  <a:pt x="2523851" y="-23058"/>
                  <a:pt x="2743534" y="17728"/>
                  <a:pt x="2975535" y="0"/>
                </a:cubicBezTo>
                <a:cubicBezTo>
                  <a:pt x="3207536" y="-17728"/>
                  <a:pt x="3259201" y="28527"/>
                  <a:pt x="3413612" y="0"/>
                </a:cubicBezTo>
                <a:cubicBezTo>
                  <a:pt x="3568023" y="-28527"/>
                  <a:pt x="3688131" y="23580"/>
                  <a:pt x="3851689" y="0"/>
                </a:cubicBezTo>
                <a:cubicBezTo>
                  <a:pt x="4015247" y="-23580"/>
                  <a:pt x="4133644" y="32568"/>
                  <a:pt x="4366726" y="0"/>
                </a:cubicBezTo>
                <a:cubicBezTo>
                  <a:pt x="4599808" y="-32568"/>
                  <a:pt x="4670518" y="3213"/>
                  <a:pt x="4804803" y="0"/>
                </a:cubicBezTo>
                <a:cubicBezTo>
                  <a:pt x="4939088" y="-3213"/>
                  <a:pt x="5169564" y="62444"/>
                  <a:pt x="5473759" y="0"/>
                </a:cubicBezTo>
                <a:cubicBezTo>
                  <a:pt x="5777954" y="-62444"/>
                  <a:pt x="5715578" y="32890"/>
                  <a:pt x="5834877" y="0"/>
                </a:cubicBezTo>
                <a:cubicBezTo>
                  <a:pt x="5954176" y="-32890"/>
                  <a:pt x="6241271" y="36501"/>
                  <a:pt x="6426873" y="0"/>
                </a:cubicBezTo>
                <a:cubicBezTo>
                  <a:pt x="6612475" y="-36501"/>
                  <a:pt x="6915520" y="46581"/>
                  <a:pt x="7172789" y="0"/>
                </a:cubicBezTo>
                <a:cubicBezTo>
                  <a:pt x="7430058" y="-46581"/>
                  <a:pt x="7534073" y="23258"/>
                  <a:pt x="7812145" y="0"/>
                </a:cubicBezTo>
                <a:cubicBezTo>
                  <a:pt x="7879125" y="-2536"/>
                  <a:pt x="7921403" y="57133"/>
                  <a:pt x="7928337" y="116192"/>
                </a:cubicBezTo>
                <a:cubicBezTo>
                  <a:pt x="7972957" y="234045"/>
                  <a:pt x="7898263" y="379860"/>
                  <a:pt x="7928337" y="580947"/>
                </a:cubicBezTo>
                <a:cubicBezTo>
                  <a:pt x="7942226" y="640959"/>
                  <a:pt x="7880819" y="690208"/>
                  <a:pt x="7812145" y="697139"/>
                </a:cubicBezTo>
                <a:cubicBezTo>
                  <a:pt x="7693199" y="736448"/>
                  <a:pt x="7578343" y="678664"/>
                  <a:pt x="7451027" y="697139"/>
                </a:cubicBezTo>
                <a:cubicBezTo>
                  <a:pt x="7323711" y="715614"/>
                  <a:pt x="6955710" y="656418"/>
                  <a:pt x="6705112" y="697139"/>
                </a:cubicBezTo>
                <a:cubicBezTo>
                  <a:pt x="6454515" y="737860"/>
                  <a:pt x="6185145" y="695199"/>
                  <a:pt x="5959196" y="697139"/>
                </a:cubicBezTo>
                <a:cubicBezTo>
                  <a:pt x="5733247" y="699079"/>
                  <a:pt x="5761963" y="680072"/>
                  <a:pt x="5598079" y="697139"/>
                </a:cubicBezTo>
                <a:cubicBezTo>
                  <a:pt x="5434195" y="714206"/>
                  <a:pt x="5202734" y="641855"/>
                  <a:pt x="5083042" y="697139"/>
                </a:cubicBezTo>
                <a:cubicBezTo>
                  <a:pt x="4963350" y="752423"/>
                  <a:pt x="4732223" y="695677"/>
                  <a:pt x="4414086" y="697139"/>
                </a:cubicBezTo>
                <a:cubicBezTo>
                  <a:pt x="4095949" y="698601"/>
                  <a:pt x="4024753" y="696980"/>
                  <a:pt x="3745130" y="697139"/>
                </a:cubicBezTo>
                <a:cubicBezTo>
                  <a:pt x="3465507" y="697298"/>
                  <a:pt x="3370049" y="641907"/>
                  <a:pt x="3230093" y="697139"/>
                </a:cubicBezTo>
                <a:cubicBezTo>
                  <a:pt x="3090137" y="752371"/>
                  <a:pt x="2770000" y="637414"/>
                  <a:pt x="2484178" y="697139"/>
                </a:cubicBezTo>
                <a:cubicBezTo>
                  <a:pt x="2198356" y="756864"/>
                  <a:pt x="2259604" y="654247"/>
                  <a:pt x="2123060" y="697139"/>
                </a:cubicBezTo>
                <a:cubicBezTo>
                  <a:pt x="1986516" y="740031"/>
                  <a:pt x="1865143" y="640714"/>
                  <a:pt x="1608023" y="697139"/>
                </a:cubicBezTo>
                <a:cubicBezTo>
                  <a:pt x="1350903" y="753564"/>
                  <a:pt x="1336538" y="656258"/>
                  <a:pt x="1246905" y="697139"/>
                </a:cubicBezTo>
                <a:cubicBezTo>
                  <a:pt x="1157272" y="738020"/>
                  <a:pt x="456212" y="614836"/>
                  <a:pt x="116192" y="697139"/>
                </a:cubicBezTo>
                <a:cubicBezTo>
                  <a:pt x="56365" y="698974"/>
                  <a:pt x="-17" y="647501"/>
                  <a:pt x="0" y="580947"/>
                </a:cubicBezTo>
                <a:cubicBezTo>
                  <a:pt x="-15262" y="380674"/>
                  <a:pt x="11292" y="292955"/>
                  <a:pt x="0" y="116192"/>
                </a:cubicBezTo>
                <a:close/>
              </a:path>
            </a:pathLst>
          </a:custGeom>
          <a:solidFill>
            <a:srgbClr val="F9E35F">
              <a:alpha val="69804"/>
            </a:srgbClr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82983095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Google Shape;1167;p39"/>
          <p:cNvSpPr txBox="1">
            <a:spLocks noGrp="1"/>
          </p:cNvSpPr>
          <p:nvPr>
            <p:ph type="title"/>
          </p:nvPr>
        </p:nvSpPr>
        <p:spPr>
          <a:xfrm>
            <a:off x="507789" y="66234"/>
            <a:ext cx="823827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 dirty="0" smtClean="0">
                <a:latin typeface="#9Slide05 Atlantika" pitchFamily="2" charset="0"/>
              </a:rPr>
              <a:t>Bài 1</a:t>
            </a:r>
            <a:r>
              <a:rPr lang="en" sz="4000" dirty="0" smtClean="0">
                <a:latin typeface="#9Slide05 Atlantika" pitchFamily="2" charset="0"/>
              </a:rPr>
              <a:t>: </a:t>
            </a:r>
            <a:r>
              <a:rPr lang="en" sz="4000" dirty="0">
                <a:latin typeface="#9Slide05 Atlantika" pitchFamily="2" charset="0"/>
              </a:rPr>
              <a:t>Viết các số sau dưới dạng phân số thập phân</a:t>
            </a:r>
            <a:endParaRPr sz="4000" dirty="0">
              <a:latin typeface="#9Slide05 Atlantika" pitchFamily="2" charset="0"/>
            </a:endParaRPr>
          </a:p>
        </p:txBody>
      </p:sp>
      <p:grpSp>
        <p:nvGrpSpPr>
          <p:cNvPr id="1183" name="Google Shape;1183;p39"/>
          <p:cNvGrpSpPr/>
          <p:nvPr/>
        </p:nvGrpSpPr>
        <p:grpSpPr>
          <a:xfrm>
            <a:off x="8102176" y="4468992"/>
            <a:ext cx="733996" cy="551903"/>
            <a:chOff x="3005133" y="3226715"/>
            <a:chExt cx="454965" cy="342096"/>
          </a:xfrm>
        </p:grpSpPr>
        <p:sp>
          <p:nvSpPr>
            <p:cNvPr id="1184" name="Google Shape;1184;p39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39"/>
          <p:cNvGrpSpPr/>
          <p:nvPr/>
        </p:nvGrpSpPr>
        <p:grpSpPr>
          <a:xfrm>
            <a:off x="-416806" y="631277"/>
            <a:ext cx="2992048" cy="4162488"/>
            <a:chOff x="864225" y="0"/>
            <a:chExt cx="2549461" cy="3546769"/>
          </a:xfrm>
        </p:grpSpPr>
        <p:sp>
          <p:nvSpPr>
            <p:cNvPr id="1187" name="Google Shape;1187;p39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39"/>
          <p:cNvSpPr/>
          <p:nvPr/>
        </p:nvSpPr>
        <p:spPr>
          <a:xfrm flipH="1">
            <a:off x="-233680" y="460401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rgbClr val="AAA4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9F64109-6014-48F4-BE0E-DBBDA83BCD22}"/>
              </a:ext>
            </a:extLst>
          </p:cNvPr>
          <p:cNvSpPr txBox="1"/>
          <p:nvPr/>
        </p:nvSpPr>
        <p:spPr>
          <a:xfrm>
            <a:off x="1452895" y="4453322"/>
            <a:ext cx="6214532" cy="56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6000"/>
              </a:lnSpc>
            </a:pPr>
            <a:r>
              <a:rPr lang="en-US" sz="160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Bỏ dấu phẩy, đếm xem ở phần thập phân có bao nhiêu chữ số thì ở mẫu số của phân số thập phân có bấy nhiêu chữ số 0 (kèm sau số 1).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0A43BF6-7AC9-4648-A93F-BCEA4C8908EF}"/>
              </a:ext>
            </a:extLst>
          </p:cNvPr>
          <p:cNvGrpSpPr/>
          <p:nvPr/>
        </p:nvGrpSpPr>
        <p:grpSpPr>
          <a:xfrm>
            <a:off x="-632296" y="1587531"/>
            <a:ext cx="5032958" cy="3009880"/>
            <a:chOff x="363973" y="1518364"/>
            <a:chExt cx="5032958" cy="3009880"/>
          </a:xfrm>
        </p:grpSpPr>
        <p:pic>
          <p:nvPicPr>
            <p:cNvPr id="1157" name="Picture 1156">
              <a:extLst>
                <a:ext uri="{FF2B5EF4-FFF2-40B4-BE49-F238E27FC236}">
                  <a16:creationId xmlns:a16="http://schemas.microsoft.com/office/drawing/2014/main" xmlns="" id="{52788871-87FC-412B-AC20-6B07B481E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973" y="1518364"/>
              <a:ext cx="5032958" cy="30098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A8D9DFA-5AC5-4920-9038-69BD4BA08858}"/>
                </a:ext>
              </a:extLst>
            </p:cNvPr>
            <p:cNvSpPr txBox="1"/>
            <p:nvPr/>
          </p:nvSpPr>
          <p:spPr>
            <a:xfrm>
              <a:off x="1535448" y="3164493"/>
              <a:ext cx="3608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rgbClr val="13914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0,3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; </a:t>
              </a:r>
              <a:r>
                <a:rPr lang="en-US" sz="2300" b="1">
                  <a:solidFill>
                    <a:srgbClr val="7816B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0,72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; </a:t>
              </a:r>
              <a:r>
                <a:rPr lang="en-US" sz="2300" b="1">
                  <a:solidFill>
                    <a:srgbClr val="39B3C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1,5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; </a:t>
              </a:r>
              <a:r>
                <a:rPr lang="en-US" sz="2300" b="1">
                  <a:solidFill>
                    <a:srgbClr val="F1105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9,347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358F0931-4FFF-4C3F-82C1-0413F2F36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576631" y="2360071"/>
              <a:ext cx="729343" cy="80442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C2480F0-22F8-4206-824C-2DDD9ACACC5E}"/>
              </a:ext>
            </a:extLst>
          </p:cNvPr>
          <p:cNvGrpSpPr/>
          <p:nvPr/>
        </p:nvGrpSpPr>
        <p:grpSpPr>
          <a:xfrm>
            <a:off x="3266494" y="917304"/>
            <a:ext cx="2767550" cy="1353186"/>
            <a:chOff x="3689697" y="827942"/>
            <a:chExt cx="2767550" cy="1353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xmlns="" id="{D7BB3718-8F2F-4C7A-8F93-0459FDC0A576}"/>
                    </a:ext>
                  </a:extLst>
                </p:cNvPr>
                <p:cNvSpPr/>
                <p:nvPr/>
              </p:nvSpPr>
              <p:spPr>
                <a:xfrm>
                  <a:off x="4147804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rgbClr val="FEE4A7"/>
                </a:solidFill>
                <a:ln>
                  <a:solidFill>
                    <a:srgbClr val="139142"/>
                  </a:solidFill>
                  <a:extLst>
                    <a:ext uri="{C807C97D-BFC1-408E-A445-0C87EB9F89A2}">
                      <ask:lineSketchStyleProps xmlns:ask="http://schemas.microsoft.com/office/drawing/2018/sketchyshapes" xmlns="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139142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0,3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139142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D7BB3718-8F2F-4C7A-8F93-0459FDC0A5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7804" y="1158652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rgbClr val="139142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F65F9175-0284-4F1D-BFAE-C51825BBC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0000" b="49342"/>
            <a:stretch/>
          </p:blipFill>
          <p:spPr>
            <a:xfrm>
              <a:off x="3689697" y="827942"/>
              <a:ext cx="973850" cy="9866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6AD0572-2FFE-44CC-88D3-B6C540F67A8E}"/>
              </a:ext>
            </a:extLst>
          </p:cNvPr>
          <p:cNvGrpSpPr/>
          <p:nvPr/>
        </p:nvGrpSpPr>
        <p:grpSpPr>
          <a:xfrm>
            <a:off x="6089515" y="819194"/>
            <a:ext cx="2832396" cy="1361934"/>
            <a:chOff x="6089515" y="819194"/>
            <a:chExt cx="2832396" cy="13619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xmlns="" id="{6DA77258-D294-43E5-AAED-577764F5151C}"/>
                    </a:ext>
                  </a:extLst>
                </p:cNvPr>
                <p:cNvSpPr/>
                <p:nvPr/>
              </p:nvSpPr>
              <p:spPr>
                <a:xfrm>
                  <a:off x="6612468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rgbClr val="FEE4A7"/>
                </a:solidFill>
                <a:ln>
                  <a:solidFill>
                    <a:srgbClr val="7816B4"/>
                  </a:solidFill>
                  <a:extLst>
                    <a:ext uri="{C807C97D-BFC1-408E-A445-0C87EB9F89A2}">
                      <ask:lineSketchStyleProps xmlns:ask="http://schemas.microsoft.com/office/drawing/2018/sketchyshapes" xmlns="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7030A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0,72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6DA77258-D294-43E5-AAED-577764F515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468" y="1158652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rgbClr val="7816B4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5A3D9C1-6B33-4575-BB94-5A42020DF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00" b="49342"/>
            <a:stretch/>
          </p:blipFill>
          <p:spPr>
            <a:xfrm>
              <a:off x="6089515" y="819194"/>
              <a:ext cx="958489" cy="97110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CF28706-93F1-49C6-9BC5-9F400F5EC9AF}"/>
              </a:ext>
            </a:extLst>
          </p:cNvPr>
          <p:cNvGrpSpPr/>
          <p:nvPr/>
        </p:nvGrpSpPr>
        <p:grpSpPr>
          <a:xfrm>
            <a:off x="3288330" y="2271777"/>
            <a:ext cx="2727388" cy="1575572"/>
            <a:chOff x="3711533" y="2182415"/>
            <a:chExt cx="2727388" cy="15755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783AA73D-3ADE-41C6-AC1F-A4834323363D}"/>
                    </a:ext>
                  </a:extLst>
                </p:cNvPr>
                <p:cNvSpPr/>
                <p:nvPr/>
              </p:nvSpPr>
              <p:spPr>
                <a:xfrm>
                  <a:off x="4129478" y="2735511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rgbClr val="FEE4A7"/>
                </a:solidFill>
                <a:ln>
                  <a:solidFill>
                    <a:srgbClr val="39B3CF"/>
                  </a:solidFill>
                  <a:extLst>
                    <a:ext uri="{C807C97D-BFC1-408E-A445-0C87EB9F89A2}">
                      <ask:lineSketchStyleProps xmlns:ask="http://schemas.microsoft.com/office/drawing/2018/sketchyshapes" xmlns="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39B3C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1,5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39B3CF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783AA73D-3ADE-41C6-AC1F-A483432336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9478" y="2735511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rgbClr val="39B3CF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F6D5301F-7C52-474E-A6DA-9C90524DB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00" t="50836" b="-2833"/>
            <a:stretch/>
          </p:blipFill>
          <p:spPr>
            <a:xfrm>
              <a:off x="3711533" y="2182415"/>
              <a:ext cx="958489" cy="99677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91ED9B1-7450-48BE-B4CB-55E740BB5B06}"/>
              </a:ext>
            </a:extLst>
          </p:cNvPr>
          <p:cNvGrpSpPr/>
          <p:nvPr/>
        </p:nvGrpSpPr>
        <p:grpSpPr>
          <a:xfrm>
            <a:off x="6144024" y="2154487"/>
            <a:ext cx="2759562" cy="1603500"/>
            <a:chOff x="6144024" y="2154487"/>
            <a:chExt cx="2759562" cy="16035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49519BEC-5512-4AEA-8E2E-272FAE2876D8}"/>
                    </a:ext>
                  </a:extLst>
                </p:cNvPr>
                <p:cNvSpPr/>
                <p:nvPr/>
              </p:nvSpPr>
              <p:spPr>
                <a:xfrm>
                  <a:off x="6594142" y="2735511"/>
                  <a:ext cx="2309444" cy="1022476"/>
                </a:xfrm>
                <a:custGeom>
                  <a:avLst/>
                  <a:gdLst>
                    <a:gd name="connsiteX0" fmla="*/ 0 w 2309444"/>
                    <a:gd name="connsiteY0" fmla="*/ 94211 h 1022476"/>
                    <a:gd name="connsiteX1" fmla="*/ 94211 w 2309444"/>
                    <a:gd name="connsiteY1" fmla="*/ 0 h 1022476"/>
                    <a:gd name="connsiteX2" fmla="*/ 560836 w 2309444"/>
                    <a:gd name="connsiteY2" fmla="*/ 0 h 1022476"/>
                    <a:gd name="connsiteX3" fmla="*/ 1112302 w 2309444"/>
                    <a:gd name="connsiteY3" fmla="*/ 0 h 1022476"/>
                    <a:gd name="connsiteX4" fmla="*/ 1578926 w 2309444"/>
                    <a:gd name="connsiteY4" fmla="*/ 0 h 1022476"/>
                    <a:gd name="connsiteX5" fmla="*/ 2215233 w 2309444"/>
                    <a:gd name="connsiteY5" fmla="*/ 0 h 1022476"/>
                    <a:gd name="connsiteX6" fmla="*/ 2309444 w 2309444"/>
                    <a:gd name="connsiteY6" fmla="*/ 94211 h 1022476"/>
                    <a:gd name="connsiteX7" fmla="*/ 2309444 w 2309444"/>
                    <a:gd name="connsiteY7" fmla="*/ 511238 h 1022476"/>
                    <a:gd name="connsiteX8" fmla="*/ 2309444 w 2309444"/>
                    <a:gd name="connsiteY8" fmla="*/ 928265 h 1022476"/>
                    <a:gd name="connsiteX9" fmla="*/ 2215233 w 2309444"/>
                    <a:gd name="connsiteY9" fmla="*/ 1022476 h 1022476"/>
                    <a:gd name="connsiteX10" fmla="*/ 1642557 w 2309444"/>
                    <a:gd name="connsiteY10" fmla="*/ 1022476 h 1022476"/>
                    <a:gd name="connsiteX11" fmla="*/ 1112302 w 2309444"/>
                    <a:gd name="connsiteY11" fmla="*/ 1022476 h 1022476"/>
                    <a:gd name="connsiteX12" fmla="*/ 94211 w 2309444"/>
                    <a:gd name="connsiteY12" fmla="*/ 1022476 h 1022476"/>
                    <a:gd name="connsiteX13" fmla="*/ 0 w 2309444"/>
                    <a:gd name="connsiteY13" fmla="*/ 928265 h 1022476"/>
                    <a:gd name="connsiteX14" fmla="*/ 0 w 2309444"/>
                    <a:gd name="connsiteY14" fmla="*/ 536260 h 1022476"/>
                    <a:gd name="connsiteX15" fmla="*/ 0 w 2309444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4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08678" y="-21497"/>
                        <a:pt x="1112302" y="0"/>
                      </a:cubicBezTo>
                      <a:cubicBezTo>
                        <a:pt x="1315926" y="21497"/>
                        <a:pt x="1406001" y="9666"/>
                        <a:pt x="1578926" y="0"/>
                      </a:cubicBezTo>
                      <a:cubicBezTo>
                        <a:pt x="1751851" y="-9666"/>
                        <a:pt x="1916973" y="-151"/>
                        <a:pt x="2215233" y="0"/>
                      </a:cubicBezTo>
                      <a:cubicBezTo>
                        <a:pt x="2268132" y="1388"/>
                        <a:pt x="2310610" y="41446"/>
                        <a:pt x="2309444" y="94211"/>
                      </a:cubicBezTo>
                      <a:cubicBezTo>
                        <a:pt x="2329876" y="238806"/>
                        <a:pt x="2316079" y="326631"/>
                        <a:pt x="2309444" y="511238"/>
                      </a:cubicBezTo>
                      <a:cubicBezTo>
                        <a:pt x="2302809" y="695845"/>
                        <a:pt x="2299419" y="781233"/>
                        <a:pt x="2309444" y="928265"/>
                      </a:cubicBezTo>
                      <a:cubicBezTo>
                        <a:pt x="2313270" y="981740"/>
                        <a:pt x="2271612" y="1022284"/>
                        <a:pt x="2215233" y="1022476"/>
                      </a:cubicBezTo>
                      <a:cubicBezTo>
                        <a:pt x="1967719" y="1007364"/>
                        <a:pt x="1913581" y="1009153"/>
                        <a:pt x="1642557" y="1022476"/>
                      </a:cubicBezTo>
                      <a:cubicBezTo>
                        <a:pt x="1371533" y="1035799"/>
                        <a:pt x="1266997" y="1034407"/>
                        <a:pt x="1112302" y="1022476"/>
                      </a:cubicBezTo>
                      <a:cubicBezTo>
                        <a:pt x="957607" y="1010545"/>
                        <a:pt x="355116" y="1015844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4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2451" y="-20996"/>
                        <a:pt x="529069" y="-6815"/>
                        <a:pt x="645677" y="0"/>
                      </a:cubicBezTo>
                      <a:cubicBezTo>
                        <a:pt x="762285" y="6815"/>
                        <a:pt x="1006267" y="-19129"/>
                        <a:pt x="1154722" y="0"/>
                      </a:cubicBezTo>
                      <a:cubicBezTo>
                        <a:pt x="1303178" y="19129"/>
                        <a:pt x="1496850" y="17759"/>
                        <a:pt x="1684978" y="0"/>
                      </a:cubicBezTo>
                      <a:cubicBezTo>
                        <a:pt x="1873106" y="-17759"/>
                        <a:pt x="2053670" y="15262"/>
                        <a:pt x="2215233" y="0"/>
                      </a:cubicBezTo>
                      <a:cubicBezTo>
                        <a:pt x="2259586" y="-8350"/>
                        <a:pt x="2314523" y="44364"/>
                        <a:pt x="2309444" y="94211"/>
                      </a:cubicBezTo>
                      <a:cubicBezTo>
                        <a:pt x="2311272" y="269611"/>
                        <a:pt x="2321038" y="337041"/>
                        <a:pt x="2309444" y="519579"/>
                      </a:cubicBezTo>
                      <a:cubicBezTo>
                        <a:pt x="2297850" y="702117"/>
                        <a:pt x="2294836" y="738170"/>
                        <a:pt x="2309444" y="928265"/>
                      </a:cubicBezTo>
                      <a:cubicBezTo>
                        <a:pt x="2313283" y="983666"/>
                        <a:pt x="2276049" y="1019509"/>
                        <a:pt x="2215233" y="1022476"/>
                      </a:cubicBezTo>
                      <a:cubicBezTo>
                        <a:pt x="2120445" y="1037405"/>
                        <a:pt x="1974228" y="1033631"/>
                        <a:pt x="1748608" y="1022476"/>
                      </a:cubicBezTo>
                      <a:cubicBezTo>
                        <a:pt x="1522989" y="1011321"/>
                        <a:pt x="1366419" y="997813"/>
                        <a:pt x="1197142" y="1022476"/>
                      </a:cubicBezTo>
                      <a:cubicBezTo>
                        <a:pt x="1027865" y="1047139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rgbClr val="FEE4A7"/>
                </a:solidFill>
                <a:ln>
                  <a:solidFill>
                    <a:srgbClr val="F1105E"/>
                  </a:solidFill>
                  <a:extLst>
                    <a:ext uri="{C807C97D-BFC1-408E-A445-0C87EB9F89A2}">
                      <ask:lineSketchStyleProps xmlns:ask="http://schemas.microsoft.com/office/drawing/2018/sketchyshapes" xmlns="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F1105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9,347=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  <m:t>𝟗𝟑𝟒𝟕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F1105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9519BEC-5512-4AEA-8E2E-272FAE2876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142" y="2735511"/>
                  <a:ext cx="2309444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11"/>
                  <a:stretch>
                    <a:fillRect l="-1809"/>
                  </a:stretch>
                </a:blipFill>
                <a:ln>
                  <a:solidFill>
                    <a:srgbClr val="F1105E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4"/>
                            <a:gd name="connsiteY0" fmla="*/ 94211 h 1022476"/>
                            <a:gd name="connsiteX1" fmla="*/ 94211 w 2309444"/>
                            <a:gd name="connsiteY1" fmla="*/ 0 h 1022476"/>
                            <a:gd name="connsiteX2" fmla="*/ 560836 w 2309444"/>
                            <a:gd name="connsiteY2" fmla="*/ 0 h 1022476"/>
                            <a:gd name="connsiteX3" fmla="*/ 1112302 w 2309444"/>
                            <a:gd name="connsiteY3" fmla="*/ 0 h 1022476"/>
                            <a:gd name="connsiteX4" fmla="*/ 1578926 w 2309444"/>
                            <a:gd name="connsiteY4" fmla="*/ 0 h 1022476"/>
                            <a:gd name="connsiteX5" fmla="*/ 2215233 w 2309444"/>
                            <a:gd name="connsiteY5" fmla="*/ 0 h 1022476"/>
                            <a:gd name="connsiteX6" fmla="*/ 2309444 w 2309444"/>
                            <a:gd name="connsiteY6" fmla="*/ 94211 h 1022476"/>
                            <a:gd name="connsiteX7" fmla="*/ 2309444 w 2309444"/>
                            <a:gd name="connsiteY7" fmla="*/ 511238 h 1022476"/>
                            <a:gd name="connsiteX8" fmla="*/ 2309444 w 2309444"/>
                            <a:gd name="connsiteY8" fmla="*/ 928265 h 1022476"/>
                            <a:gd name="connsiteX9" fmla="*/ 2215233 w 2309444"/>
                            <a:gd name="connsiteY9" fmla="*/ 1022476 h 1022476"/>
                            <a:gd name="connsiteX10" fmla="*/ 1642557 w 2309444"/>
                            <a:gd name="connsiteY10" fmla="*/ 1022476 h 1022476"/>
                            <a:gd name="connsiteX11" fmla="*/ 1112302 w 2309444"/>
                            <a:gd name="connsiteY11" fmla="*/ 1022476 h 1022476"/>
                            <a:gd name="connsiteX12" fmla="*/ 94211 w 2309444"/>
                            <a:gd name="connsiteY12" fmla="*/ 1022476 h 1022476"/>
                            <a:gd name="connsiteX13" fmla="*/ 0 w 2309444"/>
                            <a:gd name="connsiteY13" fmla="*/ 928265 h 1022476"/>
                            <a:gd name="connsiteX14" fmla="*/ 0 w 2309444"/>
                            <a:gd name="connsiteY14" fmla="*/ 536260 h 1022476"/>
                            <a:gd name="connsiteX15" fmla="*/ 0 w 2309444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4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08678" y="-21497"/>
                                <a:pt x="1112302" y="0"/>
                              </a:cubicBezTo>
                              <a:cubicBezTo>
                                <a:pt x="1315926" y="21497"/>
                                <a:pt x="1406001" y="9666"/>
                                <a:pt x="1578926" y="0"/>
                              </a:cubicBezTo>
                              <a:cubicBezTo>
                                <a:pt x="1751851" y="-9666"/>
                                <a:pt x="1916973" y="-151"/>
                                <a:pt x="2215233" y="0"/>
                              </a:cubicBezTo>
                              <a:cubicBezTo>
                                <a:pt x="2268132" y="1388"/>
                                <a:pt x="2310610" y="41446"/>
                                <a:pt x="2309444" y="94211"/>
                              </a:cubicBezTo>
                              <a:cubicBezTo>
                                <a:pt x="2329876" y="238806"/>
                                <a:pt x="2316079" y="326631"/>
                                <a:pt x="2309444" y="511238"/>
                              </a:cubicBezTo>
                              <a:cubicBezTo>
                                <a:pt x="2302809" y="695845"/>
                                <a:pt x="2299419" y="781233"/>
                                <a:pt x="2309444" y="928265"/>
                              </a:cubicBezTo>
                              <a:cubicBezTo>
                                <a:pt x="2313270" y="981740"/>
                                <a:pt x="2271612" y="1022284"/>
                                <a:pt x="2215233" y="1022476"/>
                              </a:cubicBezTo>
                              <a:cubicBezTo>
                                <a:pt x="1967719" y="1007364"/>
                                <a:pt x="1913581" y="1009153"/>
                                <a:pt x="1642557" y="1022476"/>
                              </a:cubicBezTo>
                              <a:cubicBezTo>
                                <a:pt x="1371533" y="1035799"/>
                                <a:pt x="1266997" y="1034407"/>
                                <a:pt x="1112302" y="1022476"/>
                              </a:cubicBezTo>
                              <a:cubicBezTo>
                                <a:pt x="957607" y="1010545"/>
                                <a:pt x="355116" y="1015844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4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2451" y="-20996"/>
                                <a:pt x="529069" y="-6815"/>
                                <a:pt x="645677" y="0"/>
                              </a:cubicBezTo>
                              <a:cubicBezTo>
                                <a:pt x="762285" y="6815"/>
                                <a:pt x="1006267" y="-19129"/>
                                <a:pt x="1154722" y="0"/>
                              </a:cubicBezTo>
                              <a:cubicBezTo>
                                <a:pt x="1303178" y="19129"/>
                                <a:pt x="1496850" y="17759"/>
                                <a:pt x="1684978" y="0"/>
                              </a:cubicBezTo>
                              <a:cubicBezTo>
                                <a:pt x="1873106" y="-17759"/>
                                <a:pt x="2053670" y="15262"/>
                                <a:pt x="2215233" y="0"/>
                              </a:cubicBezTo>
                              <a:cubicBezTo>
                                <a:pt x="2259586" y="-8350"/>
                                <a:pt x="2314523" y="44364"/>
                                <a:pt x="2309444" y="94211"/>
                              </a:cubicBezTo>
                              <a:cubicBezTo>
                                <a:pt x="2311272" y="269611"/>
                                <a:pt x="2321038" y="337041"/>
                                <a:pt x="2309444" y="519579"/>
                              </a:cubicBezTo>
                              <a:cubicBezTo>
                                <a:pt x="2297850" y="702117"/>
                                <a:pt x="2294836" y="738170"/>
                                <a:pt x="2309444" y="928265"/>
                              </a:cubicBezTo>
                              <a:cubicBezTo>
                                <a:pt x="2313283" y="983666"/>
                                <a:pt x="2276049" y="1019509"/>
                                <a:pt x="2215233" y="1022476"/>
                              </a:cubicBezTo>
                              <a:cubicBezTo>
                                <a:pt x="2120445" y="1037405"/>
                                <a:pt x="1974228" y="1033631"/>
                                <a:pt x="1748608" y="1022476"/>
                              </a:cubicBezTo>
                              <a:cubicBezTo>
                                <a:pt x="1522989" y="1011321"/>
                                <a:pt x="1366419" y="997813"/>
                                <a:pt x="1197142" y="1022476"/>
                              </a:cubicBezTo>
                              <a:cubicBezTo>
                                <a:pt x="1027865" y="1047139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504B2FB5-5858-4096-9B65-8BFCC3C06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01" t="49087" r="50151" b="255"/>
            <a:stretch/>
          </p:blipFill>
          <p:spPr>
            <a:xfrm>
              <a:off x="6144024" y="2154487"/>
              <a:ext cx="949838" cy="971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7184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748113E-C834-48BA-A1ED-CBCFDE297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745"/>
          <a:stretch/>
        </p:blipFill>
        <p:spPr>
          <a:xfrm>
            <a:off x="833848" y="4161636"/>
            <a:ext cx="7536011" cy="13504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5C2C089-4046-4A36-80BC-A3E062062B30}"/>
              </a:ext>
            </a:extLst>
          </p:cNvPr>
          <p:cNvSpPr/>
          <p:nvPr/>
        </p:nvSpPr>
        <p:spPr>
          <a:xfrm>
            <a:off x="595993" y="122605"/>
            <a:ext cx="7928337" cy="697139"/>
          </a:xfrm>
          <a:custGeom>
            <a:avLst/>
            <a:gdLst>
              <a:gd name="connsiteX0" fmla="*/ 0 w 7928337"/>
              <a:gd name="connsiteY0" fmla="*/ 116192 h 697139"/>
              <a:gd name="connsiteX1" fmla="*/ 116192 w 7928337"/>
              <a:gd name="connsiteY1" fmla="*/ 0 h 697139"/>
              <a:gd name="connsiteX2" fmla="*/ 554269 w 7928337"/>
              <a:gd name="connsiteY2" fmla="*/ 0 h 697139"/>
              <a:gd name="connsiteX3" fmla="*/ 1300185 w 7928337"/>
              <a:gd name="connsiteY3" fmla="*/ 0 h 697139"/>
              <a:gd name="connsiteX4" fmla="*/ 1738262 w 7928337"/>
              <a:gd name="connsiteY4" fmla="*/ 0 h 697139"/>
              <a:gd name="connsiteX5" fmla="*/ 2484178 w 7928337"/>
              <a:gd name="connsiteY5" fmla="*/ 0 h 697139"/>
              <a:gd name="connsiteX6" fmla="*/ 3153133 w 7928337"/>
              <a:gd name="connsiteY6" fmla="*/ 0 h 697139"/>
              <a:gd name="connsiteX7" fmla="*/ 3899049 w 7928337"/>
              <a:gd name="connsiteY7" fmla="*/ 0 h 697139"/>
              <a:gd name="connsiteX8" fmla="*/ 4414086 w 7928337"/>
              <a:gd name="connsiteY8" fmla="*/ 0 h 697139"/>
              <a:gd name="connsiteX9" fmla="*/ 5006082 w 7928337"/>
              <a:gd name="connsiteY9" fmla="*/ 0 h 697139"/>
              <a:gd name="connsiteX10" fmla="*/ 5521119 w 7928337"/>
              <a:gd name="connsiteY10" fmla="*/ 0 h 697139"/>
              <a:gd name="connsiteX11" fmla="*/ 5882237 w 7928337"/>
              <a:gd name="connsiteY11" fmla="*/ 0 h 697139"/>
              <a:gd name="connsiteX12" fmla="*/ 6551193 w 7928337"/>
              <a:gd name="connsiteY12" fmla="*/ 0 h 697139"/>
              <a:gd name="connsiteX13" fmla="*/ 7297108 w 7928337"/>
              <a:gd name="connsiteY13" fmla="*/ 0 h 697139"/>
              <a:gd name="connsiteX14" fmla="*/ 7812145 w 7928337"/>
              <a:gd name="connsiteY14" fmla="*/ 0 h 697139"/>
              <a:gd name="connsiteX15" fmla="*/ 7928337 w 7928337"/>
              <a:gd name="connsiteY15" fmla="*/ 116192 h 697139"/>
              <a:gd name="connsiteX16" fmla="*/ 7928337 w 7928337"/>
              <a:gd name="connsiteY16" fmla="*/ 580947 h 697139"/>
              <a:gd name="connsiteX17" fmla="*/ 7812145 w 7928337"/>
              <a:gd name="connsiteY17" fmla="*/ 697139 h 697139"/>
              <a:gd name="connsiteX18" fmla="*/ 7143189 w 7928337"/>
              <a:gd name="connsiteY18" fmla="*/ 697139 h 697139"/>
              <a:gd name="connsiteX19" fmla="*/ 6397274 w 7928337"/>
              <a:gd name="connsiteY19" fmla="*/ 697139 h 697139"/>
              <a:gd name="connsiteX20" fmla="*/ 5959196 w 7928337"/>
              <a:gd name="connsiteY20" fmla="*/ 697139 h 697139"/>
              <a:gd name="connsiteX21" fmla="*/ 5213281 w 7928337"/>
              <a:gd name="connsiteY21" fmla="*/ 697139 h 697139"/>
              <a:gd name="connsiteX22" fmla="*/ 4698244 w 7928337"/>
              <a:gd name="connsiteY22" fmla="*/ 697139 h 697139"/>
              <a:gd name="connsiteX23" fmla="*/ 4337126 w 7928337"/>
              <a:gd name="connsiteY23" fmla="*/ 697139 h 697139"/>
              <a:gd name="connsiteX24" fmla="*/ 3976008 w 7928337"/>
              <a:gd name="connsiteY24" fmla="*/ 697139 h 697139"/>
              <a:gd name="connsiteX25" fmla="*/ 3384012 w 7928337"/>
              <a:gd name="connsiteY25" fmla="*/ 697139 h 697139"/>
              <a:gd name="connsiteX26" fmla="*/ 2868975 w 7928337"/>
              <a:gd name="connsiteY26" fmla="*/ 697139 h 697139"/>
              <a:gd name="connsiteX27" fmla="*/ 2200019 w 7928337"/>
              <a:gd name="connsiteY27" fmla="*/ 697139 h 697139"/>
              <a:gd name="connsiteX28" fmla="*/ 1608023 w 7928337"/>
              <a:gd name="connsiteY28" fmla="*/ 697139 h 697139"/>
              <a:gd name="connsiteX29" fmla="*/ 1016027 w 7928337"/>
              <a:gd name="connsiteY29" fmla="*/ 697139 h 697139"/>
              <a:gd name="connsiteX30" fmla="*/ 116192 w 7928337"/>
              <a:gd name="connsiteY30" fmla="*/ 697139 h 697139"/>
              <a:gd name="connsiteX31" fmla="*/ 0 w 7928337"/>
              <a:gd name="connsiteY31" fmla="*/ 580947 h 697139"/>
              <a:gd name="connsiteX32" fmla="*/ 0 w 7928337"/>
              <a:gd name="connsiteY32" fmla="*/ 116192 h 6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28337" h="697139" fill="none" extrusionOk="0">
                <a:moveTo>
                  <a:pt x="0" y="116192"/>
                </a:moveTo>
                <a:cubicBezTo>
                  <a:pt x="-7524" y="52832"/>
                  <a:pt x="43510" y="-12697"/>
                  <a:pt x="116192" y="0"/>
                </a:cubicBezTo>
                <a:cubicBezTo>
                  <a:pt x="324448" y="-31851"/>
                  <a:pt x="434791" y="36589"/>
                  <a:pt x="554269" y="0"/>
                </a:cubicBezTo>
                <a:cubicBezTo>
                  <a:pt x="673747" y="-36589"/>
                  <a:pt x="1081893" y="62393"/>
                  <a:pt x="1300185" y="0"/>
                </a:cubicBezTo>
                <a:cubicBezTo>
                  <a:pt x="1518477" y="-62393"/>
                  <a:pt x="1642229" y="46837"/>
                  <a:pt x="1738262" y="0"/>
                </a:cubicBezTo>
                <a:cubicBezTo>
                  <a:pt x="1834295" y="-46837"/>
                  <a:pt x="2161779" y="31718"/>
                  <a:pt x="2484178" y="0"/>
                </a:cubicBezTo>
                <a:cubicBezTo>
                  <a:pt x="2806577" y="-31718"/>
                  <a:pt x="2946225" y="31721"/>
                  <a:pt x="3153133" y="0"/>
                </a:cubicBezTo>
                <a:cubicBezTo>
                  <a:pt x="3360042" y="-31721"/>
                  <a:pt x="3541710" y="48662"/>
                  <a:pt x="3899049" y="0"/>
                </a:cubicBezTo>
                <a:cubicBezTo>
                  <a:pt x="4256388" y="-48662"/>
                  <a:pt x="4183612" y="52192"/>
                  <a:pt x="4414086" y="0"/>
                </a:cubicBezTo>
                <a:cubicBezTo>
                  <a:pt x="4644560" y="-52192"/>
                  <a:pt x="4809330" y="58763"/>
                  <a:pt x="5006082" y="0"/>
                </a:cubicBezTo>
                <a:cubicBezTo>
                  <a:pt x="5202834" y="-58763"/>
                  <a:pt x="5351599" y="19490"/>
                  <a:pt x="5521119" y="0"/>
                </a:cubicBezTo>
                <a:cubicBezTo>
                  <a:pt x="5690639" y="-19490"/>
                  <a:pt x="5791737" y="22794"/>
                  <a:pt x="5882237" y="0"/>
                </a:cubicBezTo>
                <a:cubicBezTo>
                  <a:pt x="5972737" y="-22794"/>
                  <a:pt x="6395140" y="63359"/>
                  <a:pt x="6551193" y="0"/>
                </a:cubicBezTo>
                <a:cubicBezTo>
                  <a:pt x="6707246" y="-63359"/>
                  <a:pt x="7026985" y="29747"/>
                  <a:pt x="7297108" y="0"/>
                </a:cubicBezTo>
                <a:cubicBezTo>
                  <a:pt x="7567231" y="-29747"/>
                  <a:pt x="7682671" y="25274"/>
                  <a:pt x="7812145" y="0"/>
                </a:cubicBezTo>
                <a:cubicBezTo>
                  <a:pt x="7884221" y="-4728"/>
                  <a:pt x="7921020" y="38544"/>
                  <a:pt x="7928337" y="116192"/>
                </a:cubicBezTo>
                <a:cubicBezTo>
                  <a:pt x="7967869" y="314126"/>
                  <a:pt x="7893980" y="445855"/>
                  <a:pt x="7928337" y="580947"/>
                </a:cubicBezTo>
                <a:cubicBezTo>
                  <a:pt x="7929804" y="655799"/>
                  <a:pt x="7872728" y="692098"/>
                  <a:pt x="7812145" y="697139"/>
                </a:cubicBezTo>
                <a:cubicBezTo>
                  <a:pt x="7567700" y="764116"/>
                  <a:pt x="7416325" y="674288"/>
                  <a:pt x="7143189" y="697139"/>
                </a:cubicBezTo>
                <a:cubicBezTo>
                  <a:pt x="6870053" y="719990"/>
                  <a:pt x="6640967" y="680965"/>
                  <a:pt x="6397274" y="697139"/>
                </a:cubicBezTo>
                <a:cubicBezTo>
                  <a:pt x="6153582" y="713313"/>
                  <a:pt x="6134487" y="681810"/>
                  <a:pt x="5959196" y="697139"/>
                </a:cubicBezTo>
                <a:cubicBezTo>
                  <a:pt x="5783905" y="712468"/>
                  <a:pt x="5466668" y="623045"/>
                  <a:pt x="5213281" y="697139"/>
                </a:cubicBezTo>
                <a:cubicBezTo>
                  <a:pt x="4959895" y="771233"/>
                  <a:pt x="4876044" y="659579"/>
                  <a:pt x="4698244" y="697139"/>
                </a:cubicBezTo>
                <a:cubicBezTo>
                  <a:pt x="4520444" y="734699"/>
                  <a:pt x="4417847" y="670360"/>
                  <a:pt x="4337126" y="697139"/>
                </a:cubicBezTo>
                <a:cubicBezTo>
                  <a:pt x="4256405" y="723918"/>
                  <a:pt x="4093172" y="676739"/>
                  <a:pt x="3976008" y="697139"/>
                </a:cubicBezTo>
                <a:cubicBezTo>
                  <a:pt x="3858844" y="717539"/>
                  <a:pt x="3533098" y="629895"/>
                  <a:pt x="3384012" y="697139"/>
                </a:cubicBezTo>
                <a:cubicBezTo>
                  <a:pt x="3234926" y="764383"/>
                  <a:pt x="2979947" y="663575"/>
                  <a:pt x="2868975" y="697139"/>
                </a:cubicBezTo>
                <a:cubicBezTo>
                  <a:pt x="2758003" y="730703"/>
                  <a:pt x="2482481" y="630739"/>
                  <a:pt x="2200019" y="697139"/>
                </a:cubicBezTo>
                <a:cubicBezTo>
                  <a:pt x="1917557" y="763539"/>
                  <a:pt x="1886565" y="637670"/>
                  <a:pt x="1608023" y="697139"/>
                </a:cubicBezTo>
                <a:cubicBezTo>
                  <a:pt x="1329481" y="756608"/>
                  <a:pt x="1304210" y="669135"/>
                  <a:pt x="1016027" y="697139"/>
                </a:cubicBezTo>
                <a:cubicBezTo>
                  <a:pt x="727844" y="725143"/>
                  <a:pt x="452271" y="664445"/>
                  <a:pt x="116192" y="697139"/>
                </a:cubicBezTo>
                <a:cubicBezTo>
                  <a:pt x="57462" y="698623"/>
                  <a:pt x="8814" y="657181"/>
                  <a:pt x="0" y="580947"/>
                </a:cubicBezTo>
                <a:cubicBezTo>
                  <a:pt x="-10070" y="351982"/>
                  <a:pt x="52393" y="227991"/>
                  <a:pt x="0" y="116192"/>
                </a:cubicBezTo>
                <a:close/>
              </a:path>
              <a:path w="7928337" h="697139" stroke="0" extrusionOk="0">
                <a:moveTo>
                  <a:pt x="0" y="116192"/>
                </a:moveTo>
                <a:cubicBezTo>
                  <a:pt x="7053" y="56406"/>
                  <a:pt x="70084" y="771"/>
                  <a:pt x="116192" y="0"/>
                </a:cubicBezTo>
                <a:cubicBezTo>
                  <a:pt x="295791" y="-42147"/>
                  <a:pt x="334737" y="32082"/>
                  <a:pt x="477310" y="0"/>
                </a:cubicBezTo>
                <a:cubicBezTo>
                  <a:pt x="619883" y="-32082"/>
                  <a:pt x="699415" y="38880"/>
                  <a:pt x="838428" y="0"/>
                </a:cubicBezTo>
                <a:cubicBezTo>
                  <a:pt x="977441" y="-38880"/>
                  <a:pt x="1226347" y="15563"/>
                  <a:pt x="1353464" y="0"/>
                </a:cubicBezTo>
                <a:cubicBezTo>
                  <a:pt x="1480581" y="-15563"/>
                  <a:pt x="1759086" y="61632"/>
                  <a:pt x="1868501" y="0"/>
                </a:cubicBezTo>
                <a:cubicBezTo>
                  <a:pt x="1977916" y="-61632"/>
                  <a:pt x="2089307" y="23058"/>
                  <a:pt x="2306579" y="0"/>
                </a:cubicBezTo>
                <a:cubicBezTo>
                  <a:pt x="2523851" y="-23058"/>
                  <a:pt x="2743534" y="17728"/>
                  <a:pt x="2975535" y="0"/>
                </a:cubicBezTo>
                <a:cubicBezTo>
                  <a:pt x="3207536" y="-17728"/>
                  <a:pt x="3259201" y="28527"/>
                  <a:pt x="3413612" y="0"/>
                </a:cubicBezTo>
                <a:cubicBezTo>
                  <a:pt x="3568023" y="-28527"/>
                  <a:pt x="3688131" y="23580"/>
                  <a:pt x="3851689" y="0"/>
                </a:cubicBezTo>
                <a:cubicBezTo>
                  <a:pt x="4015247" y="-23580"/>
                  <a:pt x="4133644" y="32568"/>
                  <a:pt x="4366726" y="0"/>
                </a:cubicBezTo>
                <a:cubicBezTo>
                  <a:pt x="4599808" y="-32568"/>
                  <a:pt x="4670518" y="3213"/>
                  <a:pt x="4804803" y="0"/>
                </a:cubicBezTo>
                <a:cubicBezTo>
                  <a:pt x="4939088" y="-3213"/>
                  <a:pt x="5169564" y="62444"/>
                  <a:pt x="5473759" y="0"/>
                </a:cubicBezTo>
                <a:cubicBezTo>
                  <a:pt x="5777954" y="-62444"/>
                  <a:pt x="5715578" y="32890"/>
                  <a:pt x="5834877" y="0"/>
                </a:cubicBezTo>
                <a:cubicBezTo>
                  <a:pt x="5954176" y="-32890"/>
                  <a:pt x="6241271" y="36501"/>
                  <a:pt x="6426873" y="0"/>
                </a:cubicBezTo>
                <a:cubicBezTo>
                  <a:pt x="6612475" y="-36501"/>
                  <a:pt x="6915520" y="46581"/>
                  <a:pt x="7172789" y="0"/>
                </a:cubicBezTo>
                <a:cubicBezTo>
                  <a:pt x="7430058" y="-46581"/>
                  <a:pt x="7534073" y="23258"/>
                  <a:pt x="7812145" y="0"/>
                </a:cubicBezTo>
                <a:cubicBezTo>
                  <a:pt x="7879125" y="-2536"/>
                  <a:pt x="7921403" y="57133"/>
                  <a:pt x="7928337" y="116192"/>
                </a:cubicBezTo>
                <a:cubicBezTo>
                  <a:pt x="7972957" y="234045"/>
                  <a:pt x="7898263" y="379860"/>
                  <a:pt x="7928337" y="580947"/>
                </a:cubicBezTo>
                <a:cubicBezTo>
                  <a:pt x="7942226" y="640959"/>
                  <a:pt x="7880819" y="690208"/>
                  <a:pt x="7812145" y="697139"/>
                </a:cubicBezTo>
                <a:cubicBezTo>
                  <a:pt x="7693199" y="736448"/>
                  <a:pt x="7578343" y="678664"/>
                  <a:pt x="7451027" y="697139"/>
                </a:cubicBezTo>
                <a:cubicBezTo>
                  <a:pt x="7323711" y="715614"/>
                  <a:pt x="6955710" y="656418"/>
                  <a:pt x="6705112" y="697139"/>
                </a:cubicBezTo>
                <a:cubicBezTo>
                  <a:pt x="6454515" y="737860"/>
                  <a:pt x="6185145" y="695199"/>
                  <a:pt x="5959196" y="697139"/>
                </a:cubicBezTo>
                <a:cubicBezTo>
                  <a:pt x="5733247" y="699079"/>
                  <a:pt x="5761963" y="680072"/>
                  <a:pt x="5598079" y="697139"/>
                </a:cubicBezTo>
                <a:cubicBezTo>
                  <a:pt x="5434195" y="714206"/>
                  <a:pt x="5202734" y="641855"/>
                  <a:pt x="5083042" y="697139"/>
                </a:cubicBezTo>
                <a:cubicBezTo>
                  <a:pt x="4963350" y="752423"/>
                  <a:pt x="4732223" y="695677"/>
                  <a:pt x="4414086" y="697139"/>
                </a:cubicBezTo>
                <a:cubicBezTo>
                  <a:pt x="4095949" y="698601"/>
                  <a:pt x="4024753" y="696980"/>
                  <a:pt x="3745130" y="697139"/>
                </a:cubicBezTo>
                <a:cubicBezTo>
                  <a:pt x="3465507" y="697298"/>
                  <a:pt x="3370049" y="641907"/>
                  <a:pt x="3230093" y="697139"/>
                </a:cubicBezTo>
                <a:cubicBezTo>
                  <a:pt x="3090137" y="752371"/>
                  <a:pt x="2770000" y="637414"/>
                  <a:pt x="2484178" y="697139"/>
                </a:cubicBezTo>
                <a:cubicBezTo>
                  <a:pt x="2198356" y="756864"/>
                  <a:pt x="2259604" y="654247"/>
                  <a:pt x="2123060" y="697139"/>
                </a:cubicBezTo>
                <a:cubicBezTo>
                  <a:pt x="1986516" y="740031"/>
                  <a:pt x="1865143" y="640714"/>
                  <a:pt x="1608023" y="697139"/>
                </a:cubicBezTo>
                <a:cubicBezTo>
                  <a:pt x="1350903" y="753564"/>
                  <a:pt x="1336538" y="656258"/>
                  <a:pt x="1246905" y="697139"/>
                </a:cubicBezTo>
                <a:cubicBezTo>
                  <a:pt x="1157272" y="738020"/>
                  <a:pt x="456212" y="614836"/>
                  <a:pt x="116192" y="697139"/>
                </a:cubicBezTo>
                <a:cubicBezTo>
                  <a:pt x="56365" y="698974"/>
                  <a:pt x="-17" y="647501"/>
                  <a:pt x="0" y="580947"/>
                </a:cubicBezTo>
                <a:cubicBezTo>
                  <a:pt x="-15262" y="380674"/>
                  <a:pt x="11292" y="292955"/>
                  <a:pt x="0" y="116192"/>
                </a:cubicBezTo>
                <a:close/>
              </a:path>
            </a:pathLst>
          </a:custGeom>
          <a:solidFill>
            <a:srgbClr val="F9E35F">
              <a:alpha val="69804"/>
            </a:srgbClr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82983095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Google Shape;1167;p39"/>
          <p:cNvSpPr txBox="1">
            <a:spLocks noGrp="1"/>
          </p:cNvSpPr>
          <p:nvPr>
            <p:ph type="title"/>
          </p:nvPr>
        </p:nvSpPr>
        <p:spPr>
          <a:xfrm>
            <a:off x="478706" y="63288"/>
            <a:ext cx="8045624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 dirty="0" smtClean="0">
                <a:latin typeface="#9Slide05 Atlantika" pitchFamily="2" charset="0"/>
              </a:rPr>
              <a:t>Bài 1</a:t>
            </a:r>
            <a:r>
              <a:rPr lang="en" sz="4000" dirty="0" smtClean="0">
                <a:latin typeface="#9Slide05 Atlantika" pitchFamily="2" charset="0"/>
              </a:rPr>
              <a:t>: </a:t>
            </a:r>
            <a:r>
              <a:rPr lang="en" sz="4000" dirty="0">
                <a:latin typeface="#9Slide05 Atlantika" pitchFamily="2" charset="0"/>
              </a:rPr>
              <a:t>Viết các số sau dưới dạng phân số thập phân</a:t>
            </a:r>
            <a:endParaRPr sz="4000" dirty="0">
              <a:latin typeface="#9Slide05 Atlantika" pitchFamily="2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9B7D40FF-0F86-477E-B954-89E55A7B60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83" name="Google Shape;1183;p39"/>
          <p:cNvGrpSpPr/>
          <p:nvPr/>
        </p:nvGrpSpPr>
        <p:grpSpPr>
          <a:xfrm>
            <a:off x="8102176" y="4468992"/>
            <a:ext cx="733996" cy="551903"/>
            <a:chOff x="3005133" y="3226715"/>
            <a:chExt cx="454965" cy="342096"/>
          </a:xfrm>
        </p:grpSpPr>
        <p:sp>
          <p:nvSpPr>
            <p:cNvPr id="1184" name="Google Shape;1184;p39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39"/>
          <p:cNvGrpSpPr/>
          <p:nvPr/>
        </p:nvGrpSpPr>
        <p:grpSpPr>
          <a:xfrm>
            <a:off x="-416806" y="631277"/>
            <a:ext cx="2992048" cy="4162488"/>
            <a:chOff x="864225" y="0"/>
            <a:chExt cx="2549461" cy="3546769"/>
          </a:xfrm>
        </p:grpSpPr>
        <p:sp>
          <p:nvSpPr>
            <p:cNvPr id="1187" name="Google Shape;1187;p39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39"/>
          <p:cNvSpPr/>
          <p:nvPr/>
        </p:nvSpPr>
        <p:spPr>
          <a:xfrm flipH="1">
            <a:off x="-233680" y="460401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rgbClr val="AAA4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9F64109-6014-48F4-BE0E-DBBDA83BCD22}"/>
              </a:ext>
            </a:extLst>
          </p:cNvPr>
          <p:cNvSpPr txBox="1"/>
          <p:nvPr/>
        </p:nvSpPr>
        <p:spPr>
          <a:xfrm>
            <a:off x="1452895" y="4453322"/>
            <a:ext cx="6214532" cy="892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6000"/>
              </a:lnSpc>
            </a:pPr>
            <a:r>
              <a:rPr lang="en-US" sz="180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Nhân (hoặc chia) cả tử số và mẫu số của phân số đó với cùng một số tự nhiên để được mẫu số là 10 hoặc 100 hoặc 1000 ...</a:t>
            </a:r>
          </a:p>
          <a:p>
            <a:pPr>
              <a:lnSpc>
                <a:spcPct val="96000"/>
              </a:lnSpc>
            </a:pPr>
            <a:endParaRPr lang="en-US" sz="180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492906B-8154-4551-AF60-C50ECC1678ED}"/>
              </a:ext>
            </a:extLst>
          </p:cNvPr>
          <p:cNvGrpSpPr/>
          <p:nvPr/>
        </p:nvGrpSpPr>
        <p:grpSpPr>
          <a:xfrm>
            <a:off x="-608802" y="1714736"/>
            <a:ext cx="5163656" cy="2938078"/>
            <a:chOff x="4392386" y="1518362"/>
            <a:chExt cx="5348910" cy="300988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005AAB8A-EDEB-44D7-BA42-037710817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2386" y="1518362"/>
              <a:ext cx="5032958" cy="300988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xmlns="" id="{0F9D60D7-17B4-47EE-9A4E-2561761FB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822467" y="2360071"/>
              <a:ext cx="552581" cy="7635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84B66361-BA87-4330-AD4A-1A6C3730AF91}"/>
                    </a:ext>
                  </a:extLst>
                </p:cNvPr>
                <p:cNvSpPr txBox="1"/>
                <p:nvPr/>
              </p:nvSpPr>
              <p:spPr>
                <a:xfrm>
                  <a:off x="6132682" y="3123638"/>
                  <a:ext cx="3608614" cy="803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mbria" panose="02040503050406030204" pitchFamily="18" charset="0"/>
                      <a:ea typeface="Cambria" panose="02040503050406030204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mbria" panose="02040503050406030204" pitchFamily="18" charset="0"/>
                      <a:ea typeface="Cambria" panose="02040503050406030204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mbria" panose="02040503050406030204" pitchFamily="18" charset="0"/>
                      <a:ea typeface="Cambria" panose="02040503050406030204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a14:m>
                  <a:endParaRPr lang="en-US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4B66361-BA87-4330-AD4A-1A6C3730AF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2682" y="3123638"/>
                  <a:ext cx="3608614" cy="803682"/>
                </a:xfrm>
                <a:prstGeom prst="rect">
                  <a:avLst/>
                </a:prstGeom>
                <a:blipFill>
                  <a:blip r:embed="rId8"/>
                  <a:stretch>
                    <a:fillRect b="-124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0DD8F5D-5B96-4D76-965D-164F97A36AD0}"/>
              </a:ext>
            </a:extLst>
          </p:cNvPr>
          <p:cNvGrpSpPr/>
          <p:nvPr/>
        </p:nvGrpSpPr>
        <p:grpSpPr>
          <a:xfrm>
            <a:off x="3345812" y="956860"/>
            <a:ext cx="2641309" cy="1224268"/>
            <a:chOff x="3319784" y="956860"/>
            <a:chExt cx="2641309" cy="1224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xmlns="" id="{D7BB3718-8F2F-4C7A-8F93-0459FDC0A576}"/>
                    </a:ext>
                  </a:extLst>
                </p:cNvPr>
                <p:cNvSpPr/>
                <p:nvPr/>
              </p:nvSpPr>
              <p:spPr>
                <a:xfrm>
                  <a:off x="3651650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139142"/>
                  </a:solidFill>
                  <a:extLst>
                    <a:ext uri="{C807C97D-BFC1-408E-A445-0C87EB9F89A2}">
                      <ask:lineSketchStyleProps xmlns:ask="http://schemas.microsoft.com/office/drawing/2018/sketchyshapes" xmlns="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2800" b="1">
                      <a:solidFill>
                        <a:srgbClr val="139142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139142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D7BB3718-8F2F-4C7A-8F93-0459FDC0A5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650" y="1158652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rgbClr val="139142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9D410500-45C0-4E84-8A47-594B2849A1F0}"/>
                </a:ext>
              </a:extLst>
            </p:cNvPr>
            <p:cNvSpPr/>
            <p:nvPr/>
          </p:nvSpPr>
          <p:spPr>
            <a:xfrm>
              <a:off x="3319784" y="956860"/>
              <a:ext cx="888148" cy="88814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rgbClr val="1391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D083EA3-AE51-4339-A1BD-153F17F06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577" r="55350" b="51696"/>
            <a:stretch/>
          </p:blipFill>
          <p:spPr>
            <a:xfrm>
              <a:off x="3335242" y="1002318"/>
              <a:ext cx="708705" cy="72580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C5DE348-21CD-4648-83BB-E87BA7C179FC}"/>
              </a:ext>
            </a:extLst>
          </p:cNvPr>
          <p:cNvGrpSpPr/>
          <p:nvPr/>
        </p:nvGrpSpPr>
        <p:grpSpPr>
          <a:xfrm>
            <a:off x="6194422" y="923647"/>
            <a:ext cx="2753517" cy="1257481"/>
            <a:chOff x="6168394" y="923647"/>
            <a:chExt cx="2753517" cy="12574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xmlns="" id="{6DA77258-D294-43E5-AAED-577764F5151C}"/>
                    </a:ext>
                  </a:extLst>
                </p:cNvPr>
                <p:cNvSpPr/>
                <p:nvPr/>
              </p:nvSpPr>
              <p:spPr>
                <a:xfrm>
                  <a:off x="6612468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7816B4"/>
                  </a:solidFill>
                  <a:extLst>
                    <a:ext uri="{C807C97D-BFC1-408E-A445-0C87EB9F89A2}">
                      <ask:lineSketchStyleProps xmlns:ask="http://schemas.microsoft.com/office/drawing/2018/sketchyshapes" xmlns="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>
                      <a:solidFill>
                        <a:srgbClr val="7816B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3600" b="1">
                    <a:solidFill>
                      <a:srgbClr val="7816B4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6DA77258-D294-43E5-AAED-577764F515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468" y="1158652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11"/>
                  <a:stretch>
                    <a:fillRect b="-565"/>
                  </a:stretch>
                </a:blipFill>
                <a:ln>
                  <a:solidFill>
                    <a:srgbClr val="7816B4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72C4E260-B56D-4BC3-BB04-4A9BA935D6BB}"/>
                </a:ext>
              </a:extLst>
            </p:cNvPr>
            <p:cNvSpPr/>
            <p:nvPr/>
          </p:nvSpPr>
          <p:spPr>
            <a:xfrm>
              <a:off x="6168394" y="956860"/>
              <a:ext cx="888148" cy="88814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rgbClr val="7816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20F64B5-B92B-4E6A-AB1D-B8CD35917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1769" b="49342"/>
            <a:stretch/>
          </p:blipFill>
          <p:spPr>
            <a:xfrm>
              <a:off x="6211733" y="923647"/>
              <a:ext cx="801470" cy="8418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3E916F3-299F-40C6-901F-2D9D85CEC56A}"/>
              </a:ext>
            </a:extLst>
          </p:cNvPr>
          <p:cNvGrpSpPr/>
          <p:nvPr/>
        </p:nvGrpSpPr>
        <p:grpSpPr>
          <a:xfrm>
            <a:off x="3288204" y="2422504"/>
            <a:ext cx="2672889" cy="1354181"/>
            <a:chOff x="3288204" y="2422504"/>
            <a:chExt cx="2672889" cy="13541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783AA73D-3ADE-41C6-AC1F-A4834323363D}"/>
                    </a:ext>
                  </a:extLst>
                </p:cNvPr>
                <p:cNvSpPr/>
                <p:nvPr/>
              </p:nvSpPr>
              <p:spPr>
                <a:xfrm>
                  <a:off x="3651650" y="2754209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39B3CF"/>
                  </a:solidFill>
                  <a:extLst>
                    <a:ext uri="{C807C97D-BFC1-408E-A445-0C87EB9F89A2}">
                      <ask:lineSketchStyleProps xmlns:ask="http://schemas.microsoft.com/office/drawing/2018/sketchyshapes" xmlns="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800" b="1">
                      <a:solidFill>
                        <a:srgbClr val="39B3C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39B3CF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783AA73D-3ADE-41C6-AC1F-A483432336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650" y="2754209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rgbClr val="39B3CF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32FEF853-EEDB-4E03-B53C-1ACE52407437}"/>
                </a:ext>
              </a:extLst>
            </p:cNvPr>
            <p:cNvSpPr/>
            <p:nvPr/>
          </p:nvSpPr>
          <p:spPr>
            <a:xfrm>
              <a:off x="3319784" y="2422504"/>
              <a:ext cx="888148" cy="88814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rgbClr val="39B3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5F36D48-1321-42F7-9BF8-C57ED2E55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3514" r="52808"/>
            <a:stretch/>
          </p:blipFill>
          <p:spPr>
            <a:xfrm>
              <a:off x="3288204" y="2546749"/>
              <a:ext cx="802779" cy="79075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C06D733-E91C-4792-910F-9191B97BAA42}"/>
              </a:ext>
            </a:extLst>
          </p:cNvPr>
          <p:cNvGrpSpPr/>
          <p:nvPr/>
        </p:nvGrpSpPr>
        <p:grpSpPr>
          <a:xfrm>
            <a:off x="6168394" y="2422504"/>
            <a:ext cx="2753518" cy="1354181"/>
            <a:chOff x="6168394" y="2422504"/>
            <a:chExt cx="2753518" cy="13541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49519BEC-5512-4AEA-8E2E-272FAE2876D8}"/>
                    </a:ext>
                  </a:extLst>
                </p:cNvPr>
                <p:cNvSpPr/>
                <p:nvPr/>
              </p:nvSpPr>
              <p:spPr>
                <a:xfrm>
                  <a:off x="6612468" y="2754209"/>
                  <a:ext cx="2309444" cy="1022476"/>
                </a:xfrm>
                <a:custGeom>
                  <a:avLst/>
                  <a:gdLst>
                    <a:gd name="connsiteX0" fmla="*/ 0 w 2309444"/>
                    <a:gd name="connsiteY0" fmla="*/ 94211 h 1022476"/>
                    <a:gd name="connsiteX1" fmla="*/ 94211 w 2309444"/>
                    <a:gd name="connsiteY1" fmla="*/ 0 h 1022476"/>
                    <a:gd name="connsiteX2" fmla="*/ 560836 w 2309444"/>
                    <a:gd name="connsiteY2" fmla="*/ 0 h 1022476"/>
                    <a:gd name="connsiteX3" fmla="*/ 1112302 w 2309444"/>
                    <a:gd name="connsiteY3" fmla="*/ 0 h 1022476"/>
                    <a:gd name="connsiteX4" fmla="*/ 1578926 w 2309444"/>
                    <a:gd name="connsiteY4" fmla="*/ 0 h 1022476"/>
                    <a:gd name="connsiteX5" fmla="*/ 2215233 w 2309444"/>
                    <a:gd name="connsiteY5" fmla="*/ 0 h 1022476"/>
                    <a:gd name="connsiteX6" fmla="*/ 2309444 w 2309444"/>
                    <a:gd name="connsiteY6" fmla="*/ 94211 h 1022476"/>
                    <a:gd name="connsiteX7" fmla="*/ 2309444 w 2309444"/>
                    <a:gd name="connsiteY7" fmla="*/ 511238 h 1022476"/>
                    <a:gd name="connsiteX8" fmla="*/ 2309444 w 2309444"/>
                    <a:gd name="connsiteY8" fmla="*/ 928265 h 1022476"/>
                    <a:gd name="connsiteX9" fmla="*/ 2215233 w 2309444"/>
                    <a:gd name="connsiteY9" fmla="*/ 1022476 h 1022476"/>
                    <a:gd name="connsiteX10" fmla="*/ 1642557 w 2309444"/>
                    <a:gd name="connsiteY10" fmla="*/ 1022476 h 1022476"/>
                    <a:gd name="connsiteX11" fmla="*/ 1112302 w 2309444"/>
                    <a:gd name="connsiteY11" fmla="*/ 1022476 h 1022476"/>
                    <a:gd name="connsiteX12" fmla="*/ 94211 w 2309444"/>
                    <a:gd name="connsiteY12" fmla="*/ 1022476 h 1022476"/>
                    <a:gd name="connsiteX13" fmla="*/ 0 w 2309444"/>
                    <a:gd name="connsiteY13" fmla="*/ 928265 h 1022476"/>
                    <a:gd name="connsiteX14" fmla="*/ 0 w 2309444"/>
                    <a:gd name="connsiteY14" fmla="*/ 536260 h 1022476"/>
                    <a:gd name="connsiteX15" fmla="*/ 0 w 2309444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4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08678" y="-21497"/>
                        <a:pt x="1112302" y="0"/>
                      </a:cubicBezTo>
                      <a:cubicBezTo>
                        <a:pt x="1315926" y="21497"/>
                        <a:pt x="1406001" y="9666"/>
                        <a:pt x="1578926" y="0"/>
                      </a:cubicBezTo>
                      <a:cubicBezTo>
                        <a:pt x="1751851" y="-9666"/>
                        <a:pt x="1916973" y="-151"/>
                        <a:pt x="2215233" y="0"/>
                      </a:cubicBezTo>
                      <a:cubicBezTo>
                        <a:pt x="2268132" y="1388"/>
                        <a:pt x="2310610" y="41446"/>
                        <a:pt x="2309444" y="94211"/>
                      </a:cubicBezTo>
                      <a:cubicBezTo>
                        <a:pt x="2329876" y="238806"/>
                        <a:pt x="2316079" y="326631"/>
                        <a:pt x="2309444" y="511238"/>
                      </a:cubicBezTo>
                      <a:cubicBezTo>
                        <a:pt x="2302809" y="695845"/>
                        <a:pt x="2299419" y="781233"/>
                        <a:pt x="2309444" y="928265"/>
                      </a:cubicBezTo>
                      <a:cubicBezTo>
                        <a:pt x="2313270" y="981740"/>
                        <a:pt x="2271612" y="1022284"/>
                        <a:pt x="2215233" y="1022476"/>
                      </a:cubicBezTo>
                      <a:cubicBezTo>
                        <a:pt x="1967719" y="1007364"/>
                        <a:pt x="1913581" y="1009153"/>
                        <a:pt x="1642557" y="1022476"/>
                      </a:cubicBezTo>
                      <a:cubicBezTo>
                        <a:pt x="1371533" y="1035799"/>
                        <a:pt x="1266997" y="1034407"/>
                        <a:pt x="1112302" y="1022476"/>
                      </a:cubicBezTo>
                      <a:cubicBezTo>
                        <a:pt x="957607" y="1010545"/>
                        <a:pt x="355116" y="1015844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4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2451" y="-20996"/>
                        <a:pt x="529069" y="-6815"/>
                        <a:pt x="645677" y="0"/>
                      </a:cubicBezTo>
                      <a:cubicBezTo>
                        <a:pt x="762285" y="6815"/>
                        <a:pt x="1006267" y="-19129"/>
                        <a:pt x="1154722" y="0"/>
                      </a:cubicBezTo>
                      <a:cubicBezTo>
                        <a:pt x="1303178" y="19129"/>
                        <a:pt x="1496850" y="17759"/>
                        <a:pt x="1684978" y="0"/>
                      </a:cubicBezTo>
                      <a:cubicBezTo>
                        <a:pt x="1873106" y="-17759"/>
                        <a:pt x="2053670" y="15262"/>
                        <a:pt x="2215233" y="0"/>
                      </a:cubicBezTo>
                      <a:cubicBezTo>
                        <a:pt x="2259586" y="-8350"/>
                        <a:pt x="2314523" y="44364"/>
                        <a:pt x="2309444" y="94211"/>
                      </a:cubicBezTo>
                      <a:cubicBezTo>
                        <a:pt x="2311272" y="269611"/>
                        <a:pt x="2321038" y="337041"/>
                        <a:pt x="2309444" y="519579"/>
                      </a:cubicBezTo>
                      <a:cubicBezTo>
                        <a:pt x="2297850" y="702117"/>
                        <a:pt x="2294836" y="738170"/>
                        <a:pt x="2309444" y="928265"/>
                      </a:cubicBezTo>
                      <a:cubicBezTo>
                        <a:pt x="2313283" y="983666"/>
                        <a:pt x="2276049" y="1019509"/>
                        <a:pt x="2215233" y="1022476"/>
                      </a:cubicBezTo>
                      <a:cubicBezTo>
                        <a:pt x="2120445" y="1037405"/>
                        <a:pt x="1974228" y="1033631"/>
                        <a:pt x="1748608" y="1022476"/>
                      </a:cubicBezTo>
                      <a:cubicBezTo>
                        <a:pt x="1522989" y="1011321"/>
                        <a:pt x="1366419" y="997813"/>
                        <a:pt x="1197142" y="1022476"/>
                      </a:cubicBezTo>
                      <a:cubicBezTo>
                        <a:pt x="1027865" y="1047139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F1105E"/>
                  </a:solidFill>
                  <a:extLst>
                    <a:ext uri="{C807C97D-BFC1-408E-A445-0C87EB9F89A2}">
                      <ask:lineSketchStyleProps xmlns:ask="http://schemas.microsoft.com/office/drawing/2018/sketchyshapes" xmlns="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39B3C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800" b="1">
                      <a:solidFill>
                        <a:srgbClr val="F1105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F1105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9519BEC-5512-4AEA-8E2E-272FAE2876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468" y="2754209"/>
                  <a:ext cx="2309444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rgbClr val="F1105E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4"/>
                            <a:gd name="connsiteY0" fmla="*/ 94211 h 1022476"/>
                            <a:gd name="connsiteX1" fmla="*/ 94211 w 2309444"/>
                            <a:gd name="connsiteY1" fmla="*/ 0 h 1022476"/>
                            <a:gd name="connsiteX2" fmla="*/ 560836 w 2309444"/>
                            <a:gd name="connsiteY2" fmla="*/ 0 h 1022476"/>
                            <a:gd name="connsiteX3" fmla="*/ 1112302 w 2309444"/>
                            <a:gd name="connsiteY3" fmla="*/ 0 h 1022476"/>
                            <a:gd name="connsiteX4" fmla="*/ 1578926 w 2309444"/>
                            <a:gd name="connsiteY4" fmla="*/ 0 h 1022476"/>
                            <a:gd name="connsiteX5" fmla="*/ 2215233 w 2309444"/>
                            <a:gd name="connsiteY5" fmla="*/ 0 h 1022476"/>
                            <a:gd name="connsiteX6" fmla="*/ 2309444 w 2309444"/>
                            <a:gd name="connsiteY6" fmla="*/ 94211 h 1022476"/>
                            <a:gd name="connsiteX7" fmla="*/ 2309444 w 2309444"/>
                            <a:gd name="connsiteY7" fmla="*/ 511238 h 1022476"/>
                            <a:gd name="connsiteX8" fmla="*/ 2309444 w 2309444"/>
                            <a:gd name="connsiteY8" fmla="*/ 928265 h 1022476"/>
                            <a:gd name="connsiteX9" fmla="*/ 2215233 w 2309444"/>
                            <a:gd name="connsiteY9" fmla="*/ 1022476 h 1022476"/>
                            <a:gd name="connsiteX10" fmla="*/ 1642557 w 2309444"/>
                            <a:gd name="connsiteY10" fmla="*/ 1022476 h 1022476"/>
                            <a:gd name="connsiteX11" fmla="*/ 1112302 w 2309444"/>
                            <a:gd name="connsiteY11" fmla="*/ 1022476 h 1022476"/>
                            <a:gd name="connsiteX12" fmla="*/ 94211 w 2309444"/>
                            <a:gd name="connsiteY12" fmla="*/ 1022476 h 1022476"/>
                            <a:gd name="connsiteX13" fmla="*/ 0 w 2309444"/>
                            <a:gd name="connsiteY13" fmla="*/ 928265 h 1022476"/>
                            <a:gd name="connsiteX14" fmla="*/ 0 w 2309444"/>
                            <a:gd name="connsiteY14" fmla="*/ 536260 h 1022476"/>
                            <a:gd name="connsiteX15" fmla="*/ 0 w 2309444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4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08678" y="-21497"/>
                                <a:pt x="1112302" y="0"/>
                              </a:cubicBezTo>
                              <a:cubicBezTo>
                                <a:pt x="1315926" y="21497"/>
                                <a:pt x="1406001" y="9666"/>
                                <a:pt x="1578926" y="0"/>
                              </a:cubicBezTo>
                              <a:cubicBezTo>
                                <a:pt x="1751851" y="-9666"/>
                                <a:pt x="1916973" y="-151"/>
                                <a:pt x="2215233" y="0"/>
                              </a:cubicBezTo>
                              <a:cubicBezTo>
                                <a:pt x="2268132" y="1388"/>
                                <a:pt x="2310610" y="41446"/>
                                <a:pt x="2309444" y="94211"/>
                              </a:cubicBezTo>
                              <a:cubicBezTo>
                                <a:pt x="2329876" y="238806"/>
                                <a:pt x="2316079" y="326631"/>
                                <a:pt x="2309444" y="511238"/>
                              </a:cubicBezTo>
                              <a:cubicBezTo>
                                <a:pt x="2302809" y="695845"/>
                                <a:pt x="2299419" y="781233"/>
                                <a:pt x="2309444" y="928265"/>
                              </a:cubicBezTo>
                              <a:cubicBezTo>
                                <a:pt x="2313270" y="981740"/>
                                <a:pt x="2271612" y="1022284"/>
                                <a:pt x="2215233" y="1022476"/>
                              </a:cubicBezTo>
                              <a:cubicBezTo>
                                <a:pt x="1967719" y="1007364"/>
                                <a:pt x="1913581" y="1009153"/>
                                <a:pt x="1642557" y="1022476"/>
                              </a:cubicBezTo>
                              <a:cubicBezTo>
                                <a:pt x="1371533" y="1035799"/>
                                <a:pt x="1266997" y="1034407"/>
                                <a:pt x="1112302" y="1022476"/>
                              </a:cubicBezTo>
                              <a:cubicBezTo>
                                <a:pt x="957607" y="1010545"/>
                                <a:pt x="355116" y="1015844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4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2451" y="-20996"/>
                                <a:pt x="529069" y="-6815"/>
                                <a:pt x="645677" y="0"/>
                              </a:cubicBezTo>
                              <a:cubicBezTo>
                                <a:pt x="762285" y="6815"/>
                                <a:pt x="1006267" y="-19129"/>
                                <a:pt x="1154722" y="0"/>
                              </a:cubicBezTo>
                              <a:cubicBezTo>
                                <a:pt x="1303178" y="19129"/>
                                <a:pt x="1496850" y="17759"/>
                                <a:pt x="1684978" y="0"/>
                              </a:cubicBezTo>
                              <a:cubicBezTo>
                                <a:pt x="1873106" y="-17759"/>
                                <a:pt x="2053670" y="15262"/>
                                <a:pt x="2215233" y="0"/>
                              </a:cubicBezTo>
                              <a:cubicBezTo>
                                <a:pt x="2259586" y="-8350"/>
                                <a:pt x="2314523" y="44364"/>
                                <a:pt x="2309444" y="94211"/>
                              </a:cubicBezTo>
                              <a:cubicBezTo>
                                <a:pt x="2311272" y="269611"/>
                                <a:pt x="2321038" y="337041"/>
                                <a:pt x="2309444" y="519579"/>
                              </a:cubicBezTo>
                              <a:cubicBezTo>
                                <a:pt x="2297850" y="702117"/>
                                <a:pt x="2294836" y="738170"/>
                                <a:pt x="2309444" y="928265"/>
                              </a:cubicBezTo>
                              <a:cubicBezTo>
                                <a:pt x="2313283" y="983666"/>
                                <a:pt x="2276049" y="1019509"/>
                                <a:pt x="2215233" y="1022476"/>
                              </a:cubicBezTo>
                              <a:cubicBezTo>
                                <a:pt x="2120445" y="1037405"/>
                                <a:pt x="1974228" y="1033631"/>
                                <a:pt x="1748608" y="1022476"/>
                              </a:cubicBezTo>
                              <a:cubicBezTo>
                                <a:pt x="1522989" y="1011321"/>
                                <a:pt x="1366419" y="997813"/>
                                <a:pt x="1197142" y="1022476"/>
                              </a:cubicBezTo>
                              <a:cubicBezTo>
                                <a:pt x="1027865" y="1047139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A297B671-683F-46FE-BE23-59CCF737D810}"/>
                </a:ext>
              </a:extLst>
            </p:cNvPr>
            <p:cNvSpPr/>
            <p:nvPr/>
          </p:nvSpPr>
          <p:spPr>
            <a:xfrm>
              <a:off x="6168394" y="2422504"/>
              <a:ext cx="888148" cy="88814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rgbClr val="F110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662FC2-091F-4B42-A42C-88D81FC33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1374" t="52047"/>
            <a:stretch/>
          </p:blipFill>
          <p:spPr>
            <a:xfrm>
              <a:off x="6211734" y="2527786"/>
              <a:ext cx="870420" cy="858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7849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42"/>
          <p:cNvSpPr/>
          <p:nvPr/>
        </p:nvSpPr>
        <p:spPr>
          <a:xfrm>
            <a:off x="-123675" y="4748575"/>
            <a:ext cx="9401175" cy="428625"/>
          </a:xfrm>
          <a:custGeom>
            <a:avLst/>
            <a:gdLst/>
            <a:ahLst/>
            <a:cxnLst/>
            <a:rect l="l" t="t" r="r" b="b"/>
            <a:pathLst>
              <a:path w="376047" h="17145" extrusionOk="0">
                <a:moveTo>
                  <a:pt x="373761" y="1524"/>
                </a:moveTo>
                <a:lnTo>
                  <a:pt x="0" y="0"/>
                </a:lnTo>
                <a:lnTo>
                  <a:pt x="4572" y="17145"/>
                </a:lnTo>
                <a:lnTo>
                  <a:pt x="376047" y="163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BED035-5051-4F58-BA87-B9878B1CE336}"/>
              </a:ext>
            </a:extLst>
          </p:cNvPr>
          <p:cNvSpPr/>
          <p:nvPr/>
        </p:nvSpPr>
        <p:spPr>
          <a:xfrm>
            <a:off x="626533" y="141366"/>
            <a:ext cx="8062991" cy="704834"/>
          </a:xfrm>
          <a:custGeom>
            <a:avLst/>
            <a:gdLst>
              <a:gd name="connsiteX0" fmla="*/ 0 w 8062991"/>
              <a:gd name="connsiteY0" fmla="*/ 117475 h 704834"/>
              <a:gd name="connsiteX1" fmla="*/ 117475 w 8062991"/>
              <a:gd name="connsiteY1" fmla="*/ 0 h 704834"/>
              <a:gd name="connsiteX2" fmla="*/ 7945516 w 8062991"/>
              <a:gd name="connsiteY2" fmla="*/ 0 h 704834"/>
              <a:gd name="connsiteX3" fmla="*/ 8062991 w 8062991"/>
              <a:gd name="connsiteY3" fmla="*/ 117475 h 704834"/>
              <a:gd name="connsiteX4" fmla="*/ 8062991 w 8062991"/>
              <a:gd name="connsiteY4" fmla="*/ 587359 h 704834"/>
              <a:gd name="connsiteX5" fmla="*/ 7945516 w 8062991"/>
              <a:gd name="connsiteY5" fmla="*/ 704834 h 704834"/>
              <a:gd name="connsiteX6" fmla="*/ 117475 w 8062991"/>
              <a:gd name="connsiteY6" fmla="*/ 704834 h 704834"/>
              <a:gd name="connsiteX7" fmla="*/ 0 w 8062991"/>
              <a:gd name="connsiteY7" fmla="*/ 587359 h 704834"/>
              <a:gd name="connsiteX8" fmla="*/ 0 w 8062991"/>
              <a:gd name="connsiteY8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2991" h="704834" fill="none" extrusionOk="0">
                <a:moveTo>
                  <a:pt x="0" y="117475"/>
                </a:moveTo>
                <a:cubicBezTo>
                  <a:pt x="1778" y="52110"/>
                  <a:pt x="51305" y="-4013"/>
                  <a:pt x="117475" y="0"/>
                </a:cubicBezTo>
                <a:cubicBezTo>
                  <a:pt x="2212760" y="90994"/>
                  <a:pt x="6275072" y="-120306"/>
                  <a:pt x="7945516" y="0"/>
                </a:cubicBezTo>
                <a:cubicBezTo>
                  <a:pt x="8008677" y="405"/>
                  <a:pt x="8062534" y="61428"/>
                  <a:pt x="8062991" y="117475"/>
                </a:cubicBezTo>
                <a:cubicBezTo>
                  <a:pt x="8049941" y="176326"/>
                  <a:pt x="8062687" y="472799"/>
                  <a:pt x="8062991" y="587359"/>
                </a:cubicBezTo>
                <a:cubicBezTo>
                  <a:pt x="8061746" y="652396"/>
                  <a:pt x="8009014" y="704497"/>
                  <a:pt x="7945516" y="704834"/>
                </a:cubicBezTo>
                <a:cubicBezTo>
                  <a:pt x="5161512" y="829870"/>
                  <a:pt x="3911386" y="865801"/>
                  <a:pt x="117475" y="704834"/>
                </a:cubicBezTo>
                <a:cubicBezTo>
                  <a:pt x="49725" y="693101"/>
                  <a:pt x="-2997" y="659508"/>
                  <a:pt x="0" y="587359"/>
                </a:cubicBezTo>
                <a:cubicBezTo>
                  <a:pt x="-30546" y="500352"/>
                  <a:pt x="-17073" y="301537"/>
                  <a:pt x="0" y="117475"/>
                </a:cubicBezTo>
                <a:close/>
              </a:path>
              <a:path w="8062991" h="704834" stroke="0" extrusionOk="0">
                <a:moveTo>
                  <a:pt x="0" y="117475"/>
                </a:moveTo>
                <a:cubicBezTo>
                  <a:pt x="10117" y="57257"/>
                  <a:pt x="53335" y="8227"/>
                  <a:pt x="117475" y="0"/>
                </a:cubicBezTo>
                <a:cubicBezTo>
                  <a:pt x="1901332" y="127358"/>
                  <a:pt x="5618453" y="146492"/>
                  <a:pt x="7945516" y="0"/>
                </a:cubicBezTo>
                <a:cubicBezTo>
                  <a:pt x="8007473" y="-3033"/>
                  <a:pt x="8061588" y="56806"/>
                  <a:pt x="8062991" y="117475"/>
                </a:cubicBezTo>
                <a:cubicBezTo>
                  <a:pt x="8086513" y="262496"/>
                  <a:pt x="8070160" y="519726"/>
                  <a:pt x="8062991" y="587359"/>
                </a:cubicBezTo>
                <a:cubicBezTo>
                  <a:pt x="8061317" y="659713"/>
                  <a:pt x="8001265" y="709364"/>
                  <a:pt x="7945516" y="704834"/>
                </a:cubicBezTo>
                <a:cubicBezTo>
                  <a:pt x="5381116" y="769149"/>
                  <a:pt x="3573259" y="767368"/>
                  <a:pt x="117475" y="704834"/>
                </a:cubicBezTo>
                <a:cubicBezTo>
                  <a:pt x="51293" y="694763"/>
                  <a:pt x="-148" y="654421"/>
                  <a:pt x="0" y="587359"/>
                </a:cubicBezTo>
                <a:cubicBezTo>
                  <a:pt x="25543" y="414900"/>
                  <a:pt x="33674" y="320490"/>
                  <a:pt x="0" y="117475"/>
                </a:cubicBezTo>
                <a:close/>
              </a:path>
            </a:pathLst>
          </a:custGeom>
          <a:solidFill>
            <a:srgbClr val="FEE4A7"/>
          </a:solidFill>
          <a:ln>
            <a:solidFill>
              <a:srgbClr val="F9A92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7896711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9" name="Google Shape;1729;p42"/>
          <p:cNvSpPr txBox="1">
            <a:spLocks noGrp="1"/>
          </p:cNvSpPr>
          <p:nvPr>
            <p:ph type="title"/>
          </p:nvPr>
        </p:nvSpPr>
        <p:spPr>
          <a:xfrm>
            <a:off x="748140" y="243101"/>
            <a:ext cx="798701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 dirty="0" smtClean="0">
                <a:latin typeface="#9Slide05 Atlantika" pitchFamily="2" charset="0"/>
              </a:rPr>
              <a:t>Bài 2: </a:t>
            </a:r>
            <a:r>
              <a:rPr lang="en" sz="4000" dirty="0" smtClean="0">
                <a:latin typeface="#9Slide05 Atlantika" pitchFamily="2" charset="0"/>
              </a:rPr>
              <a:t>Viết </a:t>
            </a:r>
            <a:r>
              <a:rPr lang="en" sz="4000" dirty="0">
                <a:latin typeface="#9Slide05 Atlantika" pitchFamily="2" charset="0"/>
              </a:rPr>
              <a:t>số thập phân dưới dạng tỉ số phần trăm</a:t>
            </a:r>
            <a:endParaRPr sz="4000" dirty="0">
              <a:latin typeface="#9Slide05 Atlantika" pitchFamily="2" charset="0"/>
            </a:endParaRPr>
          </a:p>
        </p:txBody>
      </p:sp>
      <p:grpSp>
        <p:nvGrpSpPr>
          <p:cNvPr id="1731" name="Google Shape;1731;p42"/>
          <p:cNvGrpSpPr/>
          <p:nvPr/>
        </p:nvGrpSpPr>
        <p:grpSpPr>
          <a:xfrm>
            <a:off x="5008156" y="815801"/>
            <a:ext cx="4403774" cy="4018429"/>
            <a:chOff x="4798150" y="999550"/>
            <a:chExt cx="3717340" cy="3553505"/>
          </a:xfrm>
        </p:grpSpPr>
        <p:sp>
          <p:nvSpPr>
            <p:cNvPr id="1732" name="Google Shape;1732;p42"/>
            <p:cNvSpPr/>
            <p:nvPr/>
          </p:nvSpPr>
          <p:spPr>
            <a:xfrm flipH="1">
              <a:off x="5620671" y="4244609"/>
              <a:ext cx="353649" cy="301709"/>
            </a:xfrm>
            <a:custGeom>
              <a:avLst/>
              <a:gdLst/>
              <a:ahLst/>
              <a:cxnLst/>
              <a:rect l="l" t="t" r="r" b="b"/>
              <a:pathLst>
                <a:path w="1995" h="1702" extrusionOk="0">
                  <a:moveTo>
                    <a:pt x="1995" y="1"/>
                  </a:moveTo>
                  <a:lnTo>
                    <a:pt x="1995" y="1"/>
                  </a:lnTo>
                  <a:cubicBezTo>
                    <a:pt x="1758" y="256"/>
                    <a:pt x="1390" y="1059"/>
                    <a:pt x="1390" y="1059"/>
                  </a:cubicBezTo>
                  <a:cubicBezTo>
                    <a:pt x="1465" y="804"/>
                    <a:pt x="1324" y="360"/>
                    <a:pt x="1324" y="360"/>
                  </a:cubicBezTo>
                  <a:cubicBezTo>
                    <a:pt x="1324" y="690"/>
                    <a:pt x="1050" y="1201"/>
                    <a:pt x="1050" y="1201"/>
                  </a:cubicBezTo>
                  <a:cubicBezTo>
                    <a:pt x="1154" y="709"/>
                    <a:pt x="1002" y="67"/>
                    <a:pt x="1002" y="67"/>
                  </a:cubicBezTo>
                  <a:cubicBezTo>
                    <a:pt x="1002" y="511"/>
                    <a:pt x="700" y="1087"/>
                    <a:pt x="700" y="1087"/>
                  </a:cubicBezTo>
                  <a:cubicBezTo>
                    <a:pt x="738" y="691"/>
                    <a:pt x="539" y="379"/>
                    <a:pt x="539" y="379"/>
                  </a:cubicBezTo>
                  <a:lnTo>
                    <a:pt x="539" y="379"/>
                  </a:lnTo>
                  <a:cubicBezTo>
                    <a:pt x="624" y="757"/>
                    <a:pt x="341" y="1456"/>
                    <a:pt x="341" y="1456"/>
                  </a:cubicBezTo>
                  <a:cubicBezTo>
                    <a:pt x="398" y="1314"/>
                    <a:pt x="379" y="946"/>
                    <a:pt x="379" y="946"/>
                  </a:cubicBezTo>
                  <a:lnTo>
                    <a:pt x="379" y="946"/>
                  </a:lnTo>
                  <a:cubicBezTo>
                    <a:pt x="284" y="1352"/>
                    <a:pt x="1" y="1692"/>
                    <a:pt x="1" y="1692"/>
                  </a:cubicBezTo>
                  <a:lnTo>
                    <a:pt x="1664" y="1702"/>
                  </a:lnTo>
                  <a:cubicBezTo>
                    <a:pt x="1579" y="1069"/>
                    <a:pt x="1995" y="1"/>
                    <a:pt x="199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2"/>
            <p:cNvSpPr/>
            <p:nvPr/>
          </p:nvSpPr>
          <p:spPr>
            <a:xfrm flipH="1">
              <a:off x="5830024" y="4093932"/>
              <a:ext cx="392293" cy="452387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7" y="369"/>
                    <a:pt x="1551" y="1588"/>
                    <a:pt x="1551" y="1588"/>
                  </a:cubicBezTo>
                  <a:cubicBezTo>
                    <a:pt x="1636" y="1219"/>
                    <a:pt x="1466" y="539"/>
                    <a:pt x="1466" y="539"/>
                  </a:cubicBezTo>
                  <a:cubicBezTo>
                    <a:pt x="1466" y="1040"/>
                    <a:pt x="1163" y="1796"/>
                    <a:pt x="1163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85" y="1635"/>
                    <a:pt x="785" y="1635"/>
                  </a:cubicBezTo>
                  <a:cubicBezTo>
                    <a:pt x="83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45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4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2"/>
            <p:cNvSpPr/>
            <p:nvPr/>
          </p:nvSpPr>
          <p:spPr>
            <a:xfrm flipH="1">
              <a:off x="7424763" y="409393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8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4" y="1437"/>
                  </a:cubicBezTo>
                  <a:lnTo>
                    <a:pt x="2364" y="1437"/>
                  </a:lnTo>
                  <a:cubicBezTo>
                    <a:pt x="2364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2"/>
            <p:cNvSpPr/>
            <p:nvPr/>
          </p:nvSpPr>
          <p:spPr>
            <a:xfrm flipH="1">
              <a:off x="7287381" y="1368089"/>
              <a:ext cx="261470" cy="308445"/>
            </a:xfrm>
            <a:custGeom>
              <a:avLst/>
              <a:gdLst/>
              <a:ahLst/>
              <a:cxnLst/>
              <a:rect l="l" t="t" r="r" b="b"/>
              <a:pathLst>
                <a:path w="1475" h="1740" extrusionOk="0">
                  <a:moveTo>
                    <a:pt x="1418" y="1"/>
                  </a:moveTo>
                  <a:cubicBezTo>
                    <a:pt x="1295" y="341"/>
                    <a:pt x="671" y="936"/>
                    <a:pt x="501" y="1031"/>
                  </a:cubicBezTo>
                  <a:cubicBezTo>
                    <a:pt x="359" y="1125"/>
                    <a:pt x="0" y="1740"/>
                    <a:pt x="0" y="1740"/>
                  </a:cubicBezTo>
                  <a:lnTo>
                    <a:pt x="218" y="1711"/>
                  </a:lnTo>
                  <a:cubicBezTo>
                    <a:pt x="218" y="1711"/>
                    <a:pt x="407" y="1248"/>
                    <a:pt x="567" y="1144"/>
                  </a:cubicBezTo>
                  <a:cubicBezTo>
                    <a:pt x="105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2"/>
            <p:cNvSpPr/>
            <p:nvPr/>
          </p:nvSpPr>
          <p:spPr>
            <a:xfrm flipH="1">
              <a:off x="6741219" y="1538621"/>
              <a:ext cx="698788" cy="102638"/>
            </a:xfrm>
            <a:custGeom>
              <a:avLst/>
              <a:gdLst/>
              <a:ahLst/>
              <a:cxnLst/>
              <a:rect l="l" t="t" r="r" b="b"/>
              <a:pathLst>
                <a:path w="3942" h="579" extrusionOk="0">
                  <a:moveTo>
                    <a:pt x="3765" y="0"/>
                  </a:moveTo>
                  <a:cubicBezTo>
                    <a:pt x="3364" y="0"/>
                    <a:pt x="2367" y="35"/>
                    <a:pt x="1636" y="353"/>
                  </a:cubicBezTo>
                  <a:cubicBezTo>
                    <a:pt x="1530" y="393"/>
                    <a:pt x="1334" y="406"/>
                    <a:pt x="1126" y="406"/>
                  </a:cubicBezTo>
                  <a:cubicBezTo>
                    <a:pt x="780" y="406"/>
                    <a:pt x="401" y="371"/>
                    <a:pt x="355" y="371"/>
                  </a:cubicBezTo>
                  <a:cubicBezTo>
                    <a:pt x="351" y="371"/>
                    <a:pt x="350" y="371"/>
                    <a:pt x="350" y="371"/>
                  </a:cubicBezTo>
                  <a:lnTo>
                    <a:pt x="1" y="570"/>
                  </a:lnTo>
                  <a:cubicBezTo>
                    <a:pt x="1" y="570"/>
                    <a:pt x="265" y="579"/>
                    <a:pt x="586" y="579"/>
                  </a:cubicBezTo>
                  <a:cubicBezTo>
                    <a:pt x="1002" y="579"/>
                    <a:pt x="1514" y="564"/>
                    <a:pt x="1664" y="494"/>
                  </a:cubicBezTo>
                  <a:cubicBezTo>
                    <a:pt x="1909" y="372"/>
                    <a:pt x="2964" y="73"/>
                    <a:pt x="3625" y="73"/>
                  </a:cubicBezTo>
                  <a:cubicBezTo>
                    <a:pt x="3729" y="73"/>
                    <a:pt x="3824" y="81"/>
                    <a:pt x="3904" y="97"/>
                  </a:cubicBezTo>
                  <a:lnTo>
                    <a:pt x="3942" y="3"/>
                  </a:lnTo>
                  <a:cubicBezTo>
                    <a:pt x="3942" y="3"/>
                    <a:pt x="3876" y="0"/>
                    <a:pt x="3765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2"/>
            <p:cNvSpPr/>
            <p:nvPr/>
          </p:nvSpPr>
          <p:spPr>
            <a:xfrm flipH="1">
              <a:off x="7221969" y="154571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52" y="1286"/>
                  </a:moveTo>
                  <a:lnTo>
                    <a:pt x="152" y="1286"/>
                  </a:lnTo>
                  <a:cubicBezTo>
                    <a:pt x="152" y="1286"/>
                    <a:pt x="152" y="1286"/>
                    <a:pt x="152" y="1286"/>
                  </a:cubicBezTo>
                  <a:lnTo>
                    <a:pt x="152" y="1286"/>
                  </a:lnTo>
                  <a:lnTo>
                    <a:pt x="152" y="1286"/>
                  </a:lnTo>
                  <a:close/>
                  <a:moveTo>
                    <a:pt x="3393" y="1"/>
                  </a:moveTo>
                  <a:cubicBezTo>
                    <a:pt x="3393" y="1"/>
                    <a:pt x="1976" y="322"/>
                    <a:pt x="1191" y="984"/>
                  </a:cubicBezTo>
                  <a:cubicBezTo>
                    <a:pt x="971" y="1169"/>
                    <a:pt x="250" y="1288"/>
                    <a:pt x="161" y="1288"/>
                  </a:cubicBezTo>
                  <a:cubicBezTo>
                    <a:pt x="154" y="1288"/>
                    <a:pt x="151" y="1287"/>
                    <a:pt x="152" y="1286"/>
                  </a:cubicBezTo>
                  <a:lnTo>
                    <a:pt x="152" y="1286"/>
                  </a:lnTo>
                  <a:lnTo>
                    <a:pt x="0" y="1645"/>
                  </a:lnTo>
                  <a:cubicBezTo>
                    <a:pt x="0" y="1645"/>
                    <a:pt x="1134" y="1324"/>
                    <a:pt x="1342" y="1125"/>
                  </a:cubicBezTo>
                  <a:cubicBezTo>
                    <a:pt x="1569" y="908"/>
                    <a:pt x="2779" y="142"/>
                    <a:pt x="3374" y="95"/>
                  </a:cubicBezTo>
                  <a:lnTo>
                    <a:pt x="3393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2"/>
            <p:cNvSpPr/>
            <p:nvPr/>
          </p:nvSpPr>
          <p:spPr>
            <a:xfrm flipH="1">
              <a:off x="7498506" y="1927723"/>
              <a:ext cx="407183" cy="728924"/>
            </a:xfrm>
            <a:custGeom>
              <a:avLst/>
              <a:gdLst/>
              <a:ahLst/>
              <a:cxnLst/>
              <a:rect l="l" t="t" r="r" b="b"/>
              <a:pathLst>
                <a:path w="2297" h="4112" extrusionOk="0">
                  <a:moveTo>
                    <a:pt x="2259" y="0"/>
                  </a:moveTo>
                  <a:cubicBezTo>
                    <a:pt x="2259" y="0"/>
                    <a:pt x="1163" y="1286"/>
                    <a:pt x="78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7" y="567"/>
                    <a:pt x="229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2"/>
            <p:cNvSpPr/>
            <p:nvPr/>
          </p:nvSpPr>
          <p:spPr>
            <a:xfrm flipH="1">
              <a:off x="7915617" y="151894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52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2"/>
            <p:cNvSpPr/>
            <p:nvPr/>
          </p:nvSpPr>
          <p:spPr>
            <a:xfrm flipH="1">
              <a:off x="7560373" y="123584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5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2"/>
            <p:cNvSpPr/>
            <p:nvPr/>
          </p:nvSpPr>
          <p:spPr>
            <a:xfrm flipH="1">
              <a:off x="5337575" y="2125376"/>
              <a:ext cx="683721" cy="1339079"/>
            </a:xfrm>
            <a:custGeom>
              <a:avLst/>
              <a:gdLst/>
              <a:ahLst/>
              <a:cxnLst/>
              <a:rect l="l" t="t" r="r" b="b"/>
              <a:pathLst>
                <a:path w="3857" h="7554" extrusionOk="0">
                  <a:moveTo>
                    <a:pt x="1522" y="0"/>
                  </a:moveTo>
                  <a:cubicBezTo>
                    <a:pt x="1309" y="0"/>
                    <a:pt x="298" y="541"/>
                    <a:pt x="1" y="653"/>
                  </a:cubicBezTo>
                  <a:lnTo>
                    <a:pt x="842" y="7032"/>
                  </a:lnTo>
                  <a:cubicBezTo>
                    <a:pt x="842" y="7032"/>
                    <a:pt x="2030" y="7553"/>
                    <a:pt x="2363" y="7553"/>
                  </a:cubicBezTo>
                  <a:cubicBezTo>
                    <a:pt x="2400" y="7553"/>
                    <a:pt x="2426" y="7547"/>
                    <a:pt x="2439" y="7533"/>
                  </a:cubicBezTo>
                  <a:cubicBezTo>
                    <a:pt x="2572" y="7391"/>
                    <a:pt x="3857" y="5094"/>
                    <a:pt x="3847" y="4669"/>
                  </a:cubicBezTo>
                  <a:cubicBezTo>
                    <a:pt x="3819" y="4244"/>
                    <a:pt x="1721" y="29"/>
                    <a:pt x="1532" y="1"/>
                  </a:cubicBezTo>
                  <a:cubicBezTo>
                    <a:pt x="1529" y="0"/>
                    <a:pt x="1525" y="0"/>
                    <a:pt x="1522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2"/>
            <p:cNvSpPr/>
            <p:nvPr/>
          </p:nvSpPr>
          <p:spPr>
            <a:xfrm flipH="1">
              <a:off x="5352643" y="2147003"/>
              <a:ext cx="643481" cy="1302030"/>
            </a:xfrm>
            <a:custGeom>
              <a:avLst/>
              <a:gdLst/>
              <a:ahLst/>
              <a:cxnLst/>
              <a:rect l="l" t="t" r="r" b="b"/>
              <a:pathLst>
                <a:path w="3630" h="7345" extrusionOk="0">
                  <a:moveTo>
                    <a:pt x="1432" y="0"/>
                  </a:moveTo>
                  <a:cubicBezTo>
                    <a:pt x="1218" y="0"/>
                    <a:pt x="277" y="524"/>
                    <a:pt x="1" y="625"/>
                  </a:cubicBezTo>
                  <a:lnTo>
                    <a:pt x="795" y="6844"/>
                  </a:lnTo>
                  <a:cubicBezTo>
                    <a:pt x="795" y="6844"/>
                    <a:pt x="1919" y="7344"/>
                    <a:pt x="2228" y="7344"/>
                  </a:cubicBezTo>
                  <a:cubicBezTo>
                    <a:pt x="2261" y="7344"/>
                    <a:pt x="2285" y="7338"/>
                    <a:pt x="2297" y="7326"/>
                  </a:cubicBezTo>
                  <a:cubicBezTo>
                    <a:pt x="2411" y="7193"/>
                    <a:pt x="3630" y="4954"/>
                    <a:pt x="3620" y="4538"/>
                  </a:cubicBezTo>
                  <a:cubicBezTo>
                    <a:pt x="3611" y="4150"/>
                    <a:pt x="1626" y="20"/>
                    <a:pt x="1447" y="1"/>
                  </a:cubicBezTo>
                  <a:cubicBezTo>
                    <a:pt x="1442" y="1"/>
                    <a:pt x="1437" y="0"/>
                    <a:pt x="143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2"/>
            <p:cNvSpPr/>
            <p:nvPr/>
          </p:nvSpPr>
          <p:spPr>
            <a:xfrm flipH="1">
              <a:off x="5365938" y="2147003"/>
              <a:ext cx="631781" cy="770936"/>
            </a:xfrm>
            <a:custGeom>
              <a:avLst/>
              <a:gdLst/>
              <a:ahLst/>
              <a:cxnLst/>
              <a:rect l="l" t="t" r="r" b="b"/>
              <a:pathLst>
                <a:path w="3564" h="4349" extrusionOk="0">
                  <a:moveTo>
                    <a:pt x="1422" y="0"/>
                  </a:moveTo>
                  <a:cubicBezTo>
                    <a:pt x="1218" y="0"/>
                    <a:pt x="277" y="524"/>
                    <a:pt x="0" y="625"/>
                  </a:cubicBezTo>
                  <a:lnTo>
                    <a:pt x="104" y="1504"/>
                  </a:lnTo>
                  <a:cubicBezTo>
                    <a:pt x="1068" y="1721"/>
                    <a:pt x="2070" y="2364"/>
                    <a:pt x="2883" y="3347"/>
                  </a:cubicBezTo>
                  <a:cubicBezTo>
                    <a:pt x="3157" y="3659"/>
                    <a:pt x="3384" y="4008"/>
                    <a:pt x="3563" y="4349"/>
                  </a:cubicBezTo>
                  <a:cubicBezTo>
                    <a:pt x="3261" y="3423"/>
                    <a:pt x="1607" y="11"/>
                    <a:pt x="1437" y="1"/>
                  </a:cubicBezTo>
                  <a:cubicBezTo>
                    <a:pt x="1433" y="1"/>
                    <a:pt x="1428" y="0"/>
                    <a:pt x="14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2"/>
            <p:cNvSpPr/>
            <p:nvPr/>
          </p:nvSpPr>
          <p:spPr>
            <a:xfrm flipH="1">
              <a:off x="6092912" y="2903580"/>
              <a:ext cx="661031" cy="1649474"/>
            </a:xfrm>
            <a:custGeom>
              <a:avLst/>
              <a:gdLst/>
              <a:ahLst/>
              <a:cxnLst/>
              <a:rect l="l" t="t" r="r" b="b"/>
              <a:pathLst>
                <a:path w="3729" h="9305" extrusionOk="0">
                  <a:moveTo>
                    <a:pt x="2646" y="1"/>
                  </a:moveTo>
                  <a:cubicBezTo>
                    <a:pt x="1544" y="1"/>
                    <a:pt x="1" y="1591"/>
                    <a:pt x="1006" y="4211"/>
                  </a:cubicBezTo>
                  <a:cubicBezTo>
                    <a:pt x="1790" y="6224"/>
                    <a:pt x="2130" y="8586"/>
                    <a:pt x="2216" y="9304"/>
                  </a:cubicBezTo>
                  <a:lnTo>
                    <a:pt x="3690" y="9304"/>
                  </a:lnTo>
                  <a:cubicBezTo>
                    <a:pt x="3690" y="9304"/>
                    <a:pt x="3217" y="3833"/>
                    <a:pt x="3567" y="1546"/>
                  </a:cubicBezTo>
                  <a:cubicBezTo>
                    <a:pt x="3728" y="484"/>
                    <a:pt x="3254" y="1"/>
                    <a:pt x="2646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2"/>
            <p:cNvSpPr/>
            <p:nvPr/>
          </p:nvSpPr>
          <p:spPr>
            <a:xfrm flipH="1">
              <a:off x="6994317" y="2506856"/>
              <a:ext cx="651990" cy="2046199"/>
            </a:xfrm>
            <a:custGeom>
              <a:avLst/>
              <a:gdLst/>
              <a:ahLst/>
              <a:cxnLst/>
              <a:rect l="l" t="t" r="r" b="b"/>
              <a:pathLst>
                <a:path w="3678" h="11543" extrusionOk="0">
                  <a:moveTo>
                    <a:pt x="1212" y="1"/>
                  </a:moveTo>
                  <a:cubicBezTo>
                    <a:pt x="1059" y="1"/>
                    <a:pt x="901" y="63"/>
                    <a:pt x="738" y="202"/>
                  </a:cubicBezTo>
                  <a:cubicBezTo>
                    <a:pt x="738" y="202"/>
                    <a:pt x="1" y="3018"/>
                    <a:pt x="851" y="6439"/>
                  </a:cubicBezTo>
                  <a:cubicBezTo>
                    <a:pt x="1702" y="9870"/>
                    <a:pt x="1664" y="10597"/>
                    <a:pt x="1693" y="11542"/>
                  </a:cubicBezTo>
                  <a:lnTo>
                    <a:pt x="3422" y="11542"/>
                  </a:lnTo>
                  <a:cubicBezTo>
                    <a:pt x="3431" y="11542"/>
                    <a:pt x="2581" y="7904"/>
                    <a:pt x="3677" y="5929"/>
                  </a:cubicBezTo>
                  <a:cubicBezTo>
                    <a:pt x="3677" y="5929"/>
                    <a:pt x="2698" y="1"/>
                    <a:pt x="1212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2"/>
            <p:cNvSpPr/>
            <p:nvPr/>
          </p:nvSpPr>
          <p:spPr>
            <a:xfrm flipH="1">
              <a:off x="6052141" y="2192915"/>
              <a:ext cx="1955970" cy="1595762"/>
            </a:xfrm>
            <a:custGeom>
              <a:avLst/>
              <a:gdLst/>
              <a:ahLst/>
              <a:cxnLst/>
              <a:rect l="l" t="t" r="r" b="b"/>
              <a:pathLst>
                <a:path w="11034" h="9002" extrusionOk="0">
                  <a:moveTo>
                    <a:pt x="5228" y="1"/>
                  </a:moveTo>
                  <a:cubicBezTo>
                    <a:pt x="5021" y="1"/>
                    <a:pt x="4809" y="22"/>
                    <a:pt x="4594" y="73"/>
                  </a:cubicBezTo>
                  <a:cubicBezTo>
                    <a:pt x="4082" y="193"/>
                    <a:pt x="3616" y="224"/>
                    <a:pt x="3195" y="224"/>
                  </a:cubicBezTo>
                  <a:cubicBezTo>
                    <a:pt x="2712" y="224"/>
                    <a:pt x="2289" y="183"/>
                    <a:pt x="1927" y="183"/>
                  </a:cubicBezTo>
                  <a:cubicBezTo>
                    <a:pt x="1202" y="183"/>
                    <a:pt x="717" y="349"/>
                    <a:pt x="473" y="1349"/>
                  </a:cubicBezTo>
                  <a:cubicBezTo>
                    <a:pt x="76" y="2975"/>
                    <a:pt x="1" y="3466"/>
                    <a:pt x="48" y="4572"/>
                  </a:cubicBezTo>
                  <a:cubicBezTo>
                    <a:pt x="86" y="5687"/>
                    <a:pt x="1267" y="7577"/>
                    <a:pt x="2306" y="7974"/>
                  </a:cubicBezTo>
                  <a:cubicBezTo>
                    <a:pt x="3165" y="8317"/>
                    <a:pt x="5246" y="9002"/>
                    <a:pt x="6611" y="9002"/>
                  </a:cubicBezTo>
                  <a:cubicBezTo>
                    <a:pt x="6900" y="9002"/>
                    <a:pt x="7156" y="8971"/>
                    <a:pt x="7363" y="8900"/>
                  </a:cubicBezTo>
                  <a:cubicBezTo>
                    <a:pt x="8544" y="8484"/>
                    <a:pt x="10689" y="8116"/>
                    <a:pt x="10869" y="5082"/>
                  </a:cubicBezTo>
                  <a:cubicBezTo>
                    <a:pt x="11034" y="2298"/>
                    <a:pt x="10164" y="541"/>
                    <a:pt x="9077" y="541"/>
                  </a:cubicBezTo>
                  <a:cubicBezTo>
                    <a:pt x="8980" y="541"/>
                    <a:pt x="8880" y="555"/>
                    <a:pt x="8780" y="584"/>
                  </a:cubicBezTo>
                  <a:cubicBezTo>
                    <a:pt x="8626" y="628"/>
                    <a:pt x="8470" y="646"/>
                    <a:pt x="8311" y="646"/>
                  </a:cubicBezTo>
                  <a:cubicBezTo>
                    <a:pt x="7382" y="646"/>
                    <a:pt x="6364" y="1"/>
                    <a:pt x="522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2"/>
            <p:cNvSpPr/>
            <p:nvPr/>
          </p:nvSpPr>
          <p:spPr>
            <a:xfrm flipH="1">
              <a:off x="6052141" y="2192915"/>
              <a:ext cx="1858827" cy="1087004"/>
            </a:xfrm>
            <a:custGeom>
              <a:avLst/>
              <a:gdLst/>
              <a:ahLst/>
              <a:cxnLst/>
              <a:rect l="l" t="t" r="r" b="b"/>
              <a:pathLst>
                <a:path w="10486" h="6132" extrusionOk="0">
                  <a:moveTo>
                    <a:pt x="4680" y="1"/>
                  </a:moveTo>
                  <a:cubicBezTo>
                    <a:pt x="4473" y="1"/>
                    <a:pt x="4261" y="22"/>
                    <a:pt x="4046" y="73"/>
                  </a:cubicBezTo>
                  <a:cubicBezTo>
                    <a:pt x="3531" y="195"/>
                    <a:pt x="3062" y="227"/>
                    <a:pt x="2639" y="227"/>
                  </a:cubicBezTo>
                  <a:cubicBezTo>
                    <a:pt x="2156" y="227"/>
                    <a:pt x="1733" y="185"/>
                    <a:pt x="1370" y="185"/>
                  </a:cubicBezTo>
                  <a:cubicBezTo>
                    <a:pt x="717" y="185"/>
                    <a:pt x="260" y="322"/>
                    <a:pt x="1" y="1084"/>
                  </a:cubicBezTo>
                  <a:cubicBezTo>
                    <a:pt x="587" y="35"/>
                    <a:pt x="1947" y="687"/>
                    <a:pt x="3904" y="168"/>
                  </a:cubicBezTo>
                  <a:cubicBezTo>
                    <a:pt x="4074" y="123"/>
                    <a:pt x="4236" y="103"/>
                    <a:pt x="4390" y="103"/>
                  </a:cubicBezTo>
                  <a:cubicBezTo>
                    <a:pt x="5526" y="103"/>
                    <a:pt x="6243" y="1176"/>
                    <a:pt x="7148" y="1176"/>
                  </a:cubicBezTo>
                  <a:cubicBezTo>
                    <a:pt x="7260" y="1176"/>
                    <a:pt x="7376" y="1160"/>
                    <a:pt x="7495" y="1122"/>
                  </a:cubicBezTo>
                  <a:cubicBezTo>
                    <a:pt x="7626" y="1081"/>
                    <a:pt x="7763" y="1061"/>
                    <a:pt x="7902" y="1061"/>
                  </a:cubicBezTo>
                  <a:cubicBezTo>
                    <a:pt x="9046" y="1061"/>
                    <a:pt x="10366" y="2443"/>
                    <a:pt x="10274" y="5148"/>
                  </a:cubicBezTo>
                  <a:cubicBezTo>
                    <a:pt x="10264" y="5517"/>
                    <a:pt x="10217" y="5838"/>
                    <a:pt x="10160" y="6131"/>
                  </a:cubicBezTo>
                  <a:cubicBezTo>
                    <a:pt x="10236" y="5829"/>
                    <a:pt x="10302" y="5469"/>
                    <a:pt x="10321" y="5073"/>
                  </a:cubicBezTo>
                  <a:cubicBezTo>
                    <a:pt x="10486" y="2297"/>
                    <a:pt x="9616" y="541"/>
                    <a:pt x="8529" y="541"/>
                  </a:cubicBezTo>
                  <a:cubicBezTo>
                    <a:pt x="8432" y="541"/>
                    <a:pt x="8332" y="555"/>
                    <a:pt x="8232" y="584"/>
                  </a:cubicBezTo>
                  <a:cubicBezTo>
                    <a:pt x="8078" y="628"/>
                    <a:pt x="7922" y="646"/>
                    <a:pt x="7763" y="646"/>
                  </a:cubicBezTo>
                  <a:cubicBezTo>
                    <a:pt x="6834" y="646"/>
                    <a:pt x="5816" y="1"/>
                    <a:pt x="468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2"/>
            <p:cNvSpPr/>
            <p:nvPr/>
          </p:nvSpPr>
          <p:spPr>
            <a:xfrm flipH="1">
              <a:off x="6049482" y="2430276"/>
              <a:ext cx="1936825" cy="1379141"/>
            </a:xfrm>
            <a:custGeom>
              <a:avLst/>
              <a:gdLst/>
              <a:ahLst/>
              <a:cxnLst/>
              <a:rect l="l" t="t" r="r" b="b"/>
              <a:pathLst>
                <a:path w="10926" h="7780" extrusionOk="0">
                  <a:moveTo>
                    <a:pt x="10094" y="1"/>
                  </a:moveTo>
                  <a:cubicBezTo>
                    <a:pt x="9774" y="1994"/>
                    <a:pt x="6249" y="3629"/>
                    <a:pt x="3839" y="3629"/>
                  </a:cubicBezTo>
                  <a:cubicBezTo>
                    <a:pt x="2684" y="3629"/>
                    <a:pt x="1785" y="3254"/>
                    <a:pt x="1616" y="2363"/>
                  </a:cubicBezTo>
                  <a:cubicBezTo>
                    <a:pt x="615" y="2807"/>
                    <a:pt x="520" y="2949"/>
                    <a:pt x="0" y="3337"/>
                  </a:cubicBezTo>
                  <a:cubicBezTo>
                    <a:pt x="29" y="4452"/>
                    <a:pt x="1210" y="6342"/>
                    <a:pt x="2250" y="6758"/>
                  </a:cubicBezTo>
                  <a:cubicBezTo>
                    <a:pt x="3106" y="7092"/>
                    <a:pt x="5179" y="7779"/>
                    <a:pt x="6544" y="7779"/>
                  </a:cubicBezTo>
                  <a:cubicBezTo>
                    <a:pt x="6837" y="7779"/>
                    <a:pt x="7097" y="7748"/>
                    <a:pt x="7306" y="7674"/>
                  </a:cubicBezTo>
                  <a:cubicBezTo>
                    <a:pt x="8487" y="7259"/>
                    <a:pt x="10642" y="6890"/>
                    <a:pt x="10821" y="3856"/>
                  </a:cubicBezTo>
                  <a:cubicBezTo>
                    <a:pt x="10925" y="2089"/>
                    <a:pt x="10613" y="757"/>
                    <a:pt x="1009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2"/>
            <p:cNvSpPr/>
            <p:nvPr/>
          </p:nvSpPr>
          <p:spPr>
            <a:xfrm flipH="1">
              <a:off x="6081390" y="2926093"/>
              <a:ext cx="1856345" cy="903887"/>
            </a:xfrm>
            <a:custGeom>
              <a:avLst/>
              <a:gdLst/>
              <a:ahLst/>
              <a:cxnLst/>
              <a:rect l="l" t="t" r="r" b="b"/>
              <a:pathLst>
                <a:path w="10472" h="5099" extrusionOk="0">
                  <a:moveTo>
                    <a:pt x="9423" y="1"/>
                  </a:moveTo>
                  <a:lnTo>
                    <a:pt x="9423" y="1"/>
                  </a:lnTo>
                  <a:cubicBezTo>
                    <a:pt x="8280" y="1264"/>
                    <a:pt x="7065" y="3348"/>
                    <a:pt x="4422" y="3348"/>
                  </a:cubicBezTo>
                  <a:cubicBezTo>
                    <a:pt x="4376" y="3348"/>
                    <a:pt x="4329" y="3348"/>
                    <a:pt x="4282" y="3346"/>
                  </a:cubicBezTo>
                  <a:cubicBezTo>
                    <a:pt x="2675" y="3299"/>
                    <a:pt x="1002" y="2647"/>
                    <a:pt x="0" y="1674"/>
                  </a:cubicBezTo>
                  <a:lnTo>
                    <a:pt x="0" y="1674"/>
                  </a:lnTo>
                  <a:cubicBezTo>
                    <a:pt x="445" y="2609"/>
                    <a:pt x="1163" y="3677"/>
                    <a:pt x="1862" y="3961"/>
                  </a:cubicBezTo>
                  <a:cubicBezTo>
                    <a:pt x="2740" y="4304"/>
                    <a:pt x="5040" y="5099"/>
                    <a:pt x="6445" y="5099"/>
                  </a:cubicBezTo>
                  <a:cubicBezTo>
                    <a:pt x="6704" y="5099"/>
                    <a:pt x="6933" y="5072"/>
                    <a:pt x="7117" y="5010"/>
                  </a:cubicBezTo>
                  <a:cubicBezTo>
                    <a:pt x="8298" y="4594"/>
                    <a:pt x="10453" y="4008"/>
                    <a:pt x="10472" y="946"/>
                  </a:cubicBezTo>
                  <a:cubicBezTo>
                    <a:pt x="10472" y="823"/>
                    <a:pt x="9413" y="114"/>
                    <a:pt x="9423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2"/>
            <p:cNvSpPr/>
            <p:nvPr/>
          </p:nvSpPr>
          <p:spPr>
            <a:xfrm flipH="1">
              <a:off x="6058168" y="3052840"/>
              <a:ext cx="1559599" cy="787777"/>
            </a:xfrm>
            <a:custGeom>
              <a:avLst/>
              <a:gdLst/>
              <a:ahLst/>
              <a:cxnLst/>
              <a:rect l="l" t="t" r="r" b="b"/>
              <a:pathLst>
                <a:path w="8798" h="4444" extrusionOk="0">
                  <a:moveTo>
                    <a:pt x="7724" y="1"/>
                  </a:moveTo>
                  <a:cubicBezTo>
                    <a:pt x="7532" y="1"/>
                    <a:pt x="7384" y="76"/>
                    <a:pt x="7372" y="240"/>
                  </a:cubicBezTo>
                  <a:cubicBezTo>
                    <a:pt x="7155" y="2641"/>
                    <a:pt x="7344" y="3454"/>
                    <a:pt x="5161" y="4030"/>
                  </a:cubicBezTo>
                  <a:cubicBezTo>
                    <a:pt x="4983" y="4076"/>
                    <a:pt x="4780" y="4096"/>
                    <a:pt x="4557" y="4096"/>
                  </a:cubicBezTo>
                  <a:cubicBezTo>
                    <a:pt x="3180" y="4096"/>
                    <a:pt x="1083" y="3335"/>
                    <a:pt x="1" y="3302"/>
                  </a:cubicBezTo>
                  <a:lnTo>
                    <a:pt x="1" y="3302"/>
                  </a:lnTo>
                  <a:cubicBezTo>
                    <a:pt x="867" y="3652"/>
                    <a:pt x="3240" y="4444"/>
                    <a:pt x="4674" y="4444"/>
                  </a:cubicBezTo>
                  <a:cubicBezTo>
                    <a:pt x="4944" y="4444"/>
                    <a:pt x="5181" y="4416"/>
                    <a:pt x="5368" y="4351"/>
                  </a:cubicBezTo>
                  <a:cubicBezTo>
                    <a:pt x="6455" y="3973"/>
                    <a:pt x="8355" y="3435"/>
                    <a:pt x="8667" y="949"/>
                  </a:cubicBezTo>
                  <a:cubicBezTo>
                    <a:pt x="8797" y="370"/>
                    <a:pt x="8151" y="1"/>
                    <a:pt x="7724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2"/>
            <p:cNvSpPr/>
            <p:nvPr/>
          </p:nvSpPr>
          <p:spPr>
            <a:xfrm flipH="1">
              <a:off x="7456808" y="2984769"/>
              <a:ext cx="226371" cy="630186"/>
            </a:xfrm>
            <a:custGeom>
              <a:avLst/>
              <a:gdLst/>
              <a:ahLst/>
              <a:cxnLst/>
              <a:rect l="l" t="t" r="r" b="b"/>
              <a:pathLst>
                <a:path w="1277" h="3555" extrusionOk="0">
                  <a:moveTo>
                    <a:pt x="1" y="1"/>
                  </a:moveTo>
                  <a:lnTo>
                    <a:pt x="388" y="3469"/>
                  </a:lnTo>
                  <a:lnTo>
                    <a:pt x="1144" y="3554"/>
                  </a:lnTo>
                  <a:cubicBezTo>
                    <a:pt x="1277" y="16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2"/>
            <p:cNvSpPr/>
            <p:nvPr/>
          </p:nvSpPr>
          <p:spPr>
            <a:xfrm flipH="1">
              <a:off x="7480562" y="2615166"/>
              <a:ext cx="673262" cy="1937888"/>
            </a:xfrm>
            <a:custGeom>
              <a:avLst/>
              <a:gdLst/>
              <a:ahLst/>
              <a:cxnLst/>
              <a:rect l="l" t="t" r="r" b="b"/>
              <a:pathLst>
                <a:path w="3798" h="10932" extrusionOk="0">
                  <a:moveTo>
                    <a:pt x="1448" y="0"/>
                  </a:moveTo>
                  <a:cubicBezTo>
                    <a:pt x="1306" y="0"/>
                    <a:pt x="1160" y="53"/>
                    <a:pt x="1012" y="167"/>
                  </a:cubicBezTo>
                  <a:cubicBezTo>
                    <a:pt x="1012" y="167"/>
                    <a:pt x="0" y="2842"/>
                    <a:pt x="671" y="6093"/>
                  </a:cubicBezTo>
                  <a:cubicBezTo>
                    <a:pt x="1342" y="9334"/>
                    <a:pt x="1399" y="10034"/>
                    <a:pt x="1380" y="10931"/>
                  </a:cubicBezTo>
                  <a:lnTo>
                    <a:pt x="3100" y="10931"/>
                  </a:lnTo>
                  <a:cubicBezTo>
                    <a:pt x="3100" y="10931"/>
                    <a:pt x="2486" y="8172"/>
                    <a:pt x="3242" y="6244"/>
                  </a:cubicBezTo>
                  <a:cubicBezTo>
                    <a:pt x="3798" y="4807"/>
                    <a:pt x="2805" y="0"/>
                    <a:pt x="1448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2"/>
            <p:cNvSpPr/>
            <p:nvPr/>
          </p:nvSpPr>
          <p:spPr>
            <a:xfrm flipH="1">
              <a:off x="7547215" y="3462328"/>
              <a:ext cx="487663" cy="1090727"/>
            </a:xfrm>
            <a:custGeom>
              <a:avLst/>
              <a:gdLst/>
              <a:ahLst/>
              <a:cxnLst/>
              <a:rect l="l" t="t" r="r" b="b"/>
              <a:pathLst>
                <a:path w="2751" h="6153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476" y="1616"/>
                    <a:pt x="1890" y="2750"/>
                    <a:pt x="1201" y="2750"/>
                  </a:cubicBezTo>
                  <a:cubicBezTo>
                    <a:pt x="728" y="2750"/>
                    <a:pt x="303" y="2212"/>
                    <a:pt x="0" y="1333"/>
                  </a:cubicBezTo>
                  <a:lnTo>
                    <a:pt x="0" y="1333"/>
                  </a:lnTo>
                  <a:cubicBezTo>
                    <a:pt x="662" y="4555"/>
                    <a:pt x="719" y="5255"/>
                    <a:pt x="709" y="6152"/>
                  </a:cubicBezTo>
                  <a:lnTo>
                    <a:pt x="2429" y="6152"/>
                  </a:lnTo>
                  <a:cubicBezTo>
                    <a:pt x="2429" y="6152"/>
                    <a:pt x="1824" y="3374"/>
                    <a:pt x="2571" y="1465"/>
                  </a:cubicBezTo>
                  <a:cubicBezTo>
                    <a:pt x="2703" y="1115"/>
                    <a:pt x="2750" y="596"/>
                    <a:pt x="272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2"/>
            <p:cNvSpPr/>
            <p:nvPr/>
          </p:nvSpPr>
          <p:spPr>
            <a:xfrm flipH="1">
              <a:off x="6656623" y="2961370"/>
              <a:ext cx="575765" cy="1591685"/>
            </a:xfrm>
            <a:custGeom>
              <a:avLst/>
              <a:gdLst/>
              <a:ahLst/>
              <a:cxnLst/>
              <a:rect l="l" t="t" r="r" b="b"/>
              <a:pathLst>
                <a:path w="3248" h="8979" extrusionOk="0">
                  <a:moveTo>
                    <a:pt x="1360" y="0"/>
                  </a:moveTo>
                  <a:cubicBezTo>
                    <a:pt x="1234" y="0"/>
                    <a:pt x="1102" y="24"/>
                    <a:pt x="964" y="76"/>
                  </a:cubicBezTo>
                  <a:cubicBezTo>
                    <a:pt x="246" y="341"/>
                    <a:pt x="0" y="2023"/>
                    <a:pt x="454" y="3885"/>
                  </a:cubicBezTo>
                  <a:cubicBezTo>
                    <a:pt x="964" y="5954"/>
                    <a:pt x="1342" y="8270"/>
                    <a:pt x="1531" y="8978"/>
                  </a:cubicBezTo>
                  <a:lnTo>
                    <a:pt x="3024" y="8978"/>
                  </a:lnTo>
                  <a:cubicBezTo>
                    <a:pt x="3024" y="8978"/>
                    <a:pt x="2665" y="6143"/>
                    <a:pt x="3024" y="3856"/>
                  </a:cubicBezTo>
                  <a:cubicBezTo>
                    <a:pt x="3248" y="2396"/>
                    <a:pt x="2613" y="0"/>
                    <a:pt x="1360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2"/>
            <p:cNvSpPr/>
            <p:nvPr/>
          </p:nvSpPr>
          <p:spPr>
            <a:xfrm flipH="1">
              <a:off x="6724871" y="2515896"/>
              <a:ext cx="361803" cy="1174397"/>
            </a:xfrm>
            <a:custGeom>
              <a:avLst/>
              <a:gdLst/>
              <a:ahLst/>
              <a:cxnLst/>
              <a:rect l="l" t="t" r="r" b="b"/>
              <a:pathLst>
                <a:path w="2041" h="6625" extrusionOk="0">
                  <a:moveTo>
                    <a:pt x="1505" y="0"/>
                  </a:moveTo>
                  <a:cubicBezTo>
                    <a:pt x="1475" y="0"/>
                    <a:pt x="1443" y="21"/>
                    <a:pt x="1409" y="66"/>
                  </a:cubicBezTo>
                  <a:cubicBezTo>
                    <a:pt x="756" y="916"/>
                    <a:pt x="0" y="3298"/>
                    <a:pt x="104" y="3874"/>
                  </a:cubicBezTo>
                  <a:cubicBezTo>
                    <a:pt x="199" y="4451"/>
                    <a:pt x="1947" y="6624"/>
                    <a:pt x="1947" y="6624"/>
                  </a:cubicBezTo>
                  <a:cubicBezTo>
                    <a:pt x="1947" y="6624"/>
                    <a:pt x="2040" y="0"/>
                    <a:pt x="1505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2"/>
            <p:cNvSpPr/>
            <p:nvPr/>
          </p:nvSpPr>
          <p:spPr>
            <a:xfrm flipH="1">
              <a:off x="6669386" y="3043445"/>
              <a:ext cx="365348" cy="1508015"/>
            </a:xfrm>
            <a:custGeom>
              <a:avLst/>
              <a:gdLst/>
              <a:ahLst/>
              <a:cxnLst/>
              <a:rect l="l" t="t" r="r" b="b"/>
              <a:pathLst>
                <a:path w="2061" h="8507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418" y="681"/>
                    <a:pt x="1598" y="1673"/>
                    <a:pt x="1598" y="2779"/>
                  </a:cubicBezTo>
                  <a:cubicBezTo>
                    <a:pt x="1598" y="4820"/>
                    <a:pt x="993" y="6484"/>
                    <a:pt x="237" y="6484"/>
                  </a:cubicBezTo>
                  <a:cubicBezTo>
                    <a:pt x="152" y="6484"/>
                    <a:pt x="76" y="6465"/>
                    <a:pt x="0" y="6427"/>
                  </a:cubicBezTo>
                  <a:lnTo>
                    <a:pt x="0" y="6427"/>
                  </a:lnTo>
                  <a:cubicBezTo>
                    <a:pt x="189" y="7372"/>
                    <a:pt x="331" y="8147"/>
                    <a:pt x="426" y="8506"/>
                  </a:cubicBezTo>
                  <a:lnTo>
                    <a:pt x="1909" y="8506"/>
                  </a:lnTo>
                  <a:cubicBezTo>
                    <a:pt x="1909" y="8506"/>
                    <a:pt x="1550" y="5671"/>
                    <a:pt x="1909" y="3374"/>
                  </a:cubicBezTo>
                  <a:cubicBezTo>
                    <a:pt x="2061" y="2325"/>
                    <a:pt x="1777" y="775"/>
                    <a:pt x="113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2"/>
            <p:cNvSpPr/>
            <p:nvPr/>
          </p:nvSpPr>
          <p:spPr>
            <a:xfrm flipH="1">
              <a:off x="6257239" y="2080350"/>
              <a:ext cx="728924" cy="1410695"/>
            </a:xfrm>
            <a:custGeom>
              <a:avLst/>
              <a:gdLst/>
              <a:ahLst/>
              <a:cxnLst/>
              <a:rect l="l" t="t" r="r" b="b"/>
              <a:pathLst>
                <a:path w="4112" h="7958" extrusionOk="0">
                  <a:moveTo>
                    <a:pt x="3319" y="0"/>
                  </a:moveTo>
                  <a:cubicBezTo>
                    <a:pt x="3302" y="0"/>
                    <a:pt x="3286" y="3"/>
                    <a:pt x="3270" y="9"/>
                  </a:cubicBezTo>
                  <a:cubicBezTo>
                    <a:pt x="3015" y="113"/>
                    <a:pt x="0" y="897"/>
                    <a:pt x="0" y="5878"/>
                  </a:cubicBezTo>
                  <a:cubicBezTo>
                    <a:pt x="0" y="6190"/>
                    <a:pt x="1560" y="7938"/>
                    <a:pt x="1805" y="7957"/>
                  </a:cubicBezTo>
                  <a:cubicBezTo>
                    <a:pt x="1811" y="7957"/>
                    <a:pt x="1817" y="7958"/>
                    <a:pt x="1824" y="7958"/>
                  </a:cubicBezTo>
                  <a:cubicBezTo>
                    <a:pt x="2110" y="7958"/>
                    <a:pt x="3358" y="7377"/>
                    <a:pt x="3469" y="7239"/>
                  </a:cubicBezTo>
                  <a:cubicBezTo>
                    <a:pt x="3592" y="7097"/>
                    <a:pt x="4017" y="5802"/>
                    <a:pt x="4064" y="5594"/>
                  </a:cubicBezTo>
                  <a:cubicBezTo>
                    <a:pt x="4111" y="5386"/>
                    <a:pt x="4026" y="765"/>
                    <a:pt x="4026" y="765"/>
                  </a:cubicBezTo>
                  <a:cubicBezTo>
                    <a:pt x="4026" y="765"/>
                    <a:pt x="3598" y="0"/>
                    <a:pt x="3319" y="0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2"/>
            <p:cNvSpPr/>
            <p:nvPr/>
          </p:nvSpPr>
          <p:spPr>
            <a:xfrm flipH="1">
              <a:off x="6243767" y="2115449"/>
              <a:ext cx="730697" cy="1348828"/>
            </a:xfrm>
            <a:custGeom>
              <a:avLst/>
              <a:gdLst/>
              <a:ahLst/>
              <a:cxnLst/>
              <a:rect l="l" t="t" r="r" b="b"/>
              <a:pathLst>
                <a:path w="4122" h="7609" extrusionOk="0">
                  <a:moveTo>
                    <a:pt x="3329" y="0"/>
                  </a:moveTo>
                  <a:cubicBezTo>
                    <a:pt x="3312" y="0"/>
                    <a:pt x="3296" y="3"/>
                    <a:pt x="3280" y="9"/>
                  </a:cubicBezTo>
                  <a:cubicBezTo>
                    <a:pt x="3015" y="104"/>
                    <a:pt x="1" y="850"/>
                    <a:pt x="1" y="5623"/>
                  </a:cubicBezTo>
                  <a:cubicBezTo>
                    <a:pt x="1" y="5916"/>
                    <a:pt x="1579" y="7589"/>
                    <a:pt x="1815" y="7608"/>
                  </a:cubicBezTo>
                  <a:cubicBezTo>
                    <a:pt x="1821" y="7608"/>
                    <a:pt x="1827" y="7609"/>
                    <a:pt x="1835" y="7609"/>
                  </a:cubicBezTo>
                  <a:cubicBezTo>
                    <a:pt x="2122" y="7609"/>
                    <a:pt x="3358" y="7056"/>
                    <a:pt x="3478" y="6927"/>
                  </a:cubicBezTo>
                  <a:cubicBezTo>
                    <a:pt x="3592" y="6776"/>
                    <a:pt x="4036" y="5557"/>
                    <a:pt x="4064" y="5349"/>
                  </a:cubicBezTo>
                  <a:cubicBezTo>
                    <a:pt x="4121" y="5141"/>
                    <a:pt x="4036" y="737"/>
                    <a:pt x="4036" y="737"/>
                  </a:cubicBezTo>
                  <a:cubicBezTo>
                    <a:pt x="4036" y="737"/>
                    <a:pt x="3601" y="0"/>
                    <a:pt x="3329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2"/>
            <p:cNvSpPr/>
            <p:nvPr/>
          </p:nvSpPr>
          <p:spPr>
            <a:xfrm flipH="1">
              <a:off x="6272307" y="2114208"/>
              <a:ext cx="702157" cy="1348297"/>
            </a:xfrm>
            <a:custGeom>
              <a:avLst/>
              <a:gdLst/>
              <a:ahLst/>
              <a:cxnLst/>
              <a:rect l="l" t="t" r="r" b="b"/>
              <a:pathLst>
                <a:path w="3961" h="7606" extrusionOk="0">
                  <a:moveTo>
                    <a:pt x="3322" y="0"/>
                  </a:moveTo>
                  <a:cubicBezTo>
                    <a:pt x="3307" y="0"/>
                    <a:pt x="3293" y="2"/>
                    <a:pt x="3280" y="7"/>
                  </a:cubicBezTo>
                  <a:cubicBezTo>
                    <a:pt x="3015" y="101"/>
                    <a:pt x="1" y="848"/>
                    <a:pt x="1" y="5621"/>
                  </a:cubicBezTo>
                  <a:cubicBezTo>
                    <a:pt x="1" y="5913"/>
                    <a:pt x="1579" y="7577"/>
                    <a:pt x="1815" y="7605"/>
                  </a:cubicBezTo>
                  <a:cubicBezTo>
                    <a:pt x="1819" y="7605"/>
                    <a:pt x="1823" y="7606"/>
                    <a:pt x="1827" y="7606"/>
                  </a:cubicBezTo>
                  <a:cubicBezTo>
                    <a:pt x="1953" y="7606"/>
                    <a:pt x="2328" y="7468"/>
                    <a:pt x="2685" y="7322"/>
                  </a:cubicBezTo>
                  <a:cubicBezTo>
                    <a:pt x="1210" y="3069"/>
                    <a:pt x="3601" y="961"/>
                    <a:pt x="3960" y="621"/>
                  </a:cubicBezTo>
                  <a:cubicBezTo>
                    <a:pt x="3828" y="409"/>
                    <a:pt x="3523" y="0"/>
                    <a:pt x="33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2"/>
            <p:cNvSpPr/>
            <p:nvPr/>
          </p:nvSpPr>
          <p:spPr>
            <a:xfrm flipH="1">
              <a:off x="6259012" y="2112613"/>
              <a:ext cx="542970" cy="872333"/>
            </a:xfrm>
            <a:custGeom>
              <a:avLst/>
              <a:gdLst/>
              <a:ahLst/>
              <a:cxnLst/>
              <a:rect l="l" t="t" r="r" b="b"/>
              <a:pathLst>
                <a:path w="3063" h="4921" extrusionOk="0">
                  <a:moveTo>
                    <a:pt x="2383" y="1"/>
                  </a:moveTo>
                  <a:cubicBezTo>
                    <a:pt x="2357" y="1"/>
                    <a:pt x="2332" y="5"/>
                    <a:pt x="2307" y="16"/>
                  </a:cubicBezTo>
                  <a:cubicBezTo>
                    <a:pt x="1" y="989"/>
                    <a:pt x="199" y="4921"/>
                    <a:pt x="199" y="4921"/>
                  </a:cubicBezTo>
                  <a:cubicBezTo>
                    <a:pt x="710" y="3787"/>
                    <a:pt x="1749" y="2879"/>
                    <a:pt x="1749" y="2879"/>
                  </a:cubicBezTo>
                  <a:lnTo>
                    <a:pt x="3063" y="772"/>
                  </a:lnTo>
                  <a:cubicBezTo>
                    <a:pt x="3063" y="772"/>
                    <a:pt x="2706" y="1"/>
                    <a:pt x="2383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2"/>
            <p:cNvSpPr/>
            <p:nvPr/>
          </p:nvSpPr>
          <p:spPr>
            <a:xfrm flipH="1">
              <a:off x="5453153" y="3129774"/>
              <a:ext cx="504326" cy="448310"/>
            </a:xfrm>
            <a:custGeom>
              <a:avLst/>
              <a:gdLst/>
              <a:ahLst/>
              <a:cxnLst/>
              <a:rect l="l" t="t" r="r" b="b"/>
              <a:pathLst>
                <a:path w="2845" h="2529" extrusionOk="0">
                  <a:moveTo>
                    <a:pt x="301" y="1"/>
                  </a:moveTo>
                  <a:cubicBezTo>
                    <a:pt x="127" y="1"/>
                    <a:pt x="0" y="33"/>
                    <a:pt x="0" y="33"/>
                  </a:cubicBezTo>
                  <a:cubicBezTo>
                    <a:pt x="293" y="893"/>
                    <a:pt x="1323" y="1980"/>
                    <a:pt x="2845" y="2528"/>
                  </a:cubicBezTo>
                  <a:cubicBezTo>
                    <a:pt x="2845" y="2528"/>
                    <a:pt x="1607" y="1602"/>
                    <a:pt x="1181" y="553"/>
                  </a:cubicBezTo>
                  <a:cubicBezTo>
                    <a:pt x="999" y="89"/>
                    <a:pt x="587" y="1"/>
                    <a:pt x="30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2"/>
            <p:cNvSpPr/>
            <p:nvPr/>
          </p:nvSpPr>
          <p:spPr>
            <a:xfrm flipH="1">
              <a:off x="5461485" y="3128001"/>
              <a:ext cx="495994" cy="444941"/>
            </a:xfrm>
            <a:custGeom>
              <a:avLst/>
              <a:gdLst/>
              <a:ahLst/>
              <a:cxnLst/>
              <a:rect l="l" t="t" r="r" b="b"/>
              <a:pathLst>
                <a:path w="2798" h="2510" extrusionOk="0">
                  <a:moveTo>
                    <a:pt x="301" y="0"/>
                  </a:moveTo>
                  <a:cubicBezTo>
                    <a:pt x="127" y="0"/>
                    <a:pt x="0" y="34"/>
                    <a:pt x="0" y="34"/>
                  </a:cubicBezTo>
                  <a:cubicBezTo>
                    <a:pt x="293" y="884"/>
                    <a:pt x="1314" y="1952"/>
                    <a:pt x="2798" y="2510"/>
                  </a:cubicBezTo>
                  <a:cubicBezTo>
                    <a:pt x="1711" y="1933"/>
                    <a:pt x="964" y="1054"/>
                    <a:pt x="718" y="365"/>
                  </a:cubicBezTo>
                  <a:cubicBezTo>
                    <a:pt x="718" y="365"/>
                    <a:pt x="860" y="327"/>
                    <a:pt x="1049" y="327"/>
                  </a:cubicBezTo>
                  <a:cubicBezTo>
                    <a:pt x="840" y="58"/>
                    <a:pt x="530" y="0"/>
                    <a:pt x="301" y="0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2"/>
            <p:cNvSpPr/>
            <p:nvPr/>
          </p:nvSpPr>
          <p:spPr>
            <a:xfrm flipH="1">
              <a:off x="5741213" y="2198410"/>
              <a:ext cx="730697" cy="1141780"/>
            </a:xfrm>
            <a:custGeom>
              <a:avLst/>
              <a:gdLst/>
              <a:ahLst/>
              <a:cxnLst/>
              <a:rect l="l" t="t" r="r" b="b"/>
              <a:pathLst>
                <a:path w="4122" h="6441" extrusionOk="0">
                  <a:moveTo>
                    <a:pt x="2648" y="1"/>
                  </a:moveTo>
                  <a:cubicBezTo>
                    <a:pt x="2431" y="1"/>
                    <a:pt x="2163" y="61"/>
                    <a:pt x="2004" y="61"/>
                  </a:cubicBezTo>
                  <a:cubicBezTo>
                    <a:pt x="1831" y="61"/>
                    <a:pt x="1629" y="5"/>
                    <a:pt x="1449" y="5"/>
                  </a:cubicBezTo>
                  <a:cubicBezTo>
                    <a:pt x="1374" y="5"/>
                    <a:pt x="1303" y="14"/>
                    <a:pt x="1239" y="42"/>
                  </a:cubicBezTo>
                  <a:cubicBezTo>
                    <a:pt x="823" y="203"/>
                    <a:pt x="1" y="2046"/>
                    <a:pt x="275" y="3794"/>
                  </a:cubicBezTo>
                  <a:cubicBezTo>
                    <a:pt x="275" y="3794"/>
                    <a:pt x="1267" y="5769"/>
                    <a:pt x="2448" y="6440"/>
                  </a:cubicBezTo>
                  <a:lnTo>
                    <a:pt x="4008" y="6280"/>
                  </a:lnTo>
                  <a:cubicBezTo>
                    <a:pt x="4008" y="6280"/>
                    <a:pt x="3753" y="3870"/>
                    <a:pt x="3961" y="3227"/>
                  </a:cubicBezTo>
                  <a:cubicBezTo>
                    <a:pt x="4121" y="2773"/>
                    <a:pt x="3280" y="108"/>
                    <a:pt x="2798" y="14"/>
                  </a:cubicBezTo>
                  <a:cubicBezTo>
                    <a:pt x="2753" y="4"/>
                    <a:pt x="2702" y="1"/>
                    <a:pt x="264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2"/>
            <p:cNvSpPr/>
            <p:nvPr/>
          </p:nvSpPr>
          <p:spPr>
            <a:xfrm flipH="1">
              <a:off x="5744581" y="2198410"/>
              <a:ext cx="524535" cy="1115013"/>
            </a:xfrm>
            <a:custGeom>
              <a:avLst/>
              <a:gdLst/>
              <a:ahLst/>
              <a:cxnLst/>
              <a:rect l="l" t="t" r="r" b="b"/>
              <a:pathLst>
                <a:path w="2959" h="6290" extrusionOk="0">
                  <a:moveTo>
                    <a:pt x="1489" y="1"/>
                  </a:moveTo>
                  <a:cubicBezTo>
                    <a:pt x="1277" y="1"/>
                    <a:pt x="1010" y="61"/>
                    <a:pt x="851" y="61"/>
                  </a:cubicBezTo>
                  <a:cubicBezTo>
                    <a:pt x="671" y="61"/>
                    <a:pt x="472" y="5"/>
                    <a:pt x="291" y="5"/>
                  </a:cubicBezTo>
                  <a:cubicBezTo>
                    <a:pt x="215" y="5"/>
                    <a:pt x="143" y="14"/>
                    <a:pt x="76" y="42"/>
                  </a:cubicBezTo>
                  <a:cubicBezTo>
                    <a:pt x="57" y="52"/>
                    <a:pt x="19" y="61"/>
                    <a:pt x="0" y="99"/>
                  </a:cubicBezTo>
                  <a:cubicBezTo>
                    <a:pt x="57" y="77"/>
                    <a:pt x="118" y="69"/>
                    <a:pt x="181" y="69"/>
                  </a:cubicBezTo>
                  <a:cubicBezTo>
                    <a:pt x="353" y="69"/>
                    <a:pt x="542" y="128"/>
                    <a:pt x="711" y="128"/>
                  </a:cubicBezTo>
                  <a:cubicBezTo>
                    <a:pt x="720" y="128"/>
                    <a:pt x="729" y="128"/>
                    <a:pt x="737" y="127"/>
                  </a:cubicBezTo>
                  <a:cubicBezTo>
                    <a:pt x="904" y="127"/>
                    <a:pt x="1167" y="67"/>
                    <a:pt x="1382" y="67"/>
                  </a:cubicBezTo>
                  <a:cubicBezTo>
                    <a:pt x="1435" y="67"/>
                    <a:pt x="1486" y="71"/>
                    <a:pt x="1531" y="80"/>
                  </a:cubicBezTo>
                  <a:cubicBezTo>
                    <a:pt x="2013" y="184"/>
                    <a:pt x="2722" y="2755"/>
                    <a:pt x="2571" y="3218"/>
                  </a:cubicBezTo>
                  <a:cubicBezTo>
                    <a:pt x="2382" y="3794"/>
                    <a:pt x="2713" y="5949"/>
                    <a:pt x="2750" y="6289"/>
                  </a:cubicBezTo>
                  <a:lnTo>
                    <a:pt x="2864" y="6034"/>
                  </a:lnTo>
                  <a:cubicBezTo>
                    <a:pt x="2864" y="6034"/>
                    <a:pt x="2609" y="3870"/>
                    <a:pt x="2807" y="3227"/>
                  </a:cubicBezTo>
                  <a:cubicBezTo>
                    <a:pt x="2958" y="2773"/>
                    <a:pt x="2127" y="108"/>
                    <a:pt x="1635" y="14"/>
                  </a:cubicBezTo>
                  <a:cubicBezTo>
                    <a:pt x="1592" y="4"/>
                    <a:pt x="1542" y="1"/>
                    <a:pt x="1489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2"/>
            <p:cNvSpPr/>
            <p:nvPr/>
          </p:nvSpPr>
          <p:spPr>
            <a:xfrm flipH="1">
              <a:off x="5979106" y="2212414"/>
              <a:ext cx="487663" cy="1127776"/>
            </a:xfrm>
            <a:custGeom>
              <a:avLst/>
              <a:gdLst/>
              <a:ahLst/>
              <a:cxnLst/>
              <a:rect l="l" t="t" r="r" b="b"/>
              <a:pathLst>
                <a:path w="2751" h="6362" extrusionOk="0">
                  <a:moveTo>
                    <a:pt x="1134" y="1"/>
                  </a:moveTo>
                  <a:cubicBezTo>
                    <a:pt x="709" y="313"/>
                    <a:pt x="0" y="2061"/>
                    <a:pt x="246" y="3715"/>
                  </a:cubicBezTo>
                  <a:cubicBezTo>
                    <a:pt x="246" y="3715"/>
                    <a:pt x="1238" y="5690"/>
                    <a:pt x="2419" y="6361"/>
                  </a:cubicBezTo>
                  <a:lnTo>
                    <a:pt x="2750" y="6314"/>
                  </a:lnTo>
                  <a:cubicBezTo>
                    <a:pt x="2334" y="5416"/>
                    <a:pt x="2306" y="3526"/>
                    <a:pt x="2306" y="3526"/>
                  </a:cubicBezTo>
                  <a:cubicBezTo>
                    <a:pt x="974" y="3044"/>
                    <a:pt x="681" y="965"/>
                    <a:pt x="1134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2"/>
            <p:cNvSpPr/>
            <p:nvPr/>
          </p:nvSpPr>
          <p:spPr>
            <a:xfrm flipH="1">
              <a:off x="4798150" y="2768680"/>
              <a:ext cx="1281644" cy="1122635"/>
            </a:xfrm>
            <a:custGeom>
              <a:avLst/>
              <a:gdLst/>
              <a:ahLst/>
              <a:cxnLst/>
              <a:rect l="l" t="t" r="r" b="b"/>
              <a:pathLst>
                <a:path w="7230" h="6333" extrusionOk="0">
                  <a:moveTo>
                    <a:pt x="6502" y="1"/>
                  </a:moveTo>
                  <a:cubicBezTo>
                    <a:pt x="6502" y="1"/>
                    <a:pt x="5661" y="1380"/>
                    <a:pt x="5850" y="2647"/>
                  </a:cubicBezTo>
                  <a:cubicBezTo>
                    <a:pt x="6096" y="4376"/>
                    <a:pt x="4952" y="5624"/>
                    <a:pt x="4348" y="5624"/>
                  </a:cubicBezTo>
                  <a:cubicBezTo>
                    <a:pt x="3488" y="5624"/>
                    <a:pt x="1843" y="5009"/>
                    <a:pt x="1815" y="2817"/>
                  </a:cubicBezTo>
                  <a:lnTo>
                    <a:pt x="0" y="2930"/>
                  </a:lnTo>
                  <a:cubicBezTo>
                    <a:pt x="303" y="3488"/>
                    <a:pt x="1541" y="6153"/>
                    <a:pt x="4348" y="6332"/>
                  </a:cubicBezTo>
                  <a:cubicBezTo>
                    <a:pt x="5671" y="6332"/>
                    <a:pt x="6833" y="4187"/>
                    <a:pt x="6616" y="2911"/>
                  </a:cubicBezTo>
                  <a:cubicBezTo>
                    <a:pt x="6455" y="1891"/>
                    <a:pt x="7230" y="473"/>
                    <a:pt x="7230" y="473"/>
                  </a:cubicBezTo>
                  <a:cubicBezTo>
                    <a:pt x="7230" y="473"/>
                    <a:pt x="6937" y="57"/>
                    <a:pt x="6502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2"/>
            <p:cNvSpPr/>
            <p:nvPr/>
          </p:nvSpPr>
          <p:spPr>
            <a:xfrm flipH="1">
              <a:off x="5444645" y="3246239"/>
              <a:ext cx="341949" cy="495994"/>
            </a:xfrm>
            <a:custGeom>
              <a:avLst/>
              <a:gdLst/>
              <a:ahLst/>
              <a:cxnLst/>
              <a:rect l="l" t="t" r="r" b="b"/>
              <a:pathLst>
                <a:path w="1929" h="2798" extrusionOk="0">
                  <a:moveTo>
                    <a:pt x="85" y="0"/>
                  </a:moveTo>
                  <a:lnTo>
                    <a:pt x="0" y="132"/>
                  </a:lnTo>
                  <a:cubicBezTo>
                    <a:pt x="47" y="1833"/>
                    <a:pt x="1077" y="2580"/>
                    <a:pt x="1928" y="2797"/>
                  </a:cubicBezTo>
                  <a:cubicBezTo>
                    <a:pt x="1106" y="2514"/>
                    <a:pt x="180" y="1758"/>
                    <a:pt x="161" y="123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2"/>
            <p:cNvSpPr/>
            <p:nvPr/>
          </p:nvSpPr>
          <p:spPr>
            <a:xfrm flipH="1">
              <a:off x="4798150" y="2773643"/>
              <a:ext cx="698611" cy="1122635"/>
            </a:xfrm>
            <a:custGeom>
              <a:avLst/>
              <a:gdLst/>
              <a:ahLst/>
              <a:cxnLst/>
              <a:rect l="l" t="t" r="r" b="b"/>
              <a:pathLst>
                <a:path w="3941" h="6333" extrusionOk="0">
                  <a:moveTo>
                    <a:pt x="3270" y="1"/>
                  </a:moveTo>
                  <a:cubicBezTo>
                    <a:pt x="3591" y="124"/>
                    <a:pt x="3790" y="426"/>
                    <a:pt x="3790" y="426"/>
                  </a:cubicBezTo>
                  <a:cubicBezTo>
                    <a:pt x="3790" y="426"/>
                    <a:pt x="3015" y="1853"/>
                    <a:pt x="3175" y="2855"/>
                  </a:cubicBezTo>
                  <a:cubicBezTo>
                    <a:pt x="3374" y="4131"/>
                    <a:pt x="2221" y="6286"/>
                    <a:pt x="907" y="6286"/>
                  </a:cubicBezTo>
                  <a:cubicBezTo>
                    <a:pt x="586" y="6257"/>
                    <a:pt x="284" y="6210"/>
                    <a:pt x="0" y="6125"/>
                  </a:cubicBezTo>
                  <a:lnTo>
                    <a:pt x="0" y="6125"/>
                  </a:lnTo>
                  <a:cubicBezTo>
                    <a:pt x="331" y="6238"/>
                    <a:pt x="671" y="6304"/>
                    <a:pt x="1059" y="6333"/>
                  </a:cubicBezTo>
                  <a:cubicBezTo>
                    <a:pt x="2382" y="6333"/>
                    <a:pt x="3544" y="4178"/>
                    <a:pt x="3327" y="2902"/>
                  </a:cubicBezTo>
                  <a:cubicBezTo>
                    <a:pt x="3166" y="1872"/>
                    <a:pt x="3941" y="455"/>
                    <a:pt x="3941" y="455"/>
                  </a:cubicBezTo>
                  <a:cubicBezTo>
                    <a:pt x="3941" y="455"/>
                    <a:pt x="3686" y="77"/>
                    <a:pt x="327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2"/>
            <p:cNvSpPr/>
            <p:nvPr/>
          </p:nvSpPr>
          <p:spPr>
            <a:xfrm flipH="1">
              <a:off x="4906992" y="2768680"/>
              <a:ext cx="243034" cy="889706"/>
            </a:xfrm>
            <a:custGeom>
              <a:avLst/>
              <a:gdLst/>
              <a:ahLst/>
              <a:cxnLst/>
              <a:rect l="l" t="t" r="r" b="b"/>
              <a:pathLst>
                <a:path w="1371" h="5019" extrusionOk="0">
                  <a:moveTo>
                    <a:pt x="1257" y="1"/>
                  </a:moveTo>
                  <a:cubicBezTo>
                    <a:pt x="1257" y="1"/>
                    <a:pt x="416" y="1380"/>
                    <a:pt x="605" y="2647"/>
                  </a:cubicBezTo>
                  <a:cubicBezTo>
                    <a:pt x="737" y="3649"/>
                    <a:pt x="416" y="4490"/>
                    <a:pt x="0" y="5019"/>
                  </a:cubicBezTo>
                  <a:cubicBezTo>
                    <a:pt x="548" y="4565"/>
                    <a:pt x="1078" y="3573"/>
                    <a:pt x="898" y="2325"/>
                  </a:cubicBezTo>
                  <a:cubicBezTo>
                    <a:pt x="785" y="1456"/>
                    <a:pt x="1134" y="520"/>
                    <a:pt x="1371" y="29"/>
                  </a:cubicBezTo>
                  <a:cubicBezTo>
                    <a:pt x="1342" y="10"/>
                    <a:pt x="1295" y="1"/>
                    <a:pt x="1257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2"/>
            <p:cNvSpPr/>
            <p:nvPr/>
          </p:nvSpPr>
          <p:spPr>
            <a:xfrm flipH="1">
              <a:off x="5057670" y="3284706"/>
              <a:ext cx="1033824" cy="608205"/>
            </a:xfrm>
            <a:custGeom>
              <a:avLst/>
              <a:gdLst/>
              <a:ahLst/>
              <a:cxnLst/>
              <a:rect l="l" t="t" r="r" b="b"/>
              <a:pathLst>
                <a:path w="5832" h="3431" extrusionOk="0">
                  <a:moveTo>
                    <a:pt x="520" y="0"/>
                  </a:moveTo>
                  <a:lnTo>
                    <a:pt x="0" y="10"/>
                  </a:lnTo>
                  <a:cubicBezTo>
                    <a:pt x="293" y="567"/>
                    <a:pt x="1522" y="3431"/>
                    <a:pt x="4414" y="3431"/>
                  </a:cubicBezTo>
                  <a:cubicBezTo>
                    <a:pt x="4933" y="3431"/>
                    <a:pt x="5434" y="3091"/>
                    <a:pt x="5831" y="2609"/>
                  </a:cubicBezTo>
                  <a:lnTo>
                    <a:pt x="5831" y="2609"/>
                  </a:lnTo>
                  <a:cubicBezTo>
                    <a:pt x="5481" y="2930"/>
                    <a:pt x="5103" y="3119"/>
                    <a:pt x="4716" y="3119"/>
                  </a:cubicBezTo>
                  <a:cubicBezTo>
                    <a:pt x="2164" y="3119"/>
                    <a:pt x="964" y="908"/>
                    <a:pt x="520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2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059" y="1985"/>
                    <a:pt x="974" y="851"/>
                  </a:cubicBezTo>
                  <a:cubicBezTo>
                    <a:pt x="908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2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986" y="3223"/>
                    <a:pt x="1967" y="3205"/>
                  </a:cubicBezTo>
                  <a:cubicBezTo>
                    <a:pt x="1003" y="2222"/>
                    <a:pt x="530" y="1003"/>
                    <a:pt x="540" y="161"/>
                  </a:cubicBezTo>
                  <a:cubicBezTo>
                    <a:pt x="285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2"/>
            <p:cNvSpPr/>
            <p:nvPr/>
          </p:nvSpPr>
          <p:spPr>
            <a:xfrm flipH="1">
              <a:off x="5966029" y="99955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cubicBezTo>
                    <a:pt x="4444" y="2"/>
                    <a:pt x="4462" y="4"/>
                    <a:pt x="4480" y="10"/>
                  </a:cubicBezTo>
                  <a:cubicBezTo>
                    <a:pt x="3781" y="341"/>
                    <a:pt x="3138" y="587"/>
                    <a:pt x="2363" y="728"/>
                  </a:cubicBezTo>
                  <a:cubicBezTo>
                    <a:pt x="1654" y="861"/>
                    <a:pt x="917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44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42" y="1730"/>
                    <a:pt x="1597" y="1806"/>
                    <a:pt x="1824" y="1919"/>
                  </a:cubicBezTo>
                  <a:cubicBezTo>
                    <a:pt x="1654" y="2099"/>
                    <a:pt x="1295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4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9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6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97" y="2392"/>
                  </a:cubicBezTo>
                  <a:cubicBezTo>
                    <a:pt x="13165" y="2316"/>
                    <a:pt x="12986" y="2297"/>
                    <a:pt x="12825" y="2297"/>
                  </a:cubicBezTo>
                  <a:cubicBezTo>
                    <a:pt x="12922" y="2291"/>
                    <a:pt x="13021" y="2291"/>
                    <a:pt x="13120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6" y="2056"/>
                  </a:cubicBezTo>
                  <a:cubicBezTo>
                    <a:pt x="14092" y="2056"/>
                    <a:pt x="13941" y="2062"/>
                    <a:pt x="13766" y="2062"/>
                  </a:cubicBezTo>
                  <a:cubicBezTo>
                    <a:pt x="13651" y="2062"/>
                    <a:pt x="13527" y="2060"/>
                    <a:pt x="13401" y="2052"/>
                  </a:cubicBezTo>
                  <a:cubicBezTo>
                    <a:pt x="13260" y="1853"/>
                    <a:pt x="12749" y="2004"/>
                    <a:pt x="12693" y="1730"/>
                  </a:cubicBezTo>
                  <a:cubicBezTo>
                    <a:pt x="12536" y="1724"/>
                    <a:pt x="12377" y="1721"/>
                    <a:pt x="12218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90" y="1900"/>
                    <a:pt x="8695" y="2165"/>
                    <a:pt x="8118" y="2184"/>
                  </a:cubicBezTo>
                  <a:cubicBezTo>
                    <a:pt x="8101" y="2184"/>
                    <a:pt x="8085" y="2184"/>
                    <a:pt x="8068" y="2184"/>
                  </a:cubicBezTo>
                  <a:cubicBezTo>
                    <a:pt x="7728" y="2184"/>
                    <a:pt x="7375" y="2106"/>
                    <a:pt x="7035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49" y="2061"/>
                    <a:pt x="7296" y="1919"/>
                  </a:cubicBezTo>
                  <a:cubicBezTo>
                    <a:pt x="6793" y="1845"/>
                    <a:pt x="6354" y="1754"/>
                    <a:pt x="5879" y="1754"/>
                  </a:cubicBezTo>
                  <a:cubicBezTo>
                    <a:pt x="5747" y="1754"/>
                    <a:pt x="5612" y="1761"/>
                    <a:pt x="5472" y="1777"/>
                  </a:cubicBezTo>
                  <a:cubicBezTo>
                    <a:pt x="5453" y="1655"/>
                    <a:pt x="5557" y="1588"/>
                    <a:pt x="5690" y="1588"/>
                  </a:cubicBezTo>
                  <a:cubicBezTo>
                    <a:pt x="5378" y="1541"/>
                    <a:pt x="5141" y="1324"/>
                    <a:pt x="4839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5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2"/>
            <p:cNvSpPr/>
            <p:nvPr/>
          </p:nvSpPr>
          <p:spPr>
            <a:xfrm flipH="1">
              <a:off x="7600749" y="4148176"/>
              <a:ext cx="332022" cy="393179"/>
            </a:xfrm>
            <a:custGeom>
              <a:avLst/>
              <a:gdLst/>
              <a:ahLst/>
              <a:cxnLst/>
              <a:rect l="l" t="t" r="r" b="b"/>
              <a:pathLst>
                <a:path w="1873" h="2218" extrusionOk="0">
                  <a:moveTo>
                    <a:pt x="519" y="0"/>
                  </a:moveTo>
                  <a:cubicBezTo>
                    <a:pt x="501" y="0"/>
                    <a:pt x="482" y="2"/>
                    <a:pt x="464" y="6"/>
                  </a:cubicBezTo>
                  <a:cubicBezTo>
                    <a:pt x="1" y="91"/>
                    <a:pt x="143" y="2217"/>
                    <a:pt x="143" y="2217"/>
                  </a:cubicBezTo>
                  <a:lnTo>
                    <a:pt x="1872" y="2217"/>
                  </a:lnTo>
                  <a:cubicBezTo>
                    <a:pt x="1872" y="2217"/>
                    <a:pt x="1175" y="0"/>
                    <a:pt x="519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2"/>
            <p:cNvSpPr/>
            <p:nvPr/>
          </p:nvSpPr>
          <p:spPr>
            <a:xfrm flipH="1">
              <a:off x="6696153" y="4272618"/>
              <a:ext cx="330249" cy="268738"/>
            </a:xfrm>
            <a:custGeom>
              <a:avLst/>
              <a:gdLst/>
              <a:ahLst/>
              <a:cxnLst/>
              <a:rect l="l" t="t" r="r" b="b"/>
              <a:pathLst>
                <a:path w="1863" h="1516" extrusionOk="0">
                  <a:moveTo>
                    <a:pt x="638" y="1"/>
                  </a:moveTo>
                  <a:cubicBezTo>
                    <a:pt x="624" y="1"/>
                    <a:pt x="610" y="1"/>
                    <a:pt x="596" y="3"/>
                  </a:cubicBezTo>
                  <a:cubicBezTo>
                    <a:pt x="1" y="79"/>
                    <a:pt x="360" y="1515"/>
                    <a:pt x="360" y="1515"/>
                  </a:cubicBezTo>
                  <a:lnTo>
                    <a:pt x="1862" y="1515"/>
                  </a:lnTo>
                  <a:cubicBezTo>
                    <a:pt x="1862" y="1515"/>
                    <a:pt x="1231" y="1"/>
                    <a:pt x="63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2"/>
            <p:cNvSpPr/>
            <p:nvPr/>
          </p:nvSpPr>
          <p:spPr>
            <a:xfrm flipH="1">
              <a:off x="6160096" y="2835510"/>
              <a:ext cx="45380" cy="67539"/>
            </a:xfrm>
            <a:custGeom>
              <a:avLst/>
              <a:gdLst/>
              <a:ahLst/>
              <a:cxnLst/>
              <a:rect l="l" t="t" r="r" b="b"/>
              <a:pathLst>
                <a:path w="256" h="381" extrusionOk="0">
                  <a:moveTo>
                    <a:pt x="104" y="1"/>
                  </a:moveTo>
                  <a:cubicBezTo>
                    <a:pt x="101" y="1"/>
                    <a:pt x="98" y="1"/>
                    <a:pt x="95" y="2"/>
                  </a:cubicBezTo>
                  <a:cubicBezTo>
                    <a:pt x="38" y="11"/>
                    <a:pt x="0" y="96"/>
                    <a:pt x="10" y="200"/>
                  </a:cubicBezTo>
                  <a:cubicBezTo>
                    <a:pt x="28" y="307"/>
                    <a:pt x="79" y="380"/>
                    <a:pt x="133" y="380"/>
                  </a:cubicBezTo>
                  <a:cubicBezTo>
                    <a:pt x="136" y="380"/>
                    <a:pt x="139" y="380"/>
                    <a:pt x="142" y="380"/>
                  </a:cubicBezTo>
                  <a:cubicBezTo>
                    <a:pt x="208" y="380"/>
                    <a:pt x="256" y="285"/>
                    <a:pt x="227" y="181"/>
                  </a:cubicBezTo>
                  <a:cubicBezTo>
                    <a:pt x="218" y="83"/>
                    <a:pt x="158" y="1"/>
                    <a:pt x="104" y="1"/>
                  </a:cubicBezTo>
                  <a:close/>
                </a:path>
              </a:pathLst>
            </a:custGeom>
            <a:solidFill>
              <a:srgbClr val="51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2"/>
            <p:cNvSpPr/>
            <p:nvPr/>
          </p:nvSpPr>
          <p:spPr>
            <a:xfrm flipH="1">
              <a:off x="6081212" y="3060108"/>
              <a:ext cx="223180" cy="134369"/>
            </a:xfrm>
            <a:custGeom>
              <a:avLst/>
              <a:gdLst/>
              <a:ahLst/>
              <a:cxnLst/>
              <a:rect l="l" t="t" r="r" b="b"/>
              <a:pathLst>
                <a:path w="1259" h="758" extrusionOk="0">
                  <a:moveTo>
                    <a:pt x="171" y="1"/>
                  </a:moveTo>
                  <a:cubicBezTo>
                    <a:pt x="1" y="1"/>
                    <a:pt x="171" y="209"/>
                    <a:pt x="265" y="228"/>
                  </a:cubicBezTo>
                  <a:cubicBezTo>
                    <a:pt x="862" y="273"/>
                    <a:pt x="1234" y="717"/>
                    <a:pt x="1257" y="754"/>
                  </a:cubicBezTo>
                  <a:lnTo>
                    <a:pt x="1257" y="754"/>
                  </a:lnTo>
                  <a:cubicBezTo>
                    <a:pt x="1057" y="189"/>
                    <a:pt x="341" y="1"/>
                    <a:pt x="171" y="1"/>
                  </a:cubicBezTo>
                  <a:close/>
                  <a:moveTo>
                    <a:pt x="1257" y="754"/>
                  </a:moveTo>
                  <a:cubicBezTo>
                    <a:pt x="1257" y="755"/>
                    <a:pt x="1257" y="756"/>
                    <a:pt x="1258" y="757"/>
                  </a:cubicBezTo>
                  <a:cubicBezTo>
                    <a:pt x="1258" y="757"/>
                    <a:pt x="1258" y="756"/>
                    <a:pt x="1257" y="754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2"/>
            <p:cNvSpPr/>
            <p:nvPr/>
          </p:nvSpPr>
          <p:spPr>
            <a:xfrm flipH="1">
              <a:off x="5898804" y="3252797"/>
              <a:ext cx="135787" cy="67184"/>
            </a:xfrm>
            <a:custGeom>
              <a:avLst/>
              <a:gdLst/>
              <a:ahLst/>
              <a:cxnLst/>
              <a:rect l="l" t="t" r="r" b="b"/>
              <a:pathLst>
                <a:path w="766" h="379" extrusionOk="0">
                  <a:moveTo>
                    <a:pt x="766" y="1"/>
                  </a:moveTo>
                  <a:cubicBezTo>
                    <a:pt x="756" y="1"/>
                    <a:pt x="341" y="39"/>
                    <a:pt x="0" y="237"/>
                  </a:cubicBezTo>
                  <a:lnTo>
                    <a:pt x="152" y="379"/>
                  </a:lnTo>
                  <a:cubicBezTo>
                    <a:pt x="152" y="379"/>
                    <a:pt x="388" y="143"/>
                    <a:pt x="766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2"/>
            <p:cNvSpPr/>
            <p:nvPr/>
          </p:nvSpPr>
          <p:spPr>
            <a:xfrm flipH="1">
              <a:off x="5855019" y="3370149"/>
              <a:ext cx="107601" cy="53712"/>
            </a:xfrm>
            <a:custGeom>
              <a:avLst/>
              <a:gdLst/>
              <a:ahLst/>
              <a:cxnLst/>
              <a:rect l="l" t="t" r="r" b="b"/>
              <a:pathLst>
                <a:path w="607" h="303" extrusionOk="0">
                  <a:moveTo>
                    <a:pt x="606" y="0"/>
                  </a:moveTo>
                  <a:lnTo>
                    <a:pt x="606" y="0"/>
                  </a:lnTo>
                  <a:cubicBezTo>
                    <a:pt x="602" y="2"/>
                    <a:pt x="598" y="3"/>
                    <a:pt x="594" y="5"/>
                  </a:cubicBezTo>
                  <a:lnTo>
                    <a:pt x="594" y="5"/>
                  </a:lnTo>
                  <a:cubicBezTo>
                    <a:pt x="603" y="3"/>
                    <a:pt x="607" y="2"/>
                    <a:pt x="606" y="0"/>
                  </a:cubicBezTo>
                  <a:close/>
                  <a:moveTo>
                    <a:pt x="594" y="5"/>
                  </a:moveTo>
                  <a:lnTo>
                    <a:pt x="594" y="5"/>
                  </a:lnTo>
                  <a:cubicBezTo>
                    <a:pt x="532" y="19"/>
                    <a:pt x="241" y="58"/>
                    <a:pt x="1" y="199"/>
                  </a:cubicBezTo>
                  <a:lnTo>
                    <a:pt x="124" y="303"/>
                  </a:lnTo>
                  <a:cubicBezTo>
                    <a:pt x="124" y="303"/>
                    <a:pt x="308" y="119"/>
                    <a:pt x="594" y="5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2"/>
            <p:cNvSpPr/>
            <p:nvPr/>
          </p:nvSpPr>
          <p:spPr>
            <a:xfrm flipH="1">
              <a:off x="5620671" y="3649877"/>
              <a:ext cx="78884" cy="88988"/>
            </a:xfrm>
            <a:custGeom>
              <a:avLst/>
              <a:gdLst/>
              <a:ahLst/>
              <a:cxnLst/>
              <a:rect l="l" t="t" r="r" b="b"/>
              <a:pathLst>
                <a:path w="445" h="502" extrusionOk="0">
                  <a:moveTo>
                    <a:pt x="445" y="1"/>
                  </a:moveTo>
                  <a:cubicBezTo>
                    <a:pt x="445" y="1"/>
                    <a:pt x="161" y="190"/>
                    <a:pt x="1" y="464"/>
                  </a:cubicBezTo>
                  <a:lnTo>
                    <a:pt x="152" y="501"/>
                  </a:lnTo>
                  <a:cubicBezTo>
                    <a:pt x="152" y="501"/>
                    <a:pt x="237" y="246"/>
                    <a:pt x="445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2"/>
            <p:cNvSpPr/>
            <p:nvPr/>
          </p:nvSpPr>
          <p:spPr>
            <a:xfrm flipH="1">
              <a:off x="5940639" y="2777011"/>
              <a:ext cx="231334" cy="100688"/>
            </a:xfrm>
            <a:custGeom>
              <a:avLst/>
              <a:gdLst/>
              <a:ahLst/>
              <a:cxnLst/>
              <a:rect l="l" t="t" r="r" b="b"/>
              <a:pathLst>
                <a:path w="1305" h="568" extrusionOk="0">
                  <a:moveTo>
                    <a:pt x="0" y="1"/>
                  </a:moveTo>
                  <a:lnTo>
                    <a:pt x="416" y="530"/>
                  </a:lnTo>
                  <a:cubicBezTo>
                    <a:pt x="495" y="557"/>
                    <a:pt x="576" y="568"/>
                    <a:pt x="656" y="568"/>
                  </a:cubicBezTo>
                  <a:cubicBezTo>
                    <a:pt x="994" y="568"/>
                    <a:pt x="1305" y="369"/>
                    <a:pt x="1305" y="369"/>
                  </a:cubicBezTo>
                  <a:lnTo>
                    <a:pt x="1305" y="369"/>
                  </a:lnTo>
                  <a:cubicBezTo>
                    <a:pt x="1200" y="394"/>
                    <a:pt x="1101" y="405"/>
                    <a:pt x="1007" y="405"/>
                  </a:cubicBezTo>
                  <a:cubicBezTo>
                    <a:pt x="531" y="405"/>
                    <a:pt x="190" y="127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2"/>
            <p:cNvSpPr/>
            <p:nvPr/>
          </p:nvSpPr>
          <p:spPr>
            <a:xfrm flipH="1">
              <a:off x="6838499" y="4008312"/>
              <a:ext cx="201376" cy="168227"/>
            </a:xfrm>
            <a:custGeom>
              <a:avLst/>
              <a:gdLst/>
              <a:ahLst/>
              <a:cxnLst/>
              <a:rect l="l" t="t" r="r" b="b"/>
              <a:pathLst>
                <a:path w="1136" h="949" extrusionOk="0">
                  <a:moveTo>
                    <a:pt x="1135" y="1"/>
                  </a:moveTo>
                  <a:cubicBezTo>
                    <a:pt x="1114" y="1"/>
                    <a:pt x="732" y="869"/>
                    <a:pt x="191" y="869"/>
                  </a:cubicBezTo>
                  <a:cubicBezTo>
                    <a:pt x="130" y="869"/>
                    <a:pt x="66" y="858"/>
                    <a:pt x="1" y="833"/>
                  </a:cubicBezTo>
                  <a:lnTo>
                    <a:pt x="1" y="833"/>
                  </a:lnTo>
                  <a:lnTo>
                    <a:pt x="10" y="908"/>
                  </a:lnTo>
                  <a:cubicBezTo>
                    <a:pt x="10" y="908"/>
                    <a:pt x="92" y="948"/>
                    <a:pt x="217" y="948"/>
                  </a:cubicBezTo>
                  <a:cubicBezTo>
                    <a:pt x="451" y="948"/>
                    <a:pt x="839" y="808"/>
                    <a:pt x="1135" y="1"/>
                  </a:cubicBezTo>
                  <a:cubicBezTo>
                    <a:pt x="1135" y="1"/>
                    <a:pt x="1135" y="1"/>
                    <a:pt x="1135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2"/>
            <p:cNvSpPr/>
            <p:nvPr/>
          </p:nvSpPr>
          <p:spPr>
            <a:xfrm flipH="1">
              <a:off x="6813504" y="3889542"/>
              <a:ext cx="232929" cy="258633"/>
            </a:xfrm>
            <a:custGeom>
              <a:avLst/>
              <a:gdLst/>
              <a:ahLst/>
              <a:cxnLst/>
              <a:rect l="l" t="t" r="r" b="b"/>
              <a:pathLst>
                <a:path w="1314" h="1459" extrusionOk="0">
                  <a:moveTo>
                    <a:pt x="1314" y="0"/>
                  </a:moveTo>
                  <a:cubicBezTo>
                    <a:pt x="1310" y="0"/>
                    <a:pt x="649" y="1390"/>
                    <a:pt x="125" y="1390"/>
                  </a:cubicBezTo>
                  <a:cubicBezTo>
                    <a:pt x="82" y="1390"/>
                    <a:pt x="41" y="1381"/>
                    <a:pt x="0" y="1361"/>
                  </a:cubicBezTo>
                  <a:lnTo>
                    <a:pt x="0" y="1361"/>
                  </a:lnTo>
                  <a:lnTo>
                    <a:pt x="10" y="1427"/>
                  </a:lnTo>
                  <a:cubicBezTo>
                    <a:pt x="10" y="1427"/>
                    <a:pt x="57" y="1458"/>
                    <a:pt x="142" y="1458"/>
                  </a:cubicBezTo>
                  <a:cubicBezTo>
                    <a:pt x="350" y="1458"/>
                    <a:pt x="785" y="1273"/>
                    <a:pt x="1314" y="0"/>
                  </a:cubicBezTo>
                  <a:cubicBezTo>
                    <a:pt x="1314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2"/>
            <p:cNvSpPr/>
            <p:nvPr/>
          </p:nvSpPr>
          <p:spPr>
            <a:xfrm flipH="1">
              <a:off x="7811875" y="4172639"/>
              <a:ext cx="124619" cy="336808"/>
            </a:xfrm>
            <a:custGeom>
              <a:avLst/>
              <a:gdLst/>
              <a:ahLst/>
              <a:cxnLst/>
              <a:rect l="l" t="t" r="r" b="b"/>
              <a:pathLst>
                <a:path w="703" h="1900" extrusionOk="0">
                  <a:moveTo>
                    <a:pt x="663" y="0"/>
                  </a:moveTo>
                  <a:cubicBezTo>
                    <a:pt x="627" y="0"/>
                    <a:pt x="1" y="27"/>
                    <a:pt x="258" y="1900"/>
                  </a:cubicBezTo>
                  <a:cubicBezTo>
                    <a:pt x="268" y="1890"/>
                    <a:pt x="107" y="95"/>
                    <a:pt x="702" y="47"/>
                  </a:cubicBezTo>
                  <a:lnTo>
                    <a:pt x="664" y="0"/>
                  </a:lnTo>
                  <a:cubicBezTo>
                    <a:pt x="664" y="0"/>
                    <a:pt x="664" y="0"/>
                    <a:pt x="663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2"/>
            <p:cNvSpPr/>
            <p:nvPr/>
          </p:nvSpPr>
          <p:spPr>
            <a:xfrm flipH="1">
              <a:off x="7448299" y="2845791"/>
              <a:ext cx="274942" cy="224598"/>
            </a:xfrm>
            <a:custGeom>
              <a:avLst/>
              <a:gdLst/>
              <a:ahLst/>
              <a:cxnLst/>
              <a:rect l="l" t="t" r="r" b="b"/>
              <a:pathLst>
                <a:path w="1551" h="1267" extrusionOk="0">
                  <a:moveTo>
                    <a:pt x="0" y="0"/>
                  </a:moveTo>
                  <a:cubicBezTo>
                    <a:pt x="0" y="1"/>
                    <a:pt x="378" y="1134"/>
                    <a:pt x="1550" y="1267"/>
                  </a:cubicBezTo>
                  <a:cubicBezTo>
                    <a:pt x="1550" y="1267"/>
                    <a:pt x="520" y="879"/>
                    <a:pt x="0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2"/>
            <p:cNvSpPr/>
            <p:nvPr/>
          </p:nvSpPr>
          <p:spPr>
            <a:xfrm flipH="1">
              <a:off x="7230615" y="2934602"/>
              <a:ext cx="333617" cy="129583"/>
            </a:xfrm>
            <a:custGeom>
              <a:avLst/>
              <a:gdLst/>
              <a:ahLst/>
              <a:cxnLst/>
              <a:rect l="l" t="t" r="r" b="b"/>
              <a:pathLst>
                <a:path w="1882" h="73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50" y="730"/>
                    <a:pt x="1465" y="730"/>
                  </a:cubicBezTo>
                  <a:cubicBezTo>
                    <a:pt x="1597" y="730"/>
                    <a:pt x="1736" y="715"/>
                    <a:pt x="1882" y="681"/>
                  </a:cubicBezTo>
                  <a:cubicBezTo>
                    <a:pt x="1882" y="681"/>
                    <a:pt x="785" y="662"/>
                    <a:pt x="1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2"/>
            <p:cNvSpPr/>
            <p:nvPr/>
          </p:nvSpPr>
          <p:spPr>
            <a:xfrm flipH="1">
              <a:off x="6903911" y="2240068"/>
              <a:ext cx="415692" cy="76402"/>
            </a:xfrm>
            <a:custGeom>
              <a:avLst/>
              <a:gdLst/>
              <a:ahLst/>
              <a:cxnLst/>
              <a:rect l="l" t="t" r="r" b="b"/>
              <a:pathLst>
                <a:path w="2345" h="431" extrusionOk="0">
                  <a:moveTo>
                    <a:pt x="1" y="270"/>
                  </a:moveTo>
                  <a:cubicBezTo>
                    <a:pt x="1" y="270"/>
                    <a:pt x="1" y="270"/>
                    <a:pt x="1" y="270"/>
                  </a:cubicBezTo>
                  <a:cubicBezTo>
                    <a:pt x="1" y="270"/>
                    <a:pt x="1" y="270"/>
                    <a:pt x="1" y="270"/>
                  </a:cubicBezTo>
                  <a:close/>
                  <a:moveTo>
                    <a:pt x="1008" y="0"/>
                  </a:moveTo>
                  <a:cubicBezTo>
                    <a:pt x="696" y="0"/>
                    <a:pt x="353" y="71"/>
                    <a:pt x="1" y="270"/>
                  </a:cubicBezTo>
                  <a:lnTo>
                    <a:pt x="1" y="270"/>
                  </a:lnTo>
                  <a:cubicBezTo>
                    <a:pt x="15" y="265"/>
                    <a:pt x="417" y="161"/>
                    <a:pt x="962" y="161"/>
                  </a:cubicBezTo>
                  <a:cubicBezTo>
                    <a:pt x="1376" y="161"/>
                    <a:pt x="1873" y="221"/>
                    <a:pt x="2344" y="431"/>
                  </a:cubicBezTo>
                  <a:cubicBezTo>
                    <a:pt x="2344" y="431"/>
                    <a:pt x="1775" y="0"/>
                    <a:pt x="1008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2"/>
            <p:cNvSpPr/>
            <p:nvPr/>
          </p:nvSpPr>
          <p:spPr>
            <a:xfrm flipH="1">
              <a:off x="7249051" y="3035113"/>
              <a:ext cx="338581" cy="120896"/>
            </a:xfrm>
            <a:custGeom>
              <a:avLst/>
              <a:gdLst/>
              <a:ahLst/>
              <a:cxnLst/>
              <a:rect l="l" t="t" r="r" b="b"/>
              <a:pathLst>
                <a:path w="1910" h="682" extrusionOk="0">
                  <a:moveTo>
                    <a:pt x="1" y="0"/>
                  </a:moveTo>
                  <a:cubicBezTo>
                    <a:pt x="1" y="0"/>
                    <a:pt x="551" y="682"/>
                    <a:pt x="1429" y="682"/>
                  </a:cubicBezTo>
                  <a:cubicBezTo>
                    <a:pt x="1580" y="682"/>
                    <a:pt x="1741" y="662"/>
                    <a:pt x="1910" y="615"/>
                  </a:cubicBezTo>
                  <a:lnTo>
                    <a:pt x="1910" y="615"/>
                  </a:lnTo>
                  <a:cubicBezTo>
                    <a:pt x="1910" y="615"/>
                    <a:pt x="1906" y="615"/>
                    <a:pt x="1900" y="615"/>
                  </a:cubicBezTo>
                  <a:cubicBezTo>
                    <a:pt x="1788" y="615"/>
                    <a:pt x="777" y="598"/>
                    <a:pt x="1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2"/>
            <p:cNvSpPr/>
            <p:nvPr/>
          </p:nvSpPr>
          <p:spPr>
            <a:xfrm flipH="1">
              <a:off x="7210406" y="3435383"/>
              <a:ext cx="248174" cy="102461"/>
            </a:xfrm>
            <a:custGeom>
              <a:avLst/>
              <a:gdLst/>
              <a:ahLst/>
              <a:cxnLst/>
              <a:rect l="l" t="t" r="r" b="b"/>
              <a:pathLst>
                <a:path w="1400" h="578" extrusionOk="0">
                  <a:moveTo>
                    <a:pt x="0" y="1"/>
                  </a:moveTo>
                  <a:cubicBezTo>
                    <a:pt x="0" y="1"/>
                    <a:pt x="420" y="578"/>
                    <a:pt x="1125" y="578"/>
                  </a:cubicBezTo>
                  <a:cubicBezTo>
                    <a:pt x="1212" y="578"/>
                    <a:pt x="1304" y="569"/>
                    <a:pt x="1399" y="549"/>
                  </a:cubicBezTo>
                  <a:cubicBezTo>
                    <a:pt x="1399" y="540"/>
                    <a:pt x="577" y="502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2"/>
            <p:cNvSpPr/>
            <p:nvPr/>
          </p:nvSpPr>
          <p:spPr>
            <a:xfrm flipH="1">
              <a:off x="6367854" y="3572765"/>
              <a:ext cx="293378" cy="140928"/>
            </a:xfrm>
            <a:custGeom>
              <a:avLst/>
              <a:gdLst/>
              <a:ahLst/>
              <a:cxnLst/>
              <a:rect l="l" t="t" r="r" b="b"/>
              <a:pathLst>
                <a:path w="1655" h="795" extrusionOk="0">
                  <a:moveTo>
                    <a:pt x="1655" y="1"/>
                  </a:moveTo>
                  <a:cubicBezTo>
                    <a:pt x="1645" y="10"/>
                    <a:pt x="918" y="710"/>
                    <a:pt x="1" y="785"/>
                  </a:cubicBezTo>
                  <a:cubicBezTo>
                    <a:pt x="1" y="785"/>
                    <a:pt x="65" y="794"/>
                    <a:pt x="171" y="794"/>
                  </a:cubicBezTo>
                  <a:cubicBezTo>
                    <a:pt x="497" y="794"/>
                    <a:pt x="1219" y="708"/>
                    <a:pt x="1655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2"/>
            <p:cNvSpPr/>
            <p:nvPr/>
          </p:nvSpPr>
          <p:spPr>
            <a:xfrm flipH="1">
              <a:off x="7240719" y="3423683"/>
              <a:ext cx="238070" cy="130114"/>
            </a:xfrm>
            <a:custGeom>
              <a:avLst/>
              <a:gdLst/>
              <a:ahLst/>
              <a:cxnLst/>
              <a:rect l="l" t="t" r="r" b="b"/>
              <a:pathLst>
                <a:path w="1343" h="734" extrusionOk="0">
                  <a:moveTo>
                    <a:pt x="1" y="1"/>
                  </a:moveTo>
                  <a:cubicBezTo>
                    <a:pt x="1" y="1"/>
                    <a:pt x="406" y="733"/>
                    <a:pt x="1225" y="733"/>
                  </a:cubicBezTo>
                  <a:cubicBezTo>
                    <a:pt x="1263" y="733"/>
                    <a:pt x="1303" y="732"/>
                    <a:pt x="1343" y="728"/>
                  </a:cubicBezTo>
                  <a:cubicBezTo>
                    <a:pt x="1343" y="728"/>
                    <a:pt x="521" y="596"/>
                    <a:pt x="1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2"/>
            <p:cNvSpPr/>
            <p:nvPr/>
          </p:nvSpPr>
          <p:spPr>
            <a:xfrm flipH="1">
              <a:off x="7597559" y="3535894"/>
              <a:ext cx="209530" cy="355421"/>
            </a:xfrm>
            <a:custGeom>
              <a:avLst/>
              <a:gdLst/>
              <a:ahLst/>
              <a:cxnLst/>
              <a:rect l="l" t="t" r="r" b="b"/>
              <a:pathLst>
                <a:path w="1182" h="2005" extrusionOk="0">
                  <a:moveTo>
                    <a:pt x="1144" y="1"/>
                  </a:moveTo>
                  <a:cubicBezTo>
                    <a:pt x="1144" y="1"/>
                    <a:pt x="889" y="1258"/>
                    <a:pt x="1" y="2004"/>
                  </a:cubicBezTo>
                  <a:cubicBezTo>
                    <a:pt x="1" y="2004"/>
                    <a:pt x="1182" y="1400"/>
                    <a:pt x="114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2"/>
            <p:cNvSpPr/>
            <p:nvPr/>
          </p:nvSpPr>
          <p:spPr>
            <a:xfrm flipH="1">
              <a:off x="7054765" y="2911026"/>
              <a:ext cx="184358" cy="462668"/>
            </a:xfrm>
            <a:custGeom>
              <a:avLst/>
              <a:gdLst/>
              <a:ahLst/>
              <a:cxnLst/>
              <a:rect l="l" t="t" r="r" b="b"/>
              <a:pathLst>
                <a:path w="1040" h="2610" extrusionOk="0">
                  <a:moveTo>
                    <a:pt x="1040" y="1"/>
                  </a:moveTo>
                  <a:cubicBezTo>
                    <a:pt x="1040" y="1"/>
                    <a:pt x="293" y="577"/>
                    <a:pt x="95" y="1371"/>
                  </a:cubicBezTo>
                  <a:cubicBezTo>
                    <a:pt x="0" y="1749"/>
                    <a:pt x="189" y="2609"/>
                    <a:pt x="189" y="2609"/>
                  </a:cubicBezTo>
                  <a:cubicBezTo>
                    <a:pt x="189" y="2609"/>
                    <a:pt x="208" y="861"/>
                    <a:pt x="1040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2"/>
            <p:cNvSpPr/>
            <p:nvPr/>
          </p:nvSpPr>
          <p:spPr>
            <a:xfrm flipH="1">
              <a:off x="6104789" y="2747762"/>
              <a:ext cx="162909" cy="65234"/>
            </a:xfrm>
            <a:custGeom>
              <a:avLst/>
              <a:gdLst/>
              <a:ahLst/>
              <a:cxnLst/>
              <a:rect l="l" t="t" r="r" b="b"/>
              <a:pathLst>
                <a:path w="919" h="368" extrusionOk="0">
                  <a:moveTo>
                    <a:pt x="447" y="0"/>
                  </a:moveTo>
                  <a:cubicBezTo>
                    <a:pt x="243" y="0"/>
                    <a:pt x="62" y="88"/>
                    <a:pt x="21" y="213"/>
                  </a:cubicBezTo>
                  <a:cubicBezTo>
                    <a:pt x="1" y="273"/>
                    <a:pt x="26" y="289"/>
                    <a:pt x="80" y="289"/>
                  </a:cubicBezTo>
                  <a:cubicBezTo>
                    <a:pt x="143" y="289"/>
                    <a:pt x="243" y="267"/>
                    <a:pt x="356" y="267"/>
                  </a:cubicBezTo>
                  <a:cubicBezTo>
                    <a:pt x="376" y="267"/>
                    <a:pt x="397" y="268"/>
                    <a:pt x="418" y="270"/>
                  </a:cubicBezTo>
                  <a:cubicBezTo>
                    <a:pt x="581" y="289"/>
                    <a:pt x="712" y="367"/>
                    <a:pt x="793" y="367"/>
                  </a:cubicBezTo>
                  <a:cubicBezTo>
                    <a:pt x="830" y="367"/>
                    <a:pt x="857" y="352"/>
                    <a:pt x="871" y="308"/>
                  </a:cubicBezTo>
                  <a:cubicBezTo>
                    <a:pt x="918" y="166"/>
                    <a:pt x="767" y="24"/>
                    <a:pt x="531" y="5"/>
                  </a:cubicBezTo>
                  <a:cubicBezTo>
                    <a:pt x="503" y="2"/>
                    <a:pt x="475" y="0"/>
                    <a:pt x="447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2"/>
            <p:cNvSpPr/>
            <p:nvPr/>
          </p:nvSpPr>
          <p:spPr>
            <a:xfrm flipH="1">
              <a:off x="6223599" y="110857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0" y="0"/>
                  </a:moveTo>
                  <a:cubicBezTo>
                    <a:pt x="5633" y="9"/>
                    <a:pt x="5586" y="38"/>
                    <a:pt x="5529" y="47"/>
                  </a:cubicBezTo>
                  <a:cubicBezTo>
                    <a:pt x="5189" y="151"/>
                    <a:pt x="4830" y="227"/>
                    <a:pt x="4537" y="444"/>
                  </a:cubicBezTo>
                  <a:cubicBezTo>
                    <a:pt x="4433" y="529"/>
                    <a:pt x="4348" y="652"/>
                    <a:pt x="4225" y="709"/>
                  </a:cubicBezTo>
                  <a:cubicBezTo>
                    <a:pt x="4178" y="728"/>
                    <a:pt x="3942" y="756"/>
                    <a:pt x="3923" y="794"/>
                  </a:cubicBezTo>
                  <a:cubicBezTo>
                    <a:pt x="3875" y="869"/>
                    <a:pt x="4008" y="1040"/>
                    <a:pt x="4055" y="1096"/>
                  </a:cubicBezTo>
                  <a:cubicBezTo>
                    <a:pt x="4121" y="1172"/>
                    <a:pt x="4376" y="1238"/>
                    <a:pt x="4367" y="1361"/>
                  </a:cubicBezTo>
                  <a:cubicBezTo>
                    <a:pt x="4367" y="1418"/>
                    <a:pt x="4131" y="1512"/>
                    <a:pt x="4083" y="1550"/>
                  </a:cubicBezTo>
                  <a:cubicBezTo>
                    <a:pt x="3894" y="1663"/>
                    <a:pt x="3724" y="1748"/>
                    <a:pt x="3497" y="1767"/>
                  </a:cubicBezTo>
                  <a:cubicBezTo>
                    <a:pt x="3453" y="1773"/>
                    <a:pt x="3387" y="1776"/>
                    <a:pt x="3310" y="1776"/>
                  </a:cubicBezTo>
                  <a:cubicBezTo>
                    <a:pt x="2974" y="1776"/>
                    <a:pt x="2410" y="1714"/>
                    <a:pt x="2326" y="1484"/>
                  </a:cubicBezTo>
                  <a:cubicBezTo>
                    <a:pt x="2269" y="1314"/>
                    <a:pt x="2496" y="1200"/>
                    <a:pt x="2467" y="1040"/>
                  </a:cubicBezTo>
                  <a:cubicBezTo>
                    <a:pt x="2414" y="1027"/>
                    <a:pt x="2357" y="1024"/>
                    <a:pt x="2299" y="1024"/>
                  </a:cubicBezTo>
                  <a:cubicBezTo>
                    <a:pt x="2240" y="1024"/>
                    <a:pt x="2180" y="1027"/>
                    <a:pt x="2119" y="1027"/>
                  </a:cubicBezTo>
                  <a:cubicBezTo>
                    <a:pt x="2059" y="1027"/>
                    <a:pt x="1998" y="1024"/>
                    <a:pt x="1938" y="1011"/>
                  </a:cubicBezTo>
                  <a:cubicBezTo>
                    <a:pt x="1645" y="955"/>
                    <a:pt x="1437" y="888"/>
                    <a:pt x="1173" y="756"/>
                  </a:cubicBezTo>
                  <a:cubicBezTo>
                    <a:pt x="1082" y="714"/>
                    <a:pt x="999" y="698"/>
                    <a:pt x="918" y="698"/>
                  </a:cubicBezTo>
                  <a:cubicBezTo>
                    <a:pt x="761" y="698"/>
                    <a:pt x="613" y="760"/>
                    <a:pt x="445" y="822"/>
                  </a:cubicBezTo>
                  <a:cubicBezTo>
                    <a:pt x="303" y="869"/>
                    <a:pt x="152" y="917"/>
                    <a:pt x="1" y="945"/>
                  </a:cubicBezTo>
                  <a:cubicBezTo>
                    <a:pt x="89" y="1074"/>
                    <a:pt x="384" y="1087"/>
                    <a:pt x="647" y="1087"/>
                  </a:cubicBezTo>
                  <a:cubicBezTo>
                    <a:pt x="711" y="1087"/>
                    <a:pt x="773" y="1086"/>
                    <a:pt x="830" y="1086"/>
                  </a:cubicBezTo>
                  <a:cubicBezTo>
                    <a:pt x="916" y="1086"/>
                    <a:pt x="990" y="1088"/>
                    <a:pt x="1040" y="1096"/>
                  </a:cubicBezTo>
                  <a:cubicBezTo>
                    <a:pt x="1314" y="1134"/>
                    <a:pt x="1569" y="1200"/>
                    <a:pt x="1796" y="1323"/>
                  </a:cubicBezTo>
                  <a:cubicBezTo>
                    <a:pt x="1626" y="1503"/>
                    <a:pt x="1267" y="1380"/>
                    <a:pt x="1078" y="1522"/>
                  </a:cubicBezTo>
                  <a:cubicBezTo>
                    <a:pt x="917" y="1654"/>
                    <a:pt x="955" y="1815"/>
                    <a:pt x="917" y="1994"/>
                  </a:cubicBezTo>
                  <a:cubicBezTo>
                    <a:pt x="1059" y="2051"/>
                    <a:pt x="1418" y="2051"/>
                    <a:pt x="1475" y="2211"/>
                  </a:cubicBezTo>
                  <a:cubicBezTo>
                    <a:pt x="1551" y="2372"/>
                    <a:pt x="1239" y="2306"/>
                    <a:pt x="1362" y="2495"/>
                  </a:cubicBezTo>
                  <a:cubicBezTo>
                    <a:pt x="1434" y="2618"/>
                    <a:pt x="1743" y="2639"/>
                    <a:pt x="2024" y="2639"/>
                  </a:cubicBezTo>
                  <a:cubicBezTo>
                    <a:pt x="2161" y="2639"/>
                    <a:pt x="2292" y="2634"/>
                    <a:pt x="2385" y="2634"/>
                  </a:cubicBezTo>
                  <a:cubicBezTo>
                    <a:pt x="2422" y="2634"/>
                    <a:pt x="2453" y="2635"/>
                    <a:pt x="2477" y="2637"/>
                  </a:cubicBezTo>
                  <a:cubicBezTo>
                    <a:pt x="2425" y="2886"/>
                    <a:pt x="2644" y="2953"/>
                    <a:pt x="2890" y="2953"/>
                  </a:cubicBezTo>
                  <a:cubicBezTo>
                    <a:pt x="3091" y="2953"/>
                    <a:pt x="3310" y="2908"/>
                    <a:pt x="3412" y="2882"/>
                  </a:cubicBezTo>
                  <a:cubicBezTo>
                    <a:pt x="3885" y="2750"/>
                    <a:pt x="4320" y="2504"/>
                    <a:pt x="4820" y="2467"/>
                  </a:cubicBezTo>
                  <a:cubicBezTo>
                    <a:pt x="4928" y="2460"/>
                    <a:pt x="5036" y="2458"/>
                    <a:pt x="5144" y="2458"/>
                  </a:cubicBezTo>
                  <a:cubicBezTo>
                    <a:pt x="5360" y="2458"/>
                    <a:pt x="5577" y="2467"/>
                    <a:pt x="5784" y="2467"/>
                  </a:cubicBezTo>
                  <a:cubicBezTo>
                    <a:pt x="6380" y="2467"/>
                    <a:pt x="6843" y="2807"/>
                    <a:pt x="7419" y="2892"/>
                  </a:cubicBezTo>
                  <a:lnTo>
                    <a:pt x="7255" y="2852"/>
                  </a:lnTo>
                  <a:lnTo>
                    <a:pt x="7255" y="2852"/>
                  </a:lnTo>
                  <a:cubicBezTo>
                    <a:pt x="7499" y="2905"/>
                    <a:pt x="7761" y="2920"/>
                    <a:pt x="8026" y="2920"/>
                  </a:cubicBezTo>
                  <a:cubicBezTo>
                    <a:pt x="8385" y="2920"/>
                    <a:pt x="8751" y="2892"/>
                    <a:pt x="9083" y="2892"/>
                  </a:cubicBezTo>
                  <a:cubicBezTo>
                    <a:pt x="9179" y="2892"/>
                    <a:pt x="9286" y="2893"/>
                    <a:pt x="9400" y="2893"/>
                  </a:cubicBezTo>
                  <a:cubicBezTo>
                    <a:pt x="10045" y="2893"/>
                    <a:pt x="10918" y="2872"/>
                    <a:pt x="11408" y="2599"/>
                  </a:cubicBezTo>
                  <a:cubicBezTo>
                    <a:pt x="11908" y="2325"/>
                    <a:pt x="11219" y="2240"/>
                    <a:pt x="10822" y="2240"/>
                  </a:cubicBezTo>
                  <a:cubicBezTo>
                    <a:pt x="11219" y="2230"/>
                    <a:pt x="11597" y="2117"/>
                    <a:pt x="12003" y="2117"/>
                  </a:cubicBezTo>
                  <a:cubicBezTo>
                    <a:pt x="12296" y="2089"/>
                    <a:pt x="12617" y="2089"/>
                    <a:pt x="12901" y="2004"/>
                  </a:cubicBezTo>
                  <a:cubicBezTo>
                    <a:pt x="12825" y="1994"/>
                    <a:pt x="12759" y="1985"/>
                    <a:pt x="12693" y="1975"/>
                  </a:cubicBezTo>
                  <a:cubicBezTo>
                    <a:pt x="12360" y="1898"/>
                    <a:pt x="12027" y="1833"/>
                    <a:pt x="11683" y="1833"/>
                  </a:cubicBezTo>
                  <a:cubicBezTo>
                    <a:pt x="11607" y="1833"/>
                    <a:pt x="11531" y="1836"/>
                    <a:pt x="11455" y="1843"/>
                  </a:cubicBezTo>
                  <a:cubicBezTo>
                    <a:pt x="11077" y="1862"/>
                    <a:pt x="10680" y="1900"/>
                    <a:pt x="10302" y="1937"/>
                  </a:cubicBezTo>
                  <a:cubicBezTo>
                    <a:pt x="10094" y="1956"/>
                    <a:pt x="9877" y="1985"/>
                    <a:pt x="9688" y="2079"/>
                  </a:cubicBezTo>
                  <a:cubicBezTo>
                    <a:pt x="9546" y="2136"/>
                    <a:pt x="9414" y="2240"/>
                    <a:pt x="9262" y="2287"/>
                  </a:cubicBezTo>
                  <a:cubicBezTo>
                    <a:pt x="9188" y="2312"/>
                    <a:pt x="9118" y="2323"/>
                    <a:pt x="9052" y="2323"/>
                  </a:cubicBezTo>
                  <a:cubicBezTo>
                    <a:pt x="8702" y="2323"/>
                    <a:pt x="8455" y="2018"/>
                    <a:pt x="8081" y="1994"/>
                  </a:cubicBezTo>
                  <a:cubicBezTo>
                    <a:pt x="8032" y="1991"/>
                    <a:pt x="7984" y="1989"/>
                    <a:pt x="7937" y="1989"/>
                  </a:cubicBezTo>
                  <a:cubicBezTo>
                    <a:pt x="7565" y="1989"/>
                    <a:pt x="7218" y="2077"/>
                    <a:pt x="6856" y="2077"/>
                  </a:cubicBezTo>
                  <a:cubicBezTo>
                    <a:pt x="6722" y="2077"/>
                    <a:pt x="6586" y="2065"/>
                    <a:pt x="6446" y="2032"/>
                  </a:cubicBezTo>
                  <a:cubicBezTo>
                    <a:pt x="6200" y="1975"/>
                    <a:pt x="5973" y="1890"/>
                    <a:pt x="5728" y="1815"/>
                  </a:cubicBezTo>
                  <a:cubicBezTo>
                    <a:pt x="5577" y="1767"/>
                    <a:pt x="5350" y="1748"/>
                    <a:pt x="5208" y="1663"/>
                  </a:cubicBezTo>
                  <a:cubicBezTo>
                    <a:pt x="5047" y="1569"/>
                    <a:pt x="5416" y="1484"/>
                    <a:pt x="5255" y="1474"/>
                  </a:cubicBezTo>
                  <a:cubicBezTo>
                    <a:pt x="4471" y="1408"/>
                    <a:pt x="5113" y="728"/>
                    <a:pt x="4811" y="671"/>
                  </a:cubicBezTo>
                  <a:cubicBezTo>
                    <a:pt x="5208" y="605"/>
                    <a:pt x="5633" y="520"/>
                    <a:pt x="5784" y="66"/>
                  </a:cubicBezTo>
                  <a:cubicBezTo>
                    <a:pt x="5756" y="47"/>
                    <a:pt x="5718" y="19"/>
                    <a:pt x="569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E7D8CA-0588-4A56-A9DF-5C225AB2A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170229" y="711143"/>
            <a:ext cx="2598697" cy="24431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8F48BCE7-FFCA-4641-8253-B471C42AE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2708038" y="719718"/>
            <a:ext cx="2598697" cy="244312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21050DE-1E0E-4F2D-8D39-24B29BF478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1627028" y="2364199"/>
            <a:ext cx="2598697" cy="2443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9C1714-ED22-4866-8F28-DA5C6A588EBB}"/>
              </a:ext>
            </a:extLst>
          </p:cNvPr>
          <p:cNvSpPr txBox="1"/>
          <p:nvPr/>
        </p:nvSpPr>
        <p:spPr>
          <a:xfrm>
            <a:off x="684647" y="1786797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0,35 = ...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D2C68778-3A91-41FD-943E-46263CD8200B}"/>
              </a:ext>
            </a:extLst>
          </p:cNvPr>
          <p:cNvSpPr txBox="1"/>
          <p:nvPr/>
        </p:nvSpPr>
        <p:spPr>
          <a:xfrm>
            <a:off x="3321874" y="1773369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0,5 = ...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798BB31E-7232-4DAF-90C8-3D8550170E63}"/>
              </a:ext>
            </a:extLst>
          </p:cNvPr>
          <p:cNvSpPr txBox="1"/>
          <p:nvPr/>
        </p:nvSpPr>
        <p:spPr>
          <a:xfrm>
            <a:off x="2174194" y="3446440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8,75 = 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D352FE43-23C2-49FE-8116-930D244BBC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24051A-A605-4C40-8B07-CAE604DD4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50" y="0"/>
            <a:ext cx="51435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93F952E-D295-4475-B4C2-4CD647A28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51899" b="71193"/>
          <a:stretch/>
        </p:blipFill>
        <p:spPr>
          <a:xfrm>
            <a:off x="-167409" y="-1006542"/>
            <a:ext cx="4739409" cy="37945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44C9F54F-B971-47DF-AA0F-27845F8FE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91" y="858150"/>
            <a:ext cx="3602142" cy="1713600"/>
          </a:xfrm>
        </p:spPr>
        <p:txBody>
          <a:bodyPr/>
          <a:lstStyle/>
          <a:p>
            <a:pPr algn="ctr"/>
            <a:r>
              <a:rPr lang="en-US" sz="2800" spc="-120">
                <a:solidFill>
                  <a:srgbClr val="0070C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Nêu cách viết </a:t>
            </a:r>
            <a:br>
              <a:rPr lang="en-US" sz="2800" spc="-120">
                <a:solidFill>
                  <a:srgbClr val="0070C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</a:br>
            <a:r>
              <a:rPr lang="en-US" sz="2800" spc="-120">
                <a:solidFill>
                  <a:srgbClr val="0070C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 thập phân dưới dạng tỉ số phần trăm.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E39969-8EDA-49BA-AE07-93014A3634C0}"/>
              </a:ext>
            </a:extLst>
          </p:cNvPr>
          <p:cNvSpPr txBox="1"/>
          <p:nvPr/>
        </p:nvSpPr>
        <p:spPr>
          <a:xfrm>
            <a:off x="4659791" y="2089222"/>
            <a:ext cx="39740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#9Slide05 Pattaya" panose="00000500000000000000" pitchFamily="2" charset="-34"/>
                <a:cs typeface="#9Slide05 Pattaya" panose="00000500000000000000" pitchFamily="2" charset="-34"/>
              </a:rPr>
              <a:t>Muốn viết số thập phân dưới dạng tỉ số phần trăm, ta lấy số thập phân đó nhân với 100 rồi viết thêm kí hiệu % vào bên phải tích vừa tìm được.</a:t>
            </a:r>
          </a:p>
        </p:txBody>
      </p:sp>
    </p:spTree>
    <p:extLst>
      <p:ext uri="{BB962C8B-B14F-4D97-AF65-F5344CB8AC3E}">
        <p14:creationId xmlns:p14="http://schemas.microsoft.com/office/powerpoint/2010/main" val="565348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42"/>
          <p:cNvSpPr/>
          <p:nvPr/>
        </p:nvSpPr>
        <p:spPr>
          <a:xfrm>
            <a:off x="-123675" y="4748575"/>
            <a:ext cx="9401175" cy="428625"/>
          </a:xfrm>
          <a:custGeom>
            <a:avLst/>
            <a:gdLst/>
            <a:ahLst/>
            <a:cxnLst/>
            <a:rect l="l" t="t" r="r" b="b"/>
            <a:pathLst>
              <a:path w="376047" h="17145" extrusionOk="0">
                <a:moveTo>
                  <a:pt x="373761" y="1524"/>
                </a:moveTo>
                <a:lnTo>
                  <a:pt x="0" y="0"/>
                </a:lnTo>
                <a:lnTo>
                  <a:pt x="4572" y="17145"/>
                </a:lnTo>
                <a:lnTo>
                  <a:pt x="376047" y="163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BED035-5051-4F58-BA87-B9878B1CE336}"/>
              </a:ext>
            </a:extLst>
          </p:cNvPr>
          <p:cNvSpPr/>
          <p:nvPr/>
        </p:nvSpPr>
        <p:spPr>
          <a:xfrm>
            <a:off x="626533" y="141366"/>
            <a:ext cx="8062991" cy="704834"/>
          </a:xfrm>
          <a:custGeom>
            <a:avLst/>
            <a:gdLst>
              <a:gd name="connsiteX0" fmla="*/ 0 w 8062991"/>
              <a:gd name="connsiteY0" fmla="*/ 117475 h 704834"/>
              <a:gd name="connsiteX1" fmla="*/ 117475 w 8062991"/>
              <a:gd name="connsiteY1" fmla="*/ 0 h 704834"/>
              <a:gd name="connsiteX2" fmla="*/ 7945516 w 8062991"/>
              <a:gd name="connsiteY2" fmla="*/ 0 h 704834"/>
              <a:gd name="connsiteX3" fmla="*/ 8062991 w 8062991"/>
              <a:gd name="connsiteY3" fmla="*/ 117475 h 704834"/>
              <a:gd name="connsiteX4" fmla="*/ 8062991 w 8062991"/>
              <a:gd name="connsiteY4" fmla="*/ 587359 h 704834"/>
              <a:gd name="connsiteX5" fmla="*/ 7945516 w 8062991"/>
              <a:gd name="connsiteY5" fmla="*/ 704834 h 704834"/>
              <a:gd name="connsiteX6" fmla="*/ 117475 w 8062991"/>
              <a:gd name="connsiteY6" fmla="*/ 704834 h 704834"/>
              <a:gd name="connsiteX7" fmla="*/ 0 w 8062991"/>
              <a:gd name="connsiteY7" fmla="*/ 587359 h 704834"/>
              <a:gd name="connsiteX8" fmla="*/ 0 w 8062991"/>
              <a:gd name="connsiteY8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2991" h="704834" fill="none" extrusionOk="0">
                <a:moveTo>
                  <a:pt x="0" y="117475"/>
                </a:moveTo>
                <a:cubicBezTo>
                  <a:pt x="1778" y="52110"/>
                  <a:pt x="51305" y="-4013"/>
                  <a:pt x="117475" y="0"/>
                </a:cubicBezTo>
                <a:cubicBezTo>
                  <a:pt x="2212760" y="90994"/>
                  <a:pt x="6275072" y="-120306"/>
                  <a:pt x="7945516" y="0"/>
                </a:cubicBezTo>
                <a:cubicBezTo>
                  <a:pt x="8008677" y="405"/>
                  <a:pt x="8062534" y="61428"/>
                  <a:pt x="8062991" y="117475"/>
                </a:cubicBezTo>
                <a:cubicBezTo>
                  <a:pt x="8049941" y="176326"/>
                  <a:pt x="8062687" y="472799"/>
                  <a:pt x="8062991" y="587359"/>
                </a:cubicBezTo>
                <a:cubicBezTo>
                  <a:pt x="8061746" y="652396"/>
                  <a:pt x="8009014" y="704497"/>
                  <a:pt x="7945516" y="704834"/>
                </a:cubicBezTo>
                <a:cubicBezTo>
                  <a:pt x="5161512" y="829870"/>
                  <a:pt x="3911386" y="865801"/>
                  <a:pt x="117475" y="704834"/>
                </a:cubicBezTo>
                <a:cubicBezTo>
                  <a:pt x="49725" y="693101"/>
                  <a:pt x="-2997" y="659508"/>
                  <a:pt x="0" y="587359"/>
                </a:cubicBezTo>
                <a:cubicBezTo>
                  <a:pt x="-30546" y="500352"/>
                  <a:pt x="-17073" y="301537"/>
                  <a:pt x="0" y="117475"/>
                </a:cubicBezTo>
                <a:close/>
              </a:path>
              <a:path w="8062991" h="704834" stroke="0" extrusionOk="0">
                <a:moveTo>
                  <a:pt x="0" y="117475"/>
                </a:moveTo>
                <a:cubicBezTo>
                  <a:pt x="10117" y="57257"/>
                  <a:pt x="53335" y="8227"/>
                  <a:pt x="117475" y="0"/>
                </a:cubicBezTo>
                <a:cubicBezTo>
                  <a:pt x="1901332" y="127358"/>
                  <a:pt x="5618453" y="146492"/>
                  <a:pt x="7945516" y="0"/>
                </a:cubicBezTo>
                <a:cubicBezTo>
                  <a:pt x="8007473" y="-3033"/>
                  <a:pt x="8061588" y="56806"/>
                  <a:pt x="8062991" y="117475"/>
                </a:cubicBezTo>
                <a:cubicBezTo>
                  <a:pt x="8086513" y="262496"/>
                  <a:pt x="8070160" y="519726"/>
                  <a:pt x="8062991" y="587359"/>
                </a:cubicBezTo>
                <a:cubicBezTo>
                  <a:pt x="8061317" y="659713"/>
                  <a:pt x="8001265" y="709364"/>
                  <a:pt x="7945516" y="704834"/>
                </a:cubicBezTo>
                <a:cubicBezTo>
                  <a:pt x="5381116" y="769149"/>
                  <a:pt x="3573259" y="767368"/>
                  <a:pt x="117475" y="704834"/>
                </a:cubicBezTo>
                <a:cubicBezTo>
                  <a:pt x="51293" y="694763"/>
                  <a:pt x="-148" y="654421"/>
                  <a:pt x="0" y="587359"/>
                </a:cubicBezTo>
                <a:cubicBezTo>
                  <a:pt x="25543" y="414900"/>
                  <a:pt x="33674" y="320490"/>
                  <a:pt x="0" y="117475"/>
                </a:cubicBezTo>
                <a:close/>
              </a:path>
            </a:pathLst>
          </a:custGeom>
          <a:solidFill>
            <a:srgbClr val="FEE4A7"/>
          </a:solidFill>
          <a:ln>
            <a:solidFill>
              <a:srgbClr val="F9A92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7896711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9" name="Google Shape;1729;p42"/>
          <p:cNvSpPr txBox="1">
            <a:spLocks noGrp="1"/>
          </p:cNvSpPr>
          <p:nvPr>
            <p:ph type="title"/>
          </p:nvPr>
        </p:nvSpPr>
        <p:spPr>
          <a:xfrm>
            <a:off x="675245" y="-322631"/>
            <a:ext cx="8319412" cy="1727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 dirty="0" smtClean="0">
                <a:latin typeface="#9Slide05 Atlantika" pitchFamily="2" charset="0"/>
              </a:rPr>
              <a:t>Bài 2:</a:t>
            </a:r>
            <a:r>
              <a:rPr lang="en" sz="4000" dirty="0" smtClean="0">
                <a:latin typeface="#9Slide05 Atlantika" pitchFamily="2" charset="0"/>
              </a:rPr>
              <a:t> </a:t>
            </a:r>
            <a:r>
              <a:rPr lang="en" sz="4000" dirty="0">
                <a:latin typeface="#9Slide05 Atlantika" pitchFamily="2" charset="0"/>
              </a:rPr>
              <a:t>Viết số thập phân dưới dạng tỉ số phần trăm</a:t>
            </a:r>
            <a:endParaRPr sz="4000" dirty="0">
              <a:latin typeface="#9Slide05 Atlantika" pitchFamily="2" charset="0"/>
            </a:endParaRPr>
          </a:p>
        </p:txBody>
      </p:sp>
      <p:grpSp>
        <p:nvGrpSpPr>
          <p:cNvPr id="1731" name="Google Shape;1731;p42"/>
          <p:cNvGrpSpPr/>
          <p:nvPr/>
        </p:nvGrpSpPr>
        <p:grpSpPr>
          <a:xfrm>
            <a:off x="5008156" y="815801"/>
            <a:ext cx="4403774" cy="4018429"/>
            <a:chOff x="4798150" y="999550"/>
            <a:chExt cx="3717340" cy="3553505"/>
          </a:xfrm>
        </p:grpSpPr>
        <p:sp>
          <p:nvSpPr>
            <p:cNvPr id="1732" name="Google Shape;1732;p42"/>
            <p:cNvSpPr/>
            <p:nvPr/>
          </p:nvSpPr>
          <p:spPr>
            <a:xfrm flipH="1">
              <a:off x="5620671" y="4244609"/>
              <a:ext cx="353649" cy="301709"/>
            </a:xfrm>
            <a:custGeom>
              <a:avLst/>
              <a:gdLst/>
              <a:ahLst/>
              <a:cxnLst/>
              <a:rect l="l" t="t" r="r" b="b"/>
              <a:pathLst>
                <a:path w="1995" h="1702" extrusionOk="0">
                  <a:moveTo>
                    <a:pt x="1995" y="1"/>
                  </a:moveTo>
                  <a:lnTo>
                    <a:pt x="1995" y="1"/>
                  </a:lnTo>
                  <a:cubicBezTo>
                    <a:pt x="1758" y="256"/>
                    <a:pt x="1390" y="1059"/>
                    <a:pt x="1390" y="1059"/>
                  </a:cubicBezTo>
                  <a:cubicBezTo>
                    <a:pt x="1465" y="804"/>
                    <a:pt x="1324" y="360"/>
                    <a:pt x="1324" y="360"/>
                  </a:cubicBezTo>
                  <a:cubicBezTo>
                    <a:pt x="1324" y="690"/>
                    <a:pt x="1050" y="1201"/>
                    <a:pt x="1050" y="1201"/>
                  </a:cubicBezTo>
                  <a:cubicBezTo>
                    <a:pt x="1154" y="709"/>
                    <a:pt x="1002" y="67"/>
                    <a:pt x="1002" y="67"/>
                  </a:cubicBezTo>
                  <a:cubicBezTo>
                    <a:pt x="1002" y="511"/>
                    <a:pt x="700" y="1087"/>
                    <a:pt x="700" y="1087"/>
                  </a:cubicBezTo>
                  <a:cubicBezTo>
                    <a:pt x="738" y="691"/>
                    <a:pt x="539" y="379"/>
                    <a:pt x="539" y="379"/>
                  </a:cubicBezTo>
                  <a:lnTo>
                    <a:pt x="539" y="379"/>
                  </a:lnTo>
                  <a:cubicBezTo>
                    <a:pt x="624" y="757"/>
                    <a:pt x="341" y="1456"/>
                    <a:pt x="341" y="1456"/>
                  </a:cubicBezTo>
                  <a:cubicBezTo>
                    <a:pt x="398" y="1314"/>
                    <a:pt x="379" y="946"/>
                    <a:pt x="379" y="946"/>
                  </a:cubicBezTo>
                  <a:lnTo>
                    <a:pt x="379" y="946"/>
                  </a:lnTo>
                  <a:cubicBezTo>
                    <a:pt x="284" y="1352"/>
                    <a:pt x="1" y="1692"/>
                    <a:pt x="1" y="1692"/>
                  </a:cubicBezTo>
                  <a:lnTo>
                    <a:pt x="1664" y="1702"/>
                  </a:lnTo>
                  <a:cubicBezTo>
                    <a:pt x="1579" y="1069"/>
                    <a:pt x="1995" y="1"/>
                    <a:pt x="199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2"/>
            <p:cNvSpPr/>
            <p:nvPr/>
          </p:nvSpPr>
          <p:spPr>
            <a:xfrm flipH="1">
              <a:off x="5830024" y="4093932"/>
              <a:ext cx="392293" cy="452387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7" y="369"/>
                    <a:pt x="1551" y="1588"/>
                    <a:pt x="1551" y="1588"/>
                  </a:cubicBezTo>
                  <a:cubicBezTo>
                    <a:pt x="1636" y="1219"/>
                    <a:pt x="1466" y="539"/>
                    <a:pt x="1466" y="539"/>
                  </a:cubicBezTo>
                  <a:cubicBezTo>
                    <a:pt x="1466" y="1040"/>
                    <a:pt x="1163" y="1796"/>
                    <a:pt x="1163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85" y="1635"/>
                    <a:pt x="785" y="1635"/>
                  </a:cubicBezTo>
                  <a:cubicBezTo>
                    <a:pt x="83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45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4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2"/>
            <p:cNvSpPr/>
            <p:nvPr/>
          </p:nvSpPr>
          <p:spPr>
            <a:xfrm flipH="1">
              <a:off x="7424763" y="409393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8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4" y="1437"/>
                  </a:cubicBezTo>
                  <a:lnTo>
                    <a:pt x="2364" y="1437"/>
                  </a:lnTo>
                  <a:cubicBezTo>
                    <a:pt x="2364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2"/>
            <p:cNvSpPr/>
            <p:nvPr/>
          </p:nvSpPr>
          <p:spPr>
            <a:xfrm flipH="1">
              <a:off x="7287381" y="1368089"/>
              <a:ext cx="261470" cy="308445"/>
            </a:xfrm>
            <a:custGeom>
              <a:avLst/>
              <a:gdLst/>
              <a:ahLst/>
              <a:cxnLst/>
              <a:rect l="l" t="t" r="r" b="b"/>
              <a:pathLst>
                <a:path w="1475" h="1740" extrusionOk="0">
                  <a:moveTo>
                    <a:pt x="1418" y="1"/>
                  </a:moveTo>
                  <a:cubicBezTo>
                    <a:pt x="1295" y="341"/>
                    <a:pt x="671" y="936"/>
                    <a:pt x="501" y="1031"/>
                  </a:cubicBezTo>
                  <a:cubicBezTo>
                    <a:pt x="359" y="1125"/>
                    <a:pt x="0" y="1740"/>
                    <a:pt x="0" y="1740"/>
                  </a:cubicBezTo>
                  <a:lnTo>
                    <a:pt x="218" y="1711"/>
                  </a:lnTo>
                  <a:cubicBezTo>
                    <a:pt x="218" y="1711"/>
                    <a:pt x="407" y="1248"/>
                    <a:pt x="567" y="1144"/>
                  </a:cubicBezTo>
                  <a:cubicBezTo>
                    <a:pt x="105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2"/>
            <p:cNvSpPr/>
            <p:nvPr/>
          </p:nvSpPr>
          <p:spPr>
            <a:xfrm flipH="1">
              <a:off x="6741219" y="1538621"/>
              <a:ext cx="698788" cy="102638"/>
            </a:xfrm>
            <a:custGeom>
              <a:avLst/>
              <a:gdLst/>
              <a:ahLst/>
              <a:cxnLst/>
              <a:rect l="l" t="t" r="r" b="b"/>
              <a:pathLst>
                <a:path w="3942" h="579" extrusionOk="0">
                  <a:moveTo>
                    <a:pt x="3765" y="0"/>
                  </a:moveTo>
                  <a:cubicBezTo>
                    <a:pt x="3364" y="0"/>
                    <a:pt x="2367" y="35"/>
                    <a:pt x="1636" y="353"/>
                  </a:cubicBezTo>
                  <a:cubicBezTo>
                    <a:pt x="1530" y="393"/>
                    <a:pt x="1334" y="406"/>
                    <a:pt x="1126" y="406"/>
                  </a:cubicBezTo>
                  <a:cubicBezTo>
                    <a:pt x="780" y="406"/>
                    <a:pt x="401" y="371"/>
                    <a:pt x="355" y="371"/>
                  </a:cubicBezTo>
                  <a:cubicBezTo>
                    <a:pt x="351" y="371"/>
                    <a:pt x="350" y="371"/>
                    <a:pt x="350" y="371"/>
                  </a:cubicBezTo>
                  <a:lnTo>
                    <a:pt x="1" y="570"/>
                  </a:lnTo>
                  <a:cubicBezTo>
                    <a:pt x="1" y="570"/>
                    <a:pt x="265" y="579"/>
                    <a:pt x="586" y="579"/>
                  </a:cubicBezTo>
                  <a:cubicBezTo>
                    <a:pt x="1002" y="579"/>
                    <a:pt x="1514" y="564"/>
                    <a:pt x="1664" y="494"/>
                  </a:cubicBezTo>
                  <a:cubicBezTo>
                    <a:pt x="1909" y="372"/>
                    <a:pt x="2964" y="73"/>
                    <a:pt x="3625" y="73"/>
                  </a:cubicBezTo>
                  <a:cubicBezTo>
                    <a:pt x="3729" y="73"/>
                    <a:pt x="3824" y="81"/>
                    <a:pt x="3904" y="97"/>
                  </a:cubicBezTo>
                  <a:lnTo>
                    <a:pt x="3942" y="3"/>
                  </a:lnTo>
                  <a:cubicBezTo>
                    <a:pt x="3942" y="3"/>
                    <a:pt x="3876" y="0"/>
                    <a:pt x="3765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2"/>
            <p:cNvSpPr/>
            <p:nvPr/>
          </p:nvSpPr>
          <p:spPr>
            <a:xfrm flipH="1">
              <a:off x="7221969" y="154571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52" y="1286"/>
                  </a:moveTo>
                  <a:lnTo>
                    <a:pt x="152" y="1286"/>
                  </a:lnTo>
                  <a:cubicBezTo>
                    <a:pt x="152" y="1286"/>
                    <a:pt x="152" y="1286"/>
                    <a:pt x="152" y="1286"/>
                  </a:cubicBezTo>
                  <a:lnTo>
                    <a:pt x="152" y="1286"/>
                  </a:lnTo>
                  <a:lnTo>
                    <a:pt x="152" y="1286"/>
                  </a:lnTo>
                  <a:close/>
                  <a:moveTo>
                    <a:pt x="3393" y="1"/>
                  </a:moveTo>
                  <a:cubicBezTo>
                    <a:pt x="3393" y="1"/>
                    <a:pt x="1976" y="322"/>
                    <a:pt x="1191" y="984"/>
                  </a:cubicBezTo>
                  <a:cubicBezTo>
                    <a:pt x="971" y="1169"/>
                    <a:pt x="250" y="1288"/>
                    <a:pt x="161" y="1288"/>
                  </a:cubicBezTo>
                  <a:cubicBezTo>
                    <a:pt x="154" y="1288"/>
                    <a:pt x="151" y="1287"/>
                    <a:pt x="152" y="1286"/>
                  </a:cubicBezTo>
                  <a:lnTo>
                    <a:pt x="152" y="1286"/>
                  </a:lnTo>
                  <a:lnTo>
                    <a:pt x="0" y="1645"/>
                  </a:lnTo>
                  <a:cubicBezTo>
                    <a:pt x="0" y="1645"/>
                    <a:pt x="1134" y="1324"/>
                    <a:pt x="1342" y="1125"/>
                  </a:cubicBezTo>
                  <a:cubicBezTo>
                    <a:pt x="1569" y="908"/>
                    <a:pt x="2779" y="142"/>
                    <a:pt x="3374" y="95"/>
                  </a:cubicBezTo>
                  <a:lnTo>
                    <a:pt x="3393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2"/>
            <p:cNvSpPr/>
            <p:nvPr/>
          </p:nvSpPr>
          <p:spPr>
            <a:xfrm flipH="1">
              <a:off x="7498506" y="1927723"/>
              <a:ext cx="407183" cy="728924"/>
            </a:xfrm>
            <a:custGeom>
              <a:avLst/>
              <a:gdLst/>
              <a:ahLst/>
              <a:cxnLst/>
              <a:rect l="l" t="t" r="r" b="b"/>
              <a:pathLst>
                <a:path w="2297" h="4112" extrusionOk="0">
                  <a:moveTo>
                    <a:pt x="2259" y="0"/>
                  </a:moveTo>
                  <a:cubicBezTo>
                    <a:pt x="2259" y="0"/>
                    <a:pt x="1163" y="1286"/>
                    <a:pt x="78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7" y="567"/>
                    <a:pt x="229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2"/>
            <p:cNvSpPr/>
            <p:nvPr/>
          </p:nvSpPr>
          <p:spPr>
            <a:xfrm flipH="1">
              <a:off x="7915617" y="151894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52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2"/>
            <p:cNvSpPr/>
            <p:nvPr/>
          </p:nvSpPr>
          <p:spPr>
            <a:xfrm flipH="1">
              <a:off x="7560373" y="123584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5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2"/>
            <p:cNvSpPr/>
            <p:nvPr/>
          </p:nvSpPr>
          <p:spPr>
            <a:xfrm flipH="1">
              <a:off x="5337575" y="2125376"/>
              <a:ext cx="683721" cy="1339079"/>
            </a:xfrm>
            <a:custGeom>
              <a:avLst/>
              <a:gdLst/>
              <a:ahLst/>
              <a:cxnLst/>
              <a:rect l="l" t="t" r="r" b="b"/>
              <a:pathLst>
                <a:path w="3857" h="7554" extrusionOk="0">
                  <a:moveTo>
                    <a:pt x="1522" y="0"/>
                  </a:moveTo>
                  <a:cubicBezTo>
                    <a:pt x="1309" y="0"/>
                    <a:pt x="298" y="541"/>
                    <a:pt x="1" y="653"/>
                  </a:cubicBezTo>
                  <a:lnTo>
                    <a:pt x="842" y="7032"/>
                  </a:lnTo>
                  <a:cubicBezTo>
                    <a:pt x="842" y="7032"/>
                    <a:pt x="2030" y="7553"/>
                    <a:pt x="2363" y="7553"/>
                  </a:cubicBezTo>
                  <a:cubicBezTo>
                    <a:pt x="2400" y="7553"/>
                    <a:pt x="2426" y="7547"/>
                    <a:pt x="2439" y="7533"/>
                  </a:cubicBezTo>
                  <a:cubicBezTo>
                    <a:pt x="2572" y="7391"/>
                    <a:pt x="3857" y="5094"/>
                    <a:pt x="3847" y="4669"/>
                  </a:cubicBezTo>
                  <a:cubicBezTo>
                    <a:pt x="3819" y="4244"/>
                    <a:pt x="1721" y="29"/>
                    <a:pt x="1532" y="1"/>
                  </a:cubicBezTo>
                  <a:cubicBezTo>
                    <a:pt x="1529" y="0"/>
                    <a:pt x="1525" y="0"/>
                    <a:pt x="1522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2"/>
            <p:cNvSpPr/>
            <p:nvPr/>
          </p:nvSpPr>
          <p:spPr>
            <a:xfrm flipH="1">
              <a:off x="5352643" y="2147003"/>
              <a:ext cx="643481" cy="1302030"/>
            </a:xfrm>
            <a:custGeom>
              <a:avLst/>
              <a:gdLst/>
              <a:ahLst/>
              <a:cxnLst/>
              <a:rect l="l" t="t" r="r" b="b"/>
              <a:pathLst>
                <a:path w="3630" h="7345" extrusionOk="0">
                  <a:moveTo>
                    <a:pt x="1432" y="0"/>
                  </a:moveTo>
                  <a:cubicBezTo>
                    <a:pt x="1218" y="0"/>
                    <a:pt x="277" y="524"/>
                    <a:pt x="1" y="625"/>
                  </a:cubicBezTo>
                  <a:lnTo>
                    <a:pt x="795" y="6844"/>
                  </a:lnTo>
                  <a:cubicBezTo>
                    <a:pt x="795" y="6844"/>
                    <a:pt x="1919" y="7344"/>
                    <a:pt x="2228" y="7344"/>
                  </a:cubicBezTo>
                  <a:cubicBezTo>
                    <a:pt x="2261" y="7344"/>
                    <a:pt x="2285" y="7338"/>
                    <a:pt x="2297" y="7326"/>
                  </a:cubicBezTo>
                  <a:cubicBezTo>
                    <a:pt x="2411" y="7193"/>
                    <a:pt x="3630" y="4954"/>
                    <a:pt x="3620" y="4538"/>
                  </a:cubicBezTo>
                  <a:cubicBezTo>
                    <a:pt x="3611" y="4150"/>
                    <a:pt x="1626" y="20"/>
                    <a:pt x="1447" y="1"/>
                  </a:cubicBezTo>
                  <a:cubicBezTo>
                    <a:pt x="1442" y="1"/>
                    <a:pt x="1437" y="0"/>
                    <a:pt x="143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2"/>
            <p:cNvSpPr/>
            <p:nvPr/>
          </p:nvSpPr>
          <p:spPr>
            <a:xfrm flipH="1">
              <a:off x="5365938" y="2147003"/>
              <a:ext cx="631781" cy="770936"/>
            </a:xfrm>
            <a:custGeom>
              <a:avLst/>
              <a:gdLst/>
              <a:ahLst/>
              <a:cxnLst/>
              <a:rect l="l" t="t" r="r" b="b"/>
              <a:pathLst>
                <a:path w="3564" h="4349" extrusionOk="0">
                  <a:moveTo>
                    <a:pt x="1422" y="0"/>
                  </a:moveTo>
                  <a:cubicBezTo>
                    <a:pt x="1218" y="0"/>
                    <a:pt x="277" y="524"/>
                    <a:pt x="0" y="625"/>
                  </a:cubicBezTo>
                  <a:lnTo>
                    <a:pt x="104" y="1504"/>
                  </a:lnTo>
                  <a:cubicBezTo>
                    <a:pt x="1068" y="1721"/>
                    <a:pt x="2070" y="2364"/>
                    <a:pt x="2883" y="3347"/>
                  </a:cubicBezTo>
                  <a:cubicBezTo>
                    <a:pt x="3157" y="3659"/>
                    <a:pt x="3384" y="4008"/>
                    <a:pt x="3563" y="4349"/>
                  </a:cubicBezTo>
                  <a:cubicBezTo>
                    <a:pt x="3261" y="3423"/>
                    <a:pt x="1607" y="11"/>
                    <a:pt x="1437" y="1"/>
                  </a:cubicBezTo>
                  <a:cubicBezTo>
                    <a:pt x="1433" y="1"/>
                    <a:pt x="1428" y="0"/>
                    <a:pt x="14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2"/>
            <p:cNvSpPr/>
            <p:nvPr/>
          </p:nvSpPr>
          <p:spPr>
            <a:xfrm flipH="1">
              <a:off x="6092912" y="2903580"/>
              <a:ext cx="661031" cy="1649474"/>
            </a:xfrm>
            <a:custGeom>
              <a:avLst/>
              <a:gdLst/>
              <a:ahLst/>
              <a:cxnLst/>
              <a:rect l="l" t="t" r="r" b="b"/>
              <a:pathLst>
                <a:path w="3729" h="9305" extrusionOk="0">
                  <a:moveTo>
                    <a:pt x="2646" y="1"/>
                  </a:moveTo>
                  <a:cubicBezTo>
                    <a:pt x="1544" y="1"/>
                    <a:pt x="1" y="1591"/>
                    <a:pt x="1006" y="4211"/>
                  </a:cubicBezTo>
                  <a:cubicBezTo>
                    <a:pt x="1790" y="6224"/>
                    <a:pt x="2130" y="8586"/>
                    <a:pt x="2216" y="9304"/>
                  </a:cubicBezTo>
                  <a:lnTo>
                    <a:pt x="3690" y="9304"/>
                  </a:lnTo>
                  <a:cubicBezTo>
                    <a:pt x="3690" y="9304"/>
                    <a:pt x="3217" y="3833"/>
                    <a:pt x="3567" y="1546"/>
                  </a:cubicBezTo>
                  <a:cubicBezTo>
                    <a:pt x="3728" y="484"/>
                    <a:pt x="3254" y="1"/>
                    <a:pt x="2646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2"/>
            <p:cNvSpPr/>
            <p:nvPr/>
          </p:nvSpPr>
          <p:spPr>
            <a:xfrm flipH="1">
              <a:off x="6994317" y="2506856"/>
              <a:ext cx="651990" cy="2046199"/>
            </a:xfrm>
            <a:custGeom>
              <a:avLst/>
              <a:gdLst/>
              <a:ahLst/>
              <a:cxnLst/>
              <a:rect l="l" t="t" r="r" b="b"/>
              <a:pathLst>
                <a:path w="3678" h="11543" extrusionOk="0">
                  <a:moveTo>
                    <a:pt x="1212" y="1"/>
                  </a:moveTo>
                  <a:cubicBezTo>
                    <a:pt x="1059" y="1"/>
                    <a:pt x="901" y="63"/>
                    <a:pt x="738" y="202"/>
                  </a:cubicBezTo>
                  <a:cubicBezTo>
                    <a:pt x="738" y="202"/>
                    <a:pt x="1" y="3018"/>
                    <a:pt x="851" y="6439"/>
                  </a:cubicBezTo>
                  <a:cubicBezTo>
                    <a:pt x="1702" y="9870"/>
                    <a:pt x="1664" y="10597"/>
                    <a:pt x="1693" y="11542"/>
                  </a:cubicBezTo>
                  <a:lnTo>
                    <a:pt x="3422" y="11542"/>
                  </a:lnTo>
                  <a:cubicBezTo>
                    <a:pt x="3431" y="11542"/>
                    <a:pt x="2581" y="7904"/>
                    <a:pt x="3677" y="5929"/>
                  </a:cubicBezTo>
                  <a:cubicBezTo>
                    <a:pt x="3677" y="5929"/>
                    <a:pt x="2698" y="1"/>
                    <a:pt x="1212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2"/>
            <p:cNvSpPr/>
            <p:nvPr/>
          </p:nvSpPr>
          <p:spPr>
            <a:xfrm flipH="1">
              <a:off x="6052141" y="2192915"/>
              <a:ext cx="1955970" cy="1595762"/>
            </a:xfrm>
            <a:custGeom>
              <a:avLst/>
              <a:gdLst/>
              <a:ahLst/>
              <a:cxnLst/>
              <a:rect l="l" t="t" r="r" b="b"/>
              <a:pathLst>
                <a:path w="11034" h="9002" extrusionOk="0">
                  <a:moveTo>
                    <a:pt x="5228" y="1"/>
                  </a:moveTo>
                  <a:cubicBezTo>
                    <a:pt x="5021" y="1"/>
                    <a:pt x="4809" y="22"/>
                    <a:pt x="4594" y="73"/>
                  </a:cubicBezTo>
                  <a:cubicBezTo>
                    <a:pt x="4082" y="193"/>
                    <a:pt x="3616" y="224"/>
                    <a:pt x="3195" y="224"/>
                  </a:cubicBezTo>
                  <a:cubicBezTo>
                    <a:pt x="2712" y="224"/>
                    <a:pt x="2289" y="183"/>
                    <a:pt x="1927" y="183"/>
                  </a:cubicBezTo>
                  <a:cubicBezTo>
                    <a:pt x="1202" y="183"/>
                    <a:pt x="717" y="349"/>
                    <a:pt x="473" y="1349"/>
                  </a:cubicBezTo>
                  <a:cubicBezTo>
                    <a:pt x="76" y="2975"/>
                    <a:pt x="1" y="3466"/>
                    <a:pt x="48" y="4572"/>
                  </a:cubicBezTo>
                  <a:cubicBezTo>
                    <a:pt x="86" y="5687"/>
                    <a:pt x="1267" y="7577"/>
                    <a:pt x="2306" y="7974"/>
                  </a:cubicBezTo>
                  <a:cubicBezTo>
                    <a:pt x="3165" y="8317"/>
                    <a:pt x="5246" y="9002"/>
                    <a:pt x="6611" y="9002"/>
                  </a:cubicBezTo>
                  <a:cubicBezTo>
                    <a:pt x="6900" y="9002"/>
                    <a:pt x="7156" y="8971"/>
                    <a:pt x="7363" y="8900"/>
                  </a:cubicBezTo>
                  <a:cubicBezTo>
                    <a:pt x="8544" y="8484"/>
                    <a:pt x="10689" y="8116"/>
                    <a:pt x="10869" y="5082"/>
                  </a:cubicBezTo>
                  <a:cubicBezTo>
                    <a:pt x="11034" y="2298"/>
                    <a:pt x="10164" y="541"/>
                    <a:pt x="9077" y="541"/>
                  </a:cubicBezTo>
                  <a:cubicBezTo>
                    <a:pt x="8980" y="541"/>
                    <a:pt x="8880" y="555"/>
                    <a:pt x="8780" y="584"/>
                  </a:cubicBezTo>
                  <a:cubicBezTo>
                    <a:pt x="8626" y="628"/>
                    <a:pt x="8470" y="646"/>
                    <a:pt x="8311" y="646"/>
                  </a:cubicBezTo>
                  <a:cubicBezTo>
                    <a:pt x="7382" y="646"/>
                    <a:pt x="6364" y="1"/>
                    <a:pt x="522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2"/>
            <p:cNvSpPr/>
            <p:nvPr/>
          </p:nvSpPr>
          <p:spPr>
            <a:xfrm flipH="1">
              <a:off x="6052141" y="2192915"/>
              <a:ext cx="1858827" cy="1087004"/>
            </a:xfrm>
            <a:custGeom>
              <a:avLst/>
              <a:gdLst/>
              <a:ahLst/>
              <a:cxnLst/>
              <a:rect l="l" t="t" r="r" b="b"/>
              <a:pathLst>
                <a:path w="10486" h="6132" extrusionOk="0">
                  <a:moveTo>
                    <a:pt x="4680" y="1"/>
                  </a:moveTo>
                  <a:cubicBezTo>
                    <a:pt x="4473" y="1"/>
                    <a:pt x="4261" y="22"/>
                    <a:pt x="4046" y="73"/>
                  </a:cubicBezTo>
                  <a:cubicBezTo>
                    <a:pt x="3531" y="195"/>
                    <a:pt x="3062" y="227"/>
                    <a:pt x="2639" y="227"/>
                  </a:cubicBezTo>
                  <a:cubicBezTo>
                    <a:pt x="2156" y="227"/>
                    <a:pt x="1733" y="185"/>
                    <a:pt x="1370" y="185"/>
                  </a:cubicBezTo>
                  <a:cubicBezTo>
                    <a:pt x="717" y="185"/>
                    <a:pt x="260" y="322"/>
                    <a:pt x="1" y="1084"/>
                  </a:cubicBezTo>
                  <a:cubicBezTo>
                    <a:pt x="587" y="35"/>
                    <a:pt x="1947" y="687"/>
                    <a:pt x="3904" y="168"/>
                  </a:cubicBezTo>
                  <a:cubicBezTo>
                    <a:pt x="4074" y="123"/>
                    <a:pt x="4236" y="103"/>
                    <a:pt x="4390" y="103"/>
                  </a:cubicBezTo>
                  <a:cubicBezTo>
                    <a:pt x="5526" y="103"/>
                    <a:pt x="6243" y="1176"/>
                    <a:pt x="7148" y="1176"/>
                  </a:cubicBezTo>
                  <a:cubicBezTo>
                    <a:pt x="7260" y="1176"/>
                    <a:pt x="7376" y="1160"/>
                    <a:pt x="7495" y="1122"/>
                  </a:cubicBezTo>
                  <a:cubicBezTo>
                    <a:pt x="7626" y="1081"/>
                    <a:pt x="7763" y="1061"/>
                    <a:pt x="7902" y="1061"/>
                  </a:cubicBezTo>
                  <a:cubicBezTo>
                    <a:pt x="9046" y="1061"/>
                    <a:pt x="10366" y="2443"/>
                    <a:pt x="10274" y="5148"/>
                  </a:cubicBezTo>
                  <a:cubicBezTo>
                    <a:pt x="10264" y="5517"/>
                    <a:pt x="10217" y="5838"/>
                    <a:pt x="10160" y="6131"/>
                  </a:cubicBezTo>
                  <a:cubicBezTo>
                    <a:pt x="10236" y="5829"/>
                    <a:pt x="10302" y="5469"/>
                    <a:pt x="10321" y="5073"/>
                  </a:cubicBezTo>
                  <a:cubicBezTo>
                    <a:pt x="10486" y="2297"/>
                    <a:pt x="9616" y="541"/>
                    <a:pt x="8529" y="541"/>
                  </a:cubicBezTo>
                  <a:cubicBezTo>
                    <a:pt x="8432" y="541"/>
                    <a:pt x="8332" y="555"/>
                    <a:pt x="8232" y="584"/>
                  </a:cubicBezTo>
                  <a:cubicBezTo>
                    <a:pt x="8078" y="628"/>
                    <a:pt x="7922" y="646"/>
                    <a:pt x="7763" y="646"/>
                  </a:cubicBezTo>
                  <a:cubicBezTo>
                    <a:pt x="6834" y="646"/>
                    <a:pt x="5816" y="1"/>
                    <a:pt x="468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2"/>
            <p:cNvSpPr/>
            <p:nvPr/>
          </p:nvSpPr>
          <p:spPr>
            <a:xfrm flipH="1">
              <a:off x="6049482" y="2430276"/>
              <a:ext cx="1936825" cy="1379141"/>
            </a:xfrm>
            <a:custGeom>
              <a:avLst/>
              <a:gdLst/>
              <a:ahLst/>
              <a:cxnLst/>
              <a:rect l="l" t="t" r="r" b="b"/>
              <a:pathLst>
                <a:path w="10926" h="7780" extrusionOk="0">
                  <a:moveTo>
                    <a:pt x="10094" y="1"/>
                  </a:moveTo>
                  <a:cubicBezTo>
                    <a:pt x="9774" y="1994"/>
                    <a:pt x="6249" y="3629"/>
                    <a:pt x="3839" y="3629"/>
                  </a:cubicBezTo>
                  <a:cubicBezTo>
                    <a:pt x="2684" y="3629"/>
                    <a:pt x="1785" y="3254"/>
                    <a:pt x="1616" y="2363"/>
                  </a:cubicBezTo>
                  <a:cubicBezTo>
                    <a:pt x="615" y="2807"/>
                    <a:pt x="520" y="2949"/>
                    <a:pt x="0" y="3337"/>
                  </a:cubicBezTo>
                  <a:cubicBezTo>
                    <a:pt x="29" y="4452"/>
                    <a:pt x="1210" y="6342"/>
                    <a:pt x="2250" y="6758"/>
                  </a:cubicBezTo>
                  <a:cubicBezTo>
                    <a:pt x="3106" y="7092"/>
                    <a:pt x="5179" y="7779"/>
                    <a:pt x="6544" y="7779"/>
                  </a:cubicBezTo>
                  <a:cubicBezTo>
                    <a:pt x="6837" y="7779"/>
                    <a:pt x="7097" y="7748"/>
                    <a:pt x="7306" y="7674"/>
                  </a:cubicBezTo>
                  <a:cubicBezTo>
                    <a:pt x="8487" y="7259"/>
                    <a:pt x="10642" y="6890"/>
                    <a:pt x="10821" y="3856"/>
                  </a:cubicBezTo>
                  <a:cubicBezTo>
                    <a:pt x="10925" y="2089"/>
                    <a:pt x="10613" y="757"/>
                    <a:pt x="1009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2"/>
            <p:cNvSpPr/>
            <p:nvPr/>
          </p:nvSpPr>
          <p:spPr>
            <a:xfrm flipH="1">
              <a:off x="6081390" y="2926093"/>
              <a:ext cx="1856345" cy="903887"/>
            </a:xfrm>
            <a:custGeom>
              <a:avLst/>
              <a:gdLst/>
              <a:ahLst/>
              <a:cxnLst/>
              <a:rect l="l" t="t" r="r" b="b"/>
              <a:pathLst>
                <a:path w="10472" h="5099" extrusionOk="0">
                  <a:moveTo>
                    <a:pt x="9423" y="1"/>
                  </a:moveTo>
                  <a:lnTo>
                    <a:pt x="9423" y="1"/>
                  </a:lnTo>
                  <a:cubicBezTo>
                    <a:pt x="8280" y="1264"/>
                    <a:pt x="7065" y="3348"/>
                    <a:pt x="4422" y="3348"/>
                  </a:cubicBezTo>
                  <a:cubicBezTo>
                    <a:pt x="4376" y="3348"/>
                    <a:pt x="4329" y="3348"/>
                    <a:pt x="4282" y="3346"/>
                  </a:cubicBezTo>
                  <a:cubicBezTo>
                    <a:pt x="2675" y="3299"/>
                    <a:pt x="1002" y="2647"/>
                    <a:pt x="0" y="1674"/>
                  </a:cubicBezTo>
                  <a:lnTo>
                    <a:pt x="0" y="1674"/>
                  </a:lnTo>
                  <a:cubicBezTo>
                    <a:pt x="445" y="2609"/>
                    <a:pt x="1163" y="3677"/>
                    <a:pt x="1862" y="3961"/>
                  </a:cubicBezTo>
                  <a:cubicBezTo>
                    <a:pt x="2740" y="4304"/>
                    <a:pt x="5040" y="5099"/>
                    <a:pt x="6445" y="5099"/>
                  </a:cubicBezTo>
                  <a:cubicBezTo>
                    <a:pt x="6704" y="5099"/>
                    <a:pt x="6933" y="5072"/>
                    <a:pt x="7117" y="5010"/>
                  </a:cubicBezTo>
                  <a:cubicBezTo>
                    <a:pt x="8298" y="4594"/>
                    <a:pt x="10453" y="4008"/>
                    <a:pt x="10472" y="946"/>
                  </a:cubicBezTo>
                  <a:cubicBezTo>
                    <a:pt x="10472" y="823"/>
                    <a:pt x="9413" y="114"/>
                    <a:pt x="9423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2"/>
            <p:cNvSpPr/>
            <p:nvPr/>
          </p:nvSpPr>
          <p:spPr>
            <a:xfrm flipH="1">
              <a:off x="6058168" y="3052840"/>
              <a:ext cx="1559599" cy="787777"/>
            </a:xfrm>
            <a:custGeom>
              <a:avLst/>
              <a:gdLst/>
              <a:ahLst/>
              <a:cxnLst/>
              <a:rect l="l" t="t" r="r" b="b"/>
              <a:pathLst>
                <a:path w="8798" h="4444" extrusionOk="0">
                  <a:moveTo>
                    <a:pt x="7724" y="1"/>
                  </a:moveTo>
                  <a:cubicBezTo>
                    <a:pt x="7532" y="1"/>
                    <a:pt x="7384" y="76"/>
                    <a:pt x="7372" y="240"/>
                  </a:cubicBezTo>
                  <a:cubicBezTo>
                    <a:pt x="7155" y="2641"/>
                    <a:pt x="7344" y="3454"/>
                    <a:pt x="5161" y="4030"/>
                  </a:cubicBezTo>
                  <a:cubicBezTo>
                    <a:pt x="4983" y="4076"/>
                    <a:pt x="4780" y="4096"/>
                    <a:pt x="4557" y="4096"/>
                  </a:cubicBezTo>
                  <a:cubicBezTo>
                    <a:pt x="3180" y="4096"/>
                    <a:pt x="1083" y="3335"/>
                    <a:pt x="1" y="3302"/>
                  </a:cubicBezTo>
                  <a:lnTo>
                    <a:pt x="1" y="3302"/>
                  </a:lnTo>
                  <a:cubicBezTo>
                    <a:pt x="867" y="3652"/>
                    <a:pt x="3240" y="4444"/>
                    <a:pt x="4674" y="4444"/>
                  </a:cubicBezTo>
                  <a:cubicBezTo>
                    <a:pt x="4944" y="4444"/>
                    <a:pt x="5181" y="4416"/>
                    <a:pt x="5368" y="4351"/>
                  </a:cubicBezTo>
                  <a:cubicBezTo>
                    <a:pt x="6455" y="3973"/>
                    <a:pt x="8355" y="3435"/>
                    <a:pt x="8667" y="949"/>
                  </a:cubicBezTo>
                  <a:cubicBezTo>
                    <a:pt x="8797" y="370"/>
                    <a:pt x="8151" y="1"/>
                    <a:pt x="7724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2"/>
            <p:cNvSpPr/>
            <p:nvPr/>
          </p:nvSpPr>
          <p:spPr>
            <a:xfrm flipH="1">
              <a:off x="7456808" y="2984769"/>
              <a:ext cx="226371" cy="630186"/>
            </a:xfrm>
            <a:custGeom>
              <a:avLst/>
              <a:gdLst/>
              <a:ahLst/>
              <a:cxnLst/>
              <a:rect l="l" t="t" r="r" b="b"/>
              <a:pathLst>
                <a:path w="1277" h="3555" extrusionOk="0">
                  <a:moveTo>
                    <a:pt x="1" y="1"/>
                  </a:moveTo>
                  <a:lnTo>
                    <a:pt x="388" y="3469"/>
                  </a:lnTo>
                  <a:lnTo>
                    <a:pt x="1144" y="3554"/>
                  </a:lnTo>
                  <a:cubicBezTo>
                    <a:pt x="1277" y="16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2"/>
            <p:cNvSpPr/>
            <p:nvPr/>
          </p:nvSpPr>
          <p:spPr>
            <a:xfrm flipH="1">
              <a:off x="7480562" y="2615166"/>
              <a:ext cx="673262" cy="1937888"/>
            </a:xfrm>
            <a:custGeom>
              <a:avLst/>
              <a:gdLst/>
              <a:ahLst/>
              <a:cxnLst/>
              <a:rect l="l" t="t" r="r" b="b"/>
              <a:pathLst>
                <a:path w="3798" h="10932" extrusionOk="0">
                  <a:moveTo>
                    <a:pt x="1448" y="0"/>
                  </a:moveTo>
                  <a:cubicBezTo>
                    <a:pt x="1306" y="0"/>
                    <a:pt x="1160" y="53"/>
                    <a:pt x="1012" y="167"/>
                  </a:cubicBezTo>
                  <a:cubicBezTo>
                    <a:pt x="1012" y="167"/>
                    <a:pt x="0" y="2842"/>
                    <a:pt x="671" y="6093"/>
                  </a:cubicBezTo>
                  <a:cubicBezTo>
                    <a:pt x="1342" y="9334"/>
                    <a:pt x="1399" y="10034"/>
                    <a:pt x="1380" y="10931"/>
                  </a:cubicBezTo>
                  <a:lnTo>
                    <a:pt x="3100" y="10931"/>
                  </a:lnTo>
                  <a:cubicBezTo>
                    <a:pt x="3100" y="10931"/>
                    <a:pt x="2486" y="8172"/>
                    <a:pt x="3242" y="6244"/>
                  </a:cubicBezTo>
                  <a:cubicBezTo>
                    <a:pt x="3798" y="4807"/>
                    <a:pt x="2805" y="0"/>
                    <a:pt x="1448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2"/>
            <p:cNvSpPr/>
            <p:nvPr/>
          </p:nvSpPr>
          <p:spPr>
            <a:xfrm flipH="1">
              <a:off x="7547215" y="3462328"/>
              <a:ext cx="487663" cy="1090727"/>
            </a:xfrm>
            <a:custGeom>
              <a:avLst/>
              <a:gdLst/>
              <a:ahLst/>
              <a:cxnLst/>
              <a:rect l="l" t="t" r="r" b="b"/>
              <a:pathLst>
                <a:path w="2751" h="6153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476" y="1616"/>
                    <a:pt x="1890" y="2750"/>
                    <a:pt x="1201" y="2750"/>
                  </a:cubicBezTo>
                  <a:cubicBezTo>
                    <a:pt x="728" y="2750"/>
                    <a:pt x="303" y="2212"/>
                    <a:pt x="0" y="1333"/>
                  </a:cubicBezTo>
                  <a:lnTo>
                    <a:pt x="0" y="1333"/>
                  </a:lnTo>
                  <a:cubicBezTo>
                    <a:pt x="662" y="4555"/>
                    <a:pt x="719" y="5255"/>
                    <a:pt x="709" y="6152"/>
                  </a:cubicBezTo>
                  <a:lnTo>
                    <a:pt x="2429" y="6152"/>
                  </a:lnTo>
                  <a:cubicBezTo>
                    <a:pt x="2429" y="6152"/>
                    <a:pt x="1824" y="3374"/>
                    <a:pt x="2571" y="1465"/>
                  </a:cubicBezTo>
                  <a:cubicBezTo>
                    <a:pt x="2703" y="1115"/>
                    <a:pt x="2750" y="596"/>
                    <a:pt x="272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2"/>
            <p:cNvSpPr/>
            <p:nvPr/>
          </p:nvSpPr>
          <p:spPr>
            <a:xfrm flipH="1">
              <a:off x="6656623" y="2961370"/>
              <a:ext cx="575765" cy="1591685"/>
            </a:xfrm>
            <a:custGeom>
              <a:avLst/>
              <a:gdLst/>
              <a:ahLst/>
              <a:cxnLst/>
              <a:rect l="l" t="t" r="r" b="b"/>
              <a:pathLst>
                <a:path w="3248" h="8979" extrusionOk="0">
                  <a:moveTo>
                    <a:pt x="1360" y="0"/>
                  </a:moveTo>
                  <a:cubicBezTo>
                    <a:pt x="1234" y="0"/>
                    <a:pt x="1102" y="24"/>
                    <a:pt x="964" y="76"/>
                  </a:cubicBezTo>
                  <a:cubicBezTo>
                    <a:pt x="246" y="341"/>
                    <a:pt x="0" y="2023"/>
                    <a:pt x="454" y="3885"/>
                  </a:cubicBezTo>
                  <a:cubicBezTo>
                    <a:pt x="964" y="5954"/>
                    <a:pt x="1342" y="8270"/>
                    <a:pt x="1531" y="8978"/>
                  </a:cubicBezTo>
                  <a:lnTo>
                    <a:pt x="3024" y="8978"/>
                  </a:lnTo>
                  <a:cubicBezTo>
                    <a:pt x="3024" y="8978"/>
                    <a:pt x="2665" y="6143"/>
                    <a:pt x="3024" y="3856"/>
                  </a:cubicBezTo>
                  <a:cubicBezTo>
                    <a:pt x="3248" y="2396"/>
                    <a:pt x="2613" y="0"/>
                    <a:pt x="1360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2"/>
            <p:cNvSpPr/>
            <p:nvPr/>
          </p:nvSpPr>
          <p:spPr>
            <a:xfrm flipH="1">
              <a:off x="6724871" y="2515896"/>
              <a:ext cx="361803" cy="1174397"/>
            </a:xfrm>
            <a:custGeom>
              <a:avLst/>
              <a:gdLst/>
              <a:ahLst/>
              <a:cxnLst/>
              <a:rect l="l" t="t" r="r" b="b"/>
              <a:pathLst>
                <a:path w="2041" h="6625" extrusionOk="0">
                  <a:moveTo>
                    <a:pt x="1505" y="0"/>
                  </a:moveTo>
                  <a:cubicBezTo>
                    <a:pt x="1475" y="0"/>
                    <a:pt x="1443" y="21"/>
                    <a:pt x="1409" y="66"/>
                  </a:cubicBezTo>
                  <a:cubicBezTo>
                    <a:pt x="756" y="916"/>
                    <a:pt x="0" y="3298"/>
                    <a:pt x="104" y="3874"/>
                  </a:cubicBezTo>
                  <a:cubicBezTo>
                    <a:pt x="199" y="4451"/>
                    <a:pt x="1947" y="6624"/>
                    <a:pt x="1947" y="6624"/>
                  </a:cubicBezTo>
                  <a:cubicBezTo>
                    <a:pt x="1947" y="6624"/>
                    <a:pt x="2040" y="0"/>
                    <a:pt x="1505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2"/>
            <p:cNvSpPr/>
            <p:nvPr/>
          </p:nvSpPr>
          <p:spPr>
            <a:xfrm flipH="1">
              <a:off x="6669386" y="3043445"/>
              <a:ext cx="365348" cy="1508015"/>
            </a:xfrm>
            <a:custGeom>
              <a:avLst/>
              <a:gdLst/>
              <a:ahLst/>
              <a:cxnLst/>
              <a:rect l="l" t="t" r="r" b="b"/>
              <a:pathLst>
                <a:path w="2061" h="8507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418" y="681"/>
                    <a:pt x="1598" y="1673"/>
                    <a:pt x="1598" y="2779"/>
                  </a:cubicBezTo>
                  <a:cubicBezTo>
                    <a:pt x="1598" y="4820"/>
                    <a:pt x="993" y="6484"/>
                    <a:pt x="237" y="6484"/>
                  </a:cubicBezTo>
                  <a:cubicBezTo>
                    <a:pt x="152" y="6484"/>
                    <a:pt x="76" y="6465"/>
                    <a:pt x="0" y="6427"/>
                  </a:cubicBezTo>
                  <a:lnTo>
                    <a:pt x="0" y="6427"/>
                  </a:lnTo>
                  <a:cubicBezTo>
                    <a:pt x="189" y="7372"/>
                    <a:pt x="331" y="8147"/>
                    <a:pt x="426" y="8506"/>
                  </a:cubicBezTo>
                  <a:lnTo>
                    <a:pt x="1909" y="8506"/>
                  </a:lnTo>
                  <a:cubicBezTo>
                    <a:pt x="1909" y="8506"/>
                    <a:pt x="1550" y="5671"/>
                    <a:pt x="1909" y="3374"/>
                  </a:cubicBezTo>
                  <a:cubicBezTo>
                    <a:pt x="2061" y="2325"/>
                    <a:pt x="1777" y="775"/>
                    <a:pt x="113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2"/>
            <p:cNvSpPr/>
            <p:nvPr/>
          </p:nvSpPr>
          <p:spPr>
            <a:xfrm flipH="1">
              <a:off x="6257239" y="2080350"/>
              <a:ext cx="728924" cy="1410695"/>
            </a:xfrm>
            <a:custGeom>
              <a:avLst/>
              <a:gdLst/>
              <a:ahLst/>
              <a:cxnLst/>
              <a:rect l="l" t="t" r="r" b="b"/>
              <a:pathLst>
                <a:path w="4112" h="7958" extrusionOk="0">
                  <a:moveTo>
                    <a:pt x="3319" y="0"/>
                  </a:moveTo>
                  <a:cubicBezTo>
                    <a:pt x="3302" y="0"/>
                    <a:pt x="3286" y="3"/>
                    <a:pt x="3270" y="9"/>
                  </a:cubicBezTo>
                  <a:cubicBezTo>
                    <a:pt x="3015" y="113"/>
                    <a:pt x="0" y="897"/>
                    <a:pt x="0" y="5878"/>
                  </a:cubicBezTo>
                  <a:cubicBezTo>
                    <a:pt x="0" y="6190"/>
                    <a:pt x="1560" y="7938"/>
                    <a:pt x="1805" y="7957"/>
                  </a:cubicBezTo>
                  <a:cubicBezTo>
                    <a:pt x="1811" y="7957"/>
                    <a:pt x="1817" y="7958"/>
                    <a:pt x="1824" y="7958"/>
                  </a:cubicBezTo>
                  <a:cubicBezTo>
                    <a:pt x="2110" y="7958"/>
                    <a:pt x="3358" y="7377"/>
                    <a:pt x="3469" y="7239"/>
                  </a:cubicBezTo>
                  <a:cubicBezTo>
                    <a:pt x="3592" y="7097"/>
                    <a:pt x="4017" y="5802"/>
                    <a:pt x="4064" y="5594"/>
                  </a:cubicBezTo>
                  <a:cubicBezTo>
                    <a:pt x="4111" y="5386"/>
                    <a:pt x="4026" y="765"/>
                    <a:pt x="4026" y="765"/>
                  </a:cubicBezTo>
                  <a:cubicBezTo>
                    <a:pt x="4026" y="765"/>
                    <a:pt x="3598" y="0"/>
                    <a:pt x="3319" y="0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2"/>
            <p:cNvSpPr/>
            <p:nvPr/>
          </p:nvSpPr>
          <p:spPr>
            <a:xfrm flipH="1">
              <a:off x="6243767" y="2115449"/>
              <a:ext cx="730697" cy="1348828"/>
            </a:xfrm>
            <a:custGeom>
              <a:avLst/>
              <a:gdLst/>
              <a:ahLst/>
              <a:cxnLst/>
              <a:rect l="l" t="t" r="r" b="b"/>
              <a:pathLst>
                <a:path w="4122" h="7609" extrusionOk="0">
                  <a:moveTo>
                    <a:pt x="3329" y="0"/>
                  </a:moveTo>
                  <a:cubicBezTo>
                    <a:pt x="3312" y="0"/>
                    <a:pt x="3296" y="3"/>
                    <a:pt x="3280" y="9"/>
                  </a:cubicBezTo>
                  <a:cubicBezTo>
                    <a:pt x="3015" y="104"/>
                    <a:pt x="1" y="850"/>
                    <a:pt x="1" y="5623"/>
                  </a:cubicBezTo>
                  <a:cubicBezTo>
                    <a:pt x="1" y="5916"/>
                    <a:pt x="1579" y="7589"/>
                    <a:pt x="1815" y="7608"/>
                  </a:cubicBezTo>
                  <a:cubicBezTo>
                    <a:pt x="1821" y="7608"/>
                    <a:pt x="1827" y="7609"/>
                    <a:pt x="1835" y="7609"/>
                  </a:cubicBezTo>
                  <a:cubicBezTo>
                    <a:pt x="2122" y="7609"/>
                    <a:pt x="3358" y="7056"/>
                    <a:pt x="3478" y="6927"/>
                  </a:cubicBezTo>
                  <a:cubicBezTo>
                    <a:pt x="3592" y="6776"/>
                    <a:pt x="4036" y="5557"/>
                    <a:pt x="4064" y="5349"/>
                  </a:cubicBezTo>
                  <a:cubicBezTo>
                    <a:pt x="4121" y="5141"/>
                    <a:pt x="4036" y="737"/>
                    <a:pt x="4036" y="737"/>
                  </a:cubicBezTo>
                  <a:cubicBezTo>
                    <a:pt x="4036" y="737"/>
                    <a:pt x="3601" y="0"/>
                    <a:pt x="3329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2"/>
            <p:cNvSpPr/>
            <p:nvPr/>
          </p:nvSpPr>
          <p:spPr>
            <a:xfrm flipH="1">
              <a:off x="6272307" y="2114208"/>
              <a:ext cx="702157" cy="1348297"/>
            </a:xfrm>
            <a:custGeom>
              <a:avLst/>
              <a:gdLst/>
              <a:ahLst/>
              <a:cxnLst/>
              <a:rect l="l" t="t" r="r" b="b"/>
              <a:pathLst>
                <a:path w="3961" h="7606" extrusionOk="0">
                  <a:moveTo>
                    <a:pt x="3322" y="0"/>
                  </a:moveTo>
                  <a:cubicBezTo>
                    <a:pt x="3307" y="0"/>
                    <a:pt x="3293" y="2"/>
                    <a:pt x="3280" y="7"/>
                  </a:cubicBezTo>
                  <a:cubicBezTo>
                    <a:pt x="3015" y="101"/>
                    <a:pt x="1" y="848"/>
                    <a:pt x="1" y="5621"/>
                  </a:cubicBezTo>
                  <a:cubicBezTo>
                    <a:pt x="1" y="5913"/>
                    <a:pt x="1579" y="7577"/>
                    <a:pt x="1815" y="7605"/>
                  </a:cubicBezTo>
                  <a:cubicBezTo>
                    <a:pt x="1819" y="7605"/>
                    <a:pt x="1823" y="7606"/>
                    <a:pt x="1827" y="7606"/>
                  </a:cubicBezTo>
                  <a:cubicBezTo>
                    <a:pt x="1953" y="7606"/>
                    <a:pt x="2328" y="7468"/>
                    <a:pt x="2685" y="7322"/>
                  </a:cubicBezTo>
                  <a:cubicBezTo>
                    <a:pt x="1210" y="3069"/>
                    <a:pt x="3601" y="961"/>
                    <a:pt x="3960" y="621"/>
                  </a:cubicBezTo>
                  <a:cubicBezTo>
                    <a:pt x="3828" y="409"/>
                    <a:pt x="3523" y="0"/>
                    <a:pt x="33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2"/>
            <p:cNvSpPr/>
            <p:nvPr/>
          </p:nvSpPr>
          <p:spPr>
            <a:xfrm flipH="1">
              <a:off x="6259012" y="2112613"/>
              <a:ext cx="542970" cy="872333"/>
            </a:xfrm>
            <a:custGeom>
              <a:avLst/>
              <a:gdLst/>
              <a:ahLst/>
              <a:cxnLst/>
              <a:rect l="l" t="t" r="r" b="b"/>
              <a:pathLst>
                <a:path w="3063" h="4921" extrusionOk="0">
                  <a:moveTo>
                    <a:pt x="2383" y="1"/>
                  </a:moveTo>
                  <a:cubicBezTo>
                    <a:pt x="2357" y="1"/>
                    <a:pt x="2332" y="5"/>
                    <a:pt x="2307" y="16"/>
                  </a:cubicBezTo>
                  <a:cubicBezTo>
                    <a:pt x="1" y="989"/>
                    <a:pt x="199" y="4921"/>
                    <a:pt x="199" y="4921"/>
                  </a:cubicBezTo>
                  <a:cubicBezTo>
                    <a:pt x="710" y="3787"/>
                    <a:pt x="1749" y="2879"/>
                    <a:pt x="1749" y="2879"/>
                  </a:cubicBezTo>
                  <a:lnTo>
                    <a:pt x="3063" y="772"/>
                  </a:lnTo>
                  <a:cubicBezTo>
                    <a:pt x="3063" y="772"/>
                    <a:pt x="2706" y="1"/>
                    <a:pt x="2383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2"/>
            <p:cNvSpPr/>
            <p:nvPr/>
          </p:nvSpPr>
          <p:spPr>
            <a:xfrm flipH="1">
              <a:off x="5453153" y="3129774"/>
              <a:ext cx="504326" cy="448310"/>
            </a:xfrm>
            <a:custGeom>
              <a:avLst/>
              <a:gdLst/>
              <a:ahLst/>
              <a:cxnLst/>
              <a:rect l="l" t="t" r="r" b="b"/>
              <a:pathLst>
                <a:path w="2845" h="2529" extrusionOk="0">
                  <a:moveTo>
                    <a:pt x="301" y="1"/>
                  </a:moveTo>
                  <a:cubicBezTo>
                    <a:pt x="127" y="1"/>
                    <a:pt x="0" y="33"/>
                    <a:pt x="0" y="33"/>
                  </a:cubicBezTo>
                  <a:cubicBezTo>
                    <a:pt x="293" y="893"/>
                    <a:pt x="1323" y="1980"/>
                    <a:pt x="2845" y="2528"/>
                  </a:cubicBezTo>
                  <a:cubicBezTo>
                    <a:pt x="2845" y="2528"/>
                    <a:pt x="1607" y="1602"/>
                    <a:pt x="1181" y="553"/>
                  </a:cubicBezTo>
                  <a:cubicBezTo>
                    <a:pt x="999" y="89"/>
                    <a:pt x="587" y="1"/>
                    <a:pt x="30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2"/>
            <p:cNvSpPr/>
            <p:nvPr/>
          </p:nvSpPr>
          <p:spPr>
            <a:xfrm flipH="1">
              <a:off x="5461485" y="3128001"/>
              <a:ext cx="495994" cy="444941"/>
            </a:xfrm>
            <a:custGeom>
              <a:avLst/>
              <a:gdLst/>
              <a:ahLst/>
              <a:cxnLst/>
              <a:rect l="l" t="t" r="r" b="b"/>
              <a:pathLst>
                <a:path w="2798" h="2510" extrusionOk="0">
                  <a:moveTo>
                    <a:pt x="301" y="0"/>
                  </a:moveTo>
                  <a:cubicBezTo>
                    <a:pt x="127" y="0"/>
                    <a:pt x="0" y="34"/>
                    <a:pt x="0" y="34"/>
                  </a:cubicBezTo>
                  <a:cubicBezTo>
                    <a:pt x="293" y="884"/>
                    <a:pt x="1314" y="1952"/>
                    <a:pt x="2798" y="2510"/>
                  </a:cubicBezTo>
                  <a:cubicBezTo>
                    <a:pt x="1711" y="1933"/>
                    <a:pt x="964" y="1054"/>
                    <a:pt x="718" y="365"/>
                  </a:cubicBezTo>
                  <a:cubicBezTo>
                    <a:pt x="718" y="365"/>
                    <a:pt x="860" y="327"/>
                    <a:pt x="1049" y="327"/>
                  </a:cubicBezTo>
                  <a:cubicBezTo>
                    <a:pt x="840" y="58"/>
                    <a:pt x="530" y="0"/>
                    <a:pt x="301" y="0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2"/>
            <p:cNvSpPr/>
            <p:nvPr/>
          </p:nvSpPr>
          <p:spPr>
            <a:xfrm flipH="1">
              <a:off x="5741213" y="2198410"/>
              <a:ext cx="730697" cy="1141780"/>
            </a:xfrm>
            <a:custGeom>
              <a:avLst/>
              <a:gdLst/>
              <a:ahLst/>
              <a:cxnLst/>
              <a:rect l="l" t="t" r="r" b="b"/>
              <a:pathLst>
                <a:path w="4122" h="6441" extrusionOk="0">
                  <a:moveTo>
                    <a:pt x="2648" y="1"/>
                  </a:moveTo>
                  <a:cubicBezTo>
                    <a:pt x="2431" y="1"/>
                    <a:pt x="2163" y="61"/>
                    <a:pt x="2004" y="61"/>
                  </a:cubicBezTo>
                  <a:cubicBezTo>
                    <a:pt x="1831" y="61"/>
                    <a:pt x="1629" y="5"/>
                    <a:pt x="1449" y="5"/>
                  </a:cubicBezTo>
                  <a:cubicBezTo>
                    <a:pt x="1374" y="5"/>
                    <a:pt x="1303" y="14"/>
                    <a:pt x="1239" y="42"/>
                  </a:cubicBezTo>
                  <a:cubicBezTo>
                    <a:pt x="823" y="203"/>
                    <a:pt x="1" y="2046"/>
                    <a:pt x="275" y="3794"/>
                  </a:cubicBezTo>
                  <a:cubicBezTo>
                    <a:pt x="275" y="3794"/>
                    <a:pt x="1267" y="5769"/>
                    <a:pt x="2448" y="6440"/>
                  </a:cubicBezTo>
                  <a:lnTo>
                    <a:pt x="4008" y="6280"/>
                  </a:lnTo>
                  <a:cubicBezTo>
                    <a:pt x="4008" y="6280"/>
                    <a:pt x="3753" y="3870"/>
                    <a:pt x="3961" y="3227"/>
                  </a:cubicBezTo>
                  <a:cubicBezTo>
                    <a:pt x="4121" y="2773"/>
                    <a:pt x="3280" y="108"/>
                    <a:pt x="2798" y="14"/>
                  </a:cubicBezTo>
                  <a:cubicBezTo>
                    <a:pt x="2753" y="4"/>
                    <a:pt x="2702" y="1"/>
                    <a:pt x="264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2"/>
            <p:cNvSpPr/>
            <p:nvPr/>
          </p:nvSpPr>
          <p:spPr>
            <a:xfrm flipH="1">
              <a:off x="5744581" y="2198410"/>
              <a:ext cx="524535" cy="1115013"/>
            </a:xfrm>
            <a:custGeom>
              <a:avLst/>
              <a:gdLst/>
              <a:ahLst/>
              <a:cxnLst/>
              <a:rect l="l" t="t" r="r" b="b"/>
              <a:pathLst>
                <a:path w="2959" h="6290" extrusionOk="0">
                  <a:moveTo>
                    <a:pt x="1489" y="1"/>
                  </a:moveTo>
                  <a:cubicBezTo>
                    <a:pt x="1277" y="1"/>
                    <a:pt x="1010" y="61"/>
                    <a:pt x="851" y="61"/>
                  </a:cubicBezTo>
                  <a:cubicBezTo>
                    <a:pt x="671" y="61"/>
                    <a:pt x="472" y="5"/>
                    <a:pt x="291" y="5"/>
                  </a:cubicBezTo>
                  <a:cubicBezTo>
                    <a:pt x="215" y="5"/>
                    <a:pt x="143" y="14"/>
                    <a:pt x="76" y="42"/>
                  </a:cubicBezTo>
                  <a:cubicBezTo>
                    <a:pt x="57" y="52"/>
                    <a:pt x="19" y="61"/>
                    <a:pt x="0" y="99"/>
                  </a:cubicBezTo>
                  <a:cubicBezTo>
                    <a:pt x="57" y="77"/>
                    <a:pt x="118" y="69"/>
                    <a:pt x="181" y="69"/>
                  </a:cubicBezTo>
                  <a:cubicBezTo>
                    <a:pt x="353" y="69"/>
                    <a:pt x="542" y="128"/>
                    <a:pt x="711" y="128"/>
                  </a:cubicBezTo>
                  <a:cubicBezTo>
                    <a:pt x="720" y="128"/>
                    <a:pt x="729" y="128"/>
                    <a:pt x="737" y="127"/>
                  </a:cubicBezTo>
                  <a:cubicBezTo>
                    <a:pt x="904" y="127"/>
                    <a:pt x="1167" y="67"/>
                    <a:pt x="1382" y="67"/>
                  </a:cubicBezTo>
                  <a:cubicBezTo>
                    <a:pt x="1435" y="67"/>
                    <a:pt x="1486" y="71"/>
                    <a:pt x="1531" y="80"/>
                  </a:cubicBezTo>
                  <a:cubicBezTo>
                    <a:pt x="2013" y="184"/>
                    <a:pt x="2722" y="2755"/>
                    <a:pt x="2571" y="3218"/>
                  </a:cubicBezTo>
                  <a:cubicBezTo>
                    <a:pt x="2382" y="3794"/>
                    <a:pt x="2713" y="5949"/>
                    <a:pt x="2750" y="6289"/>
                  </a:cubicBezTo>
                  <a:lnTo>
                    <a:pt x="2864" y="6034"/>
                  </a:lnTo>
                  <a:cubicBezTo>
                    <a:pt x="2864" y="6034"/>
                    <a:pt x="2609" y="3870"/>
                    <a:pt x="2807" y="3227"/>
                  </a:cubicBezTo>
                  <a:cubicBezTo>
                    <a:pt x="2958" y="2773"/>
                    <a:pt x="2127" y="108"/>
                    <a:pt x="1635" y="14"/>
                  </a:cubicBezTo>
                  <a:cubicBezTo>
                    <a:pt x="1592" y="4"/>
                    <a:pt x="1542" y="1"/>
                    <a:pt x="1489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2"/>
            <p:cNvSpPr/>
            <p:nvPr/>
          </p:nvSpPr>
          <p:spPr>
            <a:xfrm flipH="1">
              <a:off x="5979106" y="2212414"/>
              <a:ext cx="487663" cy="1127776"/>
            </a:xfrm>
            <a:custGeom>
              <a:avLst/>
              <a:gdLst/>
              <a:ahLst/>
              <a:cxnLst/>
              <a:rect l="l" t="t" r="r" b="b"/>
              <a:pathLst>
                <a:path w="2751" h="6362" extrusionOk="0">
                  <a:moveTo>
                    <a:pt x="1134" y="1"/>
                  </a:moveTo>
                  <a:cubicBezTo>
                    <a:pt x="709" y="313"/>
                    <a:pt x="0" y="2061"/>
                    <a:pt x="246" y="3715"/>
                  </a:cubicBezTo>
                  <a:cubicBezTo>
                    <a:pt x="246" y="3715"/>
                    <a:pt x="1238" y="5690"/>
                    <a:pt x="2419" y="6361"/>
                  </a:cubicBezTo>
                  <a:lnTo>
                    <a:pt x="2750" y="6314"/>
                  </a:lnTo>
                  <a:cubicBezTo>
                    <a:pt x="2334" y="5416"/>
                    <a:pt x="2306" y="3526"/>
                    <a:pt x="2306" y="3526"/>
                  </a:cubicBezTo>
                  <a:cubicBezTo>
                    <a:pt x="974" y="3044"/>
                    <a:pt x="681" y="965"/>
                    <a:pt x="1134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2"/>
            <p:cNvSpPr/>
            <p:nvPr/>
          </p:nvSpPr>
          <p:spPr>
            <a:xfrm flipH="1">
              <a:off x="4798150" y="2768680"/>
              <a:ext cx="1281644" cy="1122635"/>
            </a:xfrm>
            <a:custGeom>
              <a:avLst/>
              <a:gdLst/>
              <a:ahLst/>
              <a:cxnLst/>
              <a:rect l="l" t="t" r="r" b="b"/>
              <a:pathLst>
                <a:path w="7230" h="6333" extrusionOk="0">
                  <a:moveTo>
                    <a:pt x="6502" y="1"/>
                  </a:moveTo>
                  <a:cubicBezTo>
                    <a:pt x="6502" y="1"/>
                    <a:pt x="5661" y="1380"/>
                    <a:pt x="5850" y="2647"/>
                  </a:cubicBezTo>
                  <a:cubicBezTo>
                    <a:pt x="6096" y="4376"/>
                    <a:pt x="4952" y="5624"/>
                    <a:pt x="4348" y="5624"/>
                  </a:cubicBezTo>
                  <a:cubicBezTo>
                    <a:pt x="3488" y="5624"/>
                    <a:pt x="1843" y="5009"/>
                    <a:pt x="1815" y="2817"/>
                  </a:cubicBezTo>
                  <a:lnTo>
                    <a:pt x="0" y="2930"/>
                  </a:lnTo>
                  <a:cubicBezTo>
                    <a:pt x="303" y="3488"/>
                    <a:pt x="1541" y="6153"/>
                    <a:pt x="4348" y="6332"/>
                  </a:cubicBezTo>
                  <a:cubicBezTo>
                    <a:pt x="5671" y="6332"/>
                    <a:pt x="6833" y="4187"/>
                    <a:pt x="6616" y="2911"/>
                  </a:cubicBezTo>
                  <a:cubicBezTo>
                    <a:pt x="6455" y="1891"/>
                    <a:pt x="7230" y="473"/>
                    <a:pt x="7230" y="473"/>
                  </a:cubicBezTo>
                  <a:cubicBezTo>
                    <a:pt x="7230" y="473"/>
                    <a:pt x="6937" y="57"/>
                    <a:pt x="6502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2"/>
            <p:cNvSpPr/>
            <p:nvPr/>
          </p:nvSpPr>
          <p:spPr>
            <a:xfrm flipH="1">
              <a:off x="5444645" y="3246239"/>
              <a:ext cx="341949" cy="495994"/>
            </a:xfrm>
            <a:custGeom>
              <a:avLst/>
              <a:gdLst/>
              <a:ahLst/>
              <a:cxnLst/>
              <a:rect l="l" t="t" r="r" b="b"/>
              <a:pathLst>
                <a:path w="1929" h="2798" extrusionOk="0">
                  <a:moveTo>
                    <a:pt x="85" y="0"/>
                  </a:moveTo>
                  <a:lnTo>
                    <a:pt x="0" y="132"/>
                  </a:lnTo>
                  <a:cubicBezTo>
                    <a:pt x="47" y="1833"/>
                    <a:pt x="1077" y="2580"/>
                    <a:pt x="1928" y="2797"/>
                  </a:cubicBezTo>
                  <a:cubicBezTo>
                    <a:pt x="1106" y="2514"/>
                    <a:pt x="180" y="1758"/>
                    <a:pt x="161" y="123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2"/>
            <p:cNvSpPr/>
            <p:nvPr/>
          </p:nvSpPr>
          <p:spPr>
            <a:xfrm flipH="1">
              <a:off x="4798150" y="2773643"/>
              <a:ext cx="698611" cy="1122635"/>
            </a:xfrm>
            <a:custGeom>
              <a:avLst/>
              <a:gdLst/>
              <a:ahLst/>
              <a:cxnLst/>
              <a:rect l="l" t="t" r="r" b="b"/>
              <a:pathLst>
                <a:path w="3941" h="6333" extrusionOk="0">
                  <a:moveTo>
                    <a:pt x="3270" y="1"/>
                  </a:moveTo>
                  <a:cubicBezTo>
                    <a:pt x="3591" y="124"/>
                    <a:pt x="3790" y="426"/>
                    <a:pt x="3790" y="426"/>
                  </a:cubicBezTo>
                  <a:cubicBezTo>
                    <a:pt x="3790" y="426"/>
                    <a:pt x="3015" y="1853"/>
                    <a:pt x="3175" y="2855"/>
                  </a:cubicBezTo>
                  <a:cubicBezTo>
                    <a:pt x="3374" y="4131"/>
                    <a:pt x="2221" y="6286"/>
                    <a:pt x="907" y="6286"/>
                  </a:cubicBezTo>
                  <a:cubicBezTo>
                    <a:pt x="586" y="6257"/>
                    <a:pt x="284" y="6210"/>
                    <a:pt x="0" y="6125"/>
                  </a:cubicBezTo>
                  <a:lnTo>
                    <a:pt x="0" y="6125"/>
                  </a:lnTo>
                  <a:cubicBezTo>
                    <a:pt x="331" y="6238"/>
                    <a:pt x="671" y="6304"/>
                    <a:pt x="1059" y="6333"/>
                  </a:cubicBezTo>
                  <a:cubicBezTo>
                    <a:pt x="2382" y="6333"/>
                    <a:pt x="3544" y="4178"/>
                    <a:pt x="3327" y="2902"/>
                  </a:cubicBezTo>
                  <a:cubicBezTo>
                    <a:pt x="3166" y="1872"/>
                    <a:pt x="3941" y="455"/>
                    <a:pt x="3941" y="455"/>
                  </a:cubicBezTo>
                  <a:cubicBezTo>
                    <a:pt x="3941" y="455"/>
                    <a:pt x="3686" y="77"/>
                    <a:pt x="327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2"/>
            <p:cNvSpPr/>
            <p:nvPr/>
          </p:nvSpPr>
          <p:spPr>
            <a:xfrm flipH="1">
              <a:off x="4906992" y="2768680"/>
              <a:ext cx="243034" cy="889706"/>
            </a:xfrm>
            <a:custGeom>
              <a:avLst/>
              <a:gdLst/>
              <a:ahLst/>
              <a:cxnLst/>
              <a:rect l="l" t="t" r="r" b="b"/>
              <a:pathLst>
                <a:path w="1371" h="5019" extrusionOk="0">
                  <a:moveTo>
                    <a:pt x="1257" y="1"/>
                  </a:moveTo>
                  <a:cubicBezTo>
                    <a:pt x="1257" y="1"/>
                    <a:pt x="416" y="1380"/>
                    <a:pt x="605" y="2647"/>
                  </a:cubicBezTo>
                  <a:cubicBezTo>
                    <a:pt x="737" y="3649"/>
                    <a:pt x="416" y="4490"/>
                    <a:pt x="0" y="5019"/>
                  </a:cubicBezTo>
                  <a:cubicBezTo>
                    <a:pt x="548" y="4565"/>
                    <a:pt x="1078" y="3573"/>
                    <a:pt x="898" y="2325"/>
                  </a:cubicBezTo>
                  <a:cubicBezTo>
                    <a:pt x="785" y="1456"/>
                    <a:pt x="1134" y="520"/>
                    <a:pt x="1371" y="29"/>
                  </a:cubicBezTo>
                  <a:cubicBezTo>
                    <a:pt x="1342" y="10"/>
                    <a:pt x="1295" y="1"/>
                    <a:pt x="1257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2"/>
            <p:cNvSpPr/>
            <p:nvPr/>
          </p:nvSpPr>
          <p:spPr>
            <a:xfrm flipH="1">
              <a:off x="5057670" y="3284706"/>
              <a:ext cx="1033824" cy="608205"/>
            </a:xfrm>
            <a:custGeom>
              <a:avLst/>
              <a:gdLst/>
              <a:ahLst/>
              <a:cxnLst/>
              <a:rect l="l" t="t" r="r" b="b"/>
              <a:pathLst>
                <a:path w="5832" h="3431" extrusionOk="0">
                  <a:moveTo>
                    <a:pt x="520" y="0"/>
                  </a:moveTo>
                  <a:lnTo>
                    <a:pt x="0" y="10"/>
                  </a:lnTo>
                  <a:cubicBezTo>
                    <a:pt x="293" y="567"/>
                    <a:pt x="1522" y="3431"/>
                    <a:pt x="4414" y="3431"/>
                  </a:cubicBezTo>
                  <a:cubicBezTo>
                    <a:pt x="4933" y="3431"/>
                    <a:pt x="5434" y="3091"/>
                    <a:pt x="5831" y="2609"/>
                  </a:cubicBezTo>
                  <a:lnTo>
                    <a:pt x="5831" y="2609"/>
                  </a:lnTo>
                  <a:cubicBezTo>
                    <a:pt x="5481" y="2930"/>
                    <a:pt x="5103" y="3119"/>
                    <a:pt x="4716" y="3119"/>
                  </a:cubicBezTo>
                  <a:cubicBezTo>
                    <a:pt x="2164" y="3119"/>
                    <a:pt x="964" y="908"/>
                    <a:pt x="520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2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059" y="1985"/>
                    <a:pt x="974" y="851"/>
                  </a:cubicBezTo>
                  <a:cubicBezTo>
                    <a:pt x="908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2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986" y="3223"/>
                    <a:pt x="1967" y="3205"/>
                  </a:cubicBezTo>
                  <a:cubicBezTo>
                    <a:pt x="1003" y="2222"/>
                    <a:pt x="530" y="1003"/>
                    <a:pt x="540" y="161"/>
                  </a:cubicBezTo>
                  <a:cubicBezTo>
                    <a:pt x="285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2"/>
            <p:cNvSpPr/>
            <p:nvPr/>
          </p:nvSpPr>
          <p:spPr>
            <a:xfrm flipH="1">
              <a:off x="5966029" y="99955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cubicBezTo>
                    <a:pt x="4444" y="2"/>
                    <a:pt x="4462" y="4"/>
                    <a:pt x="4480" y="10"/>
                  </a:cubicBezTo>
                  <a:cubicBezTo>
                    <a:pt x="3781" y="341"/>
                    <a:pt x="3138" y="587"/>
                    <a:pt x="2363" y="728"/>
                  </a:cubicBezTo>
                  <a:cubicBezTo>
                    <a:pt x="1654" y="861"/>
                    <a:pt x="917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44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42" y="1730"/>
                    <a:pt x="1597" y="1806"/>
                    <a:pt x="1824" y="1919"/>
                  </a:cubicBezTo>
                  <a:cubicBezTo>
                    <a:pt x="1654" y="2099"/>
                    <a:pt x="1295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4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9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6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97" y="2392"/>
                  </a:cubicBezTo>
                  <a:cubicBezTo>
                    <a:pt x="13165" y="2316"/>
                    <a:pt x="12986" y="2297"/>
                    <a:pt x="12825" y="2297"/>
                  </a:cubicBezTo>
                  <a:cubicBezTo>
                    <a:pt x="12922" y="2291"/>
                    <a:pt x="13021" y="2291"/>
                    <a:pt x="13120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6" y="2056"/>
                  </a:cubicBezTo>
                  <a:cubicBezTo>
                    <a:pt x="14092" y="2056"/>
                    <a:pt x="13941" y="2062"/>
                    <a:pt x="13766" y="2062"/>
                  </a:cubicBezTo>
                  <a:cubicBezTo>
                    <a:pt x="13651" y="2062"/>
                    <a:pt x="13527" y="2060"/>
                    <a:pt x="13401" y="2052"/>
                  </a:cubicBezTo>
                  <a:cubicBezTo>
                    <a:pt x="13260" y="1853"/>
                    <a:pt x="12749" y="2004"/>
                    <a:pt x="12693" y="1730"/>
                  </a:cubicBezTo>
                  <a:cubicBezTo>
                    <a:pt x="12536" y="1724"/>
                    <a:pt x="12377" y="1721"/>
                    <a:pt x="12218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90" y="1900"/>
                    <a:pt x="8695" y="2165"/>
                    <a:pt x="8118" y="2184"/>
                  </a:cubicBezTo>
                  <a:cubicBezTo>
                    <a:pt x="8101" y="2184"/>
                    <a:pt x="8085" y="2184"/>
                    <a:pt x="8068" y="2184"/>
                  </a:cubicBezTo>
                  <a:cubicBezTo>
                    <a:pt x="7728" y="2184"/>
                    <a:pt x="7375" y="2106"/>
                    <a:pt x="7035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49" y="2061"/>
                    <a:pt x="7296" y="1919"/>
                  </a:cubicBezTo>
                  <a:cubicBezTo>
                    <a:pt x="6793" y="1845"/>
                    <a:pt x="6354" y="1754"/>
                    <a:pt x="5879" y="1754"/>
                  </a:cubicBezTo>
                  <a:cubicBezTo>
                    <a:pt x="5747" y="1754"/>
                    <a:pt x="5612" y="1761"/>
                    <a:pt x="5472" y="1777"/>
                  </a:cubicBezTo>
                  <a:cubicBezTo>
                    <a:pt x="5453" y="1655"/>
                    <a:pt x="5557" y="1588"/>
                    <a:pt x="5690" y="1588"/>
                  </a:cubicBezTo>
                  <a:cubicBezTo>
                    <a:pt x="5378" y="1541"/>
                    <a:pt x="5141" y="1324"/>
                    <a:pt x="4839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5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2"/>
            <p:cNvSpPr/>
            <p:nvPr/>
          </p:nvSpPr>
          <p:spPr>
            <a:xfrm flipH="1">
              <a:off x="7600749" y="4148176"/>
              <a:ext cx="332022" cy="393179"/>
            </a:xfrm>
            <a:custGeom>
              <a:avLst/>
              <a:gdLst/>
              <a:ahLst/>
              <a:cxnLst/>
              <a:rect l="l" t="t" r="r" b="b"/>
              <a:pathLst>
                <a:path w="1873" h="2218" extrusionOk="0">
                  <a:moveTo>
                    <a:pt x="519" y="0"/>
                  </a:moveTo>
                  <a:cubicBezTo>
                    <a:pt x="501" y="0"/>
                    <a:pt x="482" y="2"/>
                    <a:pt x="464" y="6"/>
                  </a:cubicBezTo>
                  <a:cubicBezTo>
                    <a:pt x="1" y="91"/>
                    <a:pt x="143" y="2217"/>
                    <a:pt x="143" y="2217"/>
                  </a:cubicBezTo>
                  <a:lnTo>
                    <a:pt x="1872" y="2217"/>
                  </a:lnTo>
                  <a:cubicBezTo>
                    <a:pt x="1872" y="2217"/>
                    <a:pt x="1175" y="0"/>
                    <a:pt x="519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2"/>
            <p:cNvSpPr/>
            <p:nvPr/>
          </p:nvSpPr>
          <p:spPr>
            <a:xfrm flipH="1">
              <a:off x="6696153" y="4272618"/>
              <a:ext cx="330249" cy="268738"/>
            </a:xfrm>
            <a:custGeom>
              <a:avLst/>
              <a:gdLst/>
              <a:ahLst/>
              <a:cxnLst/>
              <a:rect l="l" t="t" r="r" b="b"/>
              <a:pathLst>
                <a:path w="1863" h="1516" extrusionOk="0">
                  <a:moveTo>
                    <a:pt x="638" y="1"/>
                  </a:moveTo>
                  <a:cubicBezTo>
                    <a:pt x="624" y="1"/>
                    <a:pt x="610" y="1"/>
                    <a:pt x="596" y="3"/>
                  </a:cubicBezTo>
                  <a:cubicBezTo>
                    <a:pt x="1" y="79"/>
                    <a:pt x="360" y="1515"/>
                    <a:pt x="360" y="1515"/>
                  </a:cubicBezTo>
                  <a:lnTo>
                    <a:pt x="1862" y="1515"/>
                  </a:lnTo>
                  <a:cubicBezTo>
                    <a:pt x="1862" y="1515"/>
                    <a:pt x="1231" y="1"/>
                    <a:pt x="63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2"/>
            <p:cNvSpPr/>
            <p:nvPr/>
          </p:nvSpPr>
          <p:spPr>
            <a:xfrm flipH="1">
              <a:off x="6160096" y="2835510"/>
              <a:ext cx="45380" cy="67539"/>
            </a:xfrm>
            <a:custGeom>
              <a:avLst/>
              <a:gdLst/>
              <a:ahLst/>
              <a:cxnLst/>
              <a:rect l="l" t="t" r="r" b="b"/>
              <a:pathLst>
                <a:path w="256" h="381" extrusionOk="0">
                  <a:moveTo>
                    <a:pt x="104" y="1"/>
                  </a:moveTo>
                  <a:cubicBezTo>
                    <a:pt x="101" y="1"/>
                    <a:pt x="98" y="1"/>
                    <a:pt x="95" y="2"/>
                  </a:cubicBezTo>
                  <a:cubicBezTo>
                    <a:pt x="38" y="11"/>
                    <a:pt x="0" y="96"/>
                    <a:pt x="10" y="200"/>
                  </a:cubicBezTo>
                  <a:cubicBezTo>
                    <a:pt x="28" y="307"/>
                    <a:pt x="79" y="380"/>
                    <a:pt x="133" y="380"/>
                  </a:cubicBezTo>
                  <a:cubicBezTo>
                    <a:pt x="136" y="380"/>
                    <a:pt x="139" y="380"/>
                    <a:pt x="142" y="380"/>
                  </a:cubicBezTo>
                  <a:cubicBezTo>
                    <a:pt x="208" y="380"/>
                    <a:pt x="256" y="285"/>
                    <a:pt x="227" y="181"/>
                  </a:cubicBezTo>
                  <a:cubicBezTo>
                    <a:pt x="218" y="83"/>
                    <a:pt x="158" y="1"/>
                    <a:pt x="104" y="1"/>
                  </a:cubicBezTo>
                  <a:close/>
                </a:path>
              </a:pathLst>
            </a:custGeom>
            <a:solidFill>
              <a:srgbClr val="51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2"/>
            <p:cNvSpPr/>
            <p:nvPr/>
          </p:nvSpPr>
          <p:spPr>
            <a:xfrm flipH="1">
              <a:off x="6081212" y="3060108"/>
              <a:ext cx="223180" cy="134369"/>
            </a:xfrm>
            <a:custGeom>
              <a:avLst/>
              <a:gdLst/>
              <a:ahLst/>
              <a:cxnLst/>
              <a:rect l="l" t="t" r="r" b="b"/>
              <a:pathLst>
                <a:path w="1259" h="758" extrusionOk="0">
                  <a:moveTo>
                    <a:pt x="171" y="1"/>
                  </a:moveTo>
                  <a:cubicBezTo>
                    <a:pt x="1" y="1"/>
                    <a:pt x="171" y="209"/>
                    <a:pt x="265" y="228"/>
                  </a:cubicBezTo>
                  <a:cubicBezTo>
                    <a:pt x="862" y="273"/>
                    <a:pt x="1234" y="717"/>
                    <a:pt x="1257" y="754"/>
                  </a:cubicBezTo>
                  <a:lnTo>
                    <a:pt x="1257" y="754"/>
                  </a:lnTo>
                  <a:cubicBezTo>
                    <a:pt x="1057" y="189"/>
                    <a:pt x="341" y="1"/>
                    <a:pt x="171" y="1"/>
                  </a:cubicBezTo>
                  <a:close/>
                  <a:moveTo>
                    <a:pt x="1257" y="754"/>
                  </a:moveTo>
                  <a:cubicBezTo>
                    <a:pt x="1257" y="755"/>
                    <a:pt x="1257" y="756"/>
                    <a:pt x="1258" y="757"/>
                  </a:cubicBezTo>
                  <a:cubicBezTo>
                    <a:pt x="1258" y="757"/>
                    <a:pt x="1258" y="756"/>
                    <a:pt x="1257" y="754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2"/>
            <p:cNvSpPr/>
            <p:nvPr/>
          </p:nvSpPr>
          <p:spPr>
            <a:xfrm flipH="1">
              <a:off x="5898804" y="3252797"/>
              <a:ext cx="135787" cy="67184"/>
            </a:xfrm>
            <a:custGeom>
              <a:avLst/>
              <a:gdLst/>
              <a:ahLst/>
              <a:cxnLst/>
              <a:rect l="l" t="t" r="r" b="b"/>
              <a:pathLst>
                <a:path w="766" h="379" extrusionOk="0">
                  <a:moveTo>
                    <a:pt x="766" y="1"/>
                  </a:moveTo>
                  <a:cubicBezTo>
                    <a:pt x="756" y="1"/>
                    <a:pt x="341" y="39"/>
                    <a:pt x="0" y="237"/>
                  </a:cubicBezTo>
                  <a:lnTo>
                    <a:pt x="152" y="379"/>
                  </a:lnTo>
                  <a:cubicBezTo>
                    <a:pt x="152" y="379"/>
                    <a:pt x="388" y="143"/>
                    <a:pt x="766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2"/>
            <p:cNvSpPr/>
            <p:nvPr/>
          </p:nvSpPr>
          <p:spPr>
            <a:xfrm flipH="1">
              <a:off x="5855019" y="3370149"/>
              <a:ext cx="107601" cy="53712"/>
            </a:xfrm>
            <a:custGeom>
              <a:avLst/>
              <a:gdLst/>
              <a:ahLst/>
              <a:cxnLst/>
              <a:rect l="l" t="t" r="r" b="b"/>
              <a:pathLst>
                <a:path w="607" h="303" extrusionOk="0">
                  <a:moveTo>
                    <a:pt x="606" y="0"/>
                  </a:moveTo>
                  <a:lnTo>
                    <a:pt x="606" y="0"/>
                  </a:lnTo>
                  <a:cubicBezTo>
                    <a:pt x="602" y="2"/>
                    <a:pt x="598" y="3"/>
                    <a:pt x="594" y="5"/>
                  </a:cubicBezTo>
                  <a:lnTo>
                    <a:pt x="594" y="5"/>
                  </a:lnTo>
                  <a:cubicBezTo>
                    <a:pt x="603" y="3"/>
                    <a:pt x="607" y="2"/>
                    <a:pt x="606" y="0"/>
                  </a:cubicBezTo>
                  <a:close/>
                  <a:moveTo>
                    <a:pt x="594" y="5"/>
                  </a:moveTo>
                  <a:lnTo>
                    <a:pt x="594" y="5"/>
                  </a:lnTo>
                  <a:cubicBezTo>
                    <a:pt x="532" y="19"/>
                    <a:pt x="241" y="58"/>
                    <a:pt x="1" y="199"/>
                  </a:cubicBezTo>
                  <a:lnTo>
                    <a:pt x="124" y="303"/>
                  </a:lnTo>
                  <a:cubicBezTo>
                    <a:pt x="124" y="303"/>
                    <a:pt x="308" y="119"/>
                    <a:pt x="594" y="5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2"/>
            <p:cNvSpPr/>
            <p:nvPr/>
          </p:nvSpPr>
          <p:spPr>
            <a:xfrm flipH="1">
              <a:off x="5620671" y="3649877"/>
              <a:ext cx="78884" cy="88988"/>
            </a:xfrm>
            <a:custGeom>
              <a:avLst/>
              <a:gdLst/>
              <a:ahLst/>
              <a:cxnLst/>
              <a:rect l="l" t="t" r="r" b="b"/>
              <a:pathLst>
                <a:path w="445" h="502" extrusionOk="0">
                  <a:moveTo>
                    <a:pt x="445" y="1"/>
                  </a:moveTo>
                  <a:cubicBezTo>
                    <a:pt x="445" y="1"/>
                    <a:pt x="161" y="190"/>
                    <a:pt x="1" y="464"/>
                  </a:cubicBezTo>
                  <a:lnTo>
                    <a:pt x="152" y="501"/>
                  </a:lnTo>
                  <a:cubicBezTo>
                    <a:pt x="152" y="501"/>
                    <a:pt x="237" y="246"/>
                    <a:pt x="445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2"/>
            <p:cNvSpPr/>
            <p:nvPr/>
          </p:nvSpPr>
          <p:spPr>
            <a:xfrm flipH="1">
              <a:off x="5940639" y="2777011"/>
              <a:ext cx="231334" cy="100688"/>
            </a:xfrm>
            <a:custGeom>
              <a:avLst/>
              <a:gdLst/>
              <a:ahLst/>
              <a:cxnLst/>
              <a:rect l="l" t="t" r="r" b="b"/>
              <a:pathLst>
                <a:path w="1305" h="568" extrusionOk="0">
                  <a:moveTo>
                    <a:pt x="0" y="1"/>
                  </a:moveTo>
                  <a:lnTo>
                    <a:pt x="416" y="530"/>
                  </a:lnTo>
                  <a:cubicBezTo>
                    <a:pt x="495" y="557"/>
                    <a:pt x="576" y="568"/>
                    <a:pt x="656" y="568"/>
                  </a:cubicBezTo>
                  <a:cubicBezTo>
                    <a:pt x="994" y="568"/>
                    <a:pt x="1305" y="369"/>
                    <a:pt x="1305" y="369"/>
                  </a:cubicBezTo>
                  <a:lnTo>
                    <a:pt x="1305" y="369"/>
                  </a:lnTo>
                  <a:cubicBezTo>
                    <a:pt x="1200" y="394"/>
                    <a:pt x="1101" y="405"/>
                    <a:pt x="1007" y="405"/>
                  </a:cubicBezTo>
                  <a:cubicBezTo>
                    <a:pt x="531" y="405"/>
                    <a:pt x="190" y="127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2"/>
            <p:cNvSpPr/>
            <p:nvPr/>
          </p:nvSpPr>
          <p:spPr>
            <a:xfrm flipH="1">
              <a:off x="6838499" y="4008312"/>
              <a:ext cx="201376" cy="168227"/>
            </a:xfrm>
            <a:custGeom>
              <a:avLst/>
              <a:gdLst/>
              <a:ahLst/>
              <a:cxnLst/>
              <a:rect l="l" t="t" r="r" b="b"/>
              <a:pathLst>
                <a:path w="1136" h="949" extrusionOk="0">
                  <a:moveTo>
                    <a:pt x="1135" y="1"/>
                  </a:moveTo>
                  <a:cubicBezTo>
                    <a:pt x="1114" y="1"/>
                    <a:pt x="732" y="869"/>
                    <a:pt x="191" y="869"/>
                  </a:cubicBezTo>
                  <a:cubicBezTo>
                    <a:pt x="130" y="869"/>
                    <a:pt x="66" y="858"/>
                    <a:pt x="1" y="833"/>
                  </a:cubicBezTo>
                  <a:lnTo>
                    <a:pt x="1" y="833"/>
                  </a:lnTo>
                  <a:lnTo>
                    <a:pt x="10" y="908"/>
                  </a:lnTo>
                  <a:cubicBezTo>
                    <a:pt x="10" y="908"/>
                    <a:pt x="92" y="948"/>
                    <a:pt x="217" y="948"/>
                  </a:cubicBezTo>
                  <a:cubicBezTo>
                    <a:pt x="451" y="948"/>
                    <a:pt x="839" y="808"/>
                    <a:pt x="1135" y="1"/>
                  </a:cubicBezTo>
                  <a:cubicBezTo>
                    <a:pt x="1135" y="1"/>
                    <a:pt x="1135" y="1"/>
                    <a:pt x="1135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2"/>
            <p:cNvSpPr/>
            <p:nvPr/>
          </p:nvSpPr>
          <p:spPr>
            <a:xfrm flipH="1">
              <a:off x="6813504" y="3889542"/>
              <a:ext cx="232929" cy="258633"/>
            </a:xfrm>
            <a:custGeom>
              <a:avLst/>
              <a:gdLst/>
              <a:ahLst/>
              <a:cxnLst/>
              <a:rect l="l" t="t" r="r" b="b"/>
              <a:pathLst>
                <a:path w="1314" h="1459" extrusionOk="0">
                  <a:moveTo>
                    <a:pt x="1314" y="0"/>
                  </a:moveTo>
                  <a:cubicBezTo>
                    <a:pt x="1310" y="0"/>
                    <a:pt x="649" y="1390"/>
                    <a:pt x="125" y="1390"/>
                  </a:cubicBezTo>
                  <a:cubicBezTo>
                    <a:pt x="82" y="1390"/>
                    <a:pt x="41" y="1381"/>
                    <a:pt x="0" y="1361"/>
                  </a:cubicBezTo>
                  <a:lnTo>
                    <a:pt x="0" y="1361"/>
                  </a:lnTo>
                  <a:lnTo>
                    <a:pt x="10" y="1427"/>
                  </a:lnTo>
                  <a:cubicBezTo>
                    <a:pt x="10" y="1427"/>
                    <a:pt x="57" y="1458"/>
                    <a:pt x="142" y="1458"/>
                  </a:cubicBezTo>
                  <a:cubicBezTo>
                    <a:pt x="350" y="1458"/>
                    <a:pt x="785" y="1273"/>
                    <a:pt x="1314" y="0"/>
                  </a:cubicBezTo>
                  <a:cubicBezTo>
                    <a:pt x="1314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2"/>
            <p:cNvSpPr/>
            <p:nvPr/>
          </p:nvSpPr>
          <p:spPr>
            <a:xfrm flipH="1">
              <a:off x="7811875" y="4172639"/>
              <a:ext cx="124619" cy="336808"/>
            </a:xfrm>
            <a:custGeom>
              <a:avLst/>
              <a:gdLst/>
              <a:ahLst/>
              <a:cxnLst/>
              <a:rect l="l" t="t" r="r" b="b"/>
              <a:pathLst>
                <a:path w="703" h="1900" extrusionOk="0">
                  <a:moveTo>
                    <a:pt x="663" y="0"/>
                  </a:moveTo>
                  <a:cubicBezTo>
                    <a:pt x="627" y="0"/>
                    <a:pt x="1" y="27"/>
                    <a:pt x="258" y="1900"/>
                  </a:cubicBezTo>
                  <a:cubicBezTo>
                    <a:pt x="268" y="1890"/>
                    <a:pt x="107" y="95"/>
                    <a:pt x="702" y="47"/>
                  </a:cubicBezTo>
                  <a:lnTo>
                    <a:pt x="664" y="0"/>
                  </a:lnTo>
                  <a:cubicBezTo>
                    <a:pt x="664" y="0"/>
                    <a:pt x="664" y="0"/>
                    <a:pt x="663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2"/>
            <p:cNvSpPr/>
            <p:nvPr/>
          </p:nvSpPr>
          <p:spPr>
            <a:xfrm flipH="1">
              <a:off x="7448299" y="2845791"/>
              <a:ext cx="274942" cy="224598"/>
            </a:xfrm>
            <a:custGeom>
              <a:avLst/>
              <a:gdLst/>
              <a:ahLst/>
              <a:cxnLst/>
              <a:rect l="l" t="t" r="r" b="b"/>
              <a:pathLst>
                <a:path w="1551" h="1267" extrusionOk="0">
                  <a:moveTo>
                    <a:pt x="0" y="0"/>
                  </a:moveTo>
                  <a:cubicBezTo>
                    <a:pt x="0" y="1"/>
                    <a:pt x="378" y="1134"/>
                    <a:pt x="1550" y="1267"/>
                  </a:cubicBezTo>
                  <a:cubicBezTo>
                    <a:pt x="1550" y="1267"/>
                    <a:pt x="520" y="879"/>
                    <a:pt x="0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2"/>
            <p:cNvSpPr/>
            <p:nvPr/>
          </p:nvSpPr>
          <p:spPr>
            <a:xfrm flipH="1">
              <a:off x="7230615" y="2934602"/>
              <a:ext cx="333617" cy="129583"/>
            </a:xfrm>
            <a:custGeom>
              <a:avLst/>
              <a:gdLst/>
              <a:ahLst/>
              <a:cxnLst/>
              <a:rect l="l" t="t" r="r" b="b"/>
              <a:pathLst>
                <a:path w="1882" h="73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50" y="730"/>
                    <a:pt x="1465" y="730"/>
                  </a:cubicBezTo>
                  <a:cubicBezTo>
                    <a:pt x="1597" y="730"/>
                    <a:pt x="1736" y="715"/>
                    <a:pt x="1882" y="681"/>
                  </a:cubicBezTo>
                  <a:cubicBezTo>
                    <a:pt x="1882" y="681"/>
                    <a:pt x="785" y="662"/>
                    <a:pt x="1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2"/>
            <p:cNvSpPr/>
            <p:nvPr/>
          </p:nvSpPr>
          <p:spPr>
            <a:xfrm flipH="1">
              <a:off x="6903911" y="2240068"/>
              <a:ext cx="415692" cy="76402"/>
            </a:xfrm>
            <a:custGeom>
              <a:avLst/>
              <a:gdLst/>
              <a:ahLst/>
              <a:cxnLst/>
              <a:rect l="l" t="t" r="r" b="b"/>
              <a:pathLst>
                <a:path w="2345" h="431" extrusionOk="0">
                  <a:moveTo>
                    <a:pt x="1" y="270"/>
                  </a:moveTo>
                  <a:cubicBezTo>
                    <a:pt x="1" y="270"/>
                    <a:pt x="1" y="270"/>
                    <a:pt x="1" y="270"/>
                  </a:cubicBezTo>
                  <a:cubicBezTo>
                    <a:pt x="1" y="270"/>
                    <a:pt x="1" y="270"/>
                    <a:pt x="1" y="270"/>
                  </a:cubicBezTo>
                  <a:close/>
                  <a:moveTo>
                    <a:pt x="1008" y="0"/>
                  </a:moveTo>
                  <a:cubicBezTo>
                    <a:pt x="696" y="0"/>
                    <a:pt x="353" y="71"/>
                    <a:pt x="1" y="270"/>
                  </a:cubicBezTo>
                  <a:lnTo>
                    <a:pt x="1" y="270"/>
                  </a:lnTo>
                  <a:cubicBezTo>
                    <a:pt x="15" y="265"/>
                    <a:pt x="417" y="161"/>
                    <a:pt x="962" y="161"/>
                  </a:cubicBezTo>
                  <a:cubicBezTo>
                    <a:pt x="1376" y="161"/>
                    <a:pt x="1873" y="221"/>
                    <a:pt x="2344" y="431"/>
                  </a:cubicBezTo>
                  <a:cubicBezTo>
                    <a:pt x="2344" y="431"/>
                    <a:pt x="1775" y="0"/>
                    <a:pt x="1008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2"/>
            <p:cNvSpPr/>
            <p:nvPr/>
          </p:nvSpPr>
          <p:spPr>
            <a:xfrm flipH="1">
              <a:off x="7249051" y="3035113"/>
              <a:ext cx="338581" cy="120896"/>
            </a:xfrm>
            <a:custGeom>
              <a:avLst/>
              <a:gdLst/>
              <a:ahLst/>
              <a:cxnLst/>
              <a:rect l="l" t="t" r="r" b="b"/>
              <a:pathLst>
                <a:path w="1910" h="682" extrusionOk="0">
                  <a:moveTo>
                    <a:pt x="1" y="0"/>
                  </a:moveTo>
                  <a:cubicBezTo>
                    <a:pt x="1" y="0"/>
                    <a:pt x="551" y="682"/>
                    <a:pt x="1429" y="682"/>
                  </a:cubicBezTo>
                  <a:cubicBezTo>
                    <a:pt x="1580" y="682"/>
                    <a:pt x="1741" y="662"/>
                    <a:pt x="1910" y="615"/>
                  </a:cubicBezTo>
                  <a:lnTo>
                    <a:pt x="1910" y="615"/>
                  </a:lnTo>
                  <a:cubicBezTo>
                    <a:pt x="1910" y="615"/>
                    <a:pt x="1906" y="615"/>
                    <a:pt x="1900" y="615"/>
                  </a:cubicBezTo>
                  <a:cubicBezTo>
                    <a:pt x="1788" y="615"/>
                    <a:pt x="777" y="598"/>
                    <a:pt x="1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2"/>
            <p:cNvSpPr/>
            <p:nvPr/>
          </p:nvSpPr>
          <p:spPr>
            <a:xfrm flipH="1">
              <a:off x="7210406" y="3435383"/>
              <a:ext cx="248174" cy="102461"/>
            </a:xfrm>
            <a:custGeom>
              <a:avLst/>
              <a:gdLst/>
              <a:ahLst/>
              <a:cxnLst/>
              <a:rect l="l" t="t" r="r" b="b"/>
              <a:pathLst>
                <a:path w="1400" h="578" extrusionOk="0">
                  <a:moveTo>
                    <a:pt x="0" y="1"/>
                  </a:moveTo>
                  <a:cubicBezTo>
                    <a:pt x="0" y="1"/>
                    <a:pt x="420" y="578"/>
                    <a:pt x="1125" y="578"/>
                  </a:cubicBezTo>
                  <a:cubicBezTo>
                    <a:pt x="1212" y="578"/>
                    <a:pt x="1304" y="569"/>
                    <a:pt x="1399" y="549"/>
                  </a:cubicBezTo>
                  <a:cubicBezTo>
                    <a:pt x="1399" y="540"/>
                    <a:pt x="577" y="502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2"/>
            <p:cNvSpPr/>
            <p:nvPr/>
          </p:nvSpPr>
          <p:spPr>
            <a:xfrm flipH="1">
              <a:off x="6367854" y="3572765"/>
              <a:ext cx="293378" cy="140928"/>
            </a:xfrm>
            <a:custGeom>
              <a:avLst/>
              <a:gdLst/>
              <a:ahLst/>
              <a:cxnLst/>
              <a:rect l="l" t="t" r="r" b="b"/>
              <a:pathLst>
                <a:path w="1655" h="795" extrusionOk="0">
                  <a:moveTo>
                    <a:pt x="1655" y="1"/>
                  </a:moveTo>
                  <a:cubicBezTo>
                    <a:pt x="1645" y="10"/>
                    <a:pt x="918" y="710"/>
                    <a:pt x="1" y="785"/>
                  </a:cubicBezTo>
                  <a:cubicBezTo>
                    <a:pt x="1" y="785"/>
                    <a:pt x="65" y="794"/>
                    <a:pt x="171" y="794"/>
                  </a:cubicBezTo>
                  <a:cubicBezTo>
                    <a:pt x="497" y="794"/>
                    <a:pt x="1219" y="708"/>
                    <a:pt x="1655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2"/>
            <p:cNvSpPr/>
            <p:nvPr/>
          </p:nvSpPr>
          <p:spPr>
            <a:xfrm flipH="1">
              <a:off x="7240719" y="3423683"/>
              <a:ext cx="238070" cy="130114"/>
            </a:xfrm>
            <a:custGeom>
              <a:avLst/>
              <a:gdLst/>
              <a:ahLst/>
              <a:cxnLst/>
              <a:rect l="l" t="t" r="r" b="b"/>
              <a:pathLst>
                <a:path w="1343" h="734" extrusionOk="0">
                  <a:moveTo>
                    <a:pt x="1" y="1"/>
                  </a:moveTo>
                  <a:cubicBezTo>
                    <a:pt x="1" y="1"/>
                    <a:pt x="406" y="733"/>
                    <a:pt x="1225" y="733"/>
                  </a:cubicBezTo>
                  <a:cubicBezTo>
                    <a:pt x="1263" y="733"/>
                    <a:pt x="1303" y="732"/>
                    <a:pt x="1343" y="728"/>
                  </a:cubicBezTo>
                  <a:cubicBezTo>
                    <a:pt x="1343" y="728"/>
                    <a:pt x="521" y="596"/>
                    <a:pt x="1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2"/>
            <p:cNvSpPr/>
            <p:nvPr/>
          </p:nvSpPr>
          <p:spPr>
            <a:xfrm flipH="1">
              <a:off x="7597559" y="3535894"/>
              <a:ext cx="209530" cy="355421"/>
            </a:xfrm>
            <a:custGeom>
              <a:avLst/>
              <a:gdLst/>
              <a:ahLst/>
              <a:cxnLst/>
              <a:rect l="l" t="t" r="r" b="b"/>
              <a:pathLst>
                <a:path w="1182" h="2005" extrusionOk="0">
                  <a:moveTo>
                    <a:pt x="1144" y="1"/>
                  </a:moveTo>
                  <a:cubicBezTo>
                    <a:pt x="1144" y="1"/>
                    <a:pt x="889" y="1258"/>
                    <a:pt x="1" y="2004"/>
                  </a:cubicBezTo>
                  <a:cubicBezTo>
                    <a:pt x="1" y="2004"/>
                    <a:pt x="1182" y="1400"/>
                    <a:pt x="114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2"/>
            <p:cNvSpPr/>
            <p:nvPr/>
          </p:nvSpPr>
          <p:spPr>
            <a:xfrm flipH="1">
              <a:off x="7054765" y="2911026"/>
              <a:ext cx="184358" cy="462668"/>
            </a:xfrm>
            <a:custGeom>
              <a:avLst/>
              <a:gdLst/>
              <a:ahLst/>
              <a:cxnLst/>
              <a:rect l="l" t="t" r="r" b="b"/>
              <a:pathLst>
                <a:path w="1040" h="2610" extrusionOk="0">
                  <a:moveTo>
                    <a:pt x="1040" y="1"/>
                  </a:moveTo>
                  <a:cubicBezTo>
                    <a:pt x="1040" y="1"/>
                    <a:pt x="293" y="577"/>
                    <a:pt x="95" y="1371"/>
                  </a:cubicBezTo>
                  <a:cubicBezTo>
                    <a:pt x="0" y="1749"/>
                    <a:pt x="189" y="2609"/>
                    <a:pt x="189" y="2609"/>
                  </a:cubicBezTo>
                  <a:cubicBezTo>
                    <a:pt x="189" y="2609"/>
                    <a:pt x="208" y="861"/>
                    <a:pt x="1040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2"/>
            <p:cNvSpPr/>
            <p:nvPr/>
          </p:nvSpPr>
          <p:spPr>
            <a:xfrm flipH="1">
              <a:off x="6104789" y="2747762"/>
              <a:ext cx="162909" cy="65234"/>
            </a:xfrm>
            <a:custGeom>
              <a:avLst/>
              <a:gdLst/>
              <a:ahLst/>
              <a:cxnLst/>
              <a:rect l="l" t="t" r="r" b="b"/>
              <a:pathLst>
                <a:path w="919" h="368" extrusionOk="0">
                  <a:moveTo>
                    <a:pt x="447" y="0"/>
                  </a:moveTo>
                  <a:cubicBezTo>
                    <a:pt x="243" y="0"/>
                    <a:pt x="62" y="88"/>
                    <a:pt x="21" y="213"/>
                  </a:cubicBezTo>
                  <a:cubicBezTo>
                    <a:pt x="1" y="273"/>
                    <a:pt x="26" y="289"/>
                    <a:pt x="80" y="289"/>
                  </a:cubicBezTo>
                  <a:cubicBezTo>
                    <a:pt x="143" y="289"/>
                    <a:pt x="243" y="267"/>
                    <a:pt x="356" y="267"/>
                  </a:cubicBezTo>
                  <a:cubicBezTo>
                    <a:pt x="376" y="267"/>
                    <a:pt x="397" y="268"/>
                    <a:pt x="418" y="270"/>
                  </a:cubicBezTo>
                  <a:cubicBezTo>
                    <a:pt x="581" y="289"/>
                    <a:pt x="712" y="367"/>
                    <a:pt x="793" y="367"/>
                  </a:cubicBezTo>
                  <a:cubicBezTo>
                    <a:pt x="830" y="367"/>
                    <a:pt x="857" y="352"/>
                    <a:pt x="871" y="308"/>
                  </a:cubicBezTo>
                  <a:cubicBezTo>
                    <a:pt x="918" y="166"/>
                    <a:pt x="767" y="24"/>
                    <a:pt x="531" y="5"/>
                  </a:cubicBezTo>
                  <a:cubicBezTo>
                    <a:pt x="503" y="2"/>
                    <a:pt x="475" y="0"/>
                    <a:pt x="447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2"/>
            <p:cNvSpPr/>
            <p:nvPr/>
          </p:nvSpPr>
          <p:spPr>
            <a:xfrm flipH="1">
              <a:off x="6223599" y="110857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0" y="0"/>
                  </a:moveTo>
                  <a:cubicBezTo>
                    <a:pt x="5633" y="9"/>
                    <a:pt x="5586" y="38"/>
                    <a:pt x="5529" y="47"/>
                  </a:cubicBezTo>
                  <a:cubicBezTo>
                    <a:pt x="5189" y="151"/>
                    <a:pt x="4830" y="227"/>
                    <a:pt x="4537" y="444"/>
                  </a:cubicBezTo>
                  <a:cubicBezTo>
                    <a:pt x="4433" y="529"/>
                    <a:pt x="4348" y="652"/>
                    <a:pt x="4225" y="709"/>
                  </a:cubicBezTo>
                  <a:cubicBezTo>
                    <a:pt x="4178" y="728"/>
                    <a:pt x="3942" y="756"/>
                    <a:pt x="3923" y="794"/>
                  </a:cubicBezTo>
                  <a:cubicBezTo>
                    <a:pt x="3875" y="869"/>
                    <a:pt x="4008" y="1040"/>
                    <a:pt x="4055" y="1096"/>
                  </a:cubicBezTo>
                  <a:cubicBezTo>
                    <a:pt x="4121" y="1172"/>
                    <a:pt x="4376" y="1238"/>
                    <a:pt x="4367" y="1361"/>
                  </a:cubicBezTo>
                  <a:cubicBezTo>
                    <a:pt x="4367" y="1418"/>
                    <a:pt x="4131" y="1512"/>
                    <a:pt x="4083" y="1550"/>
                  </a:cubicBezTo>
                  <a:cubicBezTo>
                    <a:pt x="3894" y="1663"/>
                    <a:pt x="3724" y="1748"/>
                    <a:pt x="3497" y="1767"/>
                  </a:cubicBezTo>
                  <a:cubicBezTo>
                    <a:pt x="3453" y="1773"/>
                    <a:pt x="3387" y="1776"/>
                    <a:pt x="3310" y="1776"/>
                  </a:cubicBezTo>
                  <a:cubicBezTo>
                    <a:pt x="2974" y="1776"/>
                    <a:pt x="2410" y="1714"/>
                    <a:pt x="2326" y="1484"/>
                  </a:cubicBezTo>
                  <a:cubicBezTo>
                    <a:pt x="2269" y="1314"/>
                    <a:pt x="2496" y="1200"/>
                    <a:pt x="2467" y="1040"/>
                  </a:cubicBezTo>
                  <a:cubicBezTo>
                    <a:pt x="2414" y="1027"/>
                    <a:pt x="2357" y="1024"/>
                    <a:pt x="2299" y="1024"/>
                  </a:cubicBezTo>
                  <a:cubicBezTo>
                    <a:pt x="2240" y="1024"/>
                    <a:pt x="2180" y="1027"/>
                    <a:pt x="2119" y="1027"/>
                  </a:cubicBezTo>
                  <a:cubicBezTo>
                    <a:pt x="2059" y="1027"/>
                    <a:pt x="1998" y="1024"/>
                    <a:pt x="1938" y="1011"/>
                  </a:cubicBezTo>
                  <a:cubicBezTo>
                    <a:pt x="1645" y="955"/>
                    <a:pt x="1437" y="888"/>
                    <a:pt x="1173" y="756"/>
                  </a:cubicBezTo>
                  <a:cubicBezTo>
                    <a:pt x="1082" y="714"/>
                    <a:pt x="999" y="698"/>
                    <a:pt x="918" y="698"/>
                  </a:cubicBezTo>
                  <a:cubicBezTo>
                    <a:pt x="761" y="698"/>
                    <a:pt x="613" y="760"/>
                    <a:pt x="445" y="822"/>
                  </a:cubicBezTo>
                  <a:cubicBezTo>
                    <a:pt x="303" y="869"/>
                    <a:pt x="152" y="917"/>
                    <a:pt x="1" y="945"/>
                  </a:cubicBezTo>
                  <a:cubicBezTo>
                    <a:pt x="89" y="1074"/>
                    <a:pt x="384" y="1087"/>
                    <a:pt x="647" y="1087"/>
                  </a:cubicBezTo>
                  <a:cubicBezTo>
                    <a:pt x="711" y="1087"/>
                    <a:pt x="773" y="1086"/>
                    <a:pt x="830" y="1086"/>
                  </a:cubicBezTo>
                  <a:cubicBezTo>
                    <a:pt x="916" y="1086"/>
                    <a:pt x="990" y="1088"/>
                    <a:pt x="1040" y="1096"/>
                  </a:cubicBezTo>
                  <a:cubicBezTo>
                    <a:pt x="1314" y="1134"/>
                    <a:pt x="1569" y="1200"/>
                    <a:pt x="1796" y="1323"/>
                  </a:cubicBezTo>
                  <a:cubicBezTo>
                    <a:pt x="1626" y="1503"/>
                    <a:pt x="1267" y="1380"/>
                    <a:pt x="1078" y="1522"/>
                  </a:cubicBezTo>
                  <a:cubicBezTo>
                    <a:pt x="917" y="1654"/>
                    <a:pt x="955" y="1815"/>
                    <a:pt x="917" y="1994"/>
                  </a:cubicBezTo>
                  <a:cubicBezTo>
                    <a:pt x="1059" y="2051"/>
                    <a:pt x="1418" y="2051"/>
                    <a:pt x="1475" y="2211"/>
                  </a:cubicBezTo>
                  <a:cubicBezTo>
                    <a:pt x="1551" y="2372"/>
                    <a:pt x="1239" y="2306"/>
                    <a:pt x="1362" y="2495"/>
                  </a:cubicBezTo>
                  <a:cubicBezTo>
                    <a:pt x="1434" y="2618"/>
                    <a:pt x="1743" y="2639"/>
                    <a:pt x="2024" y="2639"/>
                  </a:cubicBezTo>
                  <a:cubicBezTo>
                    <a:pt x="2161" y="2639"/>
                    <a:pt x="2292" y="2634"/>
                    <a:pt x="2385" y="2634"/>
                  </a:cubicBezTo>
                  <a:cubicBezTo>
                    <a:pt x="2422" y="2634"/>
                    <a:pt x="2453" y="2635"/>
                    <a:pt x="2477" y="2637"/>
                  </a:cubicBezTo>
                  <a:cubicBezTo>
                    <a:pt x="2425" y="2886"/>
                    <a:pt x="2644" y="2953"/>
                    <a:pt x="2890" y="2953"/>
                  </a:cubicBezTo>
                  <a:cubicBezTo>
                    <a:pt x="3091" y="2953"/>
                    <a:pt x="3310" y="2908"/>
                    <a:pt x="3412" y="2882"/>
                  </a:cubicBezTo>
                  <a:cubicBezTo>
                    <a:pt x="3885" y="2750"/>
                    <a:pt x="4320" y="2504"/>
                    <a:pt x="4820" y="2467"/>
                  </a:cubicBezTo>
                  <a:cubicBezTo>
                    <a:pt x="4928" y="2460"/>
                    <a:pt x="5036" y="2458"/>
                    <a:pt x="5144" y="2458"/>
                  </a:cubicBezTo>
                  <a:cubicBezTo>
                    <a:pt x="5360" y="2458"/>
                    <a:pt x="5577" y="2467"/>
                    <a:pt x="5784" y="2467"/>
                  </a:cubicBezTo>
                  <a:cubicBezTo>
                    <a:pt x="6380" y="2467"/>
                    <a:pt x="6843" y="2807"/>
                    <a:pt x="7419" y="2892"/>
                  </a:cubicBezTo>
                  <a:lnTo>
                    <a:pt x="7255" y="2852"/>
                  </a:lnTo>
                  <a:lnTo>
                    <a:pt x="7255" y="2852"/>
                  </a:lnTo>
                  <a:cubicBezTo>
                    <a:pt x="7499" y="2905"/>
                    <a:pt x="7761" y="2920"/>
                    <a:pt x="8026" y="2920"/>
                  </a:cubicBezTo>
                  <a:cubicBezTo>
                    <a:pt x="8385" y="2920"/>
                    <a:pt x="8751" y="2892"/>
                    <a:pt x="9083" y="2892"/>
                  </a:cubicBezTo>
                  <a:cubicBezTo>
                    <a:pt x="9179" y="2892"/>
                    <a:pt x="9286" y="2893"/>
                    <a:pt x="9400" y="2893"/>
                  </a:cubicBezTo>
                  <a:cubicBezTo>
                    <a:pt x="10045" y="2893"/>
                    <a:pt x="10918" y="2872"/>
                    <a:pt x="11408" y="2599"/>
                  </a:cubicBezTo>
                  <a:cubicBezTo>
                    <a:pt x="11908" y="2325"/>
                    <a:pt x="11219" y="2240"/>
                    <a:pt x="10822" y="2240"/>
                  </a:cubicBezTo>
                  <a:cubicBezTo>
                    <a:pt x="11219" y="2230"/>
                    <a:pt x="11597" y="2117"/>
                    <a:pt x="12003" y="2117"/>
                  </a:cubicBezTo>
                  <a:cubicBezTo>
                    <a:pt x="12296" y="2089"/>
                    <a:pt x="12617" y="2089"/>
                    <a:pt x="12901" y="2004"/>
                  </a:cubicBezTo>
                  <a:cubicBezTo>
                    <a:pt x="12825" y="1994"/>
                    <a:pt x="12759" y="1985"/>
                    <a:pt x="12693" y="1975"/>
                  </a:cubicBezTo>
                  <a:cubicBezTo>
                    <a:pt x="12360" y="1898"/>
                    <a:pt x="12027" y="1833"/>
                    <a:pt x="11683" y="1833"/>
                  </a:cubicBezTo>
                  <a:cubicBezTo>
                    <a:pt x="11607" y="1833"/>
                    <a:pt x="11531" y="1836"/>
                    <a:pt x="11455" y="1843"/>
                  </a:cubicBezTo>
                  <a:cubicBezTo>
                    <a:pt x="11077" y="1862"/>
                    <a:pt x="10680" y="1900"/>
                    <a:pt x="10302" y="1937"/>
                  </a:cubicBezTo>
                  <a:cubicBezTo>
                    <a:pt x="10094" y="1956"/>
                    <a:pt x="9877" y="1985"/>
                    <a:pt x="9688" y="2079"/>
                  </a:cubicBezTo>
                  <a:cubicBezTo>
                    <a:pt x="9546" y="2136"/>
                    <a:pt x="9414" y="2240"/>
                    <a:pt x="9262" y="2287"/>
                  </a:cubicBezTo>
                  <a:cubicBezTo>
                    <a:pt x="9188" y="2312"/>
                    <a:pt x="9118" y="2323"/>
                    <a:pt x="9052" y="2323"/>
                  </a:cubicBezTo>
                  <a:cubicBezTo>
                    <a:pt x="8702" y="2323"/>
                    <a:pt x="8455" y="2018"/>
                    <a:pt x="8081" y="1994"/>
                  </a:cubicBezTo>
                  <a:cubicBezTo>
                    <a:pt x="8032" y="1991"/>
                    <a:pt x="7984" y="1989"/>
                    <a:pt x="7937" y="1989"/>
                  </a:cubicBezTo>
                  <a:cubicBezTo>
                    <a:pt x="7565" y="1989"/>
                    <a:pt x="7218" y="2077"/>
                    <a:pt x="6856" y="2077"/>
                  </a:cubicBezTo>
                  <a:cubicBezTo>
                    <a:pt x="6722" y="2077"/>
                    <a:pt x="6586" y="2065"/>
                    <a:pt x="6446" y="2032"/>
                  </a:cubicBezTo>
                  <a:cubicBezTo>
                    <a:pt x="6200" y="1975"/>
                    <a:pt x="5973" y="1890"/>
                    <a:pt x="5728" y="1815"/>
                  </a:cubicBezTo>
                  <a:cubicBezTo>
                    <a:pt x="5577" y="1767"/>
                    <a:pt x="5350" y="1748"/>
                    <a:pt x="5208" y="1663"/>
                  </a:cubicBezTo>
                  <a:cubicBezTo>
                    <a:pt x="5047" y="1569"/>
                    <a:pt x="5416" y="1484"/>
                    <a:pt x="5255" y="1474"/>
                  </a:cubicBezTo>
                  <a:cubicBezTo>
                    <a:pt x="4471" y="1408"/>
                    <a:pt x="5113" y="728"/>
                    <a:pt x="4811" y="671"/>
                  </a:cubicBezTo>
                  <a:cubicBezTo>
                    <a:pt x="5208" y="605"/>
                    <a:pt x="5633" y="520"/>
                    <a:pt x="5784" y="66"/>
                  </a:cubicBezTo>
                  <a:cubicBezTo>
                    <a:pt x="5756" y="47"/>
                    <a:pt x="5718" y="19"/>
                    <a:pt x="569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E7D8CA-0588-4A56-A9DF-5C225AB2A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170229" y="711143"/>
            <a:ext cx="2598697" cy="24431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8F48BCE7-FFCA-4641-8253-B471C42AE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2708038" y="719718"/>
            <a:ext cx="2598697" cy="244312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21050DE-1E0E-4F2D-8D39-24B29BF478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1627028" y="2364199"/>
            <a:ext cx="2598697" cy="2443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9C1714-ED22-4866-8F28-DA5C6A588EBB}"/>
              </a:ext>
            </a:extLst>
          </p:cNvPr>
          <p:cNvSpPr txBox="1"/>
          <p:nvPr/>
        </p:nvSpPr>
        <p:spPr>
          <a:xfrm>
            <a:off x="608444" y="1786797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0,35 = ...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D2C68778-3A91-41FD-943E-46263CD8200B}"/>
              </a:ext>
            </a:extLst>
          </p:cNvPr>
          <p:cNvSpPr txBox="1"/>
          <p:nvPr/>
        </p:nvSpPr>
        <p:spPr>
          <a:xfrm>
            <a:off x="3271072" y="1773369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0,5 = ...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798BB31E-7232-4DAF-90C8-3D8550170E63}"/>
              </a:ext>
            </a:extLst>
          </p:cNvPr>
          <p:cNvSpPr txBox="1"/>
          <p:nvPr/>
        </p:nvSpPr>
        <p:spPr>
          <a:xfrm>
            <a:off x="1979457" y="3446440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8,75 = 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910DD0-62CE-4039-B6E8-96F4B5C3877F}"/>
              </a:ext>
            </a:extLst>
          </p:cNvPr>
          <p:cNvSpPr txBox="1"/>
          <p:nvPr/>
        </p:nvSpPr>
        <p:spPr>
          <a:xfrm>
            <a:off x="1489092" y="1749691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35%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F2C9C83-D391-4C16-BD7C-838D089AFE10}"/>
              </a:ext>
            </a:extLst>
          </p:cNvPr>
          <p:cNvSpPr txBox="1"/>
          <p:nvPr/>
        </p:nvSpPr>
        <p:spPr>
          <a:xfrm>
            <a:off x="3976382" y="1750352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50%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F98C103E-B0BE-446F-B457-64B584ADF991}"/>
              </a:ext>
            </a:extLst>
          </p:cNvPr>
          <p:cNvSpPr txBox="1"/>
          <p:nvPr/>
        </p:nvSpPr>
        <p:spPr>
          <a:xfrm>
            <a:off x="2839374" y="3414503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875%</a:t>
            </a:r>
          </a:p>
        </p:txBody>
      </p:sp>
    </p:spTree>
    <p:extLst>
      <p:ext uri="{BB962C8B-B14F-4D97-AF65-F5344CB8AC3E}">
        <p14:creationId xmlns:p14="http://schemas.microsoft.com/office/powerpoint/2010/main" val="2079015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7" grpId="0"/>
      <p:bldP spid="80" grpId="0"/>
    </p:bldLst>
  </p:timing>
</p:sld>
</file>

<file path=ppt/theme/theme1.xml><?xml version="1.0" encoding="utf-8"?>
<a:theme xmlns:a="http://schemas.openxmlformats.org/drawingml/2006/main" name="Zoo Lover's Day by Slidesgo">
  <a:themeElements>
    <a:clrScheme name="Simple Light">
      <a:dk1>
        <a:srgbClr val="5E261F"/>
      </a:dk1>
      <a:lt1>
        <a:srgbClr val="99817A"/>
      </a:lt1>
      <a:dk2>
        <a:srgbClr val="FFF2D2"/>
      </a:dk2>
      <a:lt2>
        <a:srgbClr val="FFB54A"/>
      </a:lt2>
      <a:accent1>
        <a:srgbClr val="F9E35F"/>
      </a:accent1>
      <a:accent2>
        <a:srgbClr val="D8D150"/>
      </a:accent2>
      <a:accent3>
        <a:srgbClr val="AAA439"/>
      </a:accent3>
      <a:accent4>
        <a:srgbClr val="D7FEFF"/>
      </a:accent4>
      <a:accent5>
        <a:srgbClr val="FFFFFF"/>
      </a:accent5>
      <a:accent6>
        <a:srgbClr val="FFFFFF"/>
      </a:accent6>
      <a:hlink>
        <a:srgbClr val="5E26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1234</TotalTime>
  <Words>854</Words>
  <Application>Microsoft Office PowerPoint</Application>
  <PresentationFormat>On-screen Show (16:9)</PresentationFormat>
  <Paragraphs>110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#9Slide05 Atlantika</vt:lpstr>
      <vt:lpstr>#9Slide03 Cousine Bold</vt:lpstr>
      <vt:lpstr>#9Slide02 Noi dung dai</vt:lpstr>
      <vt:lpstr>Cambria</vt:lpstr>
      <vt:lpstr>Arial</vt:lpstr>
      <vt:lpstr>Nirmala UI</vt:lpstr>
      <vt:lpstr>Lilita One</vt:lpstr>
      <vt:lpstr>#9Slide05 VL Fadilla</vt:lpstr>
      <vt:lpstr>#9Slide05 Pattaya</vt:lpstr>
      <vt:lpstr>#9Slide03 IcielUni Sans Heavy</vt:lpstr>
      <vt:lpstr>Manrope</vt:lpstr>
      <vt:lpstr>#9Slide07 Cadena</vt:lpstr>
      <vt:lpstr>Bebas Neue</vt:lpstr>
      <vt:lpstr>#9Slide06 Deepika Sketch</vt:lpstr>
      <vt:lpstr>#9Slide07 IcielCadena</vt:lpstr>
      <vt:lpstr>Cambria Math</vt:lpstr>
      <vt:lpstr>#9Slide07 Stormtrooper</vt:lpstr>
      <vt:lpstr>Zoo Lover's Day by Slidesgo</vt:lpstr>
      <vt:lpstr>SỐ THẬP PHÂN</vt:lpstr>
      <vt:lpstr>Mục tiêu</vt:lpstr>
      <vt:lpstr>Bài 1: Viết các số sau dưới dạng phân số thập phân</vt:lpstr>
      <vt:lpstr>PowerPoint Presentation</vt:lpstr>
      <vt:lpstr>Bài 1: Viết các số sau dưới dạng phân số thập phân</vt:lpstr>
      <vt:lpstr>Bài 1: Viết các số sau dưới dạng phân số thập phân</vt:lpstr>
      <vt:lpstr>Bài 2: Viết số thập phân dưới dạng tỉ số phần trăm</vt:lpstr>
      <vt:lpstr>Nêu cách viết  số thập phân dưới dạng tỉ số phần trăm. </vt:lpstr>
      <vt:lpstr>Bài 2: Viết số thập phân dưới dạng tỉ số phần trăm</vt:lpstr>
      <vt:lpstr>Bài 2b: Viết tỉ số phần trăm dưới dạng số thập phân</vt:lpstr>
      <vt:lpstr>Nêu cách viết tỉ số phần trăm dưới dạng số thập phân. </vt:lpstr>
      <vt:lpstr>Bài 2b: Viết tỉ số phần trăm dưới dạng số thập phân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Đánh giá mục tiêu</vt:lpstr>
      <vt:lpstr>THANK YOU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Microsoft account</cp:lastModifiedBy>
  <cp:revision>13</cp:revision>
  <dcterms:modified xsi:type="dcterms:W3CDTF">2024-03-28T05:01:47Z</dcterms:modified>
  <cp:category>9Slide.vn</cp:category>
</cp:coreProperties>
</file>