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75" r:id="rId3"/>
    <p:sldId id="257" r:id="rId4"/>
    <p:sldId id="259" r:id="rId5"/>
    <p:sldId id="262" r:id="rId6"/>
    <p:sldId id="261" r:id="rId7"/>
    <p:sldId id="263" r:id="rId8"/>
    <p:sldId id="264" r:id="rId9"/>
    <p:sldId id="265" r:id="rId10"/>
    <p:sldId id="267" r:id="rId11"/>
    <p:sldId id="268" r:id="rId12"/>
    <p:sldId id="269" r:id="rId13"/>
    <p:sldId id="276" r:id="rId14"/>
    <p:sldId id="270" r:id="rId15"/>
    <p:sldId id="27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67AD"/>
    <a:srgbClr val="67B9E8"/>
    <a:srgbClr val="FF2F92"/>
    <a:srgbClr val="F3C950"/>
    <a:srgbClr val="B1D6E6"/>
    <a:srgbClr val="02917D"/>
    <a:srgbClr val="DAD298"/>
    <a:srgbClr val="078D84"/>
    <a:srgbClr val="BF6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73" d="100"/>
          <a:sy n="73" d="100"/>
        </p:scale>
        <p:origin x="72"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A8DDE-F29A-3B43-A1AC-FFAE5F132E1B}" type="datetimeFigureOut">
              <a:rPr lang="en-VN" smtClean="0"/>
              <a:t>03/24/2023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8C316-C725-324E-A46E-F2FBE3693280}" type="slidenum">
              <a:rPr lang="en-VN" smtClean="0"/>
              <a:t>‹#›</a:t>
            </a:fld>
            <a:endParaRPr lang="en-VN"/>
          </a:p>
        </p:txBody>
      </p:sp>
    </p:spTree>
    <p:extLst>
      <p:ext uri="{BB962C8B-B14F-4D97-AF65-F5344CB8AC3E}">
        <p14:creationId xmlns:p14="http://schemas.microsoft.com/office/powerpoint/2010/main" val="396159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2F26-5D5B-4ACB-B591-16FAC2D25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226F343-815F-4696-832B-8B0B4117B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B06EFC6-BF03-4458-A021-EC23C0B7FCCB}"/>
              </a:ext>
            </a:extLst>
          </p:cNvPr>
          <p:cNvSpPr>
            <a:spLocks noGrp="1"/>
          </p:cNvSpPr>
          <p:nvPr>
            <p:ph type="dt" sz="half" idx="10"/>
          </p:nvPr>
        </p:nvSpPr>
        <p:spPr/>
        <p:txBody>
          <a:bodyPr/>
          <a:lstStyle/>
          <a:p>
            <a:fld id="{13FB8416-AE91-4D78-AA0C-FBBFC273F27A}" type="datetimeFigureOut">
              <a:rPr lang="vi-VN" smtClean="0"/>
              <a:t>24/03/2023</a:t>
            </a:fld>
            <a:endParaRPr lang="vi-VN"/>
          </a:p>
        </p:txBody>
      </p:sp>
      <p:sp>
        <p:nvSpPr>
          <p:cNvPr id="5" name="Footer Placeholder 4">
            <a:extLst>
              <a:ext uri="{FF2B5EF4-FFF2-40B4-BE49-F238E27FC236}">
                <a16:creationId xmlns:a16="http://schemas.microsoft.com/office/drawing/2014/main" id="{732E0DFE-A71C-4301-888E-39FC90A3905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2016950-20A3-4720-B6ED-C26FA6B7FD89}"/>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34874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0A4D-6CB7-4D3E-8D03-79C3EA8A26F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E916B33-B111-42A3-98D5-D4147AAAD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45DFBA-2E34-421B-B87E-F73CC50995C8}"/>
              </a:ext>
            </a:extLst>
          </p:cNvPr>
          <p:cNvSpPr>
            <a:spLocks noGrp="1"/>
          </p:cNvSpPr>
          <p:nvPr>
            <p:ph type="dt" sz="half" idx="10"/>
          </p:nvPr>
        </p:nvSpPr>
        <p:spPr/>
        <p:txBody>
          <a:bodyPr/>
          <a:lstStyle/>
          <a:p>
            <a:fld id="{13FB8416-AE91-4D78-AA0C-FBBFC273F27A}" type="datetimeFigureOut">
              <a:rPr lang="vi-VN" smtClean="0"/>
              <a:t>24/03/2023</a:t>
            </a:fld>
            <a:endParaRPr lang="vi-VN"/>
          </a:p>
        </p:txBody>
      </p:sp>
      <p:sp>
        <p:nvSpPr>
          <p:cNvPr id="5" name="Footer Placeholder 4">
            <a:extLst>
              <a:ext uri="{FF2B5EF4-FFF2-40B4-BE49-F238E27FC236}">
                <a16:creationId xmlns:a16="http://schemas.microsoft.com/office/drawing/2014/main" id="{D10A0DAD-18BE-4737-90FF-C3FCB035DA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C55BC4-CEE0-4F55-9757-19430DE0A845}"/>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06780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F8B35-3A29-4218-90AE-54EB522AF6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C21CE9B-7B05-4B1C-9F18-1FE903B7AE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8F6836D-08B1-4BC3-8E41-704E7837B7C2}"/>
              </a:ext>
            </a:extLst>
          </p:cNvPr>
          <p:cNvSpPr>
            <a:spLocks noGrp="1"/>
          </p:cNvSpPr>
          <p:nvPr>
            <p:ph type="dt" sz="half" idx="10"/>
          </p:nvPr>
        </p:nvSpPr>
        <p:spPr/>
        <p:txBody>
          <a:bodyPr/>
          <a:lstStyle/>
          <a:p>
            <a:fld id="{13FB8416-AE91-4D78-AA0C-FBBFC273F27A}" type="datetimeFigureOut">
              <a:rPr lang="vi-VN" smtClean="0"/>
              <a:t>24/03/2023</a:t>
            </a:fld>
            <a:endParaRPr lang="vi-VN"/>
          </a:p>
        </p:txBody>
      </p:sp>
      <p:sp>
        <p:nvSpPr>
          <p:cNvPr id="5" name="Footer Placeholder 4">
            <a:extLst>
              <a:ext uri="{FF2B5EF4-FFF2-40B4-BE49-F238E27FC236}">
                <a16:creationId xmlns:a16="http://schemas.microsoft.com/office/drawing/2014/main" id="{63360259-81F9-4DFB-AF0D-97BE1AB731A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94D4BE1-EFD3-46EE-8C2E-3AD01A3FEEA6}"/>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92886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3078" y="91390"/>
            <a:ext cx="11954777"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 name="Google Shape;65;p2"/>
          <p:cNvGrpSpPr/>
          <p:nvPr/>
        </p:nvGrpSpPr>
        <p:grpSpPr>
          <a:xfrm>
            <a:off x="10501988" y="2958675"/>
            <a:ext cx="3183795"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2"/>
          <p:cNvGrpSpPr/>
          <p:nvPr/>
        </p:nvGrpSpPr>
        <p:grpSpPr>
          <a:xfrm rot="-1799965">
            <a:off x="9547052" y="3795777"/>
            <a:ext cx="2390217" cy="2318351"/>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 name="Google Shape;110;p2"/>
          <p:cNvGrpSpPr/>
          <p:nvPr/>
        </p:nvGrpSpPr>
        <p:grpSpPr>
          <a:xfrm>
            <a:off x="429537" y="3651797"/>
            <a:ext cx="1754004" cy="2655631"/>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 name="Google Shape;151;p2"/>
          <p:cNvSpPr txBox="1">
            <a:spLocks noGrp="1"/>
          </p:cNvSpPr>
          <p:nvPr>
            <p:ph type="subTitle" idx="1"/>
          </p:nvPr>
        </p:nvSpPr>
        <p:spPr>
          <a:xfrm>
            <a:off x="2846200" y="4876667"/>
            <a:ext cx="64996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52" name="Google Shape;152;p2"/>
          <p:cNvSpPr txBox="1">
            <a:spLocks noGrp="1"/>
          </p:cNvSpPr>
          <p:nvPr>
            <p:ph type="ctrTitle"/>
          </p:nvPr>
        </p:nvSpPr>
        <p:spPr>
          <a:xfrm>
            <a:off x="3124000" y="1132733"/>
            <a:ext cx="5944000"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2000" b="1">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324086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3"/>
        <p:cNvGrpSpPr/>
        <p:nvPr/>
      </p:nvGrpSpPr>
      <p:grpSpPr>
        <a:xfrm>
          <a:off x="0" y="0"/>
          <a:ext cx="0" cy="0"/>
          <a:chOff x="0" y="0"/>
          <a:chExt cx="0" cy="0"/>
        </a:xfrm>
      </p:grpSpPr>
      <p:sp>
        <p:nvSpPr>
          <p:cNvPr id="154" name="Google Shape;154;p3"/>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 name="Google Shape;155;p3"/>
          <p:cNvSpPr/>
          <p:nvPr/>
        </p:nvSpPr>
        <p:spPr>
          <a:xfrm rot="-5400000" flipH="1">
            <a:off x="74184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6" name="Google Shape;156;p3"/>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7" name="Google Shape;157;p3"/>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158" name="Google Shape;158;p3"/>
          <p:cNvGrpSpPr/>
          <p:nvPr/>
        </p:nvGrpSpPr>
        <p:grpSpPr>
          <a:xfrm>
            <a:off x="163078" y="91390"/>
            <a:ext cx="11954777" cy="6721505"/>
            <a:chOff x="122308" y="68542"/>
            <a:chExt cx="8966083" cy="5041129"/>
          </a:xfrm>
        </p:grpSpPr>
        <p:grpSp>
          <p:nvGrpSpPr>
            <p:cNvPr id="159" name="Google Shape;159;p3"/>
            <p:cNvGrpSpPr/>
            <p:nvPr/>
          </p:nvGrpSpPr>
          <p:grpSpPr>
            <a:xfrm>
              <a:off x="122308" y="68542"/>
              <a:ext cx="8966083" cy="5041129"/>
              <a:chOff x="122308" y="68542"/>
              <a:chExt cx="8966083" cy="5041129"/>
            </a:xfrm>
          </p:grpSpPr>
          <p:grpSp>
            <p:nvGrpSpPr>
              <p:cNvPr id="160" name="Google Shape;160;p3"/>
              <p:cNvGrpSpPr/>
              <p:nvPr/>
            </p:nvGrpSpPr>
            <p:grpSpPr>
              <a:xfrm rot="10800000">
                <a:off x="7818592" y="988275"/>
                <a:ext cx="507013" cy="2359987"/>
                <a:chOff x="8524342" y="1674075"/>
                <a:chExt cx="507013" cy="2359987"/>
              </a:xfrm>
            </p:grpSpPr>
            <p:sp>
              <p:nvSpPr>
                <p:cNvPr id="161" name="Google Shape;161;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2" name="Google Shape;162;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 name="Google Shape;163;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4" name="Google Shape;164;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 name="Google Shape;165;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6" name="Google Shape;166;p3"/>
              <p:cNvGrpSpPr/>
              <p:nvPr/>
            </p:nvGrpSpPr>
            <p:grpSpPr>
              <a:xfrm>
                <a:off x="122308" y="68542"/>
                <a:ext cx="8966083" cy="5041129"/>
                <a:chOff x="122308" y="68542"/>
                <a:chExt cx="8966083" cy="5041129"/>
              </a:xfrm>
            </p:grpSpPr>
            <p:grpSp>
              <p:nvGrpSpPr>
                <p:cNvPr id="167" name="Google Shape;167;p3"/>
                <p:cNvGrpSpPr/>
                <p:nvPr/>
              </p:nvGrpSpPr>
              <p:grpSpPr>
                <a:xfrm>
                  <a:off x="122308" y="68542"/>
                  <a:ext cx="8966083" cy="5041129"/>
                  <a:chOff x="122308" y="68542"/>
                  <a:chExt cx="8966083" cy="5041129"/>
                </a:xfrm>
              </p:grpSpPr>
              <p:sp>
                <p:nvSpPr>
                  <p:cNvPr id="168" name="Google Shape;168;p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 name="Google Shape;169;p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 name="Google Shape;170;p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 name="Google Shape;171;p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 name="Google Shape;172;p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 name="Google Shape;173;p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 name="Google Shape;174;p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 name="Google Shape;175;p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6" name="Google Shape;176;p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7" name="Google Shape;177;p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 name="Google Shape;178;p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9" name="Google Shape;179;p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0" name="Google Shape;180;p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 name="Google Shape;181;p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2" name="Google Shape;182;p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3" name="Google Shape;183;p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4" name="Google Shape;184;p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 name="Google Shape;185;p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 name="Google Shape;186;p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 name="Google Shape;187;p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 name="Google Shape;188;p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 name="Google Shape;189;p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 name="Google Shape;190;p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1" name="Google Shape;191;p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 name="Google Shape;192;p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 name="Google Shape;193;p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4" name="Google Shape;194;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5" name="Google Shape;195;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6" name="Google Shape;196;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 name="Google Shape;197;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 name="Google Shape;198;p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 name="Google Shape;199;p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 name="Google Shape;200;p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 name="Google Shape;201;p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2" name="Google Shape;202;p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3" name="Google Shape;203;p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4" name="Google Shape;204;p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 name="Google Shape;205;p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 name="Google Shape;206;p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 name="Google Shape;207;p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 name="Google Shape;208;p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9" name="Google Shape;209;p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 name="Google Shape;210;p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 name="Google Shape;211;p3"/>
                  <p:cNvSpPr/>
                  <p:nvPr/>
                </p:nvSpPr>
                <p:spPr>
                  <a:xfrm rot="2700000">
                    <a:off x="75445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2" name="Google Shape;212;p3"/>
                  <p:cNvSpPr/>
                  <p:nvPr/>
                </p:nvSpPr>
                <p:spPr>
                  <a:xfrm rot="8999773">
                    <a:off x="78946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 name="Google Shape;213;p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 name="Google Shape;214;p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5" name="Google Shape;215;p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6" name="Google Shape;216;p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 name="Google Shape;217;p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18" name="Google Shape;218;p3"/>
                <p:cNvGrpSpPr/>
                <p:nvPr/>
              </p:nvGrpSpPr>
              <p:grpSpPr>
                <a:xfrm rot="10800000">
                  <a:off x="661073" y="1376836"/>
                  <a:ext cx="647001" cy="2151381"/>
                  <a:chOff x="122308" y="2608221"/>
                  <a:chExt cx="647001" cy="2151381"/>
                </a:xfrm>
              </p:grpSpPr>
              <p:sp>
                <p:nvSpPr>
                  <p:cNvPr id="219" name="Google Shape;219;p3"/>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 name="Google Shape;220;p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 name="Google Shape;221;p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2" name="Google Shape;222;p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 name="Google Shape;223;p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 name="Google Shape;224;p3"/>
                  <p:cNvSpPr/>
                  <p:nvPr/>
                </p:nvSpPr>
                <p:spPr>
                  <a:xfrm rot="8999773">
                    <a:off x="6549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225" name="Google Shape;225;p3"/>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3"/>
          <p:cNvSpPr/>
          <p:nvPr/>
        </p:nvSpPr>
        <p:spPr>
          <a:xfrm>
            <a:off x="948567" y="720000"/>
            <a:ext cx="102948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3"/>
          <p:cNvSpPr txBox="1">
            <a:spLocks noGrp="1"/>
          </p:cNvSpPr>
          <p:nvPr>
            <p:ph type="title"/>
          </p:nvPr>
        </p:nvSpPr>
        <p:spPr>
          <a:xfrm>
            <a:off x="2140433" y="2943584"/>
            <a:ext cx="7911200" cy="17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9" name="Google Shape;229;p3"/>
          <p:cNvSpPr txBox="1">
            <a:spLocks noGrp="1"/>
          </p:cNvSpPr>
          <p:nvPr>
            <p:ph type="title" idx="2" hasCustomPrompt="1"/>
          </p:nvPr>
        </p:nvSpPr>
        <p:spPr>
          <a:xfrm>
            <a:off x="5476584" y="1693767"/>
            <a:ext cx="123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0" name="Google Shape;230;p3"/>
          <p:cNvSpPr txBox="1">
            <a:spLocks noGrp="1"/>
          </p:cNvSpPr>
          <p:nvPr>
            <p:ph type="subTitle" idx="1"/>
          </p:nvPr>
        </p:nvSpPr>
        <p:spPr>
          <a:xfrm>
            <a:off x="2140533" y="4721184"/>
            <a:ext cx="7911200"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02400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9627373" y="6591707"/>
            <a:ext cx="149281"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215203" y="6587926"/>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83479" y="6552182"/>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27892" y="6381928"/>
            <a:ext cx="148249"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71201" y="6587929"/>
            <a:ext cx="144916" cy="60225"/>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426" y="91390"/>
            <a:ext cx="12036429"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AutoNum type="arabicPeriod"/>
              <a:defRPr sz="1600">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60000" y="720000"/>
            <a:ext cx="511320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153785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4" name="Google Shape;294;p5"/>
          <p:cNvGrpSpPr/>
          <p:nvPr/>
        </p:nvGrpSpPr>
        <p:grpSpPr>
          <a:xfrm flipH="1">
            <a:off x="163078" y="91390"/>
            <a:ext cx="11954777" cy="6721505"/>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5"/>
          <p:cNvSpPr txBox="1">
            <a:spLocks noGrp="1"/>
          </p:cNvSpPr>
          <p:nvPr>
            <p:ph type="subTitle" idx="1"/>
          </p:nvPr>
        </p:nvSpPr>
        <p:spPr>
          <a:xfrm>
            <a:off x="1689300" y="3336017"/>
            <a:ext cx="4122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6380681" y="3336017"/>
            <a:ext cx="4122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689300" y="4154717"/>
            <a:ext cx="4122000" cy="95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6380681" y="4154717"/>
            <a:ext cx="4122000" cy="951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960000" y="720000"/>
            <a:ext cx="102720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9333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4"/>
        <p:cNvGrpSpPr/>
        <p:nvPr/>
      </p:nvGrpSpPr>
      <p:grpSpPr>
        <a:xfrm>
          <a:off x="0" y="0"/>
          <a:ext cx="0" cy="0"/>
          <a:chOff x="0" y="0"/>
          <a:chExt cx="0" cy="0"/>
        </a:xfrm>
      </p:grpSpPr>
      <p:sp>
        <p:nvSpPr>
          <p:cNvPr id="355" name="Google Shape;355;p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6" name="Google Shape;356;p6"/>
          <p:cNvGrpSpPr/>
          <p:nvPr/>
        </p:nvGrpSpPr>
        <p:grpSpPr>
          <a:xfrm>
            <a:off x="163078" y="91390"/>
            <a:ext cx="11954777"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47601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63078" y="147200"/>
            <a:ext cx="11954777"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1" name="Google Shape;481;p7"/>
          <p:cNvSpPr/>
          <p:nvPr/>
        </p:nvSpPr>
        <p:spPr>
          <a:xfrm>
            <a:off x="968367" y="720000"/>
            <a:ext cx="6346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a:off x="8829704" y="960924"/>
            <a:ext cx="1848307"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 name="Google Shape;489;p7"/>
          <p:cNvGrpSpPr/>
          <p:nvPr/>
        </p:nvGrpSpPr>
        <p:grpSpPr>
          <a:xfrm>
            <a:off x="6655561" y="3482387"/>
            <a:ext cx="2353743" cy="2655604"/>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8" name="Google Shape;528;p7"/>
          <p:cNvSpPr/>
          <p:nvPr/>
        </p:nvSpPr>
        <p:spPr>
          <a:xfrm>
            <a:off x="11232001" y="211959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8763767" y="5721665"/>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7"/>
          <p:cNvSpPr txBox="1">
            <a:spLocks noGrp="1"/>
          </p:cNvSpPr>
          <p:nvPr>
            <p:ph type="title"/>
          </p:nvPr>
        </p:nvSpPr>
        <p:spPr>
          <a:xfrm>
            <a:off x="1627167" y="1302784"/>
            <a:ext cx="502840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7167" y="2119584"/>
            <a:ext cx="5028400" cy="34356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Char char="●"/>
              <a:defRPr sz="1867">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830848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63077" y="91390"/>
            <a:ext cx="11878731" cy="6633533"/>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961400" y="738567"/>
            <a:ext cx="10268800" cy="5380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9" name="Google Shape;609;p8"/>
          <p:cNvGrpSpPr/>
          <p:nvPr/>
        </p:nvGrpSpPr>
        <p:grpSpPr>
          <a:xfrm rot="1799965" flipH="1">
            <a:off x="497173" y="3592577"/>
            <a:ext cx="2390217" cy="2318351"/>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5" name="Google Shape;645;p8"/>
          <p:cNvGrpSpPr/>
          <p:nvPr/>
        </p:nvGrpSpPr>
        <p:grpSpPr>
          <a:xfrm flipH="1">
            <a:off x="9773835" y="3448597"/>
            <a:ext cx="1754004" cy="2655631"/>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5" name="Google Shape;685;p8"/>
          <p:cNvSpPr txBox="1">
            <a:spLocks noGrp="1"/>
          </p:cNvSpPr>
          <p:nvPr>
            <p:ph type="title"/>
          </p:nvPr>
        </p:nvSpPr>
        <p:spPr>
          <a:xfrm>
            <a:off x="3352167" y="1742800"/>
            <a:ext cx="54876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2303866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86"/>
        <p:cNvGrpSpPr/>
        <p:nvPr/>
      </p:nvGrpSpPr>
      <p:grpSpPr>
        <a:xfrm>
          <a:off x="0" y="0"/>
          <a:ext cx="0" cy="0"/>
          <a:chOff x="0" y="0"/>
          <a:chExt cx="0" cy="0"/>
        </a:xfrm>
      </p:grpSpPr>
      <p:grpSp>
        <p:nvGrpSpPr>
          <p:cNvPr id="687" name="Google Shape;687;p9"/>
          <p:cNvGrpSpPr/>
          <p:nvPr/>
        </p:nvGrpSpPr>
        <p:grpSpPr>
          <a:xfrm rot="10800000">
            <a:off x="163078" y="91390"/>
            <a:ext cx="11954777" cy="6721505"/>
            <a:chOff x="122308" y="68542"/>
            <a:chExt cx="8966083" cy="5041129"/>
          </a:xfrm>
        </p:grpSpPr>
        <p:grpSp>
          <p:nvGrpSpPr>
            <p:cNvPr id="688" name="Google Shape;688;p9"/>
            <p:cNvGrpSpPr/>
            <p:nvPr/>
          </p:nvGrpSpPr>
          <p:grpSpPr>
            <a:xfrm>
              <a:off x="122308" y="68542"/>
              <a:ext cx="8966083" cy="5041129"/>
              <a:chOff x="122308" y="68542"/>
              <a:chExt cx="8966083" cy="5041129"/>
            </a:xfrm>
          </p:grpSpPr>
          <p:grpSp>
            <p:nvGrpSpPr>
              <p:cNvPr id="689" name="Google Shape;689;p9"/>
              <p:cNvGrpSpPr/>
              <p:nvPr/>
            </p:nvGrpSpPr>
            <p:grpSpPr>
              <a:xfrm rot="10800000">
                <a:off x="7894792" y="398400"/>
                <a:ext cx="888013" cy="1790004"/>
                <a:chOff x="8067142" y="2833934"/>
                <a:chExt cx="888013" cy="1790004"/>
              </a:xfrm>
            </p:grpSpPr>
            <p:sp>
              <p:nvSpPr>
                <p:cNvPr id="690" name="Google Shape;690;p9"/>
                <p:cNvSpPr/>
                <p:nvPr/>
              </p:nvSpPr>
              <p:spPr>
                <a:xfrm rot="2700000">
                  <a:off x="80647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691" name="Google Shape;691;p9"/>
                <p:cNvSpPr/>
                <p:nvPr/>
              </p:nvSpPr>
              <p:spPr>
                <a:xfrm rot="-5400000">
                  <a:off x="8878228" y="45470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692" name="Google Shape;692;p9"/>
              <p:cNvGrpSpPr/>
              <p:nvPr/>
            </p:nvGrpSpPr>
            <p:grpSpPr>
              <a:xfrm>
                <a:off x="122308" y="68542"/>
                <a:ext cx="8966083" cy="5041129"/>
                <a:chOff x="122308" y="68542"/>
                <a:chExt cx="8966083" cy="5041129"/>
              </a:xfrm>
            </p:grpSpPr>
            <p:grpSp>
              <p:nvGrpSpPr>
                <p:cNvPr id="693" name="Google Shape;693;p9"/>
                <p:cNvGrpSpPr/>
                <p:nvPr/>
              </p:nvGrpSpPr>
              <p:grpSpPr>
                <a:xfrm>
                  <a:off x="122308" y="68542"/>
                  <a:ext cx="8966083" cy="5041129"/>
                  <a:chOff x="122308" y="68542"/>
                  <a:chExt cx="8966083" cy="5041129"/>
                </a:xfrm>
              </p:grpSpPr>
              <p:sp>
                <p:nvSpPr>
                  <p:cNvPr id="694" name="Google Shape;694;p9"/>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95" name="Google Shape;695;p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696" name="Google Shape;696;p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97" name="Google Shape;697;p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698" name="Google Shape;698;p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99" name="Google Shape;699;p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00" name="Google Shape;700;p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1" name="Google Shape;701;p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02" name="Google Shape;702;p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3" name="Google Shape;703;p9"/>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4" name="Google Shape;704;p9"/>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05" name="Google Shape;705;p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06" name="Google Shape;706;p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07" name="Google Shape;707;p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08" name="Google Shape;708;p9"/>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09" name="Google Shape;709;p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0" name="Google Shape;710;p9"/>
                  <p:cNvSpPr/>
                  <p:nvPr/>
                </p:nvSpPr>
                <p:spPr>
                  <a:xfrm rot="-5400000">
                    <a:off x="21010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11" name="Google Shape;711;p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2" name="Google Shape;712;p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13" name="Google Shape;713;p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14" name="Google Shape;714;p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15" name="Google Shape;715;p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16" name="Google Shape;716;p9"/>
                  <p:cNvSpPr/>
                  <p:nvPr/>
                </p:nvSpPr>
                <p:spPr>
                  <a:xfrm rot="8100000" flipH="1">
                    <a:off x="86083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17" name="Google Shape;717;p9"/>
                  <p:cNvSpPr/>
                  <p:nvPr/>
                </p:nvSpPr>
                <p:spPr>
                  <a:xfrm rot="-10594826" flipH="1">
                    <a:off x="89022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18" name="Google Shape;718;p9"/>
                  <p:cNvSpPr/>
                  <p:nvPr/>
                </p:nvSpPr>
                <p:spPr>
                  <a:xfrm>
                    <a:off x="8631314" y="9723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19" name="Google Shape;719;p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720" name="Google Shape;720;p9"/>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1" name="Google Shape;721;p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22" name="Google Shape;722;p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3" name="Google Shape;723;p9"/>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24" name="Google Shape;724;p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5" name="Google Shape;725;p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26" name="Google Shape;726;p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27" name="Google Shape;727;p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28" name="Google Shape;728;p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29" name="Google Shape;729;p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30" name="Google Shape;730;p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1" name="Google Shape;731;p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2" name="Google Shape;732;p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33" name="Google Shape;733;p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34" name="Google Shape;734;p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35" name="Google Shape;735;p9"/>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36" name="Google Shape;736;p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37" name="Google Shape;737;p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38" name="Google Shape;738;p9"/>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39" name="Google Shape;739;p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40" name="Google Shape;740;p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41" name="Google Shape;741;p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2" name="Google Shape;742;p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43" name="Google Shape;743;p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44" name="Google Shape;744;p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745" name="Google Shape;745;p9"/>
                <p:cNvGrpSpPr/>
                <p:nvPr/>
              </p:nvGrpSpPr>
              <p:grpSpPr>
                <a:xfrm rot="10800000">
                  <a:off x="584873" y="1376836"/>
                  <a:ext cx="6376847" cy="3550539"/>
                  <a:chOff x="-5531338" y="1209062"/>
                  <a:chExt cx="6376847" cy="3550539"/>
                </a:xfrm>
              </p:grpSpPr>
              <p:sp>
                <p:nvSpPr>
                  <p:cNvPr id="746" name="Google Shape;746;p9"/>
                  <p:cNvSpPr/>
                  <p:nvPr/>
                </p:nvSpPr>
                <p:spPr>
                  <a:xfrm rot="2700000">
                    <a:off x="-442209" y="1422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47" name="Google Shape;747;p9"/>
                  <p:cNvSpPr/>
                  <p:nvPr/>
                </p:nvSpPr>
                <p:spPr>
                  <a:xfrm rot="-7200227">
                    <a:off x="253029" y="138657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48" name="Google Shape;748;p9"/>
                  <p:cNvSpPr/>
                  <p:nvPr/>
                </p:nvSpPr>
                <p:spPr>
                  <a:xfrm rot="8100000">
                    <a:off x="-4955417" y="129195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49" name="Google Shape;749;p9"/>
                  <p:cNvSpPr/>
                  <p:nvPr/>
                </p:nvSpPr>
                <p:spPr>
                  <a:xfrm rot="8100000">
                    <a:off x="-5533766" y="124285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50" name="Google Shape;750;p9"/>
                  <p:cNvSpPr/>
                  <p:nvPr/>
                </p:nvSpPr>
                <p:spPr>
                  <a:xfrm rot="6300406">
                    <a:off x="6644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51" name="Google Shape;751;p9"/>
                  <p:cNvSpPr/>
                  <p:nvPr/>
                </p:nvSpPr>
                <p:spPr>
                  <a:xfrm rot="8999773">
                    <a:off x="731172" y="29044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752" name="Google Shape;752;p9"/>
            <p:cNvSpPr/>
            <p:nvPr/>
          </p:nvSpPr>
          <p:spPr>
            <a:xfrm rot="-2059813">
              <a:off x="385089" y="4201469"/>
              <a:ext cx="193630" cy="183896"/>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9"/>
            <p:cNvSpPr/>
            <p:nvPr/>
          </p:nvSpPr>
          <p:spPr>
            <a:xfrm rot="1827662">
              <a:off x="8404975" y="337459"/>
              <a:ext cx="193509" cy="183835"/>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4" name="Google Shape;754;p9"/>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9"/>
          <p:cNvSpPr txBox="1">
            <a:spLocks noGrp="1"/>
          </p:cNvSpPr>
          <p:nvPr>
            <p:ph type="title"/>
          </p:nvPr>
        </p:nvSpPr>
        <p:spPr>
          <a:xfrm>
            <a:off x="3189200" y="1800333"/>
            <a:ext cx="5813600" cy="148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56" name="Google Shape;756;p9"/>
          <p:cNvSpPr txBox="1">
            <a:spLocks noGrp="1"/>
          </p:cNvSpPr>
          <p:nvPr>
            <p:ph type="subTitle" idx="1"/>
          </p:nvPr>
        </p:nvSpPr>
        <p:spPr>
          <a:xfrm>
            <a:off x="3189233" y="3436067"/>
            <a:ext cx="5813600" cy="16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2947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1AC5-7CA2-4913-A7C9-FD2CDBACFCB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702A97-A0DE-4E9E-92CB-21E5B5C43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088B284-73C6-4681-BFFC-09A2E0AE7413}"/>
              </a:ext>
            </a:extLst>
          </p:cNvPr>
          <p:cNvSpPr>
            <a:spLocks noGrp="1"/>
          </p:cNvSpPr>
          <p:nvPr>
            <p:ph type="dt" sz="half" idx="10"/>
          </p:nvPr>
        </p:nvSpPr>
        <p:spPr/>
        <p:txBody>
          <a:bodyPr/>
          <a:lstStyle/>
          <a:p>
            <a:fld id="{13FB8416-AE91-4D78-AA0C-FBBFC273F27A}" type="datetimeFigureOut">
              <a:rPr lang="vi-VN" smtClean="0"/>
              <a:t>24/03/2023</a:t>
            </a:fld>
            <a:endParaRPr lang="vi-VN"/>
          </a:p>
        </p:txBody>
      </p:sp>
      <p:sp>
        <p:nvSpPr>
          <p:cNvPr id="5" name="Footer Placeholder 4">
            <a:extLst>
              <a:ext uri="{FF2B5EF4-FFF2-40B4-BE49-F238E27FC236}">
                <a16:creationId xmlns:a16="http://schemas.microsoft.com/office/drawing/2014/main" id="{96325894-790D-4FC1-A34F-E5E630B61B0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C309538-6B5C-4CBF-A22F-32FC195E2B68}"/>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9930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7"/>
        <p:cNvGrpSpPr/>
        <p:nvPr/>
      </p:nvGrpSpPr>
      <p:grpSpPr>
        <a:xfrm>
          <a:off x="0" y="0"/>
          <a:ext cx="0" cy="0"/>
          <a:chOff x="0" y="0"/>
          <a:chExt cx="0" cy="0"/>
        </a:xfrm>
      </p:grpSpPr>
      <p:sp>
        <p:nvSpPr>
          <p:cNvPr id="758" name="Google Shape;758;p10"/>
          <p:cNvSpPr/>
          <p:nvPr/>
        </p:nvSpPr>
        <p:spPr>
          <a:xfrm>
            <a:off x="227067" y="921900"/>
            <a:ext cx="6355776" cy="2798109"/>
          </a:xfrm>
          <a:custGeom>
            <a:avLst/>
            <a:gdLst/>
            <a:ahLst/>
            <a:cxnLst/>
            <a:rect l="l" t="t" r="r" b="b"/>
            <a:pathLst>
              <a:path w="194109" h="85937" extrusionOk="0">
                <a:moveTo>
                  <a:pt x="9511" y="44211"/>
                </a:moveTo>
                <a:cubicBezTo>
                  <a:pt x="12538" y="42065"/>
                  <a:pt x="18362" y="46051"/>
                  <a:pt x="18707" y="47660"/>
                </a:cubicBezTo>
                <a:cubicBezTo>
                  <a:pt x="19052" y="49269"/>
                  <a:pt x="14530" y="56128"/>
                  <a:pt x="11580" y="53867"/>
                </a:cubicBezTo>
                <a:cubicBezTo>
                  <a:pt x="8630" y="51606"/>
                  <a:pt x="62" y="41183"/>
                  <a:pt x="1005" y="34095"/>
                </a:cubicBezTo>
                <a:cubicBezTo>
                  <a:pt x="1948" y="27007"/>
                  <a:pt x="4010" y="15889"/>
                  <a:pt x="17236" y="11341"/>
                </a:cubicBezTo>
                <a:cubicBezTo>
                  <a:pt x="30462" y="6793"/>
                  <a:pt x="58881" y="8695"/>
                  <a:pt x="80360" y="6806"/>
                </a:cubicBezTo>
                <a:cubicBezTo>
                  <a:pt x="101840" y="4917"/>
                  <a:pt x="128842" y="100"/>
                  <a:pt x="146113" y="5"/>
                </a:cubicBezTo>
                <a:cubicBezTo>
                  <a:pt x="163384" y="-89"/>
                  <a:pt x="176009" y="1232"/>
                  <a:pt x="183987" y="6239"/>
                </a:cubicBezTo>
                <a:cubicBezTo>
                  <a:pt x="191965" y="11246"/>
                  <a:pt x="194770" y="23451"/>
                  <a:pt x="193981" y="30045"/>
                </a:cubicBezTo>
                <a:cubicBezTo>
                  <a:pt x="193192" y="36639"/>
                  <a:pt x="181357" y="40058"/>
                  <a:pt x="179253" y="45801"/>
                </a:cubicBezTo>
                <a:cubicBezTo>
                  <a:pt x="177149" y="51544"/>
                  <a:pt x="187231" y="58289"/>
                  <a:pt x="181357" y="64505"/>
                </a:cubicBezTo>
                <a:cubicBezTo>
                  <a:pt x="175483" y="70721"/>
                  <a:pt x="169853" y="79926"/>
                  <a:pt x="144009" y="83096"/>
                </a:cubicBezTo>
                <a:cubicBezTo>
                  <a:pt x="118165" y="86266"/>
                  <a:pt x="50205" y="87285"/>
                  <a:pt x="26294" y="83525"/>
                </a:cubicBezTo>
                <a:cubicBezTo>
                  <a:pt x="2383" y="79765"/>
                  <a:pt x="3342" y="67086"/>
                  <a:pt x="545" y="60534"/>
                </a:cubicBezTo>
                <a:cubicBezTo>
                  <a:pt x="-2252" y="53982"/>
                  <a:pt x="6484" y="46357"/>
                  <a:pt x="9511" y="44211"/>
                </a:cubicBezTo>
                <a:close/>
              </a:path>
            </a:pathLst>
          </a:custGeom>
          <a:noFill/>
          <a:ln w="9525" cap="flat" cmpd="sng">
            <a:solidFill>
              <a:schemeClr val="dk1"/>
            </a:solidFill>
            <a:prstDash val="dash"/>
            <a:round/>
            <a:headEnd type="none" w="med" len="med"/>
            <a:tailEnd type="none" w="med" len="med"/>
          </a:ln>
        </p:spPr>
      </p:sp>
      <p:grpSp>
        <p:nvGrpSpPr>
          <p:cNvPr id="759" name="Google Shape;759;p10"/>
          <p:cNvGrpSpPr/>
          <p:nvPr/>
        </p:nvGrpSpPr>
        <p:grpSpPr>
          <a:xfrm>
            <a:off x="831001" y="291934"/>
            <a:ext cx="10961567" cy="4702300"/>
            <a:chOff x="623250" y="218950"/>
            <a:chExt cx="8221175" cy="3526725"/>
          </a:xfrm>
        </p:grpSpPr>
        <p:sp>
          <p:nvSpPr>
            <p:cNvPr id="760" name="Google Shape;760;p10"/>
            <p:cNvSpPr/>
            <p:nvPr/>
          </p:nvSpPr>
          <p:spPr>
            <a:xfrm>
              <a:off x="8650925" y="19619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0"/>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0"/>
            <p:cNvSpPr/>
            <p:nvPr/>
          </p:nvSpPr>
          <p:spPr>
            <a:xfrm>
              <a:off x="623250" y="35617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3" name="Google Shape;763;p10"/>
          <p:cNvGrpSpPr/>
          <p:nvPr/>
        </p:nvGrpSpPr>
        <p:grpSpPr>
          <a:xfrm>
            <a:off x="-279001" y="720014"/>
            <a:ext cx="12470991" cy="3295391"/>
            <a:chOff x="-209251" y="540010"/>
            <a:chExt cx="9353243" cy="2471543"/>
          </a:xfrm>
        </p:grpSpPr>
        <p:sp>
          <p:nvSpPr>
            <p:cNvPr id="764" name="Google Shape;764;p10"/>
            <p:cNvSpPr/>
            <p:nvPr/>
          </p:nvSpPr>
          <p:spPr>
            <a:xfrm>
              <a:off x="-209251"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sp>
          <p:nvSpPr>
            <p:cNvPr id="765" name="Google Shape;765;p10"/>
            <p:cNvSpPr/>
            <p:nvPr/>
          </p:nvSpPr>
          <p:spPr>
            <a:xfrm>
              <a:off x="8214749"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sp>
          <p:nvSpPr>
            <p:cNvPr id="766" name="Google Shape;766;p10"/>
            <p:cNvSpPr/>
            <p:nvPr/>
          </p:nvSpPr>
          <p:spPr>
            <a:xfrm>
              <a:off x="1496625" y="269930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sp>
          <p:nvSpPr>
            <p:cNvPr id="767" name="Google Shape;767;p10"/>
            <p:cNvSpPr/>
            <p:nvPr/>
          </p:nvSpPr>
          <p:spPr>
            <a:xfrm>
              <a:off x="7225074" y="122483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400"/>
                <a:t> </a:t>
              </a:r>
              <a:endParaRPr sz="2400"/>
            </a:p>
          </p:txBody>
        </p:sp>
      </p:grpSp>
      <p:sp>
        <p:nvSpPr>
          <p:cNvPr id="768" name="Google Shape;768;p10"/>
          <p:cNvSpPr txBox="1">
            <a:spLocks noGrp="1"/>
          </p:cNvSpPr>
          <p:nvPr>
            <p:ph type="title"/>
          </p:nvPr>
        </p:nvSpPr>
        <p:spPr>
          <a:xfrm>
            <a:off x="960000" y="1286100"/>
            <a:ext cx="5056800" cy="211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667">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769" name="Google Shape;769;p10"/>
          <p:cNvGrpSpPr/>
          <p:nvPr/>
        </p:nvGrpSpPr>
        <p:grpSpPr>
          <a:xfrm>
            <a:off x="381051" y="5452000"/>
            <a:ext cx="1157900" cy="686000"/>
            <a:chOff x="2575700" y="1885000"/>
            <a:chExt cx="868425" cy="514500"/>
          </a:xfrm>
        </p:grpSpPr>
        <p:sp>
          <p:nvSpPr>
            <p:cNvPr id="770" name="Google Shape;770;p10"/>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0"/>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0"/>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0"/>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2059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6"/>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426212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754200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63078" y="91390"/>
            <a:ext cx="11954777" cy="6665697"/>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13"/>
          <p:cNvSpPr txBox="1">
            <a:spLocks noGrp="1"/>
          </p:cNvSpPr>
          <p:nvPr>
            <p:ph type="title"/>
          </p:nvPr>
        </p:nvSpPr>
        <p:spPr>
          <a:xfrm>
            <a:off x="1256400" y="21938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1" name="Google Shape;891;p13"/>
          <p:cNvSpPr txBox="1">
            <a:spLocks noGrp="1"/>
          </p:cNvSpPr>
          <p:nvPr>
            <p:ph type="title" idx="2" hasCustomPrompt="1"/>
          </p:nvPr>
        </p:nvSpPr>
        <p:spPr>
          <a:xfrm>
            <a:off x="46208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2" name="Google Shape;892;p13"/>
          <p:cNvSpPr txBox="1">
            <a:spLocks noGrp="1"/>
          </p:cNvSpPr>
          <p:nvPr>
            <p:ph type="subTitle" idx="1"/>
          </p:nvPr>
        </p:nvSpPr>
        <p:spPr>
          <a:xfrm>
            <a:off x="1256400" y="2814916"/>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7820567" y="21938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4" name="Google Shape;894;p13"/>
          <p:cNvSpPr txBox="1">
            <a:spLocks noGrp="1"/>
          </p:cNvSpPr>
          <p:nvPr>
            <p:ph type="title" idx="4" hasCustomPrompt="1"/>
          </p:nvPr>
        </p:nvSpPr>
        <p:spPr>
          <a:xfrm>
            <a:off x="6480967" y="2437333"/>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5" name="Google Shape;895;p13"/>
          <p:cNvSpPr txBox="1">
            <a:spLocks noGrp="1"/>
          </p:cNvSpPr>
          <p:nvPr>
            <p:ph type="subTitle" idx="5"/>
          </p:nvPr>
        </p:nvSpPr>
        <p:spPr>
          <a:xfrm>
            <a:off x="7820567" y="2814916"/>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1256400" y="4060905"/>
            <a:ext cx="3115200" cy="65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97" name="Google Shape;897;p13"/>
          <p:cNvSpPr txBox="1">
            <a:spLocks noGrp="1"/>
          </p:cNvSpPr>
          <p:nvPr>
            <p:ph type="title" idx="7" hasCustomPrompt="1"/>
          </p:nvPr>
        </p:nvSpPr>
        <p:spPr>
          <a:xfrm>
            <a:off x="4620784" y="4304465"/>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5"/>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898" name="Google Shape;898;p13"/>
          <p:cNvSpPr txBox="1">
            <a:spLocks noGrp="1"/>
          </p:cNvSpPr>
          <p:nvPr>
            <p:ph type="subTitle" idx="8"/>
          </p:nvPr>
        </p:nvSpPr>
        <p:spPr>
          <a:xfrm>
            <a:off x="1256400" y="4682017"/>
            <a:ext cx="3115200" cy="5972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7820567" y="4060905"/>
            <a:ext cx="31152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0" name="Google Shape;900;p13"/>
          <p:cNvSpPr txBox="1">
            <a:spLocks noGrp="1"/>
          </p:cNvSpPr>
          <p:nvPr>
            <p:ph type="title" idx="13" hasCustomPrompt="1"/>
          </p:nvPr>
        </p:nvSpPr>
        <p:spPr>
          <a:xfrm>
            <a:off x="6480967" y="4294732"/>
            <a:ext cx="1090400" cy="73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01" name="Google Shape;901;p13"/>
          <p:cNvSpPr txBox="1">
            <a:spLocks noGrp="1"/>
          </p:cNvSpPr>
          <p:nvPr>
            <p:ph type="subTitle" idx="14"/>
          </p:nvPr>
        </p:nvSpPr>
        <p:spPr>
          <a:xfrm>
            <a:off x="7820567" y="4682017"/>
            <a:ext cx="3115200" cy="597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4663900" y="720000"/>
            <a:ext cx="2864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92097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63078" y="91390"/>
            <a:ext cx="11860749" cy="6623228"/>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3181000" y="3854967"/>
            <a:ext cx="5830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6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78" name="Google Shape;978;p14"/>
          <p:cNvSpPr txBox="1">
            <a:spLocks noGrp="1"/>
          </p:cNvSpPr>
          <p:nvPr>
            <p:ph type="subTitle" idx="1"/>
          </p:nvPr>
        </p:nvSpPr>
        <p:spPr>
          <a:xfrm>
            <a:off x="3180867" y="2442967"/>
            <a:ext cx="5830000" cy="141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133">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4248888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63078" y="91390"/>
            <a:ext cx="11954777" cy="6721505"/>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15"/>
          <p:cNvSpPr/>
          <p:nvPr/>
        </p:nvSpPr>
        <p:spPr>
          <a:xfrm rot="-5028676">
            <a:off x="701206" y="4952426"/>
            <a:ext cx="1322149" cy="2666551"/>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15"/>
          <p:cNvSpPr txBox="1">
            <a:spLocks noGrp="1"/>
          </p:cNvSpPr>
          <p:nvPr>
            <p:ph type="subTitle" idx="1"/>
          </p:nvPr>
        </p:nvSpPr>
        <p:spPr>
          <a:xfrm>
            <a:off x="3778400" y="3746200"/>
            <a:ext cx="4635200" cy="153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3778400" y="1579000"/>
            <a:ext cx="4635200" cy="21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8666"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5476501" y="5862816"/>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5"/>
          <p:cNvSpPr/>
          <p:nvPr/>
        </p:nvSpPr>
        <p:spPr>
          <a:xfrm rot="-8099864">
            <a:off x="9541318" y="5155623"/>
            <a:ext cx="1322167" cy="2666557"/>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24412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1040"/>
        <p:cNvGrpSpPr/>
        <p:nvPr/>
      </p:nvGrpSpPr>
      <p:grpSpPr>
        <a:xfrm>
          <a:off x="0" y="0"/>
          <a:ext cx="0" cy="0"/>
          <a:chOff x="0" y="0"/>
          <a:chExt cx="0" cy="0"/>
        </a:xfrm>
      </p:grpSpPr>
      <p:grpSp>
        <p:nvGrpSpPr>
          <p:cNvPr id="1041" name="Google Shape;1041;p16"/>
          <p:cNvGrpSpPr/>
          <p:nvPr/>
        </p:nvGrpSpPr>
        <p:grpSpPr>
          <a:xfrm flipH="1">
            <a:off x="163078" y="91390"/>
            <a:ext cx="11860749" cy="6623228"/>
            <a:chOff x="135794" y="68542"/>
            <a:chExt cx="8895562" cy="4967421"/>
          </a:xfrm>
        </p:grpSpPr>
        <p:grpSp>
          <p:nvGrpSpPr>
            <p:cNvPr id="1042" name="Google Shape;1042;p16"/>
            <p:cNvGrpSpPr/>
            <p:nvPr/>
          </p:nvGrpSpPr>
          <p:grpSpPr>
            <a:xfrm>
              <a:off x="135794" y="68542"/>
              <a:ext cx="8895562" cy="4967421"/>
              <a:chOff x="135794" y="68542"/>
              <a:chExt cx="8895562" cy="4967421"/>
            </a:xfrm>
          </p:grpSpPr>
          <p:grpSp>
            <p:nvGrpSpPr>
              <p:cNvPr id="1043" name="Google Shape;1043;p16"/>
              <p:cNvGrpSpPr/>
              <p:nvPr/>
            </p:nvGrpSpPr>
            <p:grpSpPr>
              <a:xfrm>
                <a:off x="135794" y="68542"/>
                <a:ext cx="8895562" cy="4967421"/>
                <a:chOff x="135794" y="68542"/>
                <a:chExt cx="8895562" cy="4967421"/>
              </a:xfrm>
            </p:grpSpPr>
            <p:grpSp>
              <p:nvGrpSpPr>
                <p:cNvPr id="1044" name="Google Shape;1044;p16"/>
                <p:cNvGrpSpPr/>
                <p:nvPr/>
              </p:nvGrpSpPr>
              <p:grpSpPr>
                <a:xfrm rot="10800000">
                  <a:off x="7868647" y="1236600"/>
                  <a:ext cx="456959" cy="2111662"/>
                  <a:chOff x="8524342" y="1674075"/>
                  <a:chExt cx="456959" cy="2111662"/>
                </a:xfrm>
              </p:grpSpPr>
              <p:sp>
                <p:nvSpPr>
                  <p:cNvPr id="1045" name="Google Shape;1045;p16"/>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46" name="Google Shape;1046;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47" name="Google Shape;1047;p1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48" name="Google Shape;1048;p16"/>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049" name="Google Shape;1049;p16"/>
                <p:cNvGrpSpPr/>
                <p:nvPr/>
              </p:nvGrpSpPr>
              <p:grpSpPr>
                <a:xfrm>
                  <a:off x="135794" y="68542"/>
                  <a:ext cx="8895562" cy="4967421"/>
                  <a:chOff x="135794" y="68542"/>
                  <a:chExt cx="8895562" cy="4967421"/>
                </a:xfrm>
              </p:grpSpPr>
              <p:grpSp>
                <p:nvGrpSpPr>
                  <p:cNvPr id="1050" name="Google Shape;1050;p16"/>
                  <p:cNvGrpSpPr/>
                  <p:nvPr/>
                </p:nvGrpSpPr>
                <p:grpSpPr>
                  <a:xfrm>
                    <a:off x="135794" y="68542"/>
                    <a:ext cx="8895562" cy="4967421"/>
                    <a:chOff x="135794" y="68542"/>
                    <a:chExt cx="8895562" cy="4967421"/>
                  </a:xfrm>
                </p:grpSpPr>
                <p:sp>
                  <p:nvSpPr>
                    <p:cNvPr id="1051" name="Google Shape;1051;p1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2" name="Google Shape;1052;p16"/>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53" name="Google Shape;1053;p1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4" name="Google Shape;1054;p1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55" name="Google Shape;1055;p1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56" name="Google Shape;1056;p16"/>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57" name="Google Shape;1057;p16"/>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58" name="Google Shape;1058;p16"/>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59" name="Google Shape;1059;p16"/>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0" name="Google Shape;1060;p16"/>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1" name="Google Shape;1061;p16"/>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62" name="Google Shape;1062;p1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63" name="Google Shape;1063;p1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64" name="Google Shape;1064;p1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65" name="Google Shape;1065;p1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6" name="Google Shape;1066;p16"/>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67" name="Google Shape;1067;p1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68" name="Google Shape;1068;p1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69" name="Google Shape;1069;p16"/>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0" name="Google Shape;1070;p16"/>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1" name="Google Shape;1071;p16"/>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72" name="Google Shape;1072;p1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73" name="Google Shape;1073;p16"/>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4" name="Google Shape;1074;p16"/>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75" name="Google Shape;1075;p1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6" name="Google Shape;1076;p16"/>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77" name="Google Shape;1077;p1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78" name="Google Shape;1078;p1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79" name="Google Shape;1079;p1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80" name="Google Shape;1080;p16"/>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81" name="Google Shape;1081;p16"/>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2" name="Google Shape;1082;p1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83" name="Google Shape;1083;p16"/>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4" name="Google Shape;1084;p1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85" name="Google Shape;1085;p16"/>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86" name="Google Shape;1086;p16"/>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87" name="Google Shape;1087;p16"/>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88" name="Google Shape;1088;p16"/>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89" name="Google Shape;1089;p16"/>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0" name="Google Shape;1090;p16"/>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1" name="Google Shape;1091;p16"/>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92" name="Google Shape;1092;p16"/>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93" name="Google Shape;1093;p16"/>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94" name="Google Shape;1094;p16"/>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95" name="Google Shape;1095;p16"/>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96" name="Google Shape;1096;p16"/>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097" name="Google Shape;1097;p16"/>
                  <p:cNvGrpSpPr/>
                  <p:nvPr/>
                </p:nvGrpSpPr>
                <p:grpSpPr>
                  <a:xfrm rot="10800000">
                    <a:off x="1132858" y="911298"/>
                    <a:ext cx="1533329" cy="1542048"/>
                    <a:chOff x="-1235806" y="3683092"/>
                    <a:chExt cx="1533329" cy="1542048"/>
                  </a:xfrm>
                </p:grpSpPr>
                <p:sp>
                  <p:nvSpPr>
                    <p:cNvPr id="1098" name="Google Shape;1098;p16"/>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99" name="Google Shape;1099;p16"/>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0" name="Google Shape;1100;p16"/>
                    <p:cNvSpPr/>
                    <p:nvPr/>
                  </p:nvSpPr>
                  <p:spPr>
                    <a:xfrm rot="6300406">
                      <a:off x="2072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01" name="Google Shape;1101;p16"/>
              <p:cNvSpPr/>
              <p:nvPr/>
            </p:nvSpPr>
            <p:spPr>
              <a:xfrm>
                <a:off x="623250" y="43764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6"/>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3" name="Google Shape;1103;p16"/>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4" name="Google Shape;1104;p16"/>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5" name="Google Shape;1105;p16"/>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06" name="Google Shape;1106;p16"/>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07" name="Google Shape;1107;p16"/>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08" name="Google Shape;1108;p16"/>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09" name="Google Shape;1109;p16"/>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10" name="Google Shape;1110;p16"/>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11" name="Google Shape;1111;p16"/>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12" name="Google Shape;1112;p1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3" name="Google Shape;1113;p16"/>
          <p:cNvSpPr txBox="1">
            <a:spLocks noGrp="1"/>
          </p:cNvSpPr>
          <p:nvPr>
            <p:ph type="subTitle" idx="1"/>
          </p:nvPr>
        </p:nvSpPr>
        <p:spPr>
          <a:xfrm>
            <a:off x="1297533" y="3746200"/>
            <a:ext cx="48620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16"/>
          <p:cNvSpPr txBox="1">
            <a:spLocks noGrp="1"/>
          </p:cNvSpPr>
          <p:nvPr>
            <p:ph type="title"/>
          </p:nvPr>
        </p:nvSpPr>
        <p:spPr>
          <a:xfrm>
            <a:off x="1297533" y="1579000"/>
            <a:ext cx="4862000" cy="21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92484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115"/>
        <p:cNvGrpSpPr/>
        <p:nvPr/>
      </p:nvGrpSpPr>
      <p:grpSpPr>
        <a:xfrm>
          <a:off x="0" y="0"/>
          <a:ext cx="0" cy="0"/>
          <a:chOff x="0" y="0"/>
          <a:chExt cx="0" cy="0"/>
        </a:xfrm>
      </p:grpSpPr>
      <p:grpSp>
        <p:nvGrpSpPr>
          <p:cNvPr id="1116" name="Google Shape;1116;p17"/>
          <p:cNvGrpSpPr/>
          <p:nvPr/>
        </p:nvGrpSpPr>
        <p:grpSpPr>
          <a:xfrm flipH="1">
            <a:off x="163078" y="91390"/>
            <a:ext cx="11860749" cy="6623228"/>
            <a:chOff x="135794" y="68542"/>
            <a:chExt cx="8895562" cy="4967421"/>
          </a:xfrm>
        </p:grpSpPr>
        <p:grpSp>
          <p:nvGrpSpPr>
            <p:cNvPr id="1117" name="Google Shape;1117;p17"/>
            <p:cNvGrpSpPr/>
            <p:nvPr/>
          </p:nvGrpSpPr>
          <p:grpSpPr>
            <a:xfrm>
              <a:off x="135794" y="68542"/>
              <a:ext cx="8895562" cy="4967421"/>
              <a:chOff x="135794" y="68542"/>
              <a:chExt cx="8895562" cy="4967421"/>
            </a:xfrm>
          </p:grpSpPr>
          <p:grpSp>
            <p:nvGrpSpPr>
              <p:cNvPr id="1118" name="Google Shape;1118;p17"/>
              <p:cNvGrpSpPr/>
              <p:nvPr/>
            </p:nvGrpSpPr>
            <p:grpSpPr>
              <a:xfrm>
                <a:off x="135794" y="68542"/>
                <a:ext cx="8895562" cy="4967421"/>
                <a:chOff x="135794" y="68542"/>
                <a:chExt cx="8895562" cy="4967421"/>
              </a:xfrm>
            </p:grpSpPr>
            <p:grpSp>
              <p:nvGrpSpPr>
                <p:cNvPr id="1119" name="Google Shape;1119;p17"/>
                <p:cNvGrpSpPr/>
                <p:nvPr/>
              </p:nvGrpSpPr>
              <p:grpSpPr>
                <a:xfrm rot="10800000">
                  <a:off x="7132792" y="855600"/>
                  <a:ext cx="1192813" cy="2492662"/>
                  <a:chOff x="8524342" y="1674075"/>
                  <a:chExt cx="1192813" cy="2492662"/>
                </a:xfrm>
              </p:grpSpPr>
              <p:sp>
                <p:nvSpPr>
                  <p:cNvPr id="1120" name="Google Shape;1120;p17"/>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21" name="Google Shape;1121;p1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22" name="Google Shape;1122;p1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23" name="Google Shape;1123;p17"/>
                  <p:cNvSpPr/>
                  <p:nvPr/>
                </p:nvSpPr>
                <p:spPr>
                  <a:xfrm rot="-5400000">
                    <a:off x="9640228" y="4089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124" name="Google Shape;1124;p17"/>
                <p:cNvGrpSpPr/>
                <p:nvPr/>
              </p:nvGrpSpPr>
              <p:grpSpPr>
                <a:xfrm>
                  <a:off x="135794" y="68542"/>
                  <a:ext cx="8895562" cy="4967421"/>
                  <a:chOff x="135794" y="68542"/>
                  <a:chExt cx="8895562" cy="4967421"/>
                </a:xfrm>
              </p:grpSpPr>
              <p:grpSp>
                <p:nvGrpSpPr>
                  <p:cNvPr id="1125" name="Google Shape;1125;p17"/>
                  <p:cNvGrpSpPr/>
                  <p:nvPr/>
                </p:nvGrpSpPr>
                <p:grpSpPr>
                  <a:xfrm>
                    <a:off x="135794" y="68542"/>
                    <a:ext cx="8895562" cy="4967421"/>
                    <a:chOff x="135794" y="68542"/>
                    <a:chExt cx="8895562" cy="4967421"/>
                  </a:xfrm>
                </p:grpSpPr>
                <p:sp>
                  <p:nvSpPr>
                    <p:cNvPr id="1126" name="Google Shape;1126;p1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27" name="Google Shape;1127;p17"/>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28" name="Google Shape;1128;p1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29" name="Google Shape;1129;p1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30" name="Google Shape;1130;p1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31" name="Google Shape;1131;p17"/>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32" name="Google Shape;1132;p17"/>
                    <p:cNvSpPr/>
                    <p:nvPr/>
                  </p:nvSpPr>
                  <p:spPr>
                    <a:xfrm rot="-900406" flipH="1">
                      <a:off x="5002410" y="10146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33" name="Google Shape;1133;p17"/>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34" name="Google Shape;1134;p17"/>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35" name="Google Shape;1135;p17"/>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36" name="Google Shape;1136;p17"/>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37" name="Google Shape;1137;p1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38" name="Google Shape;1138;p1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39" name="Google Shape;1139;p1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140" name="Google Shape;1140;p1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1" name="Google Shape;1141;p17"/>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42" name="Google Shape;1142;p1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43" name="Google Shape;1143;p1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4" name="Google Shape;1144;p17"/>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45" name="Google Shape;1145;p17"/>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46" name="Google Shape;1146;p1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147" name="Google Shape;1147;p17"/>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48" name="Google Shape;1148;p17"/>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149" name="Google Shape;1149;p1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0" name="Google Shape;1150;p17"/>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51" name="Google Shape;1151;p1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2" name="Google Shape;1152;p1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53" name="Google Shape;1153;p1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54" name="Google Shape;1154;p17"/>
                    <p:cNvSpPr/>
                    <p:nvPr/>
                  </p:nvSpPr>
                  <p:spPr>
                    <a:xfrm rot="8100000" flipH="1">
                      <a:off x="8826469" y="424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55" name="Google Shape;1155;p17"/>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56" name="Google Shape;1156;p1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57" name="Google Shape;1157;p17"/>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58" name="Google Shape;1158;p1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59" name="Google Shape;1159;p17"/>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60" name="Google Shape;1160;p17"/>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61" name="Google Shape;1161;p17"/>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62" name="Google Shape;1162;p17"/>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163" name="Google Shape;1163;p17"/>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64" name="Google Shape;1164;p17"/>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65" name="Google Shape;1165;p17"/>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166" name="Google Shape;1166;p17"/>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167" name="Google Shape;1167;p17"/>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68" name="Google Shape;1168;p17"/>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69" name="Google Shape;1169;p17"/>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170" name="Google Shape;1170;p17"/>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171" name="Google Shape;1171;p17"/>
                  <p:cNvGrpSpPr/>
                  <p:nvPr/>
                </p:nvGrpSpPr>
                <p:grpSpPr>
                  <a:xfrm rot="10800000">
                    <a:off x="657960" y="767236"/>
                    <a:ext cx="3061268" cy="3895909"/>
                    <a:chOff x="-2288847" y="1473292"/>
                    <a:chExt cx="3061268" cy="3895909"/>
                  </a:xfrm>
                </p:grpSpPr>
                <p:sp>
                  <p:nvSpPr>
                    <p:cNvPr id="1172" name="Google Shape;1172;p17"/>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173" name="Google Shape;1173;p17"/>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74" name="Google Shape;1174;p17"/>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175" name="Google Shape;1175;p17"/>
              <p:cNvSpPr/>
              <p:nvPr/>
            </p:nvSpPr>
            <p:spPr>
              <a:xfrm>
                <a:off x="1004250" y="41478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17"/>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17"/>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78" name="Google Shape;1178;p17"/>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79" name="Google Shape;1179;p17"/>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80" name="Google Shape;1180;p17"/>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181" name="Google Shape;1181;p17"/>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82" name="Google Shape;1182;p17"/>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183" name="Google Shape;1183;p17"/>
          <p:cNvSpPr/>
          <p:nvPr/>
        </p:nvSpPr>
        <p:spPr>
          <a:xfrm>
            <a:off x="5476506" y="511832"/>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4" name="Google Shape;1184;p17"/>
          <p:cNvSpPr/>
          <p:nvPr/>
        </p:nvSpPr>
        <p:spPr>
          <a:xfrm flipH="1">
            <a:off x="5966985" y="56321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5" name="Google Shape;1185;p17"/>
          <p:cNvGrpSpPr/>
          <p:nvPr/>
        </p:nvGrpSpPr>
        <p:grpSpPr>
          <a:xfrm flipH="1">
            <a:off x="1217285" y="827167"/>
            <a:ext cx="9648600" cy="346800"/>
            <a:chOff x="1004250" y="4147875"/>
            <a:chExt cx="7236450" cy="260100"/>
          </a:xfrm>
        </p:grpSpPr>
        <p:sp>
          <p:nvSpPr>
            <p:cNvPr id="1186" name="Google Shape;1186;p17"/>
            <p:cNvSpPr/>
            <p:nvPr/>
          </p:nvSpPr>
          <p:spPr>
            <a:xfrm>
              <a:off x="1004250" y="414787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17"/>
            <p:cNvSpPr/>
            <p:nvPr/>
          </p:nvSpPr>
          <p:spPr>
            <a:xfrm>
              <a:off x="804720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8" name="Google Shape;1188;p17"/>
          <p:cNvSpPr txBox="1">
            <a:spLocks noGrp="1"/>
          </p:cNvSpPr>
          <p:nvPr>
            <p:ph type="subTitle" idx="1"/>
          </p:nvPr>
        </p:nvSpPr>
        <p:spPr>
          <a:xfrm>
            <a:off x="1416200" y="3335851"/>
            <a:ext cx="4278800" cy="1532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9" name="Google Shape;1189;p17"/>
          <p:cNvSpPr txBox="1">
            <a:spLocks noGrp="1"/>
          </p:cNvSpPr>
          <p:nvPr>
            <p:ph type="title"/>
          </p:nvPr>
        </p:nvSpPr>
        <p:spPr>
          <a:xfrm>
            <a:off x="1416200" y="2140600"/>
            <a:ext cx="4278800" cy="119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98872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63078" y="192990"/>
            <a:ext cx="11860749" cy="6623228"/>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6497000" y="3335851"/>
            <a:ext cx="4278800" cy="153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6497000" y="2140584"/>
            <a:ext cx="4278800" cy="1195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10422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lt1"/>
        </a:solidFill>
        <a:effectLst/>
      </p:bgPr>
    </p:bg>
    <p:spTree>
      <p:nvGrpSpPr>
        <p:cNvPr id="1" name="Shape 1253"/>
        <p:cNvGrpSpPr/>
        <p:nvPr/>
      </p:nvGrpSpPr>
      <p:grpSpPr>
        <a:xfrm>
          <a:off x="0" y="0"/>
          <a:ext cx="0" cy="0"/>
          <a:chOff x="0" y="0"/>
          <a:chExt cx="0" cy="0"/>
        </a:xfrm>
      </p:grpSpPr>
      <p:grpSp>
        <p:nvGrpSpPr>
          <p:cNvPr id="1254" name="Google Shape;1254;p19"/>
          <p:cNvGrpSpPr/>
          <p:nvPr/>
        </p:nvGrpSpPr>
        <p:grpSpPr>
          <a:xfrm flipH="1">
            <a:off x="163078" y="192990"/>
            <a:ext cx="11860749" cy="6610900"/>
            <a:chOff x="135794" y="68542"/>
            <a:chExt cx="8895562" cy="4958175"/>
          </a:xfrm>
        </p:grpSpPr>
        <p:grpSp>
          <p:nvGrpSpPr>
            <p:cNvPr id="1255" name="Google Shape;1255;p19"/>
            <p:cNvGrpSpPr/>
            <p:nvPr/>
          </p:nvGrpSpPr>
          <p:grpSpPr>
            <a:xfrm>
              <a:off x="135794" y="68542"/>
              <a:ext cx="8895562" cy="4958175"/>
              <a:chOff x="135794" y="68542"/>
              <a:chExt cx="8895562" cy="4958175"/>
            </a:xfrm>
          </p:grpSpPr>
          <p:sp>
            <p:nvSpPr>
              <p:cNvPr id="1256" name="Google Shape;1256;p19"/>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257" name="Google Shape;1257;p19"/>
              <p:cNvGrpSpPr/>
              <p:nvPr/>
            </p:nvGrpSpPr>
            <p:grpSpPr>
              <a:xfrm>
                <a:off x="135794" y="68542"/>
                <a:ext cx="8895562" cy="4958175"/>
                <a:chOff x="135794" y="68542"/>
                <a:chExt cx="8895562" cy="4958175"/>
              </a:xfrm>
            </p:grpSpPr>
            <p:grpSp>
              <p:nvGrpSpPr>
                <p:cNvPr id="1258" name="Google Shape;1258;p19"/>
                <p:cNvGrpSpPr/>
                <p:nvPr/>
              </p:nvGrpSpPr>
              <p:grpSpPr>
                <a:xfrm>
                  <a:off x="135794" y="68542"/>
                  <a:ext cx="8895562" cy="4958175"/>
                  <a:chOff x="135794" y="68542"/>
                  <a:chExt cx="8895562" cy="4958175"/>
                </a:xfrm>
              </p:grpSpPr>
              <p:sp>
                <p:nvSpPr>
                  <p:cNvPr id="1259" name="Google Shape;1259;p1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60" name="Google Shape;1260;p19"/>
                  <p:cNvSpPr/>
                  <p:nvPr/>
                </p:nvSpPr>
                <p:spPr>
                  <a:xfrm rot="6300406">
                    <a:off x="3563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61" name="Google Shape;1261;p1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62" name="Google Shape;1262;p1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63" name="Google Shape;1263;p1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64" name="Google Shape;1264;p19"/>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65" name="Google Shape;1265;p19"/>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66" name="Google Shape;1266;p19"/>
                  <p:cNvSpPr/>
                  <p:nvPr/>
                </p:nvSpPr>
                <p:spPr>
                  <a:xfrm rot="8100000" flipH="1">
                    <a:off x="3899594" y="769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67" name="Google Shape;1267;p19"/>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68" name="Google Shape;1268;p19"/>
                  <p:cNvSpPr/>
                  <p:nvPr/>
                </p:nvSpPr>
                <p:spPr>
                  <a:xfrm>
                    <a:off x="1878594" y="1419994"/>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69" name="Google Shape;1269;p19"/>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70" name="Google Shape;1270;p19"/>
                  <p:cNvSpPr/>
                  <p:nvPr/>
                </p:nvSpPr>
                <p:spPr>
                  <a:xfrm rot="-5400000">
                    <a:off x="1540615" y="8944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71" name="Google Shape;1271;p19"/>
                  <p:cNvSpPr/>
                  <p:nvPr/>
                </p:nvSpPr>
                <p:spPr>
                  <a:xfrm rot="2700000">
                    <a:off x="1049241" y="1322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72" name="Google Shape;1272;p19"/>
                  <p:cNvSpPr/>
                  <p:nvPr/>
                </p:nvSpPr>
                <p:spPr>
                  <a:xfrm rot="-5400000">
                    <a:off x="1720029" y="48066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73" name="Google Shape;1273;p1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74" name="Google Shape;1274;p1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75" name="Google Shape;1275;p19"/>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76" name="Google Shape;1276;p19"/>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77" name="Google Shape;1277;p19"/>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78" name="Google Shape;1278;p19"/>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79" name="Google Shape;1279;p19"/>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80" name="Google Shape;1280;p19"/>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81" name="Google Shape;1281;p1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2" name="Google Shape;1282;p19"/>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83" name="Google Shape;1283;p19"/>
                  <p:cNvSpPr/>
                  <p:nvPr/>
                </p:nvSpPr>
                <p:spPr>
                  <a:xfrm rot="-2700000">
                    <a:off x="1041415" y="38810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4" name="Google Shape;1284;p1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85" name="Google Shape;1285;p1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86" name="Google Shape;1286;p19"/>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87" name="Google Shape;1287;p19"/>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88" name="Google Shape;1288;p1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89" name="Google Shape;1289;p19"/>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90" name="Google Shape;1290;p1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91" name="Google Shape;1291;p19"/>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92" name="Google Shape;1292;p19"/>
                  <p:cNvSpPr/>
                  <p:nvPr/>
                </p:nvSpPr>
                <p:spPr>
                  <a:xfrm rot="-900406" flipH="1">
                    <a:off x="7769085" y="43654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93" name="Google Shape;1293;p19"/>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94" name="Google Shape;1294;p19"/>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95" name="Google Shape;1295;p19"/>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96" name="Google Shape;1296;p19"/>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97" name="Google Shape;1297;p19"/>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98" name="Google Shape;1298;p19"/>
                  <p:cNvSpPr/>
                  <p:nvPr/>
                </p:nvSpPr>
                <p:spPr>
                  <a:xfrm rot="8999773">
                    <a:off x="4313272" y="4369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99" name="Google Shape;1299;p19"/>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00" name="Google Shape;1300;p19"/>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1" name="Google Shape;1301;p19"/>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02" name="Google Shape;1302;p19"/>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303" name="Google Shape;1303;p19"/>
                <p:cNvGrpSpPr/>
                <p:nvPr/>
              </p:nvGrpSpPr>
              <p:grpSpPr>
                <a:xfrm rot="10800000">
                  <a:off x="657960" y="911298"/>
                  <a:ext cx="2985068" cy="3751848"/>
                  <a:chOff x="-2212647" y="1473292"/>
                  <a:chExt cx="2985068" cy="3751848"/>
                </a:xfrm>
              </p:grpSpPr>
              <p:sp>
                <p:nvSpPr>
                  <p:cNvPr id="1304" name="Google Shape;1304;p19"/>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05" name="Google Shape;1305;p19"/>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6" name="Google Shape;1306;p19"/>
                  <p:cNvSpPr/>
                  <p:nvPr/>
                </p:nvSpPr>
                <p:spPr>
                  <a:xfrm rot="6300406">
                    <a:off x="-2231105" y="4907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307" name="Google Shape;1307;p19"/>
            <p:cNvSpPr/>
            <p:nvPr/>
          </p:nvSpPr>
          <p:spPr>
            <a:xfrm rot="6300406">
              <a:off x="1578295" y="38246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08" name="Google Shape;1308;p19"/>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09" name="Google Shape;1309;p19"/>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10" name="Google Shape;1310;p19"/>
            <p:cNvSpPr/>
            <p:nvPr/>
          </p:nvSpPr>
          <p:spPr>
            <a:xfrm rot="8100000">
              <a:off x="2648340" y="3762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11" name="Google Shape;1311;p19"/>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312" name="Google Shape;1312;p19"/>
          <p:cNvSpPr txBox="1">
            <a:spLocks noGrp="1"/>
          </p:cNvSpPr>
          <p:nvPr>
            <p:ph type="subTitle" idx="1"/>
          </p:nvPr>
        </p:nvSpPr>
        <p:spPr>
          <a:xfrm>
            <a:off x="1416200" y="3335867"/>
            <a:ext cx="4278800" cy="1532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3" name="Google Shape;1313;p19"/>
          <p:cNvSpPr txBox="1">
            <a:spLocks noGrp="1"/>
          </p:cNvSpPr>
          <p:nvPr>
            <p:ph type="title"/>
          </p:nvPr>
        </p:nvSpPr>
        <p:spPr>
          <a:xfrm>
            <a:off x="1416200" y="2140600"/>
            <a:ext cx="4278800" cy="1195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511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5DE6-542E-4B15-A693-49DFA13D6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AD29850-387A-41AC-9286-F113482617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DB4A9A-87F7-4100-9837-A3183BADF317}"/>
              </a:ext>
            </a:extLst>
          </p:cNvPr>
          <p:cNvSpPr>
            <a:spLocks noGrp="1"/>
          </p:cNvSpPr>
          <p:nvPr>
            <p:ph type="dt" sz="half" idx="10"/>
          </p:nvPr>
        </p:nvSpPr>
        <p:spPr/>
        <p:txBody>
          <a:bodyPr/>
          <a:lstStyle/>
          <a:p>
            <a:fld id="{13FB8416-AE91-4D78-AA0C-FBBFC273F27A}" type="datetimeFigureOut">
              <a:rPr lang="vi-VN" smtClean="0"/>
              <a:t>24/03/2023</a:t>
            </a:fld>
            <a:endParaRPr lang="vi-VN"/>
          </a:p>
        </p:txBody>
      </p:sp>
      <p:sp>
        <p:nvSpPr>
          <p:cNvPr id="5" name="Footer Placeholder 4">
            <a:extLst>
              <a:ext uri="{FF2B5EF4-FFF2-40B4-BE49-F238E27FC236}">
                <a16:creationId xmlns:a16="http://schemas.microsoft.com/office/drawing/2014/main" id="{BC4D7A6B-D49B-4621-9C8B-0B8C41C1E7B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FE5FC-8C33-4540-B7EC-6F73157E8D6B}"/>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2622889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63078" y="91390"/>
            <a:ext cx="11860749" cy="6623228"/>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7" name="Google Shape;1377;p20"/>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8" name="Google Shape;1378;p20"/>
          <p:cNvSpPr txBox="1">
            <a:spLocks noGrp="1"/>
          </p:cNvSpPr>
          <p:nvPr>
            <p:ph type="subTitle" idx="1"/>
          </p:nvPr>
        </p:nvSpPr>
        <p:spPr>
          <a:xfrm>
            <a:off x="3937833" y="3490000"/>
            <a:ext cx="4316400" cy="106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3938167" y="2306400"/>
            <a:ext cx="4316000" cy="118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6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89583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63078" y="91390"/>
            <a:ext cx="11860749" cy="6623228"/>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3" name="Google Shape;1443;p21"/>
          <p:cNvSpPr/>
          <p:nvPr/>
        </p:nvSpPr>
        <p:spPr>
          <a:xfrm>
            <a:off x="960000" y="717833"/>
            <a:ext cx="10272000" cy="5433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21"/>
          <p:cNvSpPr txBox="1">
            <a:spLocks noGrp="1"/>
          </p:cNvSpPr>
          <p:nvPr>
            <p:ph type="subTitle" idx="1"/>
          </p:nvPr>
        </p:nvSpPr>
        <p:spPr>
          <a:xfrm>
            <a:off x="3385667" y="2436833"/>
            <a:ext cx="5420800" cy="1984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768667" y="720000"/>
            <a:ext cx="66548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04123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7">
  <p:cSld name="Title and Text 7">
    <p:bg>
      <p:bgPr>
        <a:solidFill>
          <a:schemeClr val="lt1"/>
        </a:solidFill>
        <a:effectLst/>
      </p:bgPr>
    </p:bg>
    <p:spTree>
      <p:nvGrpSpPr>
        <p:cNvPr id="1" name="Shape 1446"/>
        <p:cNvGrpSpPr/>
        <p:nvPr/>
      </p:nvGrpSpPr>
      <p:grpSpPr>
        <a:xfrm>
          <a:off x="0" y="0"/>
          <a:ext cx="0" cy="0"/>
          <a:chOff x="0" y="0"/>
          <a:chExt cx="0" cy="0"/>
        </a:xfrm>
      </p:grpSpPr>
      <p:sp>
        <p:nvSpPr>
          <p:cNvPr id="1447" name="Google Shape;1447;p2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8" name="Google Shape;1448;p22"/>
          <p:cNvSpPr txBox="1">
            <a:spLocks noGrp="1"/>
          </p:cNvSpPr>
          <p:nvPr>
            <p:ph type="title"/>
          </p:nvPr>
        </p:nvSpPr>
        <p:spPr>
          <a:xfrm>
            <a:off x="1235333" y="2501649"/>
            <a:ext cx="4674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449" name="Google Shape;1449;p22"/>
          <p:cNvSpPr txBox="1">
            <a:spLocks noGrp="1"/>
          </p:cNvSpPr>
          <p:nvPr>
            <p:ph type="subTitle" idx="1"/>
          </p:nvPr>
        </p:nvSpPr>
        <p:spPr>
          <a:xfrm>
            <a:off x="1235333" y="3122731"/>
            <a:ext cx="4674000" cy="11664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450" name="Google Shape;1450;p22"/>
          <p:cNvSpPr txBox="1">
            <a:spLocks noGrp="1"/>
          </p:cNvSpPr>
          <p:nvPr>
            <p:ph type="subTitle" idx="2"/>
          </p:nvPr>
        </p:nvSpPr>
        <p:spPr>
          <a:xfrm>
            <a:off x="1235333" y="1651933"/>
            <a:ext cx="4674000" cy="77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51" name="Google Shape;1451;p22"/>
          <p:cNvGrpSpPr/>
          <p:nvPr/>
        </p:nvGrpSpPr>
        <p:grpSpPr>
          <a:xfrm rot="10800000">
            <a:off x="163078" y="91390"/>
            <a:ext cx="11954777" cy="6721505"/>
            <a:chOff x="122308" y="68542"/>
            <a:chExt cx="8966083" cy="5041129"/>
          </a:xfrm>
        </p:grpSpPr>
        <p:sp>
          <p:nvSpPr>
            <p:cNvPr id="1452" name="Google Shape;1452;p2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53" name="Google Shape;1453;p2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54" name="Google Shape;1454;p2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55" name="Google Shape;1455;p2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56" name="Google Shape;1456;p2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57" name="Google Shape;1457;p2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58" name="Google Shape;1458;p2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60" name="Google Shape;1460;p2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61" name="Google Shape;1461;p2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62" name="Google Shape;1462;p2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63" name="Google Shape;1463;p2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64" name="Google Shape;1464;p2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66" name="Google Shape;1466;p2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67" name="Google Shape;1467;p2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68" name="Google Shape;1468;p2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69" name="Google Shape;1469;p2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70" name="Google Shape;1470;p2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71" name="Google Shape;1471;p2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72" name="Google Shape;1472;p2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73" name="Google Shape;1473;p2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74" name="Google Shape;1474;p2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75" name="Google Shape;1475;p2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76" name="Google Shape;1476;p2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77" name="Google Shape;1477;p2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78" name="Google Shape;1478;p2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79" name="Google Shape;1479;p2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80" name="Google Shape;1480;p2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81" name="Google Shape;1481;p2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82" name="Google Shape;1482;p2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3" name="Google Shape;1483;p2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84" name="Google Shape;1484;p2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5" name="Google Shape;1485;p2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86" name="Google Shape;1486;p2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87" name="Google Shape;1487;p2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88" name="Google Shape;1488;p2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89" name="Google Shape;1489;p2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90" name="Google Shape;1490;p2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91" name="Google Shape;1491;p2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92" name="Google Shape;1492;p2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93" name="Google Shape;1493;p2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94" name="Google Shape;1494;p2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95" name="Google Shape;1495;p2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96" name="Google Shape;1496;p2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97" name="Google Shape;1497;p2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98" name="Google Shape;1498;p2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99" name="Google Shape;1499;p2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00" name="Google Shape;1500;p2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01" name="Google Shape;1501;p2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02" name="Google Shape;1502;p2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03" name="Google Shape;1503;p2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04" name="Google Shape;1504;p2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505" name="Google Shape;1505;p22"/>
          <p:cNvSpPr txBox="1">
            <a:spLocks noGrp="1"/>
          </p:cNvSpPr>
          <p:nvPr>
            <p:ph type="title" idx="3"/>
          </p:nvPr>
        </p:nvSpPr>
        <p:spPr>
          <a:xfrm>
            <a:off x="1235333" y="4313492"/>
            <a:ext cx="4674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06" name="Google Shape;1506;p22"/>
          <p:cNvSpPr txBox="1">
            <a:spLocks noGrp="1"/>
          </p:cNvSpPr>
          <p:nvPr>
            <p:ph type="subTitle" idx="4"/>
          </p:nvPr>
        </p:nvSpPr>
        <p:spPr>
          <a:xfrm>
            <a:off x="1235333" y="4934600"/>
            <a:ext cx="4674000" cy="102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sz="1867">
                <a:solidFill>
                  <a:schemeClr val="dk1"/>
                </a:solidFill>
                <a:highlight>
                  <a:srgbClr val="FFFFFF"/>
                </a:highlight>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7" name="Google Shape;1507;p22"/>
          <p:cNvSpPr txBox="1">
            <a:spLocks noGrp="1"/>
          </p:cNvSpPr>
          <p:nvPr>
            <p:ph type="title" idx="5"/>
          </p:nvPr>
        </p:nvSpPr>
        <p:spPr>
          <a:xfrm>
            <a:off x="6011967" y="2501633"/>
            <a:ext cx="5220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08" name="Google Shape;1508;p22"/>
          <p:cNvSpPr txBox="1">
            <a:spLocks noGrp="1"/>
          </p:cNvSpPr>
          <p:nvPr>
            <p:ph type="subTitle" idx="6"/>
          </p:nvPr>
        </p:nvSpPr>
        <p:spPr>
          <a:xfrm>
            <a:off x="6011967" y="3122800"/>
            <a:ext cx="5220000" cy="28324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09" name="Google Shape;1509;p22"/>
          <p:cNvSpPr txBox="1">
            <a:spLocks noGrp="1"/>
          </p:cNvSpPr>
          <p:nvPr>
            <p:ph type="title" idx="7"/>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98724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8">
  <p:cSld name="Title and Text 8">
    <p:bg>
      <p:bgPr>
        <a:solidFill>
          <a:schemeClr val="lt1"/>
        </a:solidFill>
        <a:effectLst/>
      </p:bgPr>
    </p:bg>
    <p:spTree>
      <p:nvGrpSpPr>
        <p:cNvPr id="1" name="Shape 1510"/>
        <p:cNvGrpSpPr/>
        <p:nvPr/>
      </p:nvGrpSpPr>
      <p:grpSpPr>
        <a:xfrm>
          <a:off x="0" y="0"/>
          <a:ext cx="0" cy="0"/>
          <a:chOff x="0" y="0"/>
          <a:chExt cx="0" cy="0"/>
        </a:xfrm>
      </p:grpSpPr>
      <p:sp>
        <p:nvSpPr>
          <p:cNvPr id="1511" name="Google Shape;1511;p23"/>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2" name="Google Shape;1512;p23"/>
          <p:cNvSpPr txBox="1">
            <a:spLocks noGrp="1"/>
          </p:cNvSpPr>
          <p:nvPr>
            <p:ph type="title"/>
          </p:nvPr>
        </p:nvSpPr>
        <p:spPr>
          <a:xfrm>
            <a:off x="1235333" y="2501649"/>
            <a:ext cx="4674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13" name="Google Shape;1513;p23"/>
          <p:cNvSpPr txBox="1">
            <a:spLocks noGrp="1"/>
          </p:cNvSpPr>
          <p:nvPr>
            <p:ph type="subTitle" idx="1"/>
          </p:nvPr>
        </p:nvSpPr>
        <p:spPr>
          <a:xfrm>
            <a:off x="1235333" y="3122731"/>
            <a:ext cx="4674000" cy="11664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14" name="Google Shape;1514;p23"/>
          <p:cNvSpPr txBox="1">
            <a:spLocks noGrp="1"/>
          </p:cNvSpPr>
          <p:nvPr>
            <p:ph type="subTitle" idx="2"/>
          </p:nvPr>
        </p:nvSpPr>
        <p:spPr>
          <a:xfrm>
            <a:off x="1235333" y="1651933"/>
            <a:ext cx="5571600" cy="77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15" name="Google Shape;1515;p23"/>
          <p:cNvGrpSpPr/>
          <p:nvPr/>
        </p:nvGrpSpPr>
        <p:grpSpPr>
          <a:xfrm flipH="1">
            <a:off x="163078" y="91390"/>
            <a:ext cx="11954777" cy="6721505"/>
            <a:chOff x="122308" y="68542"/>
            <a:chExt cx="8966083" cy="5041129"/>
          </a:xfrm>
        </p:grpSpPr>
        <p:sp>
          <p:nvSpPr>
            <p:cNvPr id="1516" name="Google Shape;1516;p2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17" name="Google Shape;1517;p2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18" name="Google Shape;1518;p2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19" name="Google Shape;1519;p2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20" name="Google Shape;1520;p2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21" name="Google Shape;1521;p2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22" name="Google Shape;1522;p23"/>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24" name="Google Shape;1524;p2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25" name="Google Shape;1525;p2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26" name="Google Shape;1526;p2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27" name="Google Shape;1527;p2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28" name="Google Shape;1528;p2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30" name="Google Shape;1530;p2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31" name="Google Shape;1531;p2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32" name="Google Shape;1532;p2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33" name="Google Shape;1533;p2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34" name="Google Shape;1534;p2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35" name="Google Shape;1535;p2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36" name="Google Shape;1536;p2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37" name="Google Shape;1537;p2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38" name="Google Shape;1538;p2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39" name="Google Shape;1539;p23"/>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40" name="Google Shape;1540;p2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1" name="Google Shape;1541;p2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42" name="Google Shape;1542;p2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43" name="Google Shape;1543;p2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544" name="Google Shape;1544;p2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45" name="Google Shape;1545;p2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46" name="Google Shape;1546;p2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7" name="Google Shape;1547;p2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48" name="Google Shape;1548;p2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49" name="Google Shape;1549;p2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0" name="Google Shape;1550;p2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51" name="Google Shape;1551;p2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52" name="Google Shape;1552;p2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53" name="Google Shape;1553;p2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54" name="Google Shape;1554;p2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55" name="Google Shape;1555;p2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56" name="Google Shape;1556;p2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57" name="Google Shape;1557;p2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58" name="Google Shape;1558;p2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59" name="Google Shape;1559;p2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60" name="Google Shape;1560;p2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61" name="Google Shape;1561;p2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62" name="Google Shape;1562;p2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63" name="Google Shape;1563;p2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64" name="Google Shape;1564;p2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65" name="Google Shape;1565;p2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66" name="Google Shape;1566;p2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67" name="Google Shape;1567;p2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68" name="Google Shape;1568;p2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569" name="Google Shape;1569;p23"/>
          <p:cNvSpPr txBox="1">
            <a:spLocks noGrp="1"/>
          </p:cNvSpPr>
          <p:nvPr>
            <p:ph type="title" idx="3"/>
          </p:nvPr>
        </p:nvSpPr>
        <p:spPr>
          <a:xfrm>
            <a:off x="6011967" y="2501633"/>
            <a:ext cx="5220000" cy="65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70" name="Google Shape;1570;p23"/>
          <p:cNvSpPr txBox="1">
            <a:spLocks noGrp="1"/>
          </p:cNvSpPr>
          <p:nvPr>
            <p:ph type="subTitle" idx="4"/>
          </p:nvPr>
        </p:nvSpPr>
        <p:spPr>
          <a:xfrm>
            <a:off x="6011967" y="3122800"/>
            <a:ext cx="5220000" cy="3116800"/>
          </a:xfrm>
          <a:prstGeom prst="rect">
            <a:avLst/>
          </a:prstGeom>
          <a:noFill/>
          <a:ln>
            <a:noFill/>
          </a:ln>
        </p:spPr>
        <p:txBody>
          <a:bodyPr spcFirstLastPara="1" wrap="square" lIns="91425" tIns="91425" rIns="91425" bIns="91425" anchor="t" anchorCtr="0">
            <a:noAutofit/>
          </a:bodyPr>
          <a:lstStyle>
            <a:lvl1pPr marR="67732" lvl="0" rtl="0">
              <a:spcBef>
                <a:spcPts val="0"/>
              </a:spcBef>
              <a:spcAft>
                <a:spcPts val="0"/>
              </a:spcAft>
              <a:buClr>
                <a:schemeClr val="dk1"/>
              </a:buClr>
              <a:buSzPts val="1400"/>
              <a:buFont typeface="Nunito"/>
              <a:buChar char="●"/>
              <a:defRPr sz="1867">
                <a:solidFill>
                  <a:schemeClr val="dk1"/>
                </a:solidFill>
                <a:latin typeface="Nunito"/>
                <a:ea typeface="Nunito"/>
                <a:cs typeface="Nunito"/>
                <a:sym typeface="Nunito"/>
              </a:defRPr>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1571" name="Google Shape;1571;p23"/>
          <p:cNvSpPr txBox="1">
            <a:spLocks noGrp="1"/>
          </p:cNvSpPr>
          <p:nvPr>
            <p:ph type="title" idx="5"/>
          </p:nvPr>
        </p:nvSpPr>
        <p:spPr>
          <a:xfrm>
            <a:off x="3539433" y="720000"/>
            <a:ext cx="5113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99960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72"/>
        <p:cNvGrpSpPr/>
        <p:nvPr/>
      </p:nvGrpSpPr>
      <p:grpSpPr>
        <a:xfrm>
          <a:off x="0" y="0"/>
          <a:ext cx="0" cy="0"/>
          <a:chOff x="0" y="0"/>
          <a:chExt cx="0" cy="0"/>
        </a:xfrm>
      </p:grpSpPr>
      <p:grpSp>
        <p:nvGrpSpPr>
          <p:cNvPr id="1573" name="Google Shape;1573;p24"/>
          <p:cNvGrpSpPr/>
          <p:nvPr/>
        </p:nvGrpSpPr>
        <p:grpSpPr>
          <a:xfrm>
            <a:off x="163077" y="91390"/>
            <a:ext cx="11878731" cy="6721505"/>
            <a:chOff x="122308" y="68542"/>
            <a:chExt cx="8909048" cy="5041129"/>
          </a:xfrm>
        </p:grpSpPr>
        <p:sp>
          <p:nvSpPr>
            <p:cNvPr id="1574" name="Google Shape;1574;p2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75" name="Google Shape;1575;p2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76" name="Google Shape;1576;p2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577" name="Google Shape;1577;p2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78" name="Google Shape;1578;p2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79" name="Google Shape;1579;p2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80" name="Google Shape;1580;p2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1" name="Google Shape;1581;p2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582" name="Google Shape;1582;p2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83" name="Google Shape;1583;p2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4" name="Google Shape;1584;p2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85" name="Google Shape;1585;p2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87" name="Google Shape;1587;p2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88" name="Google Shape;1588;p2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89" name="Google Shape;1589;p24"/>
            <p:cNvSpPr/>
            <p:nvPr/>
          </p:nvSpPr>
          <p:spPr>
            <a:xfrm rot="-5400000">
              <a:off x="10072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590" name="Google Shape;1590;p24"/>
            <p:cNvSpPr/>
            <p:nvPr/>
          </p:nvSpPr>
          <p:spPr>
            <a:xfrm rot="2700000">
              <a:off x="1582641" y="1703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1" name="Google Shape;1591;p2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592" name="Google Shape;1592;p24"/>
            <p:cNvSpPr/>
            <p:nvPr/>
          </p:nvSpPr>
          <p:spPr>
            <a:xfrm rot="8999773">
              <a:off x="447859" y="17799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3" name="Google Shape;1593;p24"/>
            <p:cNvSpPr/>
            <p:nvPr/>
          </p:nvSpPr>
          <p:spPr>
            <a:xfrm rot="6300406">
              <a:off x="237570" y="1266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594" name="Google Shape;1594;p2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595" name="Google Shape;1595;p2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596" name="Google Shape;1596;p2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597" name="Google Shape;1597;p2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598" name="Google Shape;1598;p2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599" name="Google Shape;1599;p2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0" name="Google Shape;1600;p2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01" name="Google Shape;1601;p2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2" name="Google Shape;1602;p2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03" name="Google Shape;1603;p24"/>
            <p:cNvSpPr/>
            <p:nvPr/>
          </p:nvSpPr>
          <p:spPr>
            <a:xfrm rot="2700000">
              <a:off x="133366" y="2256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4" name="Google Shape;1604;p2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05" name="Google Shape;1605;p2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6" name="Google Shape;1606;p2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07" name="Google Shape;1607;p2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08" name="Google Shape;1608;p24"/>
            <p:cNvSpPr/>
            <p:nvPr/>
          </p:nvSpPr>
          <p:spPr>
            <a:xfrm rot="8100000" flipH="1">
              <a:off x="88264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09" name="Google Shape;1609;p2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0" name="Google Shape;1610;p2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11" name="Google Shape;1611;p2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12" name="Google Shape;1612;p2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13" name="Google Shape;1613;p2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14" name="Google Shape;1614;p2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15" name="Google Shape;1615;p2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16" name="Google Shape;1616;p24"/>
            <p:cNvSpPr/>
            <p:nvPr/>
          </p:nvSpPr>
          <p:spPr>
            <a:xfrm>
              <a:off x="51713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17" name="Google Shape;1617;p24"/>
            <p:cNvSpPr/>
            <p:nvPr/>
          </p:nvSpPr>
          <p:spPr>
            <a:xfrm rot="8999773">
              <a:off x="5950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18" name="Google Shape;1618;p24"/>
            <p:cNvSpPr/>
            <p:nvPr/>
          </p:nvSpPr>
          <p:spPr>
            <a:xfrm>
              <a:off x="67011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19" name="Google Shape;1619;p2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20" name="Google Shape;1620;p2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21" name="Google Shape;1621;p2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22" name="Google Shape;1622;p2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23" name="Google Shape;1623;p2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24" name="Google Shape;1624;p2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25" name="Google Shape;1625;p2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26" name="Google Shape;1626;p24"/>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7" name="Google Shape;1627;p24"/>
          <p:cNvSpPr txBox="1">
            <a:spLocks noGrp="1"/>
          </p:cNvSpPr>
          <p:nvPr>
            <p:ph type="title"/>
          </p:nvPr>
        </p:nvSpPr>
        <p:spPr>
          <a:xfrm>
            <a:off x="3539433" y="720000"/>
            <a:ext cx="5113200" cy="8168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Tree>
    <p:extLst>
      <p:ext uri="{BB962C8B-B14F-4D97-AF65-F5344CB8AC3E}">
        <p14:creationId xmlns:p14="http://schemas.microsoft.com/office/powerpoint/2010/main" val="2445743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1628"/>
        <p:cNvGrpSpPr/>
        <p:nvPr/>
      </p:nvGrpSpPr>
      <p:grpSpPr>
        <a:xfrm>
          <a:off x="0" y="0"/>
          <a:ext cx="0" cy="0"/>
          <a:chOff x="0" y="0"/>
          <a:chExt cx="0" cy="0"/>
        </a:xfrm>
      </p:grpSpPr>
      <p:grpSp>
        <p:nvGrpSpPr>
          <p:cNvPr id="1629" name="Google Shape;1629;p25"/>
          <p:cNvGrpSpPr/>
          <p:nvPr/>
        </p:nvGrpSpPr>
        <p:grpSpPr>
          <a:xfrm flipH="1">
            <a:off x="163078" y="192990"/>
            <a:ext cx="11860749" cy="6610900"/>
            <a:chOff x="135794" y="68542"/>
            <a:chExt cx="8895562" cy="4958175"/>
          </a:xfrm>
        </p:grpSpPr>
        <p:grpSp>
          <p:nvGrpSpPr>
            <p:cNvPr id="1630" name="Google Shape;1630;p25"/>
            <p:cNvGrpSpPr/>
            <p:nvPr/>
          </p:nvGrpSpPr>
          <p:grpSpPr>
            <a:xfrm>
              <a:off x="135794" y="68542"/>
              <a:ext cx="8895562" cy="4958175"/>
              <a:chOff x="135794" y="68542"/>
              <a:chExt cx="8895562" cy="4958175"/>
            </a:xfrm>
          </p:grpSpPr>
          <p:sp>
            <p:nvSpPr>
              <p:cNvPr id="1631" name="Google Shape;1631;p25"/>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632" name="Google Shape;1632;p25"/>
              <p:cNvGrpSpPr/>
              <p:nvPr/>
            </p:nvGrpSpPr>
            <p:grpSpPr>
              <a:xfrm>
                <a:off x="135794" y="68542"/>
                <a:ext cx="8895562" cy="4958175"/>
                <a:chOff x="135794" y="68542"/>
                <a:chExt cx="8895562" cy="4958175"/>
              </a:xfrm>
            </p:grpSpPr>
            <p:grpSp>
              <p:nvGrpSpPr>
                <p:cNvPr id="1633" name="Google Shape;1633;p25"/>
                <p:cNvGrpSpPr/>
                <p:nvPr/>
              </p:nvGrpSpPr>
              <p:grpSpPr>
                <a:xfrm>
                  <a:off x="135794" y="68542"/>
                  <a:ext cx="8895562" cy="4958175"/>
                  <a:chOff x="135794" y="68542"/>
                  <a:chExt cx="8895562" cy="4958175"/>
                </a:xfrm>
              </p:grpSpPr>
              <p:sp>
                <p:nvSpPr>
                  <p:cNvPr id="1634" name="Google Shape;1634;p2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35" name="Google Shape;1635;p25"/>
                  <p:cNvSpPr/>
                  <p:nvPr/>
                </p:nvSpPr>
                <p:spPr>
                  <a:xfrm rot="6300406">
                    <a:off x="3563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36" name="Google Shape;1636;p2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37" name="Google Shape;1637;p2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38" name="Google Shape;1638;p2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39" name="Google Shape;1639;p25"/>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40" name="Google Shape;1640;p25"/>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41" name="Google Shape;1641;p25"/>
                  <p:cNvSpPr/>
                  <p:nvPr/>
                </p:nvSpPr>
                <p:spPr>
                  <a:xfrm rot="8100000" flipH="1">
                    <a:off x="3899594" y="769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2" name="Google Shape;1642;p25"/>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43" name="Google Shape;1643;p25"/>
                  <p:cNvSpPr/>
                  <p:nvPr/>
                </p:nvSpPr>
                <p:spPr>
                  <a:xfrm>
                    <a:off x="1878594" y="1419994"/>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44" name="Google Shape;1644;p25"/>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45" name="Google Shape;1645;p25"/>
                  <p:cNvSpPr/>
                  <p:nvPr/>
                </p:nvSpPr>
                <p:spPr>
                  <a:xfrm rot="-5400000">
                    <a:off x="1540615" y="8944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46" name="Google Shape;1646;p25"/>
                  <p:cNvSpPr/>
                  <p:nvPr/>
                </p:nvSpPr>
                <p:spPr>
                  <a:xfrm rot="2700000">
                    <a:off x="1049241" y="13227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47" name="Google Shape;1647;p25"/>
                  <p:cNvSpPr/>
                  <p:nvPr/>
                </p:nvSpPr>
                <p:spPr>
                  <a:xfrm rot="-5400000">
                    <a:off x="1720029" y="48066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648" name="Google Shape;1648;p2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49" name="Google Shape;1649;p2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50" name="Google Shape;1650;p25"/>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1" name="Google Shape;1651;p25"/>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2" name="Google Shape;1652;p25"/>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53" name="Google Shape;1653;p2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654" name="Google Shape;1654;p25"/>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55" name="Google Shape;1655;p25"/>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656" name="Google Shape;1656;p2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7" name="Google Shape;1657;p25"/>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58" name="Google Shape;1658;p25"/>
                  <p:cNvSpPr/>
                  <p:nvPr/>
                </p:nvSpPr>
                <p:spPr>
                  <a:xfrm rot="-2700000">
                    <a:off x="1041415" y="38810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59" name="Google Shape;1659;p2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60" name="Google Shape;1660;p2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61" name="Google Shape;1661;p25"/>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62" name="Google Shape;1662;p25"/>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63" name="Google Shape;1663;p2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64" name="Google Shape;1664;p25"/>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65" name="Google Shape;1665;p2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66" name="Google Shape;1666;p25"/>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67" name="Google Shape;1667;p25"/>
                  <p:cNvSpPr/>
                  <p:nvPr/>
                </p:nvSpPr>
                <p:spPr>
                  <a:xfrm rot="-900406" flipH="1">
                    <a:off x="7769085" y="43654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68" name="Google Shape;1668;p25"/>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69" name="Google Shape;1669;p25"/>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70" name="Google Shape;1670;p25"/>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71" name="Google Shape;1671;p25"/>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72" name="Google Shape;1672;p25"/>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673" name="Google Shape;1673;p25"/>
                  <p:cNvSpPr/>
                  <p:nvPr/>
                </p:nvSpPr>
                <p:spPr>
                  <a:xfrm rot="8999773">
                    <a:off x="4313272" y="4369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674" name="Google Shape;1674;p25"/>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75" name="Google Shape;1675;p25"/>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76" name="Google Shape;1676;p25"/>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77" name="Google Shape;1677;p25"/>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678" name="Google Shape;1678;p25"/>
                <p:cNvGrpSpPr/>
                <p:nvPr/>
              </p:nvGrpSpPr>
              <p:grpSpPr>
                <a:xfrm rot="10800000">
                  <a:off x="657960" y="911298"/>
                  <a:ext cx="2985068" cy="3751848"/>
                  <a:chOff x="-2212647" y="1473292"/>
                  <a:chExt cx="2985068" cy="3751848"/>
                </a:xfrm>
              </p:grpSpPr>
              <p:sp>
                <p:nvSpPr>
                  <p:cNvPr id="1679" name="Google Shape;1679;p25"/>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80" name="Google Shape;1680;p25"/>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1" name="Google Shape;1681;p25"/>
                  <p:cNvSpPr/>
                  <p:nvPr/>
                </p:nvSpPr>
                <p:spPr>
                  <a:xfrm rot="6300406">
                    <a:off x="-2231105" y="4907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682" name="Google Shape;1682;p25"/>
            <p:cNvSpPr/>
            <p:nvPr/>
          </p:nvSpPr>
          <p:spPr>
            <a:xfrm rot="6300406">
              <a:off x="1578295" y="38246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83" name="Google Shape;1683;p25"/>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4" name="Google Shape;1684;p25"/>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685" name="Google Shape;1685;p25"/>
            <p:cNvSpPr/>
            <p:nvPr/>
          </p:nvSpPr>
          <p:spPr>
            <a:xfrm rot="8100000">
              <a:off x="2648340" y="3762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86" name="Google Shape;1686;p25"/>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687" name="Google Shape;1687;p25"/>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8" name="Google Shape;1688;p25"/>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58059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1689"/>
        <p:cNvGrpSpPr/>
        <p:nvPr/>
      </p:nvGrpSpPr>
      <p:grpSpPr>
        <a:xfrm>
          <a:off x="0" y="0"/>
          <a:ext cx="0" cy="0"/>
          <a:chOff x="0" y="0"/>
          <a:chExt cx="0" cy="0"/>
        </a:xfrm>
      </p:grpSpPr>
      <p:sp>
        <p:nvSpPr>
          <p:cNvPr id="1690" name="Google Shape;1690;p26"/>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91" name="Google Shape;1691;p26"/>
          <p:cNvGrpSpPr/>
          <p:nvPr/>
        </p:nvGrpSpPr>
        <p:grpSpPr>
          <a:xfrm rot="10800000" flipH="1">
            <a:off x="181059" y="91390"/>
            <a:ext cx="11936796" cy="6721505"/>
            <a:chOff x="135794" y="68542"/>
            <a:chExt cx="8952597" cy="5041129"/>
          </a:xfrm>
        </p:grpSpPr>
        <p:sp>
          <p:nvSpPr>
            <p:cNvPr id="1692" name="Google Shape;1692;p2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3" name="Google Shape;1693;p2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694" name="Google Shape;1694;p2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695" name="Google Shape;1695;p2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696" name="Google Shape;1696;p2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697" name="Google Shape;1697;p2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98" name="Google Shape;1698;p26"/>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699" name="Google Shape;1699;p2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00" name="Google Shape;1700;p2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1" name="Google Shape;1701;p2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2" name="Google Shape;1702;p2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03" name="Google Shape;1703;p2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05" name="Google Shape;1705;p2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06" name="Google Shape;1706;p2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07" name="Google Shape;1707;p26"/>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08" name="Google Shape;1708;p2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09" name="Google Shape;1709;p2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10" name="Google Shape;1710;p2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1" name="Google Shape;1711;p2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12" name="Google Shape;1712;p2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13" name="Google Shape;1713;p2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14" name="Google Shape;1714;p2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15" name="Google Shape;1715;p2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16" name="Google Shape;1716;p26"/>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17" name="Google Shape;1717;p2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18" name="Google Shape;1718;p26"/>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19" name="Google Shape;1719;p26"/>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0" name="Google Shape;1720;p2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21" name="Google Shape;1721;p2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2" name="Google Shape;1722;p26"/>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23" name="Google Shape;1723;p2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4" name="Google Shape;1724;p2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25" name="Google Shape;1725;p2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26" name="Google Shape;1726;p2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27" name="Google Shape;1727;p2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28" name="Google Shape;1728;p2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29" name="Google Shape;1729;p2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30" name="Google Shape;1730;p2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31" name="Google Shape;1731;p2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32" name="Google Shape;1732;p2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33" name="Google Shape;1733;p2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34" name="Google Shape;1734;p26"/>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35" name="Google Shape;1735;p2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36" name="Google Shape;1736;p2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37" name="Google Shape;1737;p26"/>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38" name="Google Shape;1738;p2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39" name="Google Shape;1739;p2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0" name="Google Shape;1740;p2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41" name="Google Shape;1741;p2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42" name="Google Shape;1742;p2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743" name="Google Shape;1743;p26"/>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80483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1"/>
        </a:solidFill>
        <a:effectLst/>
      </p:bgPr>
    </p:bg>
    <p:spTree>
      <p:nvGrpSpPr>
        <p:cNvPr id="1" name="Shape 1744"/>
        <p:cNvGrpSpPr/>
        <p:nvPr/>
      </p:nvGrpSpPr>
      <p:grpSpPr>
        <a:xfrm>
          <a:off x="0" y="0"/>
          <a:ext cx="0" cy="0"/>
          <a:chOff x="0" y="0"/>
          <a:chExt cx="0" cy="0"/>
        </a:xfrm>
      </p:grpSpPr>
      <p:grpSp>
        <p:nvGrpSpPr>
          <p:cNvPr id="1745" name="Google Shape;1745;p27"/>
          <p:cNvGrpSpPr/>
          <p:nvPr/>
        </p:nvGrpSpPr>
        <p:grpSpPr>
          <a:xfrm rot="10800000">
            <a:off x="181059" y="91390"/>
            <a:ext cx="11936796" cy="6721505"/>
            <a:chOff x="135794" y="68542"/>
            <a:chExt cx="8952597" cy="5041129"/>
          </a:xfrm>
        </p:grpSpPr>
        <p:sp>
          <p:nvSpPr>
            <p:cNvPr id="1746" name="Google Shape;1746;p2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47" name="Google Shape;1747;p2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48" name="Google Shape;1748;p27"/>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49" name="Google Shape;1749;p2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0" name="Google Shape;1750;p2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1" name="Google Shape;1751;p27"/>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52" name="Google Shape;1752;p27"/>
            <p:cNvSpPr/>
            <p:nvPr/>
          </p:nvSpPr>
          <p:spPr>
            <a:xfrm>
              <a:off x="7924089" y="2072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53" name="Google Shape;1753;p2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54" name="Google Shape;1754;p2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55" name="Google Shape;1755;p2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56" name="Google Shape;1756;p27"/>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57" name="Google Shape;1757;p27"/>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59" name="Google Shape;1759;p2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0" name="Google Shape;1760;p2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61" name="Google Shape;1761;p27"/>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62" name="Google Shape;1762;p2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63" name="Google Shape;1763;p2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64" name="Google Shape;1764;p2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5" name="Google Shape;1765;p2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66" name="Google Shape;1766;p2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67" name="Google Shape;1767;p2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68" name="Google Shape;1768;p2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69" name="Google Shape;1769;p2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0" name="Google Shape;1770;p27"/>
            <p:cNvSpPr/>
            <p:nvPr/>
          </p:nvSpPr>
          <p:spPr>
            <a:xfrm rot="-10594826" flipH="1">
              <a:off x="8826068" y="36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1" name="Google Shape;1771;p2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72" name="Google Shape;1772;p27"/>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773" name="Google Shape;1773;p27"/>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4" name="Google Shape;1774;p2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775" name="Google Shape;1775;p2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6" name="Google Shape;1776;p27"/>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77" name="Google Shape;1777;p2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78" name="Google Shape;1778;p2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79" name="Google Shape;1779;p2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80" name="Google Shape;1780;p2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81" name="Google Shape;1781;p2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2" name="Google Shape;1782;p2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783" name="Google Shape;1783;p2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84" name="Google Shape;1784;p2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85" name="Google Shape;1785;p27"/>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786" name="Google Shape;1786;p2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787" name="Google Shape;1787;p2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788" name="Google Shape;1788;p27"/>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789" name="Google Shape;1789;p2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0" name="Google Shape;1790;p2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791" name="Google Shape;1791;p27"/>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792" name="Google Shape;1792;p2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793" name="Google Shape;1793;p2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794" name="Google Shape;1794;p2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795" name="Google Shape;1795;p2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796" name="Google Shape;1796;p27"/>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7" name="Google Shape;1797;p27"/>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39340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lt1"/>
        </a:solidFill>
        <a:effectLst/>
      </p:bgPr>
    </p:bg>
    <p:spTree>
      <p:nvGrpSpPr>
        <p:cNvPr id="1" name="Shape 1798"/>
        <p:cNvGrpSpPr/>
        <p:nvPr/>
      </p:nvGrpSpPr>
      <p:grpSpPr>
        <a:xfrm>
          <a:off x="0" y="0"/>
          <a:ext cx="0" cy="0"/>
          <a:chOff x="0" y="0"/>
          <a:chExt cx="0" cy="0"/>
        </a:xfrm>
      </p:grpSpPr>
      <p:sp>
        <p:nvSpPr>
          <p:cNvPr id="1799" name="Google Shape;1799;p28"/>
          <p:cNvSpPr/>
          <p:nvPr/>
        </p:nvSpPr>
        <p:spPr>
          <a:xfrm>
            <a:off x="1720033" y="1655800"/>
            <a:ext cx="4154000" cy="35464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0" name="Google Shape;1800;p28"/>
          <p:cNvSpPr txBox="1">
            <a:spLocks noGrp="1"/>
          </p:cNvSpPr>
          <p:nvPr>
            <p:ph type="title"/>
          </p:nvPr>
        </p:nvSpPr>
        <p:spPr>
          <a:xfrm>
            <a:off x="1912600" y="1995600"/>
            <a:ext cx="3768800" cy="286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87975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6">
  <p:cSld name="Title only 6">
    <p:bg>
      <p:bgPr>
        <a:solidFill>
          <a:schemeClr val="lt1"/>
        </a:solidFill>
        <a:effectLst/>
      </p:bgPr>
    </p:bg>
    <p:spTree>
      <p:nvGrpSpPr>
        <p:cNvPr id="1" name="Shape 1801"/>
        <p:cNvGrpSpPr/>
        <p:nvPr/>
      </p:nvGrpSpPr>
      <p:grpSpPr>
        <a:xfrm>
          <a:off x="0" y="0"/>
          <a:ext cx="0" cy="0"/>
          <a:chOff x="0" y="0"/>
          <a:chExt cx="0" cy="0"/>
        </a:xfrm>
      </p:grpSpPr>
      <p:grpSp>
        <p:nvGrpSpPr>
          <p:cNvPr id="1802" name="Google Shape;1802;p29"/>
          <p:cNvGrpSpPr/>
          <p:nvPr/>
        </p:nvGrpSpPr>
        <p:grpSpPr>
          <a:xfrm rot="10800000">
            <a:off x="181059" y="91390"/>
            <a:ext cx="11936796" cy="6721505"/>
            <a:chOff x="135794" y="68542"/>
            <a:chExt cx="8952597" cy="5041129"/>
          </a:xfrm>
        </p:grpSpPr>
        <p:sp>
          <p:nvSpPr>
            <p:cNvPr id="1803" name="Google Shape;1803;p29"/>
            <p:cNvSpPr/>
            <p:nvPr/>
          </p:nvSpPr>
          <p:spPr>
            <a:xfrm rot="2700000">
              <a:off x="4721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4" name="Google Shape;1804;p2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05" name="Google Shape;1805;p2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06" name="Google Shape;1806;p2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07" name="Google Shape;1807;p2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08" name="Google Shape;1808;p2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09" name="Google Shape;1809;p29"/>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0" name="Google Shape;1810;p2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11" name="Google Shape;1811;p29"/>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2" name="Google Shape;1812;p29"/>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13" name="Google Shape;1813;p29"/>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15" name="Google Shape;1815;p2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16" name="Google Shape;1816;p29"/>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17" name="Google Shape;1817;p29"/>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18" name="Google Shape;1818;p29"/>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19" name="Google Shape;1819;p29"/>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20" name="Google Shape;1820;p2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1" name="Google Shape;1821;p29"/>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22" name="Google Shape;1822;p29"/>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23" name="Google Shape;1823;p29"/>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24" name="Google Shape;1824;p29"/>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25" name="Google Shape;1825;p29"/>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26" name="Google Shape;1826;p29"/>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27" name="Google Shape;1827;p29"/>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28" name="Google Shape;1828;p29"/>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29" name="Google Shape;1829;p29"/>
            <p:cNvSpPr/>
            <p:nvPr/>
          </p:nvSpPr>
          <p:spPr>
            <a:xfrm rot="8999773">
              <a:off x="4294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0" name="Google Shape;1830;p29"/>
            <p:cNvSpPr/>
            <p:nvPr/>
          </p:nvSpPr>
          <p:spPr>
            <a:xfrm rot="2700000">
              <a:off x="563466" y="38114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31" name="Google Shape;1831;p29"/>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2" name="Google Shape;1832;p29"/>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3" name="Google Shape;1833;p29"/>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4" name="Google Shape;1834;p29"/>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35" name="Google Shape;1835;p2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36" name="Google Shape;1836;p29"/>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37" name="Google Shape;1837;p2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38" name="Google Shape;1838;p2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39" name="Google Shape;1839;p29"/>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40" name="Google Shape;1840;p29"/>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41" name="Google Shape;1841;p29"/>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42" name="Google Shape;1842;p29"/>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43" name="Google Shape;1843;p29"/>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44" name="Google Shape;1844;p29"/>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45" name="Google Shape;1845;p29"/>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46" name="Google Shape;1846;p2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47" name="Google Shape;1847;p29"/>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48" name="Google Shape;1848;p2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49" name="Google Shape;1849;p2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50" name="Google Shape;1850;p2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51" name="Google Shape;1851;p2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52" name="Google Shape;1852;p29"/>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3" name="Google Shape;1853;p29"/>
          <p:cNvSpPr txBox="1">
            <a:spLocks noGrp="1"/>
          </p:cNvSpPr>
          <p:nvPr>
            <p:ph type="title"/>
          </p:nvPr>
        </p:nvSpPr>
        <p:spPr>
          <a:xfrm>
            <a:off x="2693400" y="720000"/>
            <a:ext cx="68052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2460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115D-4292-4912-8ADF-45A2DD50567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B3A2A3F-6445-4577-AB33-A3DFFF5F57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A00374C-24AD-4369-84AB-7856BD743C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1238C17-303B-4F7B-986B-880DB83DA8E0}"/>
              </a:ext>
            </a:extLst>
          </p:cNvPr>
          <p:cNvSpPr>
            <a:spLocks noGrp="1"/>
          </p:cNvSpPr>
          <p:nvPr>
            <p:ph type="dt" sz="half" idx="10"/>
          </p:nvPr>
        </p:nvSpPr>
        <p:spPr/>
        <p:txBody>
          <a:bodyPr/>
          <a:lstStyle/>
          <a:p>
            <a:fld id="{13FB8416-AE91-4D78-AA0C-FBBFC273F27A}" type="datetimeFigureOut">
              <a:rPr lang="vi-VN" smtClean="0"/>
              <a:t>24/03/2023</a:t>
            </a:fld>
            <a:endParaRPr lang="vi-VN"/>
          </a:p>
        </p:txBody>
      </p:sp>
      <p:sp>
        <p:nvSpPr>
          <p:cNvPr id="6" name="Footer Placeholder 5">
            <a:extLst>
              <a:ext uri="{FF2B5EF4-FFF2-40B4-BE49-F238E27FC236}">
                <a16:creationId xmlns:a16="http://schemas.microsoft.com/office/drawing/2014/main" id="{4D1CE258-D39B-4A50-A77B-F8E9C1BEC3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CD94681-4896-475F-BC09-75012A28A24A}"/>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3206138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1"/>
        </a:solidFill>
        <a:effectLst/>
      </p:bgPr>
    </p:bg>
    <p:spTree>
      <p:nvGrpSpPr>
        <p:cNvPr id="1" name="Shape 1854"/>
        <p:cNvGrpSpPr/>
        <p:nvPr/>
      </p:nvGrpSpPr>
      <p:grpSpPr>
        <a:xfrm>
          <a:off x="0" y="0"/>
          <a:ext cx="0" cy="0"/>
          <a:chOff x="0" y="0"/>
          <a:chExt cx="0" cy="0"/>
        </a:xfrm>
      </p:grpSpPr>
      <p:sp>
        <p:nvSpPr>
          <p:cNvPr id="1855" name="Google Shape;1855;p30"/>
          <p:cNvSpPr/>
          <p:nvPr/>
        </p:nvSpPr>
        <p:spPr>
          <a:xfrm>
            <a:off x="937000" y="720000"/>
            <a:ext cx="103180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56" name="Google Shape;1856;p30"/>
          <p:cNvGrpSpPr/>
          <p:nvPr/>
        </p:nvGrpSpPr>
        <p:grpSpPr>
          <a:xfrm rot="10800000">
            <a:off x="181059" y="91390"/>
            <a:ext cx="11936796" cy="6721505"/>
            <a:chOff x="135794" y="68542"/>
            <a:chExt cx="8952597" cy="5041129"/>
          </a:xfrm>
        </p:grpSpPr>
        <p:sp>
          <p:nvSpPr>
            <p:cNvPr id="1857" name="Google Shape;1857;p3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58" name="Google Shape;1858;p3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59" name="Google Shape;1859;p3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0" name="Google Shape;1860;p3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61" name="Google Shape;1861;p3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62" name="Google Shape;1862;p30"/>
            <p:cNvSpPr/>
            <p:nvPr/>
          </p:nvSpPr>
          <p:spPr>
            <a:xfrm>
              <a:off x="8000289" y="3596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63" name="Google Shape;1863;p3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64" name="Google Shape;1864;p30"/>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65" name="Google Shape;1865;p30"/>
            <p:cNvSpPr/>
            <p:nvPr/>
          </p:nvSpPr>
          <p:spPr>
            <a:xfrm rot="8100000" flipH="1">
              <a:off x="42805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66" name="Google Shape;1866;p3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67" name="Google Shape;1867;p3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68" name="Google Shape;1868;p30"/>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69" name="Google Shape;1869;p30"/>
            <p:cNvSpPr/>
            <p:nvPr/>
          </p:nvSpPr>
          <p:spPr>
            <a:xfrm rot="-5400000">
              <a:off x="245215" y="15802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70" name="Google Shape;1870;p3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71" name="Google Shape;1871;p3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72" name="Google Shape;1872;p30"/>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73" name="Google Shape;1873;p30"/>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74" name="Google Shape;1874;p3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75" name="Google Shape;1875;p3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76" name="Google Shape;1876;p30"/>
            <p:cNvSpPr/>
            <p:nvPr/>
          </p:nvSpPr>
          <p:spPr>
            <a:xfrm rot="8100000" flipH="1">
              <a:off x="86845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77" name="Google Shape;1877;p30"/>
            <p:cNvSpPr/>
            <p:nvPr/>
          </p:nvSpPr>
          <p:spPr>
            <a:xfrm rot="-10594826" flipH="1">
              <a:off x="88260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878" name="Google Shape;1878;p30"/>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79" name="Google Shape;1879;p30"/>
            <p:cNvSpPr/>
            <p:nvPr/>
          </p:nvSpPr>
          <p:spPr>
            <a:xfrm>
              <a:off x="8824189" y="14454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880" name="Google Shape;1880;p3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1" name="Google Shape;1881;p30"/>
            <p:cNvSpPr/>
            <p:nvPr/>
          </p:nvSpPr>
          <p:spPr>
            <a:xfrm rot="6300406">
              <a:off x="588295" y="47548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82" name="Google Shape;1882;p3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3" name="Google Shape;1883;p3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84" name="Google Shape;1884;p30"/>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85" name="Google Shape;1885;p3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886" name="Google Shape;1886;p30"/>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87" name="Google Shape;1887;p3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88" name="Google Shape;1888;p30"/>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889" name="Google Shape;1889;p30"/>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890" name="Google Shape;1890;p30"/>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891" name="Google Shape;1891;p30"/>
            <p:cNvSpPr/>
            <p:nvPr/>
          </p:nvSpPr>
          <p:spPr>
            <a:xfrm>
              <a:off x="6314364" y="48543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92" name="Google Shape;1892;p30"/>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3" name="Google Shape;1893;p3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894" name="Google Shape;1894;p30"/>
            <p:cNvSpPr/>
            <p:nvPr/>
          </p:nvSpPr>
          <p:spPr>
            <a:xfrm rot="2700000">
              <a:off x="70873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895" name="Google Shape;1895;p3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896" name="Google Shape;1896;p3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897" name="Google Shape;1897;p30"/>
            <p:cNvSpPr/>
            <p:nvPr/>
          </p:nvSpPr>
          <p:spPr>
            <a:xfrm rot="-5400000">
              <a:off x="8873453" y="4261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898" name="Google Shape;1898;p3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899" name="Google Shape;1899;p30"/>
          <p:cNvSpPr txBox="1">
            <a:spLocks noGrp="1"/>
          </p:cNvSpPr>
          <p:nvPr>
            <p:ph type="title"/>
          </p:nvPr>
        </p:nvSpPr>
        <p:spPr>
          <a:xfrm>
            <a:off x="1244833" y="720000"/>
            <a:ext cx="97024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67650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900"/>
        <p:cNvGrpSpPr/>
        <p:nvPr/>
      </p:nvGrpSpPr>
      <p:grpSpPr>
        <a:xfrm>
          <a:off x="0" y="0"/>
          <a:ext cx="0" cy="0"/>
          <a:chOff x="0" y="0"/>
          <a:chExt cx="0" cy="0"/>
        </a:xfrm>
      </p:grpSpPr>
      <p:grpSp>
        <p:nvGrpSpPr>
          <p:cNvPr id="1901" name="Google Shape;1901;p31"/>
          <p:cNvGrpSpPr/>
          <p:nvPr/>
        </p:nvGrpSpPr>
        <p:grpSpPr>
          <a:xfrm flipH="1">
            <a:off x="239124" y="91390"/>
            <a:ext cx="11878731" cy="6721505"/>
            <a:chOff x="122308" y="68542"/>
            <a:chExt cx="8909048" cy="5041129"/>
          </a:xfrm>
        </p:grpSpPr>
        <p:sp>
          <p:nvSpPr>
            <p:cNvPr id="1902" name="Google Shape;1902;p31"/>
            <p:cNvSpPr/>
            <p:nvPr/>
          </p:nvSpPr>
          <p:spPr>
            <a:xfrm rot="2700000">
              <a:off x="395991" y="27182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3" name="Google Shape;1903;p3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04" name="Google Shape;1904;p3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05" name="Google Shape;1905;p3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06" name="Google Shape;1906;p3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07" name="Google Shape;1907;p3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08" name="Google Shape;1908;p3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3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0" name="Google Shape;1910;p3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11" name="Google Shape;1911;p3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12" name="Google Shape;1912;p3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3" name="Google Shape;1913;p3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4" name="Google Shape;1914;p31"/>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16" name="Google Shape;1916;p3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17" name="Google Shape;1917;p3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18" name="Google Shape;1918;p3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19" name="Google Shape;1919;p31"/>
            <p:cNvSpPr/>
            <p:nvPr/>
          </p:nvSpPr>
          <p:spPr>
            <a:xfrm rot="-5400000">
              <a:off x="321415" y="1504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20" name="Google Shape;1920;p31"/>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1" name="Google Shape;1921;p3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22" name="Google Shape;1922;p31"/>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23" name="Google Shape;1923;p3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24" name="Google Shape;1924;p3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25" name="Google Shape;1925;p3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26" name="Google Shape;1926;p3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27" name="Google Shape;1927;p3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28" name="Google Shape;1928;p3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29" name="Google Shape;1929;p31"/>
            <p:cNvSpPr/>
            <p:nvPr/>
          </p:nvSpPr>
          <p:spPr>
            <a:xfrm>
              <a:off x="8707514" y="10485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0" name="Google Shape;1930;p3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31" name="Google Shape;1931;p3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2" name="Google Shape;1932;p3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33" name="Google Shape;1933;p3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4" name="Google Shape;1934;p3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35" name="Google Shape;1935;p3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6" name="Google Shape;1936;p3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37" name="Google Shape;1937;p3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38" name="Google Shape;1938;p31"/>
            <p:cNvSpPr/>
            <p:nvPr/>
          </p:nvSpPr>
          <p:spPr>
            <a:xfrm rot="8100000" flipH="1">
              <a:off x="8445469" y="2489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39" name="Google Shape;1939;p31"/>
            <p:cNvSpPr/>
            <p:nvPr/>
          </p:nvSpPr>
          <p:spPr>
            <a:xfrm rot="2700000">
              <a:off x="84457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0" name="Google Shape;1940;p3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41" name="Google Shape;1941;p3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2" name="Google Shape;1942;p31"/>
            <p:cNvSpPr/>
            <p:nvPr/>
          </p:nvSpPr>
          <p:spPr>
            <a:xfrm rot="2700000">
              <a:off x="4554064" y="46886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43" name="Google Shape;1943;p3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44" name="Google Shape;1944;p3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45" name="Google Shape;1945;p3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46" name="Google Shape;1946;p3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47" name="Google Shape;1947;p31"/>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48" name="Google Shape;1948;p3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49" name="Google Shape;1949;p3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50" name="Google Shape;1950;p3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51" name="Google Shape;1951;p3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52" name="Google Shape;1952;p3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53" name="Google Shape;1953;p3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54" name="Google Shape;1954;p3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55" name="Google Shape;1955;p3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956" name="Google Shape;1956;p31"/>
          <p:cNvSpPr/>
          <p:nvPr/>
        </p:nvSpPr>
        <p:spPr>
          <a:xfrm>
            <a:off x="951733" y="720000"/>
            <a:ext cx="10272000" cy="891200"/>
          </a:xfrm>
          <a:prstGeom prst="roundRect">
            <a:avLst>
              <a:gd name="adj" fmla="val 27596"/>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7" name="Google Shape;1957;p31"/>
          <p:cNvSpPr txBox="1">
            <a:spLocks noGrp="1"/>
          </p:cNvSpPr>
          <p:nvPr>
            <p:ph type="subTitle" idx="1"/>
          </p:nvPr>
        </p:nvSpPr>
        <p:spPr>
          <a:xfrm>
            <a:off x="1680167" y="4507700"/>
            <a:ext cx="3354000" cy="60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958" name="Google Shape;1958;p31"/>
          <p:cNvSpPr txBox="1">
            <a:spLocks noGrp="1"/>
          </p:cNvSpPr>
          <p:nvPr>
            <p:ph type="subTitle" idx="2"/>
          </p:nvPr>
        </p:nvSpPr>
        <p:spPr>
          <a:xfrm>
            <a:off x="7166195" y="4507700"/>
            <a:ext cx="3354000" cy="60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959" name="Google Shape;1959;p31"/>
          <p:cNvSpPr txBox="1">
            <a:spLocks noGrp="1"/>
          </p:cNvSpPr>
          <p:nvPr>
            <p:ph type="subTitle" idx="3"/>
          </p:nvPr>
        </p:nvSpPr>
        <p:spPr>
          <a:xfrm>
            <a:off x="1680167" y="5116567"/>
            <a:ext cx="3354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0" name="Google Shape;1960;p31"/>
          <p:cNvSpPr txBox="1">
            <a:spLocks noGrp="1"/>
          </p:cNvSpPr>
          <p:nvPr>
            <p:ph type="subTitle" idx="4"/>
          </p:nvPr>
        </p:nvSpPr>
        <p:spPr>
          <a:xfrm>
            <a:off x="7166195" y="5116567"/>
            <a:ext cx="3354000" cy="816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61" name="Google Shape;1961;p31"/>
          <p:cNvGrpSpPr/>
          <p:nvPr/>
        </p:nvGrpSpPr>
        <p:grpSpPr>
          <a:xfrm rot="-8999956" flipH="1">
            <a:off x="5702967" y="2360722"/>
            <a:ext cx="747824" cy="436319"/>
            <a:chOff x="369283" y="1974771"/>
            <a:chExt cx="560880" cy="327246"/>
          </a:xfrm>
        </p:grpSpPr>
        <p:sp>
          <p:nvSpPr>
            <p:cNvPr id="1962" name="Google Shape;1962;p31"/>
            <p:cNvSpPr/>
            <p:nvPr/>
          </p:nvSpPr>
          <p:spPr>
            <a:xfrm rot="2700000">
              <a:off x="820641" y="20085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63" name="Google Shape;1963;p31"/>
            <p:cNvSpPr/>
            <p:nvPr/>
          </p:nvSpPr>
          <p:spPr>
            <a:xfrm rot="8999773">
              <a:off x="371659" y="22371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sp>
        <p:nvSpPr>
          <p:cNvPr id="1964" name="Google Shape;1964;p31"/>
          <p:cNvSpPr txBox="1">
            <a:spLocks noGrp="1"/>
          </p:cNvSpPr>
          <p:nvPr>
            <p:ph type="title"/>
          </p:nvPr>
        </p:nvSpPr>
        <p:spPr>
          <a:xfrm>
            <a:off x="2719067" y="720000"/>
            <a:ext cx="675400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83384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1965"/>
        <p:cNvGrpSpPr/>
        <p:nvPr/>
      </p:nvGrpSpPr>
      <p:grpSpPr>
        <a:xfrm>
          <a:off x="0" y="0"/>
          <a:ext cx="0" cy="0"/>
          <a:chOff x="0" y="0"/>
          <a:chExt cx="0" cy="0"/>
        </a:xfrm>
      </p:grpSpPr>
      <p:grpSp>
        <p:nvGrpSpPr>
          <p:cNvPr id="1966" name="Google Shape;1966;p32"/>
          <p:cNvGrpSpPr/>
          <p:nvPr/>
        </p:nvGrpSpPr>
        <p:grpSpPr>
          <a:xfrm flipH="1">
            <a:off x="163078" y="91390"/>
            <a:ext cx="11954777" cy="6721505"/>
            <a:chOff x="122308" y="68542"/>
            <a:chExt cx="8966083" cy="5041129"/>
          </a:xfrm>
        </p:grpSpPr>
        <p:sp>
          <p:nvSpPr>
            <p:cNvPr id="1967" name="Google Shape;1967;p3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68" name="Google Shape;1968;p3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69" name="Google Shape;1969;p3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70" name="Google Shape;1970;p3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1" name="Google Shape;1971;p3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2" name="Google Shape;1972;p3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73" name="Google Shape;1973;p3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75" name="Google Shape;1975;p3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76" name="Google Shape;1976;p3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77" name="Google Shape;1977;p3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78" name="Google Shape;1978;p3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79" name="Google Shape;1979;p3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1" name="Google Shape;1981;p3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2" name="Google Shape;1982;p3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83" name="Google Shape;1983;p3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984" name="Google Shape;1984;p3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985" name="Google Shape;1985;p3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86" name="Google Shape;1986;p3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987" name="Google Shape;1987;p3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88" name="Google Shape;1988;p3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989" name="Google Shape;1989;p3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990" name="Google Shape;1990;p3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991" name="Google Shape;1991;p3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2" name="Google Shape;1992;p3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3" name="Google Shape;1993;p3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4" name="Google Shape;1994;p3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995" name="Google Shape;1995;p3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996" name="Google Shape;1996;p3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997" name="Google Shape;1997;p3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998" name="Google Shape;1998;p3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999" name="Google Shape;1999;p3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0" name="Google Shape;2000;p3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1" name="Google Shape;2001;p3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02" name="Google Shape;2002;p3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03" name="Google Shape;2003;p3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04" name="Google Shape;2004;p3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5" name="Google Shape;2005;p3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06" name="Google Shape;2006;p3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07" name="Google Shape;2007;p3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08" name="Google Shape;2008;p3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09" name="Google Shape;2009;p3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0" name="Google Shape;2010;p3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11" name="Google Shape;2011;p3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12" name="Google Shape;2012;p3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3" name="Google Shape;2013;p3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4" name="Google Shape;2014;p3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15" name="Google Shape;2015;p3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16" name="Google Shape;2016;p3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17" name="Google Shape;2017;p3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18" name="Google Shape;2018;p3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19" name="Google Shape;2019;p3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20" name="Google Shape;2020;p3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21" name="Google Shape;2021;p32"/>
          <p:cNvSpPr/>
          <p:nvPr/>
        </p:nvSpPr>
        <p:spPr>
          <a:xfrm>
            <a:off x="1351630" y="1211367"/>
            <a:ext cx="278468" cy="115727"/>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22" name="Google Shape;2022;p32"/>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3" name="Google Shape;2023;p32"/>
          <p:cNvSpPr txBox="1">
            <a:spLocks noGrp="1"/>
          </p:cNvSpPr>
          <p:nvPr>
            <p:ph type="title"/>
          </p:nvPr>
        </p:nvSpPr>
        <p:spPr>
          <a:xfrm>
            <a:off x="1511200" y="3345833"/>
            <a:ext cx="287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600" b="1">
                <a:latin typeface="Amatic SC"/>
                <a:ea typeface="Amatic SC"/>
                <a:cs typeface="Amatic SC"/>
                <a:sym typeface="Amatic SC"/>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4" name="Google Shape;2024;p32"/>
          <p:cNvSpPr txBox="1">
            <a:spLocks noGrp="1"/>
          </p:cNvSpPr>
          <p:nvPr>
            <p:ph type="subTitle" idx="1"/>
          </p:nvPr>
        </p:nvSpPr>
        <p:spPr>
          <a:xfrm>
            <a:off x="1511200" y="4127867"/>
            <a:ext cx="2870800" cy="9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32"/>
          <p:cNvSpPr txBox="1">
            <a:spLocks noGrp="1"/>
          </p:cNvSpPr>
          <p:nvPr>
            <p:ph type="title" idx="2"/>
          </p:nvPr>
        </p:nvSpPr>
        <p:spPr>
          <a:xfrm>
            <a:off x="4622417" y="3345833"/>
            <a:ext cx="287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600" b="1">
                <a:latin typeface="Amatic SC"/>
                <a:ea typeface="Amatic SC"/>
                <a:cs typeface="Amatic SC"/>
                <a:sym typeface="Amatic SC"/>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6" name="Google Shape;2026;p32"/>
          <p:cNvSpPr txBox="1">
            <a:spLocks noGrp="1"/>
          </p:cNvSpPr>
          <p:nvPr>
            <p:ph type="subTitle" idx="3"/>
          </p:nvPr>
        </p:nvSpPr>
        <p:spPr>
          <a:xfrm>
            <a:off x="4622417" y="4127867"/>
            <a:ext cx="2870800" cy="9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32"/>
          <p:cNvSpPr txBox="1">
            <a:spLocks noGrp="1"/>
          </p:cNvSpPr>
          <p:nvPr>
            <p:ph type="title" idx="4"/>
          </p:nvPr>
        </p:nvSpPr>
        <p:spPr>
          <a:xfrm>
            <a:off x="7810067" y="3345833"/>
            <a:ext cx="2870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600" b="1">
                <a:latin typeface="Amatic SC"/>
                <a:ea typeface="Amatic SC"/>
                <a:cs typeface="Amatic SC"/>
                <a:sym typeface="Amatic SC"/>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8" name="Google Shape;2028;p32"/>
          <p:cNvSpPr txBox="1">
            <a:spLocks noGrp="1"/>
          </p:cNvSpPr>
          <p:nvPr>
            <p:ph type="subTitle" idx="5"/>
          </p:nvPr>
        </p:nvSpPr>
        <p:spPr>
          <a:xfrm>
            <a:off x="7810067" y="4127867"/>
            <a:ext cx="2870800" cy="92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9" name="Google Shape;2029;p32"/>
          <p:cNvSpPr txBox="1">
            <a:spLocks noGrp="1"/>
          </p:cNvSpPr>
          <p:nvPr>
            <p:ph type="title" idx="6"/>
          </p:nvPr>
        </p:nvSpPr>
        <p:spPr>
          <a:xfrm>
            <a:off x="1244833" y="720000"/>
            <a:ext cx="97024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86826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81426" y="91390"/>
            <a:ext cx="12036429" cy="6721505"/>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5" name="Google Shape;2085;p33"/>
          <p:cNvSpPr txBox="1">
            <a:spLocks noGrp="1"/>
          </p:cNvSpPr>
          <p:nvPr>
            <p:ph type="title"/>
          </p:nvPr>
        </p:nvSpPr>
        <p:spPr>
          <a:xfrm>
            <a:off x="961183" y="2376084"/>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6" name="Google Shape;2086;p33"/>
          <p:cNvSpPr txBox="1">
            <a:spLocks noGrp="1"/>
          </p:cNvSpPr>
          <p:nvPr>
            <p:ph type="subTitle" idx="1"/>
          </p:nvPr>
        </p:nvSpPr>
        <p:spPr>
          <a:xfrm>
            <a:off x="961183" y="3056517"/>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7829981" y="2376084"/>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8" name="Google Shape;2088;p33"/>
          <p:cNvSpPr txBox="1">
            <a:spLocks noGrp="1"/>
          </p:cNvSpPr>
          <p:nvPr>
            <p:ph type="subTitle" idx="3"/>
          </p:nvPr>
        </p:nvSpPr>
        <p:spPr>
          <a:xfrm>
            <a:off x="7829981" y="3056517"/>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961183" y="4200317"/>
            <a:ext cx="3403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0" name="Google Shape;2090;p33"/>
          <p:cNvSpPr txBox="1">
            <a:spLocks noGrp="1"/>
          </p:cNvSpPr>
          <p:nvPr>
            <p:ph type="subTitle" idx="5"/>
          </p:nvPr>
        </p:nvSpPr>
        <p:spPr>
          <a:xfrm>
            <a:off x="961183" y="4880751"/>
            <a:ext cx="3403200" cy="6464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7829981" y="4200317"/>
            <a:ext cx="3403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92" name="Google Shape;2092;p33"/>
          <p:cNvSpPr txBox="1">
            <a:spLocks noGrp="1"/>
          </p:cNvSpPr>
          <p:nvPr>
            <p:ph type="subTitle" idx="7"/>
          </p:nvPr>
        </p:nvSpPr>
        <p:spPr>
          <a:xfrm>
            <a:off x="7829981" y="4880751"/>
            <a:ext cx="34032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3352167" y="720000"/>
            <a:ext cx="5487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014633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094"/>
        <p:cNvGrpSpPr/>
        <p:nvPr/>
      </p:nvGrpSpPr>
      <p:grpSpPr>
        <a:xfrm>
          <a:off x="0" y="0"/>
          <a:ext cx="0" cy="0"/>
          <a:chOff x="0" y="0"/>
          <a:chExt cx="0" cy="0"/>
        </a:xfrm>
      </p:grpSpPr>
      <p:grpSp>
        <p:nvGrpSpPr>
          <p:cNvPr id="2095" name="Google Shape;2095;p34"/>
          <p:cNvGrpSpPr/>
          <p:nvPr/>
        </p:nvGrpSpPr>
        <p:grpSpPr>
          <a:xfrm rot="10800000" flipH="1">
            <a:off x="163078" y="140347"/>
            <a:ext cx="11954777" cy="6616741"/>
            <a:chOff x="122308" y="110399"/>
            <a:chExt cx="8966083" cy="4962556"/>
          </a:xfrm>
        </p:grpSpPr>
        <p:sp>
          <p:nvSpPr>
            <p:cNvPr id="2096" name="Google Shape;2096;p3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97" name="Google Shape;2097;p3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98" name="Google Shape;2098;p34"/>
            <p:cNvSpPr/>
            <p:nvPr/>
          </p:nvSpPr>
          <p:spPr>
            <a:xfrm rot="6300406">
              <a:off x="203912" y="13732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99" name="Google Shape;2099;p3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0" name="Google Shape;2100;p3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1" name="Google Shape;2101;p34"/>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02" name="Google Shape;2102;p3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3" name="Google Shape;2103;p3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04" name="Google Shape;2104;p3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05" name="Google Shape;2105;p3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06" name="Google Shape;2106;p34"/>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07" name="Google Shape;2107;p34"/>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08" name="Google Shape;2108;p3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09" name="Google Shape;2109;p3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10" name="Google Shape;2110;p3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11" name="Google Shape;2111;p3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12" name="Google Shape;2112;p34"/>
            <p:cNvSpPr/>
            <p:nvPr/>
          </p:nvSpPr>
          <p:spPr>
            <a:xfrm rot="-5400000">
              <a:off x="12628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13" name="Google Shape;2113;p3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4" name="Google Shape;2114;p34"/>
            <p:cNvSpPr/>
            <p:nvPr/>
          </p:nvSpPr>
          <p:spPr>
            <a:xfrm rot="6300406">
              <a:off x="3137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15" name="Google Shape;2115;p3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16" name="Google Shape;2116;p34"/>
            <p:cNvSpPr/>
            <p:nvPr/>
          </p:nvSpPr>
          <p:spPr>
            <a:xfrm rot="8999773">
              <a:off x="66132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17" name="Google Shape;2117;p3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18" name="Google Shape;2118;p3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19" name="Google Shape;2119;p34"/>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0" name="Google Shape;2120;p3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1" name="Google Shape;2121;p3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22" name="Google Shape;2122;p3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3" name="Google Shape;2123;p34"/>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24" name="Google Shape;2124;p3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5" name="Google Shape;2125;p3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26" name="Google Shape;2126;p34"/>
            <p:cNvSpPr/>
            <p:nvPr/>
          </p:nvSpPr>
          <p:spPr>
            <a:xfrm rot="-2700000">
              <a:off x="1879615" y="48716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27" name="Google Shape;2127;p3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28" name="Google Shape;2128;p3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29" name="Google Shape;2129;p3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30" name="Google Shape;2130;p3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1" name="Google Shape;2131;p3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32" name="Google Shape;2132;p34"/>
            <p:cNvSpPr/>
            <p:nvPr/>
          </p:nvSpPr>
          <p:spPr>
            <a:xfrm>
              <a:off x="23955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3" name="Google Shape;2133;p34"/>
            <p:cNvSpPr/>
            <p:nvPr/>
          </p:nvSpPr>
          <p:spPr>
            <a:xfrm rot="2700000">
              <a:off x="64590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34" name="Google Shape;2134;p34"/>
            <p:cNvSpPr/>
            <p:nvPr/>
          </p:nvSpPr>
          <p:spPr>
            <a:xfrm rot="5400000" flipH="1">
              <a:off x="3009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35" name="Google Shape;2135;p34"/>
            <p:cNvSpPr/>
            <p:nvPr/>
          </p:nvSpPr>
          <p:spPr>
            <a:xfrm rot="-900406" flipH="1">
              <a:off x="6854685" y="4975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36" name="Google Shape;2136;p3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37" name="Google Shape;2137;p3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38" name="Google Shape;2138;p34"/>
            <p:cNvSpPr/>
            <p:nvPr/>
          </p:nvSpPr>
          <p:spPr>
            <a:xfrm rot="8999773">
              <a:off x="42744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39" name="Google Shape;2139;p34"/>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0" name="Google Shape;2140;p3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41" name="Google Shape;2141;p34"/>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42" name="Google Shape;2142;p3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43" name="Google Shape;2143;p3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44" name="Google Shape;2144;p34"/>
            <p:cNvSpPr/>
            <p:nvPr/>
          </p:nvSpPr>
          <p:spPr>
            <a:xfrm rot="-900406" flipH="1">
              <a:off x="8623960" y="35228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45" name="Google Shape;2145;p3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46" name="Google Shape;2146;p3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147" name="Google Shape;2147;p34"/>
          <p:cNvSpPr/>
          <p:nvPr/>
        </p:nvSpPr>
        <p:spPr>
          <a:xfrm>
            <a:off x="415200" y="413467"/>
            <a:ext cx="11361600" cy="6031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8" name="Google Shape;2148;p34"/>
          <p:cNvSpPr txBox="1">
            <a:spLocks noGrp="1"/>
          </p:cNvSpPr>
          <p:nvPr>
            <p:ph type="title"/>
          </p:nvPr>
        </p:nvSpPr>
        <p:spPr>
          <a:xfrm>
            <a:off x="2142400" y="232390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49" name="Google Shape;2149;p34"/>
          <p:cNvSpPr txBox="1">
            <a:spLocks noGrp="1"/>
          </p:cNvSpPr>
          <p:nvPr>
            <p:ph type="subTitle" idx="1"/>
          </p:nvPr>
        </p:nvSpPr>
        <p:spPr>
          <a:xfrm>
            <a:off x="2142400" y="290311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0" name="Google Shape;2150;p34"/>
          <p:cNvSpPr txBox="1">
            <a:spLocks noGrp="1"/>
          </p:cNvSpPr>
          <p:nvPr>
            <p:ph type="title" idx="2"/>
          </p:nvPr>
        </p:nvSpPr>
        <p:spPr>
          <a:xfrm>
            <a:off x="5655149" y="232390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1" name="Google Shape;2151;p34"/>
          <p:cNvSpPr txBox="1">
            <a:spLocks noGrp="1"/>
          </p:cNvSpPr>
          <p:nvPr>
            <p:ph type="subTitle" idx="3"/>
          </p:nvPr>
        </p:nvSpPr>
        <p:spPr>
          <a:xfrm>
            <a:off x="5655149" y="290311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2" name="Google Shape;2152;p34"/>
          <p:cNvSpPr txBox="1">
            <a:spLocks noGrp="1"/>
          </p:cNvSpPr>
          <p:nvPr>
            <p:ph type="title" idx="4"/>
          </p:nvPr>
        </p:nvSpPr>
        <p:spPr>
          <a:xfrm>
            <a:off x="2142400" y="414016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3" name="Google Shape;2153;p34"/>
          <p:cNvSpPr txBox="1">
            <a:spLocks noGrp="1"/>
          </p:cNvSpPr>
          <p:nvPr>
            <p:ph type="subTitle" idx="5"/>
          </p:nvPr>
        </p:nvSpPr>
        <p:spPr>
          <a:xfrm>
            <a:off x="2142400" y="471937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4" name="Google Shape;2154;p34"/>
          <p:cNvSpPr txBox="1">
            <a:spLocks noGrp="1"/>
          </p:cNvSpPr>
          <p:nvPr>
            <p:ph type="title" idx="6"/>
          </p:nvPr>
        </p:nvSpPr>
        <p:spPr>
          <a:xfrm>
            <a:off x="5655149" y="414016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5" name="Google Shape;2155;p34"/>
          <p:cNvSpPr txBox="1">
            <a:spLocks noGrp="1"/>
          </p:cNvSpPr>
          <p:nvPr>
            <p:ph type="subTitle" idx="7"/>
          </p:nvPr>
        </p:nvSpPr>
        <p:spPr>
          <a:xfrm>
            <a:off x="5655149" y="471937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6" name="Google Shape;2156;p34"/>
          <p:cNvSpPr txBox="1">
            <a:spLocks noGrp="1"/>
          </p:cNvSpPr>
          <p:nvPr>
            <p:ph type="title" idx="8"/>
          </p:nvPr>
        </p:nvSpPr>
        <p:spPr>
          <a:xfrm>
            <a:off x="9159200" y="232390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7" name="Google Shape;2157;p34"/>
          <p:cNvSpPr txBox="1">
            <a:spLocks noGrp="1"/>
          </p:cNvSpPr>
          <p:nvPr>
            <p:ph type="subTitle" idx="9"/>
          </p:nvPr>
        </p:nvSpPr>
        <p:spPr>
          <a:xfrm>
            <a:off x="9159200" y="290311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8" name="Google Shape;2158;p34"/>
          <p:cNvSpPr txBox="1">
            <a:spLocks noGrp="1"/>
          </p:cNvSpPr>
          <p:nvPr>
            <p:ph type="title" idx="13"/>
          </p:nvPr>
        </p:nvSpPr>
        <p:spPr>
          <a:xfrm>
            <a:off x="9159200" y="4140160"/>
            <a:ext cx="2072800" cy="59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36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59" name="Google Shape;2159;p34"/>
          <p:cNvSpPr txBox="1">
            <a:spLocks noGrp="1"/>
          </p:cNvSpPr>
          <p:nvPr>
            <p:ph type="subTitle" idx="14"/>
          </p:nvPr>
        </p:nvSpPr>
        <p:spPr>
          <a:xfrm>
            <a:off x="9159200" y="4719375"/>
            <a:ext cx="2072800" cy="550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0" name="Google Shape;2160;p34"/>
          <p:cNvSpPr txBox="1">
            <a:spLocks noGrp="1"/>
          </p:cNvSpPr>
          <p:nvPr>
            <p:ph type="title" idx="15"/>
          </p:nvPr>
        </p:nvSpPr>
        <p:spPr>
          <a:xfrm>
            <a:off x="2910167" y="720000"/>
            <a:ext cx="6371600" cy="816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36454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2161"/>
        <p:cNvGrpSpPr/>
        <p:nvPr/>
      </p:nvGrpSpPr>
      <p:grpSpPr>
        <a:xfrm>
          <a:off x="0" y="0"/>
          <a:ext cx="0" cy="0"/>
          <a:chOff x="0" y="0"/>
          <a:chExt cx="0" cy="0"/>
        </a:xfrm>
      </p:grpSpPr>
      <p:sp>
        <p:nvSpPr>
          <p:cNvPr id="2162" name="Google Shape;2162;p35"/>
          <p:cNvSpPr/>
          <p:nvPr/>
        </p:nvSpPr>
        <p:spPr>
          <a:xfrm>
            <a:off x="2321533" y="603617"/>
            <a:ext cx="7548800" cy="1548800"/>
          </a:xfrm>
          <a:prstGeom prst="roundRect">
            <a:avLst>
              <a:gd name="adj" fmla="val 25783"/>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3" name="Google Shape;2163;p35"/>
          <p:cNvSpPr/>
          <p:nvPr/>
        </p:nvSpPr>
        <p:spPr>
          <a:xfrm>
            <a:off x="2321533" y="4705584"/>
            <a:ext cx="7548800" cy="1548800"/>
          </a:xfrm>
          <a:prstGeom prst="roundRect">
            <a:avLst>
              <a:gd name="adj" fmla="val 25783"/>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4" name="Google Shape;2164;p35"/>
          <p:cNvSpPr/>
          <p:nvPr/>
        </p:nvSpPr>
        <p:spPr>
          <a:xfrm>
            <a:off x="2321533" y="2654600"/>
            <a:ext cx="7548800" cy="1548800"/>
          </a:xfrm>
          <a:prstGeom prst="roundRect">
            <a:avLst>
              <a:gd name="adj" fmla="val 25783"/>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65" name="Google Shape;2165;p35"/>
          <p:cNvGrpSpPr/>
          <p:nvPr/>
        </p:nvGrpSpPr>
        <p:grpSpPr>
          <a:xfrm>
            <a:off x="187578" y="147199"/>
            <a:ext cx="11854231" cy="6577724"/>
            <a:chOff x="140683" y="110399"/>
            <a:chExt cx="8890673" cy="4933293"/>
          </a:xfrm>
        </p:grpSpPr>
        <p:sp>
          <p:nvSpPr>
            <p:cNvPr id="2166" name="Google Shape;2166;p35"/>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67" name="Google Shape;2167;p3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68" name="Google Shape;2168;p3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69" name="Google Shape;2169;p3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70" name="Google Shape;2170;p3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71" name="Google Shape;2171;p3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72" name="Google Shape;2172;p35"/>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74" name="Google Shape;2174;p3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75" name="Google Shape;2175;p35"/>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76" name="Google Shape;2176;p35"/>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3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178" name="Google Shape;2178;p3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79" name="Google Shape;2179;p35"/>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80" name="Google Shape;2180;p35"/>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181" name="Google Shape;2181;p3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82" name="Google Shape;2182;p35"/>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83" name="Google Shape;2183;p35"/>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184" name="Google Shape;2184;p35"/>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85" name="Google Shape;2185;p3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86" name="Google Shape;2186;p3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87" name="Google Shape;2187;p35"/>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188" name="Google Shape;2188;p3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189" name="Google Shape;2189;p35"/>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0" name="Google Shape;2190;p35"/>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1" name="Google Shape;2191;p35"/>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192" name="Google Shape;2192;p3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193" name="Google Shape;2193;p35"/>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194" name="Google Shape;2194;p3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95" name="Google Shape;2195;p3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196" name="Google Shape;2196;p35"/>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197" name="Google Shape;2197;p35"/>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198" name="Google Shape;2198;p35"/>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99" name="Google Shape;2199;p35"/>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00" name="Google Shape;2200;p35"/>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01" name="Google Shape;2201;p3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02" name="Google Shape;2202;p3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03" name="Google Shape;2203;p3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04" name="Google Shape;2204;p3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5" name="Google Shape;2205;p3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06" name="Google Shape;2206;p3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07" name="Google Shape;2207;p3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08" name="Google Shape;2208;p35"/>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09" name="Google Shape;2209;p35"/>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10" name="Google Shape;2210;p35"/>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11" name="Google Shape;2211;p35"/>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12" name="Google Shape;2212;p35"/>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13" name="Google Shape;2213;p35"/>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14" name="Google Shape;2214;p35"/>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grpSp>
        <p:nvGrpSpPr>
          <p:cNvPr id="2215" name="Google Shape;2215;p35"/>
          <p:cNvGrpSpPr/>
          <p:nvPr/>
        </p:nvGrpSpPr>
        <p:grpSpPr>
          <a:xfrm>
            <a:off x="1143026" y="2584041"/>
            <a:ext cx="1206911" cy="2943767"/>
            <a:chOff x="323849" y="1835718"/>
            <a:chExt cx="1365902" cy="3332063"/>
          </a:xfrm>
        </p:grpSpPr>
        <p:sp>
          <p:nvSpPr>
            <p:cNvPr id="2216" name="Google Shape;2216;p35"/>
            <p:cNvSpPr/>
            <p:nvPr/>
          </p:nvSpPr>
          <p:spPr>
            <a:xfrm flipH="1">
              <a:off x="837882" y="1835718"/>
              <a:ext cx="627666" cy="523854"/>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35"/>
            <p:cNvSpPr/>
            <p:nvPr/>
          </p:nvSpPr>
          <p:spPr>
            <a:xfrm flipH="1">
              <a:off x="994830" y="1839096"/>
              <a:ext cx="467033" cy="26469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35"/>
            <p:cNvSpPr/>
            <p:nvPr/>
          </p:nvSpPr>
          <p:spPr>
            <a:xfrm flipH="1">
              <a:off x="996194" y="2155320"/>
              <a:ext cx="92571" cy="173963"/>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35"/>
            <p:cNvSpPr/>
            <p:nvPr/>
          </p:nvSpPr>
          <p:spPr>
            <a:xfrm flipH="1">
              <a:off x="1073948" y="1839158"/>
              <a:ext cx="387915" cy="329251"/>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35"/>
            <p:cNvSpPr/>
            <p:nvPr/>
          </p:nvSpPr>
          <p:spPr>
            <a:xfrm flipH="1">
              <a:off x="1073961" y="2155258"/>
              <a:ext cx="38761" cy="89930"/>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35"/>
            <p:cNvSpPr/>
            <p:nvPr/>
          </p:nvSpPr>
          <p:spPr>
            <a:xfrm flipH="1">
              <a:off x="323849" y="2413126"/>
              <a:ext cx="1365902" cy="275465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22" name="Google Shape;2222;p35"/>
          <p:cNvSpPr txBox="1">
            <a:spLocks noGrp="1"/>
          </p:cNvSpPr>
          <p:nvPr>
            <p:ph type="title" hasCustomPrompt="1"/>
          </p:nvPr>
        </p:nvSpPr>
        <p:spPr>
          <a:xfrm>
            <a:off x="3081267" y="720000"/>
            <a:ext cx="6029600" cy="8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23" name="Google Shape;2223;p35"/>
          <p:cNvSpPr txBox="1">
            <a:spLocks noGrp="1"/>
          </p:cNvSpPr>
          <p:nvPr>
            <p:ph type="subTitle" idx="1"/>
          </p:nvPr>
        </p:nvSpPr>
        <p:spPr>
          <a:xfrm>
            <a:off x="3081267" y="1563520"/>
            <a:ext cx="6029600" cy="44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4" name="Google Shape;2224;p35"/>
          <p:cNvSpPr txBox="1">
            <a:spLocks noGrp="1"/>
          </p:cNvSpPr>
          <p:nvPr>
            <p:ph type="title" idx="2" hasCustomPrompt="1"/>
          </p:nvPr>
        </p:nvSpPr>
        <p:spPr>
          <a:xfrm>
            <a:off x="3081267" y="2782640"/>
            <a:ext cx="6029600" cy="8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25" name="Google Shape;2225;p35"/>
          <p:cNvSpPr txBox="1">
            <a:spLocks noGrp="1"/>
          </p:cNvSpPr>
          <p:nvPr>
            <p:ph type="subTitle" idx="3"/>
          </p:nvPr>
        </p:nvSpPr>
        <p:spPr>
          <a:xfrm>
            <a:off x="3081267" y="3626159"/>
            <a:ext cx="6029600" cy="44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6" name="Google Shape;2226;p35"/>
          <p:cNvSpPr txBox="1">
            <a:spLocks noGrp="1"/>
          </p:cNvSpPr>
          <p:nvPr>
            <p:ph type="title" idx="4" hasCustomPrompt="1"/>
          </p:nvPr>
        </p:nvSpPr>
        <p:spPr>
          <a:xfrm>
            <a:off x="3081267" y="4845279"/>
            <a:ext cx="6029600" cy="8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8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27" name="Google Shape;2227;p35"/>
          <p:cNvSpPr txBox="1">
            <a:spLocks noGrp="1"/>
          </p:cNvSpPr>
          <p:nvPr>
            <p:ph type="subTitle" idx="5"/>
          </p:nvPr>
        </p:nvSpPr>
        <p:spPr>
          <a:xfrm>
            <a:off x="3081267" y="5688799"/>
            <a:ext cx="6029600" cy="449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74149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2228"/>
        <p:cNvGrpSpPr/>
        <p:nvPr/>
      </p:nvGrpSpPr>
      <p:grpSpPr>
        <a:xfrm>
          <a:off x="0" y="0"/>
          <a:ext cx="0" cy="0"/>
          <a:chOff x="0" y="0"/>
          <a:chExt cx="0" cy="0"/>
        </a:xfrm>
      </p:grpSpPr>
      <p:grpSp>
        <p:nvGrpSpPr>
          <p:cNvPr id="2229" name="Google Shape;2229;p36"/>
          <p:cNvGrpSpPr/>
          <p:nvPr/>
        </p:nvGrpSpPr>
        <p:grpSpPr>
          <a:xfrm>
            <a:off x="187578" y="147199"/>
            <a:ext cx="11854231" cy="6577724"/>
            <a:chOff x="140683" y="110399"/>
            <a:chExt cx="8890673" cy="4933293"/>
          </a:xfrm>
        </p:grpSpPr>
        <p:sp>
          <p:nvSpPr>
            <p:cNvPr id="2230" name="Google Shape;2230;p36"/>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1" name="Google Shape;2231;p3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32" name="Google Shape;2232;p3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33" name="Google Shape;2233;p3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34" name="Google Shape;2234;p3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35" name="Google Shape;2235;p3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36" name="Google Shape;2236;p36"/>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3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38" name="Google Shape;2238;p3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39" name="Google Shape;2239;p36"/>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0" name="Google Shape;2240;p36"/>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3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42" name="Google Shape;2242;p3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43" name="Google Shape;2243;p36"/>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44" name="Google Shape;2244;p36"/>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45" name="Google Shape;2245;p3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6" name="Google Shape;2246;p36"/>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47" name="Google Shape;2247;p36"/>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48" name="Google Shape;2248;p36"/>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49" name="Google Shape;2249;p3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0" name="Google Shape;2250;p3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51" name="Google Shape;2251;p36"/>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252" name="Google Shape;2252;p3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253" name="Google Shape;2253;p36"/>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4" name="Google Shape;2254;p36"/>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5" name="Google Shape;2255;p36"/>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56" name="Google Shape;2256;p3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57" name="Google Shape;2257;p36"/>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58" name="Google Shape;2258;p3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59" name="Google Shape;2259;p3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60" name="Google Shape;2260;p36"/>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61" name="Google Shape;2261;p36"/>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62" name="Google Shape;2262;p36"/>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63" name="Google Shape;2263;p36"/>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264" name="Google Shape;2264;p36"/>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65" name="Google Shape;2265;p3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66" name="Google Shape;2266;p3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67" name="Google Shape;2267;p3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68" name="Google Shape;2268;p3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69" name="Google Shape;2269;p3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70" name="Google Shape;2270;p3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271" name="Google Shape;2271;p3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272" name="Google Shape;2272;p36"/>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73" name="Google Shape;2273;p36"/>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74" name="Google Shape;2274;p36"/>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75" name="Google Shape;2275;p36"/>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276" name="Google Shape;2276;p36"/>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77" name="Google Shape;2277;p36"/>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278" name="Google Shape;2278;p36"/>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279" name="Google Shape;2279;p36"/>
          <p:cNvSpPr/>
          <p:nvPr/>
        </p:nvSpPr>
        <p:spPr>
          <a:xfrm>
            <a:off x="960000" y="717833"/>
            <a:ext cx="10272000" cy="54332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0" name="Google Shape;2280;p36"/>
          <p:cNvSpPr txBox="1">
            <a:spLocks noGrp="1"/>
          </p:cNvSpPr>
          <p:nvPr>
            <p:ph type="title" hasCustomPrompt="1"/>
          </p:nvPr>
        </p:nvSpPr>
        <p:spPr>
          <a:xfrm>
            <a:off x="2629033" y="2160584"/>
            <a:ext cx="2604400" cy="15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2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81" name="Google Shape;2281;p36"/>
          <p:cNvSpPr txBox="1">
            <a:spLocks noGrp="1"/>
          </p:cNvSpPr>
          <p:nvPr>
            <p:ph type="subTitle" idx="1"/>
          </p:nvPr>
        </p:nvSpPr>
        <p:spPr>
          <a:xfrm>
            <a:off x="2629033" y="3733545"/>
            <a:ext cx="2604400" cy="95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2" name="Google Shape;2282;p36"/>
          <p:cNvSpPr txBox="1">
            <a:spLocks noGrp="1"/>
          </p:cNvSpPr>
          <p:nvPr>
            <p:ph type="title" idx="2" hasCustomPrompt="1"/>
          </p:nvPr>
        </p:nvSpPr>
        <p:spPr>
          <a:xfrm>
            <a:off x="6958567" y="2160584"/>
            <a:ext cx="2604400" cy="15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2000" b="1">
                <a:latin typeface="Amatic SC"/>
                <a:ea typeface="Amatic SC"/>
                <a:cs typeface="Amatic SC"/>
                <a:sym typeface="Amatic SC"/>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83" name="Google Shape;2283;p36"/>
          <p:cNvSpPr txBox="1">
            <a:spLocks noGrp="1"/>
          </p:cNvSpPr>
          <p:nvPr>
            <p:ph type="subTitle" idx="3"/>
          </p:nvPr>
        </p:nvSpPr>
        <p:spPr>
          <a:xfrm>
            <a:off x="6958567" y="3733545"/>
            <a:ext cx="2604400" cy="95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77922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284"/>
        <p:cNvGrpSpPr/>
        <p:nvPr/>
      </p:nvGrpSpPr>
      <p:grpSpPr>
        <a:xfrm>
          <a:off x="0" y="0"/>
          <a:ext cx="0" cy="0"/>
          <a:chOff x="0" y="0"/>
          <a:chExt cx="0" cy="0"/>
        </a:xfrm>
      </p:grpSpPr>
      <p:grpSp>
        <p:nvGrpSpPr>
          <p:cNvPr id="2285" name="Google Shape;2285;p37"/>
          <p:cNvGrpSpPr/>
          <p:nvPr/>
        </p:nvGrpSpPr>
        <p:grpSpPr>
          <a:xfrm flipH="1">
            <a:off x="163078" y="91389"/>
            <a:ext cx="11860749" cy="6664315"/>
            <a:chOff x="135794" y="68542"/>
            <a:chExt cx="8895562" cy="4998236"/>
          </a:xfrm>
        </p:grpSpPr>
        <p:grpSp>
          <p:nvGrpSpPr>
            <p:cNvPr id="2286" name="Google Shape;2286;p37"/>
            <p:cNvGrpSpPr/>
            <p:nvPr/>
          </p:nvGrpSpPr>
          <p:grpSpPr>
            <a:xfrm>
              <a:off x="135794" y="68542"/>
              <a:ext cx="8895562" cy="4998236"/>
              <a:chOff x="135794" y="68542"/>
              <a:chExt cx="8895562" cy="4998236"/>
            </a:xfrm>
          </p:grpSpPr>
          <p:grpSp>
            <p:nvGrpSpPr>
              <p:cNvPr id="2287" name="Google Shape;2287;p37"/>
              <p:cNvGrpSpPr/>
              <p:nvPr/>
            </p:nvGrpSpPr>
            <p:grpSpPr>
              <a:xfrm>
                <a:off x="135794" y="68542"/>
                <a:ext cx="8895562" cy="4998236"/>
                <a:chOff x="135794" y="68542"/>
                <a:chExt cx="8895562" cy="4998236"/>
              </a:xfrm>
            </p:grpSpPr>
            <p:grpSp>
              <p:nvGrpSpPr>
                <p:cNvPr id="2288" name="Google Shape;2288;p37"/>
                <p:cNvGrpSpPr/>
                <p:nvPr/>
              </p:nvGrpSpPr>
              <p:grpSpPr>
                <a:xfrm rot="10800000">
                  <a:off x="7868647" y="1236600"/>
                  <a:ext cx="456959" cy="2111662"/>
                  <a:chOff x="8524342" y="1674075"/>
                  <a:chExt cx="456959" cy="2111662"/>
                </a:xfrm>
              </p:grpSpPr>
              <p:sp>
                <p:nvSpPr>
                  <p:cNvPr id="2289" name="Google Shape;2289;p37"/>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290" name="Google Shape;2290;p3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91" name="Google Shape;2291;p3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292" name="Google Shape;2292;p37"/>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293" name="Google Shape;2293;p37"/>
                <p:cNvGrpSpPr/>
                <p:nvPr/>
              </p:nvGrpSpPr>
              <p:grpSpPr>
                <a:xfrm>
                  <a:off x="135794" y="68542"/>
                  <a:ext cx="8895562" cy="4998236"/>
                  <a:chOff x="135794" y="68542"/>
                  <a:chExt cx="8895562" cy="4998236"/>
                </a:xfrm>
              </p:grpSpPr>
              <p:grpSp>
                <p:nvGrpSpPr>
                  <p:cNvPr id="2294" name="Google Shape;2294;p37"/>
                  <p:cNvGrpSpPr/>
                  <p:nvPr/>
                </p:nvGrpSpPr>
                <p:grpSpPr>
                  <a:xfrm>
                    <a:off x="135794" y="68542"/>
                    <a:ext cx="8895562" cy="4998236"/>
                    <a:chOff x="135794" y="68542"/>
                    <a:chExt cx="8895562" cy="4998236"/>
                  </a:xfrm>
                </p:grpSpPr>
                <p:sp>
                  <p:nvSpPr>
                    <p:cNvPr id="2295" name="Google Shape;2295;p37"/>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296" name="Google Shape;2296;p3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297" name="Google Shape;2297;p37"/>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298" name="Google Shape;2298;p3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99" name="Google Shape;2299;p37"/>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00" name="Google Shape;2300;p3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01" name="Google Shape;2301;p37"/>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02" name="Google Shape;2302;p37"/>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03" name="Google Shape;2303;p37"/>
                    <p:cNvSpPr/>
                    <p:nvPr/>
                  </p:nvSpPr>
                  <p:spPr>
                    <a:xfrm rot="8100000" flipH="1">
                      <a:off x="1537394" y="1379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04" name="Google Shape;2304;p37"/>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05" name="Google Shape;2305;p37"/>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06" name="Google Shape;2306;p3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07" name="Google Shape;2307;p3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08" name="Google Shape;2308;p3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09" name="Google Shape;2309;p37"/>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0" name="Google Shape;2310;p37"/>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11" name="Google Shape;2311;p37"/>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12" name="Google Shape;2312;p37"/>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13" name="Google Shape;2313;p3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4" name="Google Shape;2314;p3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15" name="Google Shape;2315;p3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16" name="Google Shape;2316;p3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17" name="Google Shape;2317;p37"/>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18" name="Google Shape;2318;p37"/>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19" name="Google Shape;2319;p3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0" name="Google Shape;2320;p37"/>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21" name="Google Shape;2321;p3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2" name="Google Shape;2322;p3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23" name="Google Shape;2323;p3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24" name="Google Shape;2324;p37"/>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25" name="Google Shape;2325;p3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26" name="Google Shape;2326;p37"/>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27" name="Google Shape;2327;p37"/>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28" name="Google Shape;2328;p37"/>
                    <p:cNvSpPr/>
                    <p:nvPr/>
                  </p:nvSpPr>
                  <p:spPr>
                    <a:xfrm rot="2700000">
                      <a:off x="3944464" y="49934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29" name="Google Shape;2329;p37"/>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30" name="Google Shape;2330;p37"/>
                    <p:cNvSpPr/>
                    <p:nvPr/>
                  </p:nvSpPr>
                  <p:spPr>
                    <a:xfrm rot="-900406" flipH="1">
                      <a:off x="7311885" y="44416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31" name="Google Shape;2331;p37"/>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32" name="Google Shape;2332;p37"/>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33" name="Google Shape;2333;p37"/>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34" name="Google Shape;2334;p37"/>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35" name="Google Shape;2335;p37"/>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grpSp>
                <p:nvGrpSpPr>
                  <p:cNvPr id="2336" name="Google Shape;2336;p37"/>
                  <p:cNvGrpSpPr/>
                  <p:nvPr/>
                </p:nvGrpSpPr>
                <p:grpSpPr>
                  <a:xfrm rot="10800000">
                    <a:off x="828058" y="1376836"/>
                    <a:ext cx="480016" cy="1076509"/>
                    <a:chOff x="122308" y="3683092"/>
                    <a:chExt cx="480016" cy="1076509"/>
                  </a:xfrm>
                </p:grpSpPr>
                <p:sp>
                  <p:nvSpPr>
                    <p:cNvPr id="2337" name="Google Shape;2337;p37"/>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8" name="Google Shape;2338;p3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39" name="Google Shape;2339;p3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2340" name="Google Shape;2340;p37"/>
              <p:cNvSpPr/>
              <p:nvPr/>
            </p:nvSpPr>
            <p:spPr>
              <a:xfrm>
                <a:off x="1004250" y="422407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37"/>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42" name="Google Shape;2342;p37"/>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3" name="Google Shape;2343;p37"/>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4" name="Google Shape;2344;p37"/>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5" name="Google Shape;2345;p37"/>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6" name="Google Shape;2346;p37"/>
            <p:cNvSpPr/>
            <p:nvPr/>
          </p:nvSpPr>
          <p:spPr>
            <a:xfrm rot="-4499594">
              <a:off x="14231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47" name="Google Shape;2347;p37"/>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48" name="Google Shape;2348;p37"/>
            <p:cNvSpPr/>
            <p:nvPr/>
          </p:nvSpPr>
          <p:spPr>
            <a:xfrm rot="8100000">
              <a:off x="7448940" y="2619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49" name="Google Shape;2349;p37"/>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350" name="Google Shape;2350;p37"/>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1" name="Google Shape;2351;p37"/>
          <p:cNvSpPr/>
          <p:nvPr/>
        </p:nvSpPr>
        <p:spPr>
          <a:xfrm>
            <a:off x="5967167" y="6360667"/>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2" name="Google Shape;2352;p37"/>
          <p:cNvSpPr txBox="1">
            <a:spLocks noGrp="1"/>
          </p:cNvSpPr>
          <p:nvPr>
            <p:ph type="ctrTitle"/>
          </p:nvPr>
        </p:nvSpPr>
        <p:spPr>
          <a:xfrm>
            <a:off x="3967376" y="720000"/>
            <a:ext cx="4257200" cy="13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353" name="Google Shape;2353;p37"/>
          <p:cNvSpPr txBox="1">
            <a:spLocks noGrp="1"/>
          </p:cNvSpPr>
          <p:nvPr>
            <p:ph type="subTitle" idx="1"/>
          </p:nvPr>
        </p:nvSpPr>
        <p:spPr>
          <a:xfrm>
            <a:off x="3962533" y="2038000"/>
            <a:ext cx="4267200" cy="577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354" name="Google Shape;2354;p37"/>
          <p:cNvSpPr txBox="1">
            <a:spLocks noGrp="1"/>
          </p:cNvSpPr>
          <p:nvPr>
            <p:ph type="subTitle" idx="2"/>
          </p:nvPr>
        </p:nvSpPr>
        <p:spPr>
          <a:xfrm>
            <a:off x="3962500" y="2615200"/>
            <a:ext cx="4267200" cy="107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355" name="Google Shape;2355;p37"/>
          <p:cNvSpPr txBox="1"/>
          <p:nvPr/>
        </p:nvSpPr>
        <p:spPr>
          <a:xfrm>
            <a:off x="2757367" y="4822441"/>
            <a:ext cx="6677200" cy="789919"/>
          </a:xfrm>
          <a:prstGeom prst="rect">
            <a:avLst/>
          </a:prstGeom>
          <a:noFill/>
          <a:ln>
            <a:noFill/>
          </a:ln>
        </p:spPr>
        <p:txBody>
          <a:bodyPr spcFirstLastPara="1" wrap="square" lIns="121900" tIns="121900" rIns="121900" bIns="121900" anchor="ctr" anchorCtr="0">
            <a:spAutoFit/>
          </a:bodyPr>
          <a:lstStyle/>
          <a:p>
            <a:pPr marL="0" lvl="0" indent="0" algn="ctr" rtl="0">
              <a:spcBef>
                <a:spcPts val="400"/>
              </a:spcBef>
              <a:spcAft>
                <a:spcPts val="0"/>
              </a:spcAft>
              <a:buNone/>
            </a:pPr>
            <a:r>
              <a:rPr lang="pt-PT" sz="1600">
                <a:solidFill>
                  <a:schemeClr val="dk1"/>
                </a:solidFill>
                <a:latin typeface="Nunito"/>
                <a:ea typeface="Nunito"/>
                <a:cs typeface="Nunito"/>
                <a:sym typeface="Nunito"/>
              </a:rPr>
              <a:t>CRÉDITOS: este modelo de apresentação foi criado pelo </a:t>
            </a:r>
            <a:r>
              <a:rPr lang="pt-PT" sz="16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xmlns="" val="tx"/>
                    </a:ext>
                  </a:extLst>
                </a:hlinkClick>
              </a:rPr>
              <a:t>Slidesgo</a:t>
            </a:r>
            <a:r>
              <a:rPr lang="pt-PT" sz="1600" b="1">
                <a:solidFill>
                  <a:schemeClr val="dk1"/>
                </a:solidFill>
                <a:latin typeface="Nunito"/>
                <a:ea typeface="Nunito"/>
                <a:cs typeface="Nunito"/>
                <a:sym typeface="Nunito"/>
              </a:rPr>
              <a:t>,</a:t>
            </a:r>
            <a:r>
              <a:rPr lang="pt-PT" sz="1600">
                <a:solidFill>
                  <a:schemeClr val="dk1"/>
                </a:solidFill>
                <a:latin typeface="Nunito"/>
                <a:ea typeface="Nunito"/>
                <a:cs typeface="Nunito"/>
                <a:sym typeface="Nunito"/>
              </a:rPr>
              <a:t> e inclui ícones da </a:t>
            </a:r>
            <a:r>
              <a:rPr lang="pt-PT" sz="16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xmlns="" val="tx"/>
                    </a:ext>
                  </a:extLst>
                </a:hlinkClick>
              </a:rPr>
              <a:t>Flaticon</a:t>
            </a:r>
            <a:r>
              <a:rPr lang="pt-PT" sz="1600">
                <a:solidFill>
                  <a:schemeClr val="dk1"/>
                </a:solidFill>
                <a:latin typeface="Nunito"/>
                <a:ea typeface="Nunito"/>
                <a:cs typeface="Nunito"/>
                <a:sym typeface="Nunito"/>
              </a:rPr>
              <a:t> e infográficos e imagens da </a:t>
            </a:r>
            <a:r>
              <a:rPr lang="pt-PT" sz="16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xmlns="" val="tx"/>
                    </a:ext>
                  </a:extLst>
                </a:hlinkClick>
              </a:rPr>
              <a:t>Freepik</a:t>
            </a:r>
            <a:endParaRPr sz="1600" b="1">
              <a:solidFill>
                <a:schemeClr val="dk1"/>
              </a:solidFill>
              <a:latin typeface="Nunito"/>
              <a:ea typeface="Nunito"/>
              <a:cs typeface="Nunito"/>
              <a:sym typeface="Nunito"/>
            </a:endParaRPr>
          </a:p>
        </p:txBody>
      </p:sp>
    </p:spTree>
    <p:extLst>
      <p:ext uri="{BB962C8B-B14F-4D97-AF65-F5344CB8AC3E}">
        <p14:creationId xmlns:p14="http://schemas.microsoft.com/office/powerpoint/2010/main" val="964156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3078" y="105368"/>
            <a:ext cx="11860749"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5" name="Google Shape;2415;p38"/>
          <p:cNvSpPr/>
          <p:nvPr/>
        </p:nvSpPr>
        <p:spPr>
          <a:xfrm>
            <a:off x="960000" y="397367"/>
            <a:ext cx="10272000" cy="60636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16" name="Google Shape;2416;p38"/>
          <p:cNvGrpSpPr/>
          <p:nvPr/>
        </p:nvGrpSpPr>
        <p:grpSpPr>
          <a:xfrm rot="1799965" flipH="1">
            <a:off x="8981540" y="3592577"/>
            <a:ext cx="2390217"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2" name="Google Shape;2452;p38"/>
          <p:cNvGrpSpPr/>
          <p:nvPr/>
        </p:nvGrpSpPr>
        <p:grpSpPr>
          <a:xfrm>
            <a:off x="9394201" y="380468"/>
            <a:ext cx="2105633"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68" name="Google Shape;2468;p38"/>
          <p:cNvGrpSpPr/>
          <p:nvPr/>
        </p:nvGrpSpPr>
        <p:grpSpPr>
          <a:xfrm>
            <a:off x="1274501" y="1024800"/>
            <a:ext cx="1019067"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2" name="Google Shape;2472;p38"/>
          <p:cNvSpPr/>
          <p:nvPr/>
        </p:nvSpPr>
        <p:spPr>
          <a:xfrm rot="8823568">
            <a:off x="2254886" y="5510810"/>
            <a:ext cx="2715127"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3" name="Google Shape;2473;p38"/>
          <p:cNvSpPr/>
          <p:nvPr/>
        </p:nvSpPr>
        <p:spPr>
          <a:xfrm rot="-8552197" flipH="1">
            <a:off x="7203899" y="5510745"/>
            <a:ext cx="2715252"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2602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578" y="147199"/>
            <a:ext cx="11854231"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60000" y="726633"/>
            <a:ext cx="102720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6" name="Google Shape;2526;p39"/>
          <p:cNvSpPr/>
          <p:nvPr/>
        </p:nvSpPr>
        <p:spPr>
          <a:xfrm>
            <a:off x="7470650" y="2272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27" name="Google Shape;2527;p39"/>
          <p:cNvGrpSpPr/>
          <p:nvPr/>
        </p:nvGrpSpPr>
        <p:grpSpPr>
          <a:xfrm>
            <a:off x="8714967" y="3093067"/>
            <a:ext cx="1157900"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2" name="Google Shape;2532;p39"/>
          <p:cNvSpPr/>
          <p:nvPr/>
        </p:nvSpPr>
        <p:spPr>
          <a:xfrm flipH="1">
            <a:off x="9146232" y="2038567"/>
            <a:ext cx="258000" cy="245200"/>
          </a:xfrm>
          <a:prstGeom prst="star5">
            <a:avLst>
              <a:gd name="adj" fmla="val 19098"/>
              <a:gd name="hf" fmla="val 105146"/>
              <a:gd name="vf" fmla="val 11055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39"/>
          <p:cNvSpPr/>
          <p:nvPr/>
        </p:nvSpPr>
        <p:spPr>
          <a:xfrm>
            <a:off x="9568083" y="4064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39"/>
          <p:cNvSpPr/>
          <p:nvPr/>
        </p:nvSpPr>
        <p:spPr>
          <a:xfrm>
            <a:off x="9568083" y="1648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39"/>
          <p:cNvSpPr/>
          <p:nvPr/>
        </p:nvSpPr>
        <p:spPr>
          <a:xfrm>
            <a:off x="7780783" y="4976213"/>
            <a:ext cx="1238991"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39"/>
          <p:cNvSpPr/>
          <p:nvPr/>
        </p:nvSpPr>
        <p:spPr>
          <a:xfrm flipH="1">
            <a:off x="9146232" y="4484967"/>
            <a:ext cx="258000" cy="245200"/>
          </a:xfrm>
          <a:prstGeom prst="star5">
            <a:avLst>
              <a:gd name="adj" fmla="val 19098"/>
              <a:gd name="hf" fmla="val 105146"/>
              <a:gd name="vf" fmla="val 110557"/>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39"/>
          <p:cNvSpPr/>
          <p:nvPr/>
        </p:nvSpPr>
        <p:spPr>
          <a:xfrm flipH="1">
            <a:off x="7660632" y="3313467"/>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39"/>
          <p:cNvSpPr/>
          <p:nvPr/>
        </p:nvSpPr>
        <p:spPr>
          <a:xfrm flipH="1">
            <a:off x="10669199" y="3313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197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D096-75A2-4AD3-ADD4-A75B70CE51D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957678A-5953-4C98-B39D-CE37F5BF61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684FC4-CCFB-4316-AD13-A333AA034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1310705-B289-457E-9590-D4C679BD66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4A98D-E0ED-405D-93EB-272B4A23EC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E847BE6-F6EE-40AE-9801-D8500E0CC8DC}"/>
              </a:ext>
            </a:extLst>
          </p:cNvPr>
          <p:cNvSpPr>
            <a:spLocks noGrp="1"/>
          </p:cNvSpPr>
          <p:nvPr>
            <p:ph type="dt" sz="half" idx="10"/>
          </p:nvPr>
        </p:nvSpPr>
        <p:spPr/>
        <p:txBody>
          <a:bodyPr/>
          <a:lstStyle/>
          <a:p>
            <a:fld id="{13FB8416-AE91-4D78-AA0C-FBBFC273F27A}" type="datetimeFigureOut">
              <a:rPr lang="vi-VN" smtClean="0"/>
              <a:t>24/03/2023</a:t>
            </a:fld>
            <a:endParaRPr lang="vi-VN"/>
          </a:p>
        </p:txBody>
      </p:sp>
      <p:sp>
        <p:nvSpPr>
          <p:cNvPr id="8" name="Footer Placeholder 7">
            <a:extLst>
              <a:ext uri="{FF2B5EF4-FFF2-40B4-BE49-F238E27FC236}">
                <a16:creationId xmlns:a16="http://schemas.microsoft.com/office/drawing/2014/main" id="{87D25C54-318E-4DE8-B521-9DB02E86E94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CDCB482-2312-4F93-A16F-2984E17B8778}"/>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26449011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578" y="147199"/>
            <a:ext cx="11854231"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53533" y="726633"/>
            <a:ext cx="7922400" cy="54048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1" name="Google Shape;2591;p40"/>
          <p:cNvGrpSpPr/>
          <p:nvPr/>
        </p:nvGrpSpPr>
        <p:grpSpPr>
          <a:xfrm>
            <a:off x="555094" y="2741405"/>
            <a:ext cx="2462727"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8" name="Google Shape;2598;p40"/>
          <p:cNvGrpSpPr/>
          <p:nvPr/>
        </p:nvGrpSpPr>
        <p:grpSpPr>
          <a:xfrm rot="536064" flipH="1">
            <a:off x="8914812" y="1203254"/>
            <a:ext cx="2353801"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7" name="Google Shape;2637;p40"/>
          <p:cNvSpPr/>
          <p:nvPr/>
        </p:nvSpPr>
        <p:spPr>
          <a:xfrm flipH="1">
            <a:off x="9259832" y="5537467"/>
            <a:ext cx="258000" cy="2452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8" name="Google Shape;2638;p40"/>
          <p:cNvSpPr/>
          <p:nvPr/>
        </p:nvSpPr>
        <p:spPr>
          <a:xfrm flipH="1">
            <a:off x="5985681" y="902800"/>
            <a:ext cx="258000" cy="2452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9" name="Google Shape;2639;p40"/>
          <p:cNvGrpSpPr/>
          <p:nvPr/>
        </p:nvGrpSpPr>
        <p:grpSpPr>
          <a:xfrm>
            <a:off x="1520450" y="784213"/>
            <a:ext cx="9347391"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46" name="Google Shape;2646;p40"/>
          <p:cNvSpPr/>
          <p:nvPr/>
        </p:nvSpPr>
        <p:spPr>
          <a:xfrm flipH="1">
            <a:off x="3079765" y="4907433"/>
            <a:ext cx="258000" cy="2452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8098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3C6A-64D4-427B-AA8A-894338FBEDC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C504726-F395-4B60-BEED-ADFEA28EF841}"/>
              </a:ext>
            </a:extLst>
          </p:cNvPr>
          <p:cNvSpPr>
            <a:spLocks noGrp="1"/>
          </p:cNvSpPr>
          <p:nvPr>
            <p:ph type="dt" sz="half" idx="10"/>
          </p:nvPr>
        </p:nvSpPr>
        <p:spPr/>
        <p:txBody>
          <a:bodyPr/>
          <a:lstStyle/>
          <a:p>
            <a:fld id="{13FB8416-AE91-4D78-AA0C-FBBFC273F27A}" type="datetimeFigureOut">
              <a:rPr lang="vi-VN" smtClean="0"/>
              <a:t>24/03/2023</a:t>
            </a:fld>
            <a:endParaRPr lang="vi-VN"/>
          </a:p>
        </p:txBody>
      </p:sp>
      <p:sp>
        <p:nvSpPr>
          <p:cNvPr id="4" name="Footer Placeholder 3">
            <a:extLst>
              <a:ext uri="{FF2B5EF4-FFF2-40B4-BE49-F238E27FC236}">
                <a16:creationId xmlns:a16="http://schemas.microsoft.com/office/drawing/2014/main" id="{AABE6E3A-8926-4D42-A51A-844F0F7C189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6E9BD2B-E792-461C-B330-5C872D52647D}"/>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131632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75692E-CCBD-48B8-84C6-AB84D60F33F1}"/>
              </a:ext>
            </a:extLst>
          </p:cNvPr>
          <p:cNvSpPr>
            <a:spLocks noGrp="1"/>
          </p:cNvSpPr>
          <p:nvPr>
            <p:ph type="dt" sz="half" idx="10"/>
          </p:nvPr>
        </p:nvSpPr>
        <p:spPr/>
        <p:txBody>
          <a:bodyPr/>
          <a:lstStyle/>
          <a:p>
            <a:fld id="{13FB8416-AE91-4D78-AA0C-FBBFC273F27A}" type="datetimeFigureOut">
              <a:rPr lang="vi-VN" smtClean="0"/>
              <a:t>24/03/2023</a:t>
            </a:fld>
            <a:endParaRPr lang="vi-VN"/>
          </a:p>
        </p:txBody>
      </p:sp>
      <p:sp>
        <p:nvSpPr>
          <p:cNvPr id="3" name="Footer Placeholder 2">
            <a:extLst>
              <a:ext uri="{FF2B5EF4-FFF2-40B4-BE49-F238E27FC236}">
                <a16:creationId xmlns:a16="http://schemas.microsoft.com/office/drawing/2014/main" id="{10BB6CDC-2BB8-4944-8A49-A8BAF12C0C8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B50A66D-1083-4668-82BF-1F6376D81CE0}"/>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7193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A362-8326-4D5D-A284-08F579E99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E7A5C9A-0485-4D70-ACFA-05A35B9A03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AC5F1B-659D-4209-A92F-B07639C8E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6424D-56F7-489D-9C7D-791447FDB6E8}"/>
              </a:ext>
            </a:extLst>
          </p:cNvPr>
          <p:cNvSpPr>
            <a:spLocks noGrp="1"/>
          </p:cNvSpPr>
          <p:nvPr>
            <p:ph type="dt" sz="half" idx="10"/>
          </p:nvPr>
        </p:nvSpPr>
        <p:spPr/>
        <p:txBody>
          <a:bodyPr/>
          <a:lstStyle/>
          <a:p>
            <a:fld id="{13FB8416-AE91-4D78-AA0C-FBBFC273F27A}" type="datetimeFigureOut">
              <a:rPr lang="vi-VN" smtClean="0"/>
              <a:t>24/03/2023</a:t>
            </a:fld>
            <a:endParaRPr lang="vi-VN"/>
          </a:p>
        </p:txBody>
      </p:sp>
      <p:sp>
        <p:nvSpPr>
          <p:cNvPr id="6" name="Footer Placeholder 5">
            <a:extLst>
              <a:ext uri="{FF2B5EF4-FFF2-40B4-BE49-F238E27FC236}">
                <a16:creationId xmlns:a16="http://schemas.microsoft.com/office/drawing/2014/main" id="{268854A9-5A53-4EBE-89FE-2BC424BFDA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CD9F7F3-B82C-4660-9288-C5FA66655321}"/>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264639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B477-ED56-4C11-AC2B-9D1ABD76B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9BF9EF1-D38B-456E-A5DD-F662CD4F0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CAD382B-52D6-43DF-8D3F-12C3D9BF8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6E912-FD2F-4292-882F-A15626D1FDB5}"/>
              </a:ext>
            </a:extLst>
          </p:cNvPr>
          <p:cNvSpPr>
            <a:spLocks noGrp="1"/>
          </p:cNvSpPr>
          <p:nvPr>
            <p:ph type="dt" sz="half" idx="10"/>
          </p:nvPr>
        </p:nvSpPr>
        <p:spPr/>
        <p:txBody>
          <a:bodyPr/>
          <a:lstStyle/>
          <a:p>
            <a:fld id="{13FB8416-AE91-4D78-AA0C-FBBFC273F27A}" type="datetimeFigureOut">
              <a:rPr lang="vi-VN" smtClean="0"/>
              <a:t>24/03/2023</a:t>
            </a:fld>
            <a:endParaRPr lang="vi-VN"/>
          </a:p>
        </p:txBody>
      </p:sp>
      <p:sp>
        <p:nvSpPr>
          <p:cNvPr id="6" name="Footer Placeholder 5">
            <a:extLst>
              <a:ext uri="{FF2B5EF4-FFF2-40B4-BE49-F238E27FC236}">
                <a16:creationId xmlns:a16="http://schemas.microsoft.com/office/drawing/2014/main" id="{1F8BE62C-B615-4F1D-991C-66BF5AE9087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C35E678-E5AD-4EEC-84F9-5F44982A5941}"/>
              </a:ext>
            </a:extLst>
          </p:cNvPr>
          <p:cNvSpPr>
            <a:spLocks noGrp="1"/>
          </p:cNvSpPr>
          <p:nvPr>
            <p:ph type="sldNum" sz="quarter" idx="12"/>
          </p:nvPr>
        </p:nvSpPr>
        <p:spPr/>
        <p:txBody>
          <a:bodyPr/>
          <a:lstStyle/>
          <a:p>
            <a:fld id="{C827873B-E25D-43C1-A454-B0D7D02A555B}" type="slidenum">
              <a:rPr lang="vi-VN" smtClean="0"/>
              <a:t>‹#›</a:t>
            </a:fld>
            <a:endParaRPr lang="vi-VN"/>
          </a:p>
        </p:txBody>
      </p:sp>
    </p:spTree>
    <p:extLst>
      <p:ext uri="{BB962C8B-B14F-4D97-AF65-F5344CB8AC3E}">
        <p14:creationId xmlns:p14="http://schemas.microsoft.com/office/powerpoint/2010/main" val="389208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80D51-6351-428C-A714-83D261CAF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4714BB-5A27-4994-9032-39A059952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C9A5794-BDF5-4FDA-B800-F05FC941A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B8416-AE91-4D78-AA0C-FBBFC273F27A}" type="datetimeFigureOut">
              <a:rPr lang="vi-VN" smtClean="0"/>
              <a:t>24/03/2023</a:t>
            </a:fld>
            <a:endParaRPr lang="vi-VN"/>
          </a:p>
        </p:txBody>
      </p:sp>
      <p:sp>
        <p:nvSpPr>
          <p:cNvPr id="5" name="Footer Placeholder 4">
            <a:extLst>
              <a:ext uri="{FF2B5EF4-FFF2-40B4-BE49-F238E27FC236}">
                <a16:creationId xmlns:a16="http://schemas.microsoft.com/office/drawing/2014/main" id="{C47BBD3B-C54D-43D0-939A-6350C9161E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09ECBAA-749E-40F3-94A5-0EDC9B2D0F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7873B-E25D-43C1-A454-B0D7D02A555B}" type="slidenum">
              <a:rPr lang="vi-VN" smtClean="0"/>
              <a:t>‹#›</a:t>
            </a:fld>
            <a:endParaRPr lang="vi-VN"/>
          </a:p>
        </p:txBody>
      </p:sp>
    </p:spTree>
    <p:extLst>
      <p:ext uri="{BB962C8B-B14F-4D97-AF65-F5344CB8AC3E}">
        <p14:creationId xmlns:p14="http://schemas.microsoft.com/office/powerpoint/2010/main" val="2045176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81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6854088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8.wdp"/><Relationship Id="rId7" Type="http://schemas.microsoft.com/office/2007/relationships/hdphoto" Target="../media/hdphoto20.wdp"/><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8.png"/><Relationship Id="rId9" Type="http://schemas.microsoft.com/office/2007/relationships/hdphoto" Target="../media/hdphoto21.wdp"/></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3" Type="http://schemas.microsoft.com/office/2007/relationships/hdphoto" Target="../media/hdphoto22.wdp"/><Relationship Id="rId7" Type="http://schemas.microsoft.com/office/2007/relationships/hdphoto" Target="../media/hdphoto23.wdp"/><Relationship Id="rId12"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1.png"/><Relationship Id="rId11" Type="http://schemas.microsoft.com/office/2007/relationships/hdphoto" Target="../media/hdphoto25.wdp"/><Relationship Id="rId5" Type="http://schemas.microsoft.com/office/2007/relationships/hdphoto" Target="../media/hdphoto1.wdp"/><Relationship Id="rId10" Type="http://schemas.openxmlformats.org/officeDocument/2006/relationships/image" Target="../media/image33.png"/><Relationship Id="rId4" Type="http://schemas.openxmlformats.org/officeDocument/2006/relationships/image" Target="../media/image2.png"/><Relationship Id="rId9" Type="http://schemas.microsoft.com/office/2007/relationships/hdphoto" Target="../media/hdphoto24.wdp"/></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10" Type="http://schemas.microsoft.com/office/2007/relationships/hdphoto" Target="../media/hdphoto26.wdp"/><Relationship Id="rId4" Type="http://schemas.microsoft.com/office/2007/relationships/hdphoto" Target="../media/hdphoto3.wdp"/><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22.wdp"/><Relationship Id="rId7" Type="http://schemas.microsoft.com/office/2007/relationships/hdphoto" Target="../media/hdphoto23.wdp"/><Relationship Id="rId12"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1.png"/><Relationship Id="rId11" Type="http://schemas.microsoft.com/office/2007/relationships/hdphoto" Target="../media/hdphoto25.wdp"/><Relationship Id="rId5" Type="http://schemas.microsoft.com/office/2007/relationships/hdphoto" Target="../media/hdphoto1.wdp"/><Relationship Id="rId10" Type="http://schemas.openxmlformats.org/officeDocument/2006/relationships/image" Target="../media/image33.png"/><Relationship Id="rId4" Type="http://schemas.openxmlformats.org/officeDocument/2006/relationships/image" Target="../media/image2.png"/><Relationship Id="rId9" Type="http://schemas.microsoft.com/office/2007/relationships/hdphoto" Target="../media/hdphoto24.wdp"/></Relationships>
</file>

<file path=ppt/slides/_rels/slide1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6.wdp"/><Relationship Id="rId4" Type="http://schemas.openxmlformats.org/officeDocument/2006/relationships/image" Target="../media/image8.png"/><Relationship Id="rId9" Type="http://schemas.microsoft.com/office/2007/relationships/hdphoto" Target="../media/hdphoto9.wdp"/></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0.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2.wdp"/><Relationship Id="rId10" Type="http://schemas.openxmlformats.org/officeDocument/2006/relationships/image" Target="../media/image17.jpeg"/><Relationship Id="rId4" Type="http://schemas.openxmlformats.org/officeDocument/2006/relationships/image" Target="../media/image14.png"/><Relationship Id="rId9" Type="http://schemas.microsoft.com/office/2007/relationships/hdphoto" Target="../media/hdphoto14.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4.wdp"/><Relationship Id="rId7" Type="http://schemas.microsoft.com/office/2007/relationships/hdphoto" Target="../media/hdphoto6.wdp"/><Relationship Id="rId12"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2.wdp"/><Relationship Id="rId5" Type="http://schemas.microsoft.com/office/2007/relationships/hdphoto" Target="../media/hdphoto15.wdp"/><Relationship Id="rId10" Type="http://schemas.openxmlformats.org/officeDocument/2006/relationships/image" Target="../media/image14.png"/><Relationship Id="rId4" Type="http://schemas.openxmlformats.org/officeDocument/2006/relationships/image" Target="../media/image18.png"/><Relationship Id="rId9"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6.wdp"/><Relationship Id="rId7" Type="http://schemas.microsoft.com/office/2007/relationships/hdphoto" Target="../media/hdphoto17.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6.wdp"/><Relationship Id="rId4" Type="http://schemas.openxmlformats.org/officeDocument/2006/relationships/image" Target="../media/image20.pn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6.wdp"/><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jpeg"/><Relationship Id="rId5" Type="http://schemas.microsoft.com/office/2007/relationships/hdphoto" Target="../media/hdphoto18.wdp"/><Relationship Id="rId10" Type="http://schemas.microsoft.com/office/2007/relationships/hdphoto" Target="../media/hdphoto20.wdp"/><Relationship Id="rId4" Type="http://schemas.openxmlformats.org/officeDocument/2006/relationships/image" Target="../media/image2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1"/>
        </a:solidFill>
        <a:effectLst/>
      </p:bgPr>
    </p:bg>
    <p:spTree>
      <p:nvGrpSpPr>
        <p:cNvPr id="1" name="Shape 2654"/>
        <p:cNvGrpSpPr/>
        <p:nvPr/>
      </p:nvGrpSpPr>
      <p:grpSpPr>
        <a:xfrm>
          <a:off x="0" y="0"/>
          <a:ext cx="0" cy="0"/>
          <a:chOff x="0" y="0"/>
          <a:chExt cx="0" cy="0"/>
        </a:xfrm>
      </p:grpSpPr>
      <p:sp>
        <p:nvSpPr>
          <p:cNvPr id="2655" name="Google Shape;2655;p43"/>
          <p:cNvSpPr txBox="1">
            <a:spLocks noGrp="1"/>
          </p:cNvSpPr>
          <p:nvPr>
            <p:ph type="ctrTitle"/>
          </p:nvPr>
        </p:nvSpPr>
        <p:spPr>
          <a:xfrm>
            <a:off x="2324419" y="3090790"/>
            <a:ext cx="7600342" cy="2456459"/>
          </a:xfrm>
          <a:prstGeom prst="rect">
            <a:avLst/>
          </a:prstGeom>
        </p:spPr>
        <p:txBody>
          <a:bodyPr spcFirstLastPara="1" wrap="square" lIns="121900" tIns="121900" rIns="121900" bIns="121900" anchor="ctr" anchorCtr="0">
            <a:noAutofit/>
          </a:bodyPr>
          <a:lstStyle/>
          <a:p>
            <a:r>
              <a:rPr lang="pt-PT" sz="6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Đạo đức</a:t>
            </a:r>
            <a:r>
              <a:rPr lang="pt-PT"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
            </a:r>
            <a:br>
              <a:rPr lang="pt-PT"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br>
            <a:r>
              <a:rPr lang="pt-PT"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Em yêu hoà bình (tiết 2)</a:t>
            </a:r>
            <a:br>
              <a:rPr lang="pt-PT"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br>
            <a:r>
              <a:rPr lang="pt-PT" sz="4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rPr>
              <a:t>                        </a:t>
            </a:r>
            <a:endParaRPr sz="60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panose="020B0604020202020204" pitchFamily="34" charset="0"/>
              <a:cs typeface="Arial" panose="020B0604020202020204" pitchFamily="34" charset="0"/>
            </a:endParaRPr>
          </a:p>
        </p:txBody>
      </p:sp>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grpSp>
      <p:grpSp>
        <p:nvGrpSpPr>
          <p:cNvPr id="2661" name="Google Shape;2661;p43"/>
          <p:cNvGrpSpPr/>
          <p:nvPr/>
        </p:nvGrpSpPr>
        <p:grpSpPr>
          <a:xfrm>
            <a:off x="-175922" y="-320445"/>
            <a:ext cx="12544196" cy="3428276"/>
            <a:chOff x="-131942" y="-240334"/>
            <a:chExt cx="9408147" cy="2571207"/>
          </a:xfrm>
        </p:grpSpPr>
        <p:grpSp>
          <p:nvGrpSpPr>
            <p:cNvPr id="2662" name="Google Shape;2662;p43"/>
            <p:cNvGrpSpPr/>
            <p:nvPr/>
          </p:nvGrpSpPr>
          <p:grpSpPr>
            <a:xfrm rot="-1799975">
              <a:off x="-47704" y="459634"/>
              <a:ext cx="3113747" cy="1171270"/>
              <a:chOff x="0" y="539998"/>
              <a:chExt cx="3901889" cy="1467738"/>
            </a:xfrm>
          </p:grpSpPr>
          <p:sp>
            <p:nvSpPr>
              <p:cNvPr id="266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6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6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6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6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6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grpSp>
        <p:grpSp>
          <p:nvGrpSpPr>
            <p:cNvPr id="2669" name="Google Shape;2669;p43"/>
            <p:cNvGrpSpPr/>
            <p:nvPr/>
          </p:nvGrpSpPr>
          <p:grpSpPr>
            <a:xfrm rot="1799975" flipH="1">
              <a:off x="6078221" y="459634"/>
              <a:ext cx="3113747" cy="1171270"/>
              <a:chOff x="0" y="539998"/>
              <a:chExt cx="3901889" cy="1467738"/>
            </a:xfrm>
          </p:grpSpPr>
          <p:sp>
            <p:nvSpPr>
              <p:cNvPr id="2670"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71"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72"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73"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74"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75"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grpSp>
      </p:grpSp>
      <p:grpSp>
        <p:nvGrpSpPr>
          <p:cNvPr id="2676" name="Google Shape;2676;p43"/>
          <p:cNvGrpSpPr/>
          <p:nvPr/>
        </p:nvGrpSpPr>
        <p:grpSpPr>
          <a:xfrm>
            <a:off x="1885001" y="2796564"/>
            <a:ext cx="8208191" cy="3808635"/>
            <a:chOff x="1413750" y="2097423"/>
            <a:chExt cx="6156143" cy="2856476"/>
          </a:xfrm>
        </p:grpSpPr>
        <p:sp>
          <p:nvSpPr>
            <p:cNvPr id="2677" name="Google Shape;2677;p43"/>
            <p:cNvSpPr/>
            <p:nvPr/>
          </p:nvSpPr>
          <p:spPr>
            <a:xfrm>
              <a:off x="6640650" y="209743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78" name="Google Shape;2678;p43"/>
            <p:cNvSpPr/>
            <p:nvPr/>
          </p:nvSpPr>
          <p:spPr>
            <a:xfrm>
              <a:off x="6291299" y="46416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79" name="Google Shape;2679;p43"/>
            <p:cNvSpPr/>
            <p:nvPr/>
          </p:nvSpPr>
          <p:spPr>
            <a:xfrm>
              <a:off x="1766950"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sp>
          <p:nvSpPr>
            <p:cNvPr id="2680" name="Google Shape;2680;p43"/>
            <p:cNvSpPr/>
            <p:nvPr/>
          </p:nvSpPr>
          <p:spPr>
            <a:xfrm>
              <a:off x="1413750" y="2097423"/>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panose="020B0604020202020204" pitchFamily="34" charset="0"/>
                <a:cs typeface="Arial" panose="020B0604020202020204" pitchFamily="34" charset="0"/>
                <a:sym typeface="Arial"/>
              </a:endParaRPr>
            </a:p>
          </p:txBody>
        </p:sp>
      </p:grpSp>
      <p:pic>
        <p:nvPicPr>
          <p:cNvPr id="3" name="Picture 2">
            <a:extLst>
              <a:ext uri="{FF2B5EF4-FFF2-40B4-BE49-F238E27FC236}">
                <a16:creationId xmlns:a16="http://schemas.microsoft.com/office/drawing/2014/main" id="{427477AE-2758-4263-BFBE-A5753173A43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12784" y="1056607"/>
            <a:ext cx="1223612" cy="1223612"/>
          </a:xfrm>
          <a:prstGeom prst="ellipse">
            <a:avLst/>
          </a:prstGeom>
        </p:spPr>
      </p:pic>
      <p:sp>
        <p:nvSpPr>
          <p:cNvPr id="4" name="TextBox 3">
            <a:extLst>
              <a:ext uri="{FF2B5EF4-FFF2-40B4-BE49-F238E27FC236}">
                <a16:creationId xmlns:a16="http://schemas.microsoft.com/office/drawing/2014/main" id="{088A91F1-D82F-4DBB-9E64-10A6B9CFDDE1}"/>
              </a:ext>
            </a:extLst>
          </p:cNvPr>
          <p:cNvSpPr txBox="1"/>
          <p:nvPr/>
        </p:nvSpPr>
        <p:spPr>
          <a:xfrm>
            <a:off x="3890260" y="303866"/>
            <a:ext cx="4410344" cy="461665"/>
          </a:xfrm>
          <a:prstGeom prst="rect">
            <a:avLst/>
          </a:prstGeom>
          <a:noFill/>
        </p:spPr>
        <p:txBody>
          <a:bodyPr wrap="square" rtlCol="0">
            <a:spAutoFit/>
          </a:bodyPr>
          <a:lstStyle/>
          <a:p>
            <a:pPr algn="ctr"/>
            <a:r>
              <a:rPr lang="en-US" sz="2400" b="1" dirty="0">
                <a:ln w="317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TRƯỜNG TIỂU HỌC ÁI MỘ 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7B280709-7E9A-4138-BF6C-ACA8587A142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962" b="93671" l="9412" r="92941">
                        <a14:foregroundMark x1="64706" y1="25633" x2="64118" y2="31646"/>
                        <a14:foregroundMark x1="68235" y1="24367" x2="65882" y2="28797"/>
                        <a14:foregroundMark x1="51176" y1="23101" x2="52941" y2="27215"/>
                        <a14:foregroundMark x1="52353" y1="25949" x2="54118" y2="38924"/>
                        <a14:foregroundMark x1="9412" y1="50633" x2="12941" y2="53165"/>
                        <a14:foregroundMark x1="77059" y1="82595" x2="76471" y2="88924"/>
                        <a14:foregroundMark x1="68235" y1="80696" x2="70000" y2="88291"/>
                        <a14:foregroundMark x1="71765" y1="93038" x2="71765" y2="93987"/>
                        <a14:foregroundMark x1="93529" y1="24684" x2="92353" y2="25949"/>
                        <a14:foregroundMark x1="48235" y1="6962" x2="48235" y2="6962"/>
                        <a14:foregroundMark x1="60000" y1="42722" x2="68235" y2="51582"/>
                        <a14:foregroundMark x1="55294" y1="43987" x2="53529" y2="44304"/>
                        <a14:foregroundMark x1="60000" y1="83544" x2="60000" y2="86392"/>
                      </a14:backgroundRemoval>
                    </a14:imgEffect>
                  </a14:imgLayer>
                </a14:imgProps>
              </a:ext>
              <a:ext uri="{28A0092B-C50C-407E-A947-70E740481C1C}">
                <a14:useLocalDpi xmlns:a14="http://schemas.microsoft.com/office/drawing/2010/main" val="0"/>
              </a:ext>
            </a:extLst>
          </a:blip>
          <a:stretch>
            <a:fillRect/>
          </a:stretch>
        </p:blipFill>
        <p:spPr>
          <a:xfrm>
            <a:off x="10107506" y="3194205"/>
            <a:ext cx="1832006" cy="3405377"/>
          </a:xfrm>
          <a:prstGeom prst="rect">
            <a:avLst/>
          </a:prstGeom>
        </p:spPr>
      </p:pic>
      <p:pic>
        <p:nvPicPr>
          <p:cNvPr id="10" name="Picture 9">
            <a:extLst>
              <a:ext uri="{FF2B5EF4-FFF2-40B4-BE49-F238E27FC236}">
                <a16:creationId xmlns:a16="http://schemas.microsoft.com/office/drawing/2014/main" id="{5111802D-3076-4785-BF26-96EC43D32E3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3946322" y="40642"/>
            <a:ext cx="2536815" cy="541568"/>
          </a:xfrm>
          <a:prstGeom prst="rect">
            <a:avLst/>
          </a:prstGeom>
        </p:spPr>
      </p:pic>
      <p:grpSp>
        <p:nvGrpSpPr>
          <p:cNvPr id="17" name="Group 16">
            <a:extLst>
              <a:ext uri="{FF2B5EF4-FFF2-40B4-BE49-F238E27FC236}">
                <a16:creationId xmlns:a16="http://schemas.microsoft.com/office/drawing/2014/main" id="{332954C1-0A15-40FB-BE06-5B002586860D}"/>
              </a:ext>
            </a:extLst>
          </p:cNvPr>
          <p:cNvGrpSpPr/>
          <p:nvPr/>
        </p:nvGrpSpPr>
        <p:grpSpPr>
          <a:xfrm>
            <a:off x="384313" y="622852"/>
            <a:ext cx="9660835" cy="5764696"/>
            <a:chOff x="384313" y="622852"/>
            <a:chExt cx="9660835" cy="5764696"/>
          </a:xfrm>
        </p:grpSpPr>
        <p:sp>
          <p:nvSpPr>
            <p:cNvPr id="9" name="Rectangle 8">
              <a:extLst>
                <a:ext uri="{FF2B5EF4-FFF2-40B4-BE49-F238E27FC236}">
                  <a16:creationId xmlns:a16="http://schemas.microsoft.com/office/drawing/2014/main" id="{D514B690-5344-4A6C-A129-806B57C29697}"/>
                </a:ext>
              </a:extLst>
            </p:cNvPr>
            <p:cNvSpPr/>
            <p:nvPr/>
          </p:nvSpPr>
          <p:spPr>
            <a:xfrm>
              <a:off x="384313" y="622852"/>
              <a:ext cx="9660835" cy="5764696"/>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12" name="Picture 11" descr="A picture containing text, vector graphics&#10;&#10;Description automatically generated">
              <a:extLst>
                <a:ext uri="{FF2B5EF4-FFF2-40B4-BE49-F238E27FC236}">
                  <a16:creationId xmlns:a16="http://schemas.microsoft.com/office/drawing/2014/main" id="{36BCA006-31FA-45D1-9D11-355807B07A4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7174" b="93696" l="10000" r="90000">
                          <a14:foregroundMark x1="40761" y1="32283" x2="49348" y2="43152"/>
                          <a14:foregroundMark x1="49348" y1="43152" x2="51957" y2="51304"/>
                          <a14:foregroundMark x1="51957" y1="51304" x2="51957" y2="51413"/>
                          <a14:foregroundMark x1="38043" y1="28261" x2="43478" y2="44022"/>
                          <a14:foregroundMark x1="39022" y1="31304" x2="43261" y2="49239"/>
                          <a14:foregroundMark x1="41304" y1="41957" x2="43804" y2="60435"/>
                          <a14:foregroundMark x1="40870" y1="55870" x2="40543" y2="68587"/>
                          <a14:foregroundMark x1="41304" y1="93370" x2="49783" y2="92717"/>
                          <a14:foregroundMark x1="59457" y1="76087" x2="62609" y2="85000"/>
                          <a14:foregroundMark x1="47826" y1="70326" x2="47717" y2="80761"/>
                          <a14:foregroundMark x1="47717" y1="80761" x2="48043" y2="82174"/>
                          <a14:foregroundMark x1="46304" y1="73478" x2="50000" y2="79022"/>
                          <a14:foregroundMark x1="50435" y1="55870" x2="57500" y2="69348"/>
                          <a14:foregroundMark x1="55000" y1="54674" x2="60978" y2="69130"/>
                          <a14:foregroundMark x1="56196" y1="70543" x2="56957" y2="77500"/>
                          <a14:foregroundMark x1="56957" y1="77500" x2="56522" y2="77500"/>
                          <a14:foregroundMark x1="52935" y1="63913" x2="54457" y2="76522"/>
                          <a14:foregroundMark x1="54457" y1="76522" x2="53913" y2="76739"/>
                          <a14:foregroundMark x1="47500" y1="63152" x2="49457" y2="70652"/>
                          <a14:foregroundMark x1="49457" y1="70652" x2="50217" y2="71848"/>
                          <a14:foregroundMark x1="49783" y1="62391" x2="52174" y2="70109"/>
                          <a14:foregroundMark x1="52174" y1="70109" x2="52174" y2="70109"/>
                          <a14:foregroundMark x1="63696" y1="65652" x2="63913" y2="72065"/>
                          <a14:foregroundMark x1="62391" y1="60109" x2="64348" y2="70326"/>
                          <a14:foregroundMark x1="72609" y1="51739" x2="74783" y2="55217"/>
                          <a14:foregroundMark x1="75543" y1="49457" x2="76522" y2="54457"/>
                          <a14:foregroundMark x1="51522" y1="46196" x2="53370" y2="54348"/>
                          <a14:foregroundMark x1="53370" y1="54348" x2="55652" y2="57174"/>
                          <a14:foregroundMark x1="59891" y1="45000" x2="61739" y2="54674"/>
                          <a14:foregroundMark x1="60978" y1="40000" x2="60978" y2="52609"/>
                          <a14:foregroundMark x1="61957" y1="31522" x2="65000" y2="37935"/>
                          <a14:foregroundMark x1="65000" y1="37935" x2="65217" y2="37500"/>
                          <a14:foregroundMark x1="65109" y1="24130" x2="63370" y2="29783"/>
                          <a14:foregroundMark x1="55978" y1="21630" x2="45761" y2="27609"/>
                          <a14:foregroundMark x1="40326" y1="16848" x2="34565" y2="24674"/>
                          <a14:foregroundMark x1="34565" y1="24674" x2="34565" y2="24891"/>
                          <a14:foregroundMark x1="35109" y1="20652" x2="32391" y2="35761"/>
                          <a14:foregroundMark x1="29891" y1="49674" x2="30435" y2="45652"/>
                          <a14:foregroundMark x1="26413" y1="36087" x2="33478" y2="54022"/>
                          <a14:foregroundMark x1="33478" y1="54022" x2="36304" y2="55217"/>
                          <a14:foregroundMark x1="46304" y1="16087" x2="54022" y2="14674"/>
                          <a14:foregroundMark x1="39130" y1="12717" x2="47717" y2="13152"/>
                          <a14:foregroundMark x1="34130" y1="10652" x2="39783" y2="10435"/>
                          <a14:foregroundMark x1="41087" y1="7174" x2="49239" y2="8478"/>
                          <a14:foregroundMark x1="54783" y1="12391" x2="59239" y2="16087"/>
                          <a14:foregroundMark x1="56739" y1="16957" x2="56413" y2="31304"/>
                          <a14:foregroundMark x1="53696" y1="24891" x2="50217" y2="45217"/>
                          <a14:foregroundMark x1="47717" y1="39239" x2="47717" y2="60326"/>
                          <a14:foregroundMark x1="37609" y1="38696" x2="42065" y2="67935"/>
                          <a14:foregroundMark x1="42065" y1="67935" x2="42283" y2="68587"/>
                          <a14:foregroundMark x1="36304" y1="44674" x2="41630" y2="65978"/>
                          <a14:foregroundMark x1="41630" y1="65978" x2="41739" y2="65109"/>
                          <a14:foregroundMark x1="27174" y1="35326" x2="30652" y2="50870"/>
                          <a14:foregroundMark x1="30652" y1="50870" x2="32065" y2="51630"/>
                          <a14:foregroundMark x1="25435" y1="30109" x2="36087" y2="56630"/>
                          <a14:foregroundMark x1="36087" y1="56630" x2="36848" y2="55652"/>
                          <a14:foregroundMark x1="31848" y1="32065" x2="42826" y2="62717"/>
                          <a14:foregroundMark x1="42826" y1="62717" x2="42826" y2="62174"/>
                          <a14:foregroundMark x1="32174" y1="40000" x2="43478" y2="71848"/>
                          <a14:foregroundMark x1="41304" y1="65326" x2="50000" y2="81304"/>
                          <a14:foregroundMark x1="50000" y1="81304" x2="50000" y2="80978"/>
                          <a14:foregroundMark x1="49565" y1="75543" x2="50435" y2="80543"/>
                          <a14:foregroundMark x1="49783" y1="76957" x2="46739" y2="82500"/>
                          <a14:foregroundMark x1="51304" y1="70109" x2="51413" y2="82174"/>
                          <a14:foregroundMark x1="51413" y1="82174" x2="51304" y2="78696"/>
                          <a14:foregroundMark x1="39783" y1="67391" x2="40870" y2="76957"/>
                          <a14:foregroundMark x1="40870" y1="76957" x2="42500" y2="77065"/>
                          <a14:foregroundMark x1="47065" y1="79565" x2="47065" y2="77283"/>
                          <a14:foregroundMark x1="46087" y1="80000" x2="45217" y2="77500"/>
                          <a14:foregroundMark x1="43261" y1="76739" x2="46087" y2="81522"/>
                          <a14:foregroundMark x1="42283" y1="75000" x2="45326" y2="80543"/>
                          <a14:foregroundMark x1="41304" y1="73587" x2="49239" y2="78804"/>
                          <a14:foregroundMark x1="49239" y1="78804" x2="50000" y2="78804"/>
                          <a14:foregroundMark x1="58696" y1="80978" x2="62391" y2="90978"/>
                          <a14:foregroundMark x1="54239" y1="76957" x2="55870" y2="84457"/>
                          <a14:foregroundMark x1="55870" y1="84457" x2="55978" y2="83696"/>
                          <a14:foregroundMark x1="52935" y1="78043" x2="54565" y2="85326"/>
                          <a14:foregroundMark x1="54565" y1="85326" x2="54783" y2="85435"/>
                          <a14:foregroundMark x1="52174" y1="79783" x2="52935" y2="87174"/>
                          <a14:foregroundMark x1="52935" y1="87174" x2="54674" y2="87717"/>
                          <a14:foregroundMark x1="56739" y1="89674" x2="59130" y2="90652"/>
                          <a14:foregroundMark x1="61413" y1="87500" x2="64130" y2="87717"/>
                          <a14:foregroundMark x1="63696" y1="78261" x2="64457" y2="83261"/>
                          <a14:foregroundMark x1="59130" y1="72826" x2="62935" y2="81848"/>
                          <a14:foregroundMark x1="62935" y1="81848" x2="63913" y2="83043"/>
                          <a14:foregroundMark x1="61630" y1="74783" x2="63696" y2="80978"/>
                          <a14:foregroundMark x1="60870" y1="71304" x2="65435" y2="80000"/>
                          <a14:foregroundMark x1="65217" y1="86196" x2="64457" y2="87935"/>
                          <a14:foregroundMark x1="57174" y1="91739" x2="55000" y2="92391"/>
                          <a14:foregroundMark x1="53913" y1="91196" x2="56196" y2="92174"/>
                          <a14:foregroundMark x1="53478" y1="88913" x2="56196" y2="91630"/>
                          <a14:foregroundMark x1="53043" y1="92717" x2="56196" y2="93696"/>
                          <a14:foregroundMark x1="58152" y1="92391" x2="59239" y2="92609"/>
                          <a14:foregroundMark x1="56957" y1="38804" x2="57174" y2="55217"/>
                          <a14:foregroundMark x1="57174" y1="55217" x2="60000" y2="55217"/>
                          <a14:foregroundMark x1="63478" y1="45000" x2="63696" y2="53913"/>
                          <a14:foregroundMark x1="63696" y1="46522" x2="62391" y2="52174"/>
                          <a14:foregroundMark x1="74348" y1="52609" x2="75109" y2="56196"/>
                          <a14:foregroundMark x1="75652" y1="53370" x2="76087" y2="55217"/>
                          <a14:foregroundMark x1="77391" y1="51196" x2="74130" y2="55435"/>
                          <a14:foregroundMark x1="75109" y1="51630" x2="72065" y2="54130"/>
                          <a14:foregroundMark x1="72391" y1="49457" x2="72826" y2="54130"/>
                          <a14:foregroundMark x1="71087" y1="51413" x2="70652" y2="54891"/>
                          <a14:foregroundMark x1="70109" y1="51630" x2="70109" y2="53152"/>
                          <a14:foregroundMark x1="71087" y1="50870" x2="72174" y2="52935"/>
                          <a14:foregroundMark x1="74348" y1="51413" x2="74891" y2="53696"/>
                          <a14:foregroundMark x1="76087" y1="53152" x2="76630" y2="55217"/>
                          <a14:foregroundMark x1="79022" y1="52717" x2="79130" y2="54348"/>
                          <a14:foregroundMark x1="79130" y1="50652" x2="78804" y2="53370"/>
                          <a14:foregroundMark x1="77065" y1="46957" x2="77826" y2="52609"/>
                          <a14:foregroundMark x1="77609" y1="50978" x2="77391" y2="54348"/>
                          <a14:foregroundMark x1="75109" y1="48696" x2="74891" y2="50978"/>
                          <a14:foregroundMark x1="73370" y1="46522" x2="72826" y2="50870"/>
                          <a14:foregroundMark x1="71304" y1="45978" x2="71413" y2="49891"/>
                          <a14:foregroundMark x1="71304" y1="48913" x2="71630" y2="51739"/>
                          <a14:foregroundMark x1="77391" y1="48152" x2="78043" y2="52174"/>
                          <a14:foregroundMark x1="79565" y1="49674" x2="80109" y2="52391"/>
                          <a14:foregroundMark x1="80761" y1="51739" x2="80870" y2="54674"/>
                          <a14:foregroundMark x1="78261" y1="56196" x2="77283" y2="58152"/>
                          <a14:foregroundMark x1="42826" y1="61413" x2="45326" y2="70435"/>
                          <a14:foregroundMark x1="45326" y1="70435" x2="47065" y2="73043"/>
                          <a14:foregroundMark x1="23913" y1="36522" x2="27935" y2="55109"/>
                          <a14:foregroundMark x1="26196" y1="36522" x2="32717" y2="44022"/>
                          <a14:foregroundMark x1="32717" y1="44022" x2="33370" y2="43696"/>
                          <a14:foregroundMark x1="37065" y1="28804" x2="40870" y2="34891"/>
                          <a14:foregroundMark x1="40870" y1="34891" x2="45326" y2="37717"/>
                          <a14:foregroundMark x1="47826" y1="28804" x2="57174" y2="32717"/>
                          <a14:foregroundMark x1="57174" y1="32717" x2="57391" y2="32065"/>
                          <a14:foregroundMark x1="47717" y1="24783" x2="54783" y2="24783"/>
                          <a14:foregroundMark x1="54783" y1="24783" x2="57391" y2="23152"/>
                          <a14:foregroundMark x1="62174" y1="23152" x2="67391" y2="30870"/>
                          <a14:foregroundMark x1="59239" y1="19130" x2="63152" y2="25652"/>
                          <a14:foregroundMark x1="63370" y1="22065" x2="67826" y2="30109"/>
                          <a14:foregroundMark x1="63696" y1="20326" x2="67826" y2="27065"/>
                          <a14:foregroundMark x1="69130" y1="25543" x2="72174" y2="31522"/>
                          <a14:foregroundMark x1="66957" y1="21087" x2="61304" y2="26413"/>
                          <a14:foregroundMark x1="61304" y1="26413" x2="60217" y2="25543"/>
                          <a14:foregroundMark x1="53913" y1="20870" x2="45978" y2="27609"/>
                          <a14:foregroundMark x1="45978" y1="27609" x2="45217" y2="27065"/>
                          <a14:foregroundMark x1="37609" y1="22826" x2="32391" y2="31087"/>
                          <a14:foregroundMark x1="32391" y1="31087" x2="32391" y2="31087"/>
                          <a14:foregroundMark x1="33587" y1="29348" x2="30326" y2="31304"/>
                          <a14:foregroundMark x1="29130" y1="26848" x2="23587" y2="35761"/>
                          <a14:foregroundMark x1="23587" y1="35761" x2="24457" y2="34783"/>
                          <a14:foregroundMark x1="29891" y1="23043" x2="25652" y2="31413"/>
                          <a14:foregroundMark x1="25652" y1="31413" x2="25652" y2="30326"/>
                          <a14:foregroundMark x1="26848" y1="23804" x2="32609" y2="25543"/>
                          <a14:foregroundMark x1="37391" y1="24348" x2="38587" y2="24130"/>
                          <a14:foregroundMark x1="37826" y1="16957" x2="45326" y2="17065"/>
                          <a14:foregroundMark x1="45326" y1="17065" x2="45978" y2="16848"/>
                          <a14:foregroundMark x1="39130" y1="15109" x2="43804" y2="13478"/>
                          <a14:foregroundMark x1="40761" y1="16848" x2="40761" y2="20326"/>
                          <a14:foregroundMark x1="39022" y1="14457" x2="39783" y2="18696"/>
                          <a14:foregroundMark x1="36087" y1="12609" x2="35870" y2="17826"/>
                          <a14:foregroundMark x1="34565" y1="11413" x2="35543" y2="16196"/>
                          <a14:foregroundMark x1="36304" y1="11196" x2="38587" y2="16087"/>
                          <a14:foregroundMark x1="40326" y1="13152" x2="46413" y2="18587"/>
                          <a14:foregroundMark x1="46413" y1="18587" x2="46957" y2="17935"/>
                          <a14:foregroundMark x1="45326" y1="13913" x2="45326" y2="24348"/>
                          <a14:foregroundMark x1="41848" y1="21087" x2="41196" y2="29022"/>
                          <a14:foregroundMark x1="41196" y1="29022" x2="41522" y2="28043"/>
                          <a14:foregroundMark x1="43261" y1="24348" x2="48152" y2="32609"/>
                          <a14:foregroundMark x1="48152" y1="32609" x2="48261" y2="31739"/>
                          <a14:foregroundMark x1="43587" y1="25652" x2="43152" y2="34348"/>
                          <a14:foregroundMark x1="43152" y1="34348" x2="44348" y2="31087"/>
                          <a14:foregroundMark x1="48478" y1="29565" x2="55000" y2="35870"/>
                          <a14:foregroundMark x1="55000" y1="35870" x2="55000" y2="33587"/>
                          <a14:foregroundMark x1="40000" y1="32500" x2="42826" y2="32500"/>
                          <a14:foregroundMark x1="30435" y1="21848" x2="29891" y2="25326"/>
                          <a14:foregroundMark x1="26196" y1="24130" x2="24891" y2="31739"/>
                          <a14:foregroundMark x1="24891" y1="27065" x2="26087" y2="29130"/>
                          <a14:foregroundMark x1="26196" y1="27391" x2="25217" y2="27283"/>
                          <a14:foregroundMark x1="33913" y1="21304" x2="41304" y2="22065"/>
                          <a14:foregroundMark x1="41304" y1="22065" x2="41522" y2="21848"/>
                          <a14:foregroundMark x1="32826" y1="18696" x2="38261" y2="18370"/>
                          <a14:foregroundMark x1="32826" y1="22609" x2="32826" y2="23043"/>
                          <a14:foregroundMark x1="31630" y1="23804" x2="29674" y2="24348"/>
                          <a14:foregroundMark x1="32065" y1="20652" x2="32391" y2="22065"/>
                          <a14:foregroundMark x1="28913" y1="21304" x2="31413" y2="19891"/>
                          <a14:foregroundMark x1="38804" y1="14457" x2="38804" y2="13370"/>
                          <a14:foregroundMark x1="39022" y1="11630" x2="45978" y2="10978"/>
                          <a14:foregroundMark x1="40109" y1="10870" x2="43043" y2="10978"/>
                          <a14:foregroundMark x1="48261" y1="10870" x2="51957" y2="11957"/>
                          <a14:foregroundMark x1="50435" y1="11196" x2="52174" y2="12717"/>
                          <a14:foregroundMark x1="50978" y1="10652" x2="55761" y2="13478"/>
                          <a14:foregroundMark x1="53043" y1="12609" x2="59783" y2="16196"/>
                          <a14:foregroundMark x1="59783" y1="16196" x2="60435" y2="16196"/>
                          <a14:foregroundMark x1="63696" y1="20109" x2="65217" y2="23587"/>
                          <a14:foregroundMark x1="57174" y1="18587" x2="58587" y2="25435"/>
                          <a14:foregroundMark x1="58587" y1="25435" x2="60435" y2="26304"/>
                          <a14:foregroundMark x1="60435" y1="22391" x2="60870" y2="27391"/>
                          <a14:foregroundMark x1="59239" y1="23804" x2="60217" y2="31196"/>
                          <a14:foregroundMark x1="60217" y1="31196" x2="60652" y2="30543"/>
                          <a14:foregroundMark x1="60978" y1="28261" x2="63370" y2="31848"/>
                          <a14:foregroundMark x1="67826" y1="28043" x2="71630" y2="35000"/>
                          <a14:foregroundMark x1="71630" y1="35000" x2="71848" y2="34239"/>
                          <a14:foregroundMark x1="71087" y1="32283" x2="71848" y2="34239"/>
                          <a14:foregroundMark x1="70435" y1="30761" x2="70870" y2="40761"/>
                          <a14:foregroundMark x1="69348" y1="36739" x2="69565" y2="42500"/>
                          <a14:foregroundMark x1="69891" y1="22174" x2="71304" y2="29130"/>
                          <a14:foregroundMark x1="71848" y1="24130" x2="72391" y2="26522"/>
                          <a14:foregroundMark x1="61739" y1="31848" x2="64130" y2="35217"/>
                          <a14:foregroundMark x1="65435" y1="31087" x2="66630" y2="35000"/>
                          <a14:foregroundMark x1="62174" y1="15217" x2="64891" y2="22065"/>
                          <a14:foregroundMark x1="59674" y1="16196" x2="60652" y2="20109"/>
                          <a14:foregroundMark x1="55217" y1="10435" x2="55435" y2="13370"/>
                          <a14:foregroundMark x1="51522" y1="9891" x2="55652" y2="11739"/>
                          <a14:foregroundMark x1="55435" y1="9130" x2="49239" y2="7717"/>
                        </a14:backgroundRemoval>
                      </a14:imgEffect>
                    </a14:imgLayer>
                  </a14:imgProps>
                </a:ext>
                <a:ext uri="{28A0092B-C50C-407E-A947-70E740481C1C}">
                  <a14:useLocalDpi xmlns:a14="http://schemas.microsoft.com/office/drawing/2010/main" val="0"/>
                </a:ext>
              </a:extLst>
            </a:blip>
            <a:srcRect l="26094" b="13827"/>
            <a:stretch/>
          </p:blipFill>
          <p:spPr>
            <a:xfrm flipH="1">
              <a:off x="8706679" y="4896893"/>
              <a:ext cx="1338469" cy="1490655"/>
            </a:xfrm>
            <a:prstGeom prst="rect">
              <a:avLst/>
            </a:prstGeom>
          </p:spPr>
        </p:pic>
        <p:sp>
          <p:nvSpPr>
            <p:cNvPr id="14" name="Rectangle 13">
              <a:extLst>
                <a:ext uri="{FF2B5EF4-FFF2-40B4-BE49-F238E27FC236}">
                  <a16:creationId xmlns:a16="http://schemas.microsoft.com/office/drawing/2014/main" id="{F559E113-3F24-469D-BA4B-B48D2D5F6DAC}"/>
                </a:ext>
              </a:extLst>
            </p:cNvPr>
            <p:cNvSpPr/>
            <p:nvPr/>
          </p:nvSpPr>
          <p:spPr>
            <a:xfrm>
              <a:off x="3087757" y="908136"/>
              <a:ext cx="6957391" cy="155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1E64E5A6-D512-794D-8D61-FEAA7378804F}"/>
              </a:ext>
            </a:extLst>
          </p:cNvPr>
          <p:cNvSpPr txBox="1"/>
          <p:nvPr/>
        </p:nvSpPr>
        <p:spPr>
          <a:xfrm>
            <a:off x="2424608" y="2709710"/>
            <a:ext cx="8117058" cy="1015663"/>
          </a:xfrm>
          <a:prstGeom prst="rect">
            <a:avLst/>
          </a:prstGeom>
          <a:noFill/>
        </p:spPr>
        <p:txBody>
          <a:bodyPr wrap="square" rtlCol="0">
            <a:spAutoFit/>
          </a:bodyPr>
          <a:lstStyle/>
          <a:p>
            <a:r>
              <a:rPr lang="en-US" sz="6000" dirty="0">
                <a:ln>
                  <a:solidFill>
                    <a:schemeClr val="tx1"/>
                  </a:solidFill>
                </a:ln>
                <a:solidFill>
                  <a:schemeClr val="bg1"/>
                </a:solidFill>
                <a:latin typeface="Arial" panose="020B0604020202020204" pitchFamily="34" charset="0"/>
                <a:cs typeface="Arial" panose="020B0604020202020204" pitchFamily="34" charset="0"/>
              </a:rPr>
              <a:t>V</a:t>
            </a:r>
            <a:r>
              <a:rPr lang="en-VN" sz="6000" dirty="0">
                <a:ln>
                  <a:solidFill>
                    <a:schemeClr val="tx1"/>
                  </a:solidFill>
                </a:ln>
                <a:solidFill>
                  <a:schemeClr val="bg1"/>
                </a:solidFill>
                <a:latin typeface="Arial" panose="020B0604020202020204" pitchFamily="34" charset="0"/>
                <a:cs typeface="Arial" panose="020B0604020202020204" pitchFamily="34" charset="0"/>
              </a:rPr>
              <a:t>ẽ cây hoà bình</a:t>
            </a:r>
          </a:p>
        </p:txBody>
      </p:sp>
      <p:pic>
        <p:nvPicPr>
          <p:cNvPr id="24578" name="Picture 2" descr="Is the Cell Phone the New Pencil? | Cartoon clip art, Drawing for kids,  Kids room art">
            <a:extLst>
              <a:ext uri="{FF2B5EF4-FFF2-40B4-BE49-F238E27FC236}">
                <a16:creationId xmlns:a16="http://schemas.microsoft.com/office/drawing/2014/main" id="{7D3AAF9A-7C0B-8A4A-9C18-A16A3055B637}"/>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5521" b="89837" l="3804" r="89946">
                        <a14:foregroundMark x1="32337" y1="7026" x2="44293" y2="17566"/>
                        <a14:foregroundMark x1="3940" y1="7528" x2="4484" y2="23338"/>
                        <a14:foregroundMark x1="36277" y1="76286" x2="37364" y2="78419"/>
                        <a14:foregroundMark x1="47147" y1="5521" x2="44837" y2="27227"/>
                        <a14:foregroundMark x1="44837" y1="27227" x2="44293" y2="28105"/>
                        <a14:foregroundMark x1="32880" y1="34881" x2="36821" y2="42785"/>
                        <a14:foregroundMark x1="36821" y1="42158" x2="38587" y2="45420"/>
                        <a14:foregroundMark x1="36277" y1="38519" x2="40217" y2="59598"/>
                      </a14:backgroundRemoval>
                    </a14:imgEffect>
                  </a14:imgLayer>
                </a14:imgProps>
              </a:ext>
              <a:ext uri="{28A0092B-C50C-407E-A947-70E740481C1C}">
                <a14:useLocalDpi xmlns:a14="http://schemas.microsoft.com/office/drawing/2010/main" val="0"/>
              </a:ext>
            </a:extLst>
          </a:blip>
          <a:srcRect/>
          <a:stretch>
            <a:fillRect/>
          </a:stretch>
        </p:blipFill>
        <p:spPr bwMode="auto">
          <a:xfrm>
            <a:off x="1026762" y="2168056"/>
            <a:ext cx="1655197" cy="179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0464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779B157D-0B11-4F7C-9775-6C68E0A15AD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52" b="91640" l="9781" r="89882">
                        <a14:foregroundMark x1="37437" y1="33923" x2="44688" y2="48875"/>
                        <a14:foregroundMark x1="44688" y1="48875" x2="45025" y2="52251"/>
                        <a14:foregroundMark x1="42496" y1="39389" x2="42496" y2="54502"/>
                        <a14:foregroundMark x1="40472" y1="42283" x2="40304" y2="60129"/>
                        <a14:foregroundMark x1="35919" y1="51608" x2="38280" y2="61897"/>
                        <a14:foregroundMark x1="38280" y1="61897" x2="39123" y2="63344"/>
                        <a14:foregroundMark x1="39123" y1="48875" x2="42159" y2="66399"/>
                        <a14:foregroundMark x1="43002" y1="65273" x2="46374" y2="71222"/>
                        <a14:foregroundMark x1="48735" y1="66559" x2="44688" y2="75241"/>
                        <a14:foregroundMark x1="44688" y1="75241" x2="43508" y2="75241"/>
                        <a14:foregroundMark x1="49747" y1="66238" x2="46037" y2="71061"/>
                        <a14:foregroundMark x1="48904" y1="59003" x2="49916" y2="69614"/>
                        <a14:foregroundMark x1="52277" y1="57717" x2="52614" y2="66077"/>
                        <a14:foregroundMark x1="52614" y1="66077" x2="52951" y2="65273"/>
                        <a14:foregroundMark x1="54975" y1="57717" x2="56830" y2="63344"/>
                        <a14:foregroundMark x1="58179" y1="60129" x2="59528" y2="65273"/>
                        <a14:foregroundMark x1="63575" y1="60289" x2="62732" y2="66881"/>
                        <a14:foregroundMark x1="63238" y1="60129" x2="59696" y2="70418"/>
                        <a14:foregroundMark x1="59696" y1="70418" x2="57841" y2="72830"/>
                        <a14:foregroundMark x1="55818" y1="72347" x2="53120" y2="77170"/>
                        <a14:foregroundMark x1="46374" y1="78296" x2="49073" y2="79260"/>
                        <a14:foregroundMark x1="46543" y1="78939" x2="43676" y2="81672"/>
                        <a14:foregroundMark x1="43339" y1="80547" x2="40978" y2="83923"/>
                        <a14:foregroundMark x1="37774" y1="89389" x2="37774" y2="91158"/>
                        <a14:foregroundMark x1="32884" y1="88585" x2="36931" y2="90193"/>
                        <a14:foregroundMark x1="33390" y1="89711" x2="36931" y2="90836"/>
                        <a14:foregroundMark x1="56324" y1="80868" x2="59865" y2="86977"/>
                        <a14:foregroundMark x1="61046" y1="90193" x2="62901" y2="91158"/>
                        <a14:foregroundMark x1="56324" y1="43569" x2="53457" y2="52572"/>
                        <a14:foregroundMark x1="62057" y1="28778" x2="57504" y2="52090"/>
                        <a14:foregroundMark x1="59528" y1="25402" x2="52277" y2="43248"/>
                        <a14:foregroundMark x1="52277" y1="43248" x2="49410" y2="41479"/>
                        <a14:foregroundMark x1="40641" y1="18971" x2="39629" y2="33119"/>
                        <a14:foregroundMark x1="36931" y1="31994" x2="31703" y2="42283"/>
                        <a14:foregroundMark x1="31703" y1="42283" x2="31197" y2="42444"/>
                        <a14:foregroundMark x1="34233" y1="28457" x2="33221" y2="44855"/>
                        <a14:foregroundMark x1="30017" y1="39871" x2="32546" y2="54502"/>
                        <a14:foregroundMark x1="32546" y1="54502" x2="32715" y2="54662"/>
                        <a14:foregroundMark x1="62395" y1="38424" x2="65936" y2="51125"/>
                        <a14:foregroundMark x1="66610" y1="41640" x2="67285" y2="48071"/>
                        <a14:foregroundMark x1="66273" y1="29421" x2="67454" y2="35209"/>
                        <a14:foregroundMark x1="61046" y1="19775" x2="62395" y2="24759"/>
                        <a14:foregroundMark x1="50422" y1="13505" x2="51096" y2="16559"/>
                        <a14:foregroundMark x1="39798" y1="13666" x2="44857" y2="13987"/>
                        <a14:foregroundMark x1="44857" y1="14630" x2="44857" y2="19936"/>
                        <a14:foregroundMark x1="48735" y1="6913" x2="48735" y2="6913"/>
                        <a14:foregroundMark x1="54637" y1="11576" x2="58685" y2="21061"/>
                        <a14:foregroundMark x1="56661" y1="15434" x2="60034" y2="23151"/>
                        <a14:foregroundMark x1="60034" y1="23151" x2="60202" y2="23312"/>
                        <a14:foregroundMark x1="63575" y1="29743" x2="67116" y2="39228"/>
                        <a14:foregroundMark x1="69309" y1="37942" x2="70489" y2="42765"/>
                        <a14:foregroundMark x1="72850" y1="35691" x2="72850" y2="42122"/>
                        <a14:foregroundMark x1="72175" y1="29260" x2="72007" y2="32958"/>
                        <a14:foregroundMark x1="69815" y1="22026" x2="70320" y2="26206"/>
                        <a14:foregroundMark x1="66442" y1="21543" x2="66779" y2="29904"/>
                        <a14:foregroundMark x1="66779" y1="29904" x2="66610" y2="29743"/>
                        <a14:foregroundMark x1="48735" y1="19132" x2="44688" y2="17203"/>
                        <a14:foregroundMark x1="47723" y1="15756" x2="49747" y2="17685"/>
                        <a14:foregroundMark x1="54806" y1="16559" x2="60540" y2="18971"/>
                        <a14:foregroundMark x1="52445" y1="16238" x2="58347" y2="19775"/>
                        <a14:foregroundMark x1="68128" y1="27653" x2="71838" y2="32154"/>
                        <a14:foregroundMark x1="74030" y1="28617" x2="75042" y2="30868"/>
                        <a14:foregroundMark x1="75885" y1="30225" x2="76054" y2="33441"/>
                        <a14:foregroundMark x1="75211" y1="30225" x2="75042" y2="31672"/>
                        <a14:foregroundMark x1="33727" y1="21222" x2="34401" y2="27331"/>
                        <a14:foregroundMark x1="32884" y1="23151" x2="30017" y2="31350"/>
                        <a14:foregroundMark x1="30017" y1="31350" x2="29848" y2="31511"/>
                        <a14:foregroundMark x1="29342" y1="30064" x2="28499" y2="36495"/>
                        <a14:foregroundMark x1="27487" y1="29100" x2="26307" y2="34727"/>
                        <a14:foregroundMark x1="25126" y1="31994" x2="24958" y2="35531"/>
                        <a14:foregroundMark x1="37268" y1="71704" x2="35582" y2="80868"/>
                        <a14:foregroundMark x1="35582" y1="80868" x2="36762" y2="80868"/>
                        <a14:foregroundMark x1="40135" y1="72347" x2="39123" y2="83119"/>
                        <a14:foregroundMark x1="40135" y1="90514" x2="43002" y2="91640"/>
                        <a14:foregroundMark x1="44351" y1="88264" x2="44351" y2="89711"/>
                        <a14:foregroundMark x1="15346" y1="70096" x2="19562" y2="73955"/>
                        <a14:foregroundMark x1="83474" y1="46785" x2="79764" y2="51286"/>
                      </a14:backgroundRemoval>
                    </a14:imgEffect>
                  </a14:imgLayer>
                </a14:imgProps>
              </a:ext>
              <a:ext uri="{28A0092B-C50C-407E-A947-70E740481C1C}">
                <a14:useLocalDpi xmlns:a14="http://schemas.microsoft.com/office/drawing/2010/main" val="0"/>
              </a:ext>
            </a:extLst>
          </a:blip>
          <a:stretch>
            <a:fillRect/>
          </a:stretch>
        </p:blipFill>
        <p:spPr>
          <a:xfrm>
            <a:off x="-158619" y="4849906"/>
            <a:ext cx="1980220" cy="2077061"/>
          </a:xfrm>
          <a:prstGeom prst="rect">
            <a:avLst/>
          </a:prstGeom>
        </p:spPr>
      </p:pic>
      <p:pic>
        <p:nvPicPr>
          <p:cNvPr id="9" name="Picture 8" descr="Shape&#10;&#10;Description automatically generated">
            <a:extLst>
              <a:ext uri="{FF2B5EF4-FFF2-40B4-BE49-F238E27FC236}">
                <a16:creationId xmlns:a16="http://schemas.microsoft.com/office/drawing/2014/main" id="{5ABBF71B-79D0-4A73-B3BC-40E660F4340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4056" b="95062" l="6220" r="91463">
                        <a14:foregroundMark x1="35122" y1="10582" x2="39512" y2="30423"/>
                        <a14:foregroundMark x1="37683" y1="22663" x2="36829" y2="38360"/>
                        <a14:foregroundMark x1="36829" y1="38360" x2="36098" y2="38448"/>
                        <a14:foregroundMark x1="31951" y1="24515" x2="31951" y2="43122"/>
                        <a14:foregroundMark x1="25366" y1="23986" x2="23415" y2="36684"/>
                        <a14:foregroundMark x1="23293" y1="35802" x2="31463" y2="52469"/>
                        <a14:foregroundMark x1="31463" y1="52469" x2="32317" y2="53175"/>
                        <a14:foregroundMark x1="35122" y1="37831" x2="39634" y2="52557"/>
                        <a14:foregroundMark x1="39634" y1="52557" x2="40732" y2="53175"/>
                        <a14:foregroundMark x1="40854" y1="43298" x2="46220" y2="62787"/>
                        <a14:foregroundMark x1="46220" y1="62787" x2="46463" y2="58642"/>
                        <a14:foregroundMark x1="43415" y1="38007" x2="47561" y2="52293"/>
                        <a14:foregroundMark x1="48780" y1="32981" x2="52561" y2="52910"/>
                        <a14:foregroundMark x1="54756" y1="34656" x2="57927" y2="57937"/>
                        <a14:foregroundMark x1="57317" y1="37390" x2="61707" y2="61640"/>
                        <a14:foregroundMark x1="60488" y1="34568" x2="62439" y2="57760"/>
                        <a14:foregroundMark x1="72561" y1="30952" x2="73537" y2="59083"/>
                        <a14:foregroundMark x1="72805" y1="35450" x2="73293" y2="49118"/>
                        <a14:foregroundMark x1="73293" y1="49118" x2="71220" y2="49647"/>
                        <a14:foregroundMark x1="65244" y1="35450" x2="61707" y2="55379"/>
                        <a14:foregroundMark x1="61707" y1="55379" x2="61463" y2="55644"/>
                        <a14:foregroundMark x1="58537" y1="46473" x2="58537" y2="59700"/>
                        <a14:foregroundMark x1="58537" y1="59700" x2="57561" y2="59524"/>
                        <a14:foregroundMark x1="54024" y1="53351" x2="50610" y2="65697"/>
                        <a14:foregroundMark x1="50366" y1="67284" x2="50122" y2="74427"/>
                        <a14:foregroundMark x1="50122" y1="74427" x2="49756" y2="74691"/>
                        <a14:foregroundMark x1="48171" y1="73810" x2="45976" y2="73280"/>
                        <a14:foregroundMark x1="43049" y1="67108" x2="42317" y2="73810"/>
                        <a14:foregroundMark x1="40488" y1="71869" x2="38902" y2="72663"/>
                        <a14:foregroundMark x1="36951" y1="67637" x2="47073" y2="65961"/>
                        <a14:foregroundMark x1="48415" y1="65344" x2="46220" y2="68519"/>
                        <a14:foregroundMark x1="43902" y1="64198" x2="34512" y2="74603"/>
                        <a14:foregroundMark x1="34512" y1="74603" x2="34390" y2="74691"/>
                        <a14:foregroundMark x1="35732" y1="68695" x2="35976" y2="73545"/>
                        <a14:foregroundMark x1="36707" y1="71869" x2="35732" y2="72663"/>
                        <a14:foregroundMark x1="34878" y1="70282" x2="34878" y2="70282"/>
                        <a14:foregroundMark x1="38537" y1="75132" x2="37683" y2="76543"/>
                        <a14:foregroundMark x1="30976" y1="90476" x2="30976" y2="91005"/>
                        <a14:foregroundMark x1="32317" y1="92504" x2="31341" y2="93298"/>
                        <a14:foregroundMark x1="28049" y1="93298" x2="30366" y2="93298"/>
                        <a14:foregroundMark x1="31220" y1="93298" x2="31220" y2="93298"/>
                        <a14:foregroundMark x1="27805" y1="43298" x2="29390" y2="61376"/>
                        <a14:foregroundMark x1="28415" y1="43122" x2="26463" y2="56085"/>
                        <a14:foregroundMark x1="26463" y1="56085" x2="25854" y2="56173"/>
                        <a14:foregroundMark x1="16707" y1="35538" x2="16707" y2="44004"/>
                        <a14:foregroundMark x1="16707" y1="44004" x2="16707" y2="43474"/>
                        <a14:foregroundMark x1="16341" y1="30247" x2="20854" y2="39153"/>
                        <a14:foregroundMark x1="20854" y1="39153" x2="22195" y2="35979"/>
                        <a14:foregroundMark x1="23293" y1="27690" x2="28049" y2="39506"/>
                        <a14:foregroundMark x1="28049" y1="39506" x2="28537" y2="38713"/>
                        <a14:foregroundMark x1="29634" y1="25485" x2="41707" y2="41799"/>
                        <a14:foregroundMark x1="41707" y1="41799" x2="48415" y2="37125"/>
                        <a14:foregroundMark x1="49146" y1="26367" x2="54024" y2="39153"/>
                        <a14:foregroundMark x1="54024" y1="39153" x2="55732" y2="37125"/>
                        <a14:foregroundMark x1="51341" y1="23633" x2="53902" y2="32187"/>
                        <a14:foregroundMark x1="53902" y1="32187" x2="55366" y2="32540"/>
                        <a14:foregroundMark x1="45610" y1="20194" x2="52439" y2="23986"/>
                        <a14:foregroundMark x1="50000" y1="17901" x2="52927" y2="23810"/>
                        <a14:foregroundMark x1="36341" y1="15608" x2="49146" y2="15432"/>
                        <a14:foregroundMark x1="49146" y1="15432" x2="49390" y2="15344"/>
                        <a14:foregroundMark x1="45488" y1="16226" x2="55366" y2="16931"/>
                        <a14:foregroundMark x1="39512" y1="13316" x2="39878" y2="25838"/>
                        <a14:foregroundMark x1="41707" y1="12875" x2="46829" y2="36949"/>
                        <a14:foregroundMark x1="46829" y1="36949" x2="47073" y2="35538"/>
                        <a14:foregroundMark x1="45854" y1="17019" x2="51098" y2="39506"/>
                        <a14:foregroundMark x1="51098" y1="39506" x2="51951" y2="37566"/>
                        <a14:foregroundMark x1="61341" y1="32275" x2="71098" y2="40123"/>
                        <a14:foregroundMark x1="71098" y1="40123" x2="75366" y2="39242"/>
                        <a14:foregroundMark x1="71463" y1="23369" x2="77561" y2="37478"/>
                        <a14:foregroundMark x1="77561" y1="37478" x2="76707" y2="36155"/>
                        <a14:foregroundMark x1="68780" y1="23810" x2="71829" y2="38007"/>
                        <a14:foregroundMark x1="57683" y1="18166" x2="57683" y2="34127"/>
                        <a14:foregroundMark x1="57683" y1="34127" x2="57683" y2="33510"/>
                        <a14:foregroundMark x1="57683" y1="25838" x2="63049" y2="55291"/>
                        <a14:foregroundMark x1="63049" y1="55291" x2="62927" y2="51940"/>
                        <a14:foregroundMark x1="58293" y1="36155" x2="65854" y2="70723"/>
                        <a14:foregroundMark x1="65854" y1="70723" x2="65122" y2="71958"/>
                        <a14:foregroundMark x1="60366" y1="65256" x2="57439" y2="83686"/>
                        <a14:foregroundMark x1="57439" y1="83686" x2="55000" y2="84039"/>
                        <a14:foregroundMark x1="55000" y1="65079" x2="53293" y2="76984"/>
                        <a14:foregroundMark x1="53293" y1="76984" x2="52927" y2="73280"/>
                        <a14:foregroundMark x1="52561" y1="61817" x2="47073" y2="73457"/>
                        <a14:foregroundMark x1="47073" y1="73457" x2="45000" y2="72663"/>
                        <a14:foregroundMark x1="42073" y1="64374" x2="39390" y2="75132"/>
                        <a14:foregroundMark x1="39390" y1="75132" x2="38659" y2="73280"/>
                        <a14:foregroundMark x1="36707" y1="66490" x2="35366" y2="76367"/>
                        <a14:foregroundMark x1="35366" y1="76367" x2="35366" y2="73810"/>
                        <a14:foregroundMark x1="34878" y1="60317" x2="31585" y2="71781"/>
                        <a14:foregroundMark x1="31585" y1="71781" x2="31341" y2="70811"/>
                        <a14:foregroundMark x1="30366" y1="61464" x2="29512" y2="76984"/>
                        <a14:foregroundMark x1="29512" y1="76984" x2="30000" y2="75838"/>
                        <a14:foregroundMark x1="31707" y1="69665" x2="31951" y2="73104"/>
                        <a14:foregroundMark x1="35122" y1="63228" x2="37073" y2="73810"/>
                        <a14:foregroundMark x1="37073" y1="73810" x2="37927" y2="72840"/>
                        <a14:foregroundMark x1="36707" y1="62963" x2="48293" y2="68078"/>
                        <a14:foregroundMark x1="48293" y1="68078" x2="48415" y2="67372"/>
                        <a14:foregroundMark x1="37317" y1="58466" x2="44390" y2="59083"/>
                        <a14:foregroundMark x1="37073" y1="62787" x2="43659" y2="61640"/>
                        <a14:foregroundMark x1="36341" y1="58466" x2="47805" y2="60758"/>
                        <a14:foregroundMark x1="47805" y1="60758" x2="48415" y2="60670"/>
                        <a14:foregroundMark x1="52927" y1="62610" x2="58902" y2="69136"/>
                        <a14:foregroundMark x1="58902" y1="69136" x2="59146" y2="68959"/>
                        <a14:foregroundMark x1="61707" y1="63404" x2="66463" y2="72222"/>
                        <a14:foregroundMark x1="66463" y1="72222" x2="66463" y2="70988"/>
                        <a14:foregroundMark x1="67805" y1="65344" x2="67805" y2="68783"/>
                        <a14:foregroundMark x1="67439" y1="61464" x2="66707" y2="71869"/>
                        <a14:foregroundMark x1="66707" y1="71869" x2="66707" y2="69577"/>
                        <a14:foregroundMark x1="66463" y1="58201" x2="64268" y2="71605"/>
                        <a14:foregroundMark x1="64268" y1="71605" x2="59512" y2="74427"/>
                        <a14:foregroundMark x1="51585" y1="73016" x2="44756" y2="79453"/>
                        <a14:foregroundMark x1="44756" y1="79453" x2="44634" y2="79453"/>
                        <a14:foregroundMark x1="44878" y1="80688" x2="47073" y2="82011"/>
                        <a14:foregroundMark x1="42683" y1="78748" x2="59878" y2="79718"/>
                        <a14:foregroundMark x1="59512" y1="79894" x2="63293" y2="75838"/>
                        <a14:foregroundMark x1="56707" y1="73545" x2="66585" y2="72663"/>
                        <a14:foregroundMark x1="66585" y1="72663" x2="67195" y2="72134"/>
                        <a14:foregroundMark x1="68049" y1="71517" x2="66707" y2="71958"/>
                        <a14:foregroundMark x1="30366" y1="66843" x2="27561" y2="66049"/>
                        <a14:foregroundMark x1="23780" y1="56878" x2="21098" y2="64550"/>
                        <a14:foregroundMark x1="21098" y1="64550" x2="21098" y2="64374"/>
                        <a14:foregroundMark x1="20610" y1="61640" x2="20610" y2="63668"/>
                        <a14:foregroundMark x1="22805" y1="59612" x2="23780" y2="64638"/>
                        <a14:foregroundMark x1="23659" y1="62257" x2="23049" y2="63933"/>
                        <a14:foregroundMark x1="22195" y1="61111" x2="22805" y2="64903"/>
                        <a14:foregroundMark x1="20488" y1="61376" x2="20610" y2="64109"/>
                        <a14:foregroundMark x1="19024" y1="61111" x2="19024" y2="63404"/>
                        <a14:foregroundMark x1="17927" y1="61376" x2="18902" y2="64815"/>
                        <a14:foregroundMark x1="18049" y1="62257" x2="18902" y2="65256"/>
                        <a14:foregroundMark x1="17683" y1="62610" x2="19512" y2="64815"/>
                        <a14:foregroundMark x1="9512" y1="59524" x2="9512" y2="59524"/>
                        <a14:foregroundMark x1="8415" y1="59612" x2="8415" y2="59612"/>
                        <a14:foregroundMark x1="28415" y1="60229" x2="30000" y2="69577"/>
                        <a14:foregroundMark x1="30000" y1="69577" x2="30000" y2="69577"/>
                        <a14:foregroundMark x1="22073" y1="56614" x2="22317" y2="67549"/>
                        <a14:foregroundMark x1="22317" y1="67549" x2="23415" y2="69665"/>
                        <a14:foregroundMark x1="28415" y1="90917" x2="31585" y2="94621"/>
                        <a14:foregroundMark x1="21098" y1="92504" x2="31585" y2="92945"/>
                        <a14:foregroundMark x1="21829" y1="93210" x2="29024" y2="93739"/>
                        <a14:foregroundMark x1="20854" y1="94092" x2="26829" y2="95062"/>
                        <a14:foregroundMark x1="34878" y1="94092" x2="34878" y2="94092"/>
                        <a14:foregroundMark x1="35732" y1="91887" x2="36951" y2="91887"/>
                        <a14:foregroundMark x1="37073" y1="91358" x2="38049" y2="92328"/>
                        <a14:foregroundMark x1="39512" y1="90476" x2="40488" y2="93210"/>
                        <a14:foregroundMark x1="40854" y1="89330" x2="41098" y2="91182"/>
                        <a14:foregroundMark x1="20854" y1="92152" x2="20854" y2="92152"/>
                        <a14:foregroundMark x1="17683" y1="92593" x2="18415" y2="93298"/>
                        <a14:foregroundMark x1="17073" y1="93298" x2="17683" y2="93474"/>
                        <a14:foregroundMark x1="59878" y1="37566" x2="61098" y2="45326"/>
                        <a14:foregroundMark x1="61098" y1="45326" x2="61707" y2="45855"/>
                        <a14:foregroundMark x1="63537" y1="38713" x2="65000" y2="46914"/>
                        <a14:foregroundMark x1="65000" y1="46914" x2="66220" y2="48854"/>
                        <a14:foregroundMark x1="68415" y1="40829" x2="68293" y2="48148"/>
                        <a14:foregroundMark x1="68293" y1="48148" x2="68293" y2="46561"/>
                        <a14:foregroundMark x1="68293" y1="36596" x2="66707" y2="40564"/>
                        <a14:foregroundMark x1="68415" y1="18519" x2="69146" y2="26014"/>
                        <a14:foregroundMark x1="69146" y1="26014" x2="68780" y2="27072"/>
                        <a14:foregroundMark x1="61463" y1="16667" x2="60732" y2="19489"/>
                        <a14:foregroundMark x1="47073" y1="11640" x2="44268" y2="16226"/>
                        <a14:foregroundMark x1="46585" y1="12875" x2="58780" y2="13316"/>
                        <a14:foregroundMark x1="51951" y1="10053" x2="59756" y2="12346"/>
                        <a14:foregroundMark x1="56951" y1="10582" x2="65122" y2="20899"/>
                        <a14:foregroundMark x1="61707" y1="16667" x2="72561" y2="32716"/>
                        <a14:foregroundMark x1="72561" y1="32716" x2="72195" y2="32716"/>
                        <a14:foregroundMark x1="66707" y1="22487" x2="73171" y2="35097"/>
                        <a14:foregroundMark x1="73171" y1="35097" x2="71463" y2="34303"/>
                        <a14:foregroundMark x1="62317" y1="24339" x2="63659" y2="39242"/>
                        <a14:foregroundMark x1="63659" y1="29982" x2="69878" y2="39506"/>
                        <a14:foregroundMark x1="69878" y1="39506" x2="70610" y2="38889"/>
                        <a14:foregroundMark x1="73537" y1="34303" x2="76585" y2="45062"/>
                        <a14:foregroundMark x1="73537" y1="37831" x2="76220" y2="43122"/>
                        <a14:foregroundMark x1="88293" y1="37390" x2="87927" y2="42416"/>
                        <a14:foregroundMark x1="84146" y1="38007" x2="81829" y2="44797"/>
                        <a14:foregroundMark x1="81829" y1="44797" x2="81707" y2="43739"/>
                        <a14:foregroundMark x1="82317" y1="40388" x2="83902" y2="43563"/>
                        <a14:foregroundMark x1="85732" y1="41270" x2="86707" y2="43739"/>
                        <a14:foregroundMark x1="90244" y1="39418" x2="91829" y2="41975"/>
                        <a14:foregroundMark x1="90488" y1="36861" x2="89634" y2="39153"/>
                        <a14:foregroundMark x1="29024" y1="28836" x2="25976" y2="38889"/>
                        <a14:foregroundMark x1="25854" y1="25397" x2="30732" y2="27954"/>
                        <a14:foregroundMark x1="30976" y1="21076" x2="29756" y2="32540"/>
                        <a14:foregroundMark x1="26463" y1="22840" x2="23659" y2="27954"/>
                        <a14:foregroundMark x1="22805" y1="21958" x2="19268" y2="28219"/>
                        <a14:foregroundMark x1="19268" y1="24956" x2="16829" y2="28660"/>
                        <a14:foregroundMark x1="10366" y1="29718" x2="7927" y2="34127"/>
                        <a14:foregroundMark x1="7317" y1="33157" x2="6341" y2="36949"/>
                        <a14:foregroundMark x1="6341" y1="32011" x2="7561" y2="35009"/>
                        <a14:foregroundMark x1="14878" y1="35273" x2="24268" y2="51940"/>
                        <a14:foregroundMark x1="25610" y1="43034" x2="30244" y2="50882"/>
                        <a14:foregroundMark x1="30244" y1="50882" x2="30000" y2="50353"/>
                        <a14:foregroundMark x1="64512" y1="20635" x2="77561" y2="30247"/>
                        <a14:foregroundMark x1="77561" y1="24339" x2="80122" y2="33422"/>
                        <a14:foregroundMark x1="80122" y1="33422" x2="80122" y2="32099"/>
                        <a14:foregroundMark x1="72805" y1="24250" x2="73049" y2="29718"/>
                        <a14:foregroundMark x1="65122" y1="16314" x2="66463" y2="22046"/>
                        <a14:foregroundMark x1="57195" y1="15520" x2="69634" y2="19753"/>
                        <a14:foregroundMark x1="70854" y1="19753" x2="74634" y2="24956"/>
                        <a14:foregroundMark x1="49390" y1="4056" x2="52561" y2="6878"/>
                        <a14:foregroundMark x1="62317" y1="93210" x2="68659" y2="93651"/>
                        <a14:foregroundMark x1="52195" y1="92504" x2="63293" y2="90476"/>
                      </a14:backgroundRemoval>
                    </a14:imgEffect>
                  </a14:imgLayer>
                </a14:imgProps>
              </a:ext>
              <a:ext uri="{28A0092B-C50C-407E-A947-70E740481C1C}">
                <a14:useLocalDpi xmlns:a14="http://schemas.microsoft.com/office/drawing/2010/main" val="0"/>
              </a:ext>
            </a:extLst>
          </a:blip>
          <a:stretch>
            <a:fillRect/>
          </a:stretch>
        </p:blipFill>
        <p:spPr>
          <a:xfrm flipH="1">
            <a:off x="10849064" y="4926295"/>
            <a:ext cx="1335742" cy="1883781"/>
          </a:xfrm>
          <a:prstGeom prst="rect">
            <a:avLst/>
          </a:prstGeom>
        </p:spPr>
      </p:pic>
      <p:grpSp>
        <p:nvGrpSpPr>
          <p:cNvPr id="12" name="Group 11">
            <a:extLst>
              <a:ext uri="{FF2B5EF4-FFF2-40B4-BE49-F238E27FC236}">
                <a16:creationId xmlns:a16="http://schemas.microsoft.com/office/drawing/2014/main" id="{796E2109-6C44-429C-8E91-5204CEA58F83}"/>
              </a:ext>
            </a:extLst>
          </p:cNvPr>
          <p:cNvGrpSpPr/>
          <p:nvPr/>
        </p:nvGrpSpPr>
        <p:grpSpPr>
          <a:xfrm>
            <a:off x="402000" y="6924484"/>
            <a:ext cx="12062357" cy="5917327"/>
            <a:chOff x="329457" y="676505"/>
            <a:chExt cx="12062357" cy="5917327"/>
          </a:xfrm>
        </p:grpSpPr>
        <p:sp>
          <p:nvSpPr>
            <p:cNvPr id="13" name="Rectangle 12">
              <a:extLst>
                <a:ext uri="{FF2B5EF4-FFF2-40B4-BE49-F238E27FC236}">
                  <a16:creationId xmlns:a16="http://schemas.microsoft.com/office/drawing/2014/main" id="{69B84FAF-F05E-4343-A082-1534B96F32D4}"/>
                </a:ext>
              </a:extLst>
            </p:cNvPr>
            <p:cNvSpPr/>
            <p:nvPr/>
          </p:nvSpPr>
          <p:spPr>
            <a:xfrm>
              <a:off x="414142" y="676505"/>
              <a:ext cx="11645153" cy="591732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descr="A picture containing text, clipart&#10;&#10;Description automatically generated">
              <a:extLst>
                <a:ext uri="{FF2B5EF4-FFF2-40B4-BE49-F238E27FC236}">
                  <a16:creationId xmlns:a16="http://schemas.microsoft.com/office/drawing/2014/main" id="{6F0C6E6C-08D4-42C9-A846-8A130C24DF9A}"/>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2719" b="99849" l="3167" r="99000">
                          <a14:foregroundMark x1="53000" y1="42749" x2="55167" y2="75378"/>
                          <a14:foregroundMark x1="55167" y1="75378" x2="53333" y2="82628"/>
                          <a14:foregroundMark x1="50500" y1="79607" x2="47000" y2="87764"/>
                          <a14:foregroundMark x1="47000" y1="87764" x2="46167" y2="88066"/>
                          <a14:foregroundMark x1="41000" y1="84592" x2="36833" y2="89879"/>
                          <a14:foregroundMark x1="37500" y1="82931" x2="32667" y2="89426"/>
                          <a14:foregroundMark x1="32667" y1="89426" x2="32667" y2="89577"/>
                          <a14:foregroundMark x1="30333" y1="86254" x2="28667" y2="91239"/>
                          <a14:foregroundMark x1="28500" y1="93958" x2="37000" y2="98036"/>
                          <a14:foregroundMark x1="37000" y1="98036" x2="37000" y2="98036"/>
                          <a14:foregroundMark x1="49167" y1="92749" x2="58667" y2="93958"/>
                          <a14:foregroundMark x1="59667" y1="93505" x2="68167" y2="94713"/>
                          <a14:foregroundMark x1="72000" y1="86103" x2="64500" y2="89426"/>
                          <a14:foregroundMark x1="59333" y1="84441" x2="54500" y2="90483"/>
                          <a14:foregroundMark x1="50833" y1="77039" x2="48500" y2="82175"/>
                          <a14:foregroundMark x1="51167" y1="47885" x2="46667" y2="64502"/>
                          <a14:foregroundMark x1="61667" y1="31571" x2="59833" y2="48792"/>
                          <a14:foregroundMark x1="60167" y1="33233" x2="59500" y2="48187"/>
                          <a14:foregroundMark x1="59500" y1="48187" x2="59500" y2="48640"/>
                          <a14:foregroundMark x1="58167" y1="40785" x2="53500" y2="51360"/>
                          <a14:foregroundMark x1="51833" y1="46677" x2="57500" y2="52266"/>
                          <a14:foregroundMark x1="57500" y1="52266" x2="59667" y2="51964"/>
                          <a14:foregroundMark x1="65167" y1="48338" x2="63833" y2="50000"/>
                          <a14:foregroundMark x1="61000" y1="45317" x2="60000" y2="48338"/>
                          <a14:foregroundMark x1="65500" y1="41541" x2="63667" y2="45015"/>
                          <a14:foregroundMark x1="65667" y1="40785" x2="60167" y2="44411"/>
                          <a14:foregroundMark x1="60167" y1="42900" x2="59667" y2="45015"/>
                          <a14:foregroundMark x1="56167" y1="40332" x2="56167" y2="45317"/>
                          <a14:foregroundMark x1="59000" y1="44411" x2="60500" y2="46224"/>
                          <a14:foregroundMark x1="60500" y1="45468" x2="59333" y2="47432"/>
                          <a14:foregroundMark x1="61000" y1="44562" x2="60333" y2="46979"/>
                          <a14:foregroundMark x1="61000" y1="46979" x2="60667" y2="47885"/>
                          <a14:foregroundMark x1="68500" y1="46375" x2="62667" y2="47281"/>
                          <a14:foregroundMark x1="58167" y1="47130" x2="58000" y2="47130"/>
                          <a14:foregroundMark x1="55000" y1="46828" x2="63833" y2="46526"/>
                          <a14:foregroundMark x1="63833" y1="46526" x2="64500" y2="46224"/>
                          <a14:foregroundMark x1="59167" y1="48187" x2="56167" y2="49547"/>
                          <a14:foregroundMark x1="55833" y1="49396" x2="61667" y2="50000"/>
                          <a14:foregroundMark x1="52833" y1="46526" x2="52000" y2="45921"/>
                          <a14:foregroundMark x1="54000" y1="44260" x2="57667" y2="44411"/>
                          <a14:foregroundMark x1="60000" y1="42447" x2="54000" y2="43505"/>
                          <a14:foregroundMark x1="53500" y1="43505" x2="57333" y2="43505"/>
                          <a14:foregroundMark x1="36167" y1="40937" x2="36500" y2="40181"/>
                          <a14:foregroundMark x1="39833" y1="37462" x2="37500" y2="41239"/>
                          <a14:foregroundMark x1="33500" y1="34743" x2="31333" y2="40634"/>
                          <a14:foregroundMark x1="32167" y1="38218" x2="31167" y2="41239"/>
                          <a14:foregroundMark x1="28333" y1="38066" x2="25000" y2="40483"/>
                          <a14:foregroundMark x1="25500" y1="39124" x2="27167" y2="40785"/>
                          <a14:foregroundMark x1="27500" y1="40634" x2="27500" y2="40634"/>
                          <a14:foregroundMark x1="27333" y1="38973" x2="26500" y2="41390"/>
                          <a14:foregroundMark x1="29333" y1="36405" x2="29333" y2="44411"/>
                          <a14:foregroundMark x1="29333" y1="44411" x2="29500" y2="44109"/>
                          <a14:foregroundMark x1="29000" y1="31873" x2="28000" y2="42900"/>
                          <a14:foregroundMark x1="27667" y1="37915" x2="26333" y2="45921"/>
                          <a14:foregroundMark x1="26333" y1="45921" x2="26667" y2="44713"/>
                          <a14:foregroundMark x1="27333" y1="35801" x2="26833" y2="42296"/>
                          <a14:foregroundMark x1="25000" y1="33837" x2="26667" y2="39426"/>
                          <a14:foregroundMark x1="27167" y1="33686" x2="28833" y2="42145"/>
                          <a14:foregroundMark x1="28833" y1="42145" x2="32000" y2="43505"/>
                          <a14:foregroundMark x1="33500" y1="35498" x2="32833" y2="42598"/>
                          <a14:foregroundMark x1="33833" y1="36707" x2="34833" y2="44562"/>
                          <a14:foregroundMark x1="34833" y1="44562" x2="35333" y2="44713"/>
                          <a14:foregroundMark x1="35500" y1="33535" x2="34667" y2="44109"/>
                          <a14:foregroundMark x1="34667" y1="44109" x2="32333" y2="44713"/>
                          <a14:foregroundMark x1="29167" y1="38520" x2="28667" y2="47281"/>
                          <a14:foregroundMark x1="30000" y1="41692" x2="30167" y2="44864"/>
                          <a14:foregroundMark x1="29167" y1="41994" x2="30500" y2="40181"/>
                          <a14:foregroundMark x1="32667" y1="34290" x2="35667" y2="38822"/>
                          <a14:foregroundMark x1="30000" y1="33082" x2="33667" y2="35347"/>
                          <a14:foregroundMark x1="32667" y1="33837" x2="33167" y2="34290"/>
                          <a14:foregroundMark x1="29333" y1="34139" x2="35833" y2="34743"/>
                          <a14:foregroundMark x1="25667" y1="19335" x2="26500" y2="15710"/>
                          <a14:foregroundMark x1="22000" y1="21299" x2="30833" y2="11782"/>
                          <a14:foregroundMark x1="30833" y1="11782" x2="38000" y2="10423"/>
                          <a14:foregroundMark x1="38333" y1="15257" x2="46500" y2="10725"/>
                          <a14:foregroundMark x1="46500" y1="10725" x2="46500" y2="10725"/>
                          <a14:foregroundMark x1="60667" y1="16163" x2="57833" y2="22659"/>
                          <a14:foregroundMark x1="46833" y1="18127" x2="46500" y2="39275"/>
                          <a14:foregroundMark x1="39167" y1="59063" x2="43333" y2="88822"/>
                          <a14:foregroundMark x1="40167" y1="92900" x2="39833" y2="95770"/>
                          <a14:foregroundMark x1="42167" y1="91994" x2="36500" y2="89728"/>
                          <a14:foregroundMark x1="34500" y1="90332" x2="39833" y2="91088"/>
                          <a14:foregroundMark x1="38167" y1="89124" x2="37000" y2="87160"/>
                          <a14:foregroundMark x1="35667" y1="83686" x2="35167" y2="86858"/>
                          <a14:foregroundMark x1="33500" y1="77190" x2="32333" y2="79758"/>
                          <a14:foregroundMark x1="31333" y1="76888" x2="31333" y2="79607"/>
                          <a14:foregroundMark x1="31167" y1="79909" x2="29667" y2="82024"/>
                          <a14:foregroundMark x1="28667" y1="84743" x2="27833" y2="84894"/>
                          <a14:foregroundMark x1="27333" y1="80514" x2="24833" y2="83535"/>
                          <a14:foregroundMark x1="24667" y1="83686" x2="23667" y2="87311"/>
                          <a14:foregroundMark x1="24000" y1="90332" x2="24333" y2="90937"/>
                          <a14:foregroundMark x1="25000" y1="93202" x2="28500" y2="93505"/>
                          <a14:foregroundMark x1="29667" y1="90634" x2="27333" y2="92598"/>
                          <a14:foregroundMark x1="24167" y1="92598" x2="26667" y2="96677"/>
                          <a14:foregroundMark x1="31167" y1="97281" x2="36500" y2="96526"/>
                          <a14:foregroundMark x1="47000" y1="95770" x2="62167" y2="95921"/>
                          <a14:foregroundMark x1="62167" y1="95921" x2="61500" y2="91239"/>
                          <a14:foregroundMark x1="58833" y1="85952" x2="58333" y2="93202"/>
                          <a14:foregroundMark x1="57500" y1="87160" x2="50667" y2="93353"/>
                          <a14:foregroundMark x1="50667" y1="93353" x2="49667" y2="93353"/>
                          <a14:foregroundMark x1="48833" y1="89275" x2="42667" y2="93505"/>
                          <a14:foregroundMark x1="41167" y1="93958" x2="34000" y2="95015"/>
                          <a14:foregroundMark x1="50333" y1="97432" x2="50667" y2="95770"/>
                          <a14:foregroundMark x1="36833" y1="94562" x2="30500" y2="95166"/>
                          <a14:foregroundMark x1="24000" y1="94713" x2="22500" y2="95015"/>
                          <a14:foregroundMark x1="19667" y1="94260" x2="20167" y2="90937"/>
                          <a14:foregroundMark x1="20667" y1="90332" x2="19333" y2="92598"/>
                          <a14:foregroundMark x1="19000" y1="92145" x2="18500" y2="91088"/>
                          <a14:foregroundMark x1="18167" y1="90483" x2="17833" y2="89879"/>
                          <a14:foregroundMark x1="17833" y1="89728" x2="18333" y2="88973"/>
                          <a14:foregroundMark x1="18667" y1="88520" x2="19333" y2="85952"/>
                          <a14:foregroundMark x1="19333" y1="84441" x2="19333" y2="88520"/>
                          <a14:foregroundMark x1="19333" y1="89577" x2="19333" y2="87915"/>
                          <a14:foregroundMark x1="19333" y1="87311" x2="16500" y2="89728"/>
                          <a14:foregroundMark x1="16167" y1="90332" x2="16500" y2="93656"/>
                          <a14:foregroundMark x1="16833" y1="95468" x2="16833" y2="95921"/>
                          <a14:foregroundMark x1="19167" y1="84894" x2="25167" y2="83082"/>
                          <a14:foregroundMark x1="26333" y1="82326" x2="26667" y2="82931"/>
                          <a14:foregroundMark x1="17500" y1="82628" x2="24833" y2="81873"/>
                          <a14:foregroundMark x1="19333" y1="81420" x2="30333" y2="81118"/>
                          <a14:foregroundMark x1="30333" y1="81118" x2="32000" y2="81118"/>
                          <a14:foregroundMark x1="35333" y1="80514" x2="36833" y2="79003"/>
                          <a14:foregroundMark x1="34500" y1="78701" x2="37500" y2="85801"/>
                          <a14:foregroundMark x1="37500" y1="85801" x2="39167" y2="85801"/>
                          <a14:foregroundMark x1="47000" y1="79154" x2="35167" y2="81118"/>
                          <a14:foregroundMark x1="35167" y1="81118" x2="33500" y2="80816"/>
                          <a14:foregroundMark x1="34667" y1="77039" x2="33667" y2="76888"/>
                          <a14:foregroundMark x1="30833" y1="77039" x2="36333" y2="74622"/>
                          <a14:foregroundMark x1="67833" y1="79909" x2="63667" y2="92598"/>
                          <a14:foregroundMark x1="61167" y1="78852" x2="68833" y2="94411"/>
                          <a14:foregroundMark x1="68500" y1="84592" x2="67667" y2="87613"/>
                          <a14:foregroundMark x1="66000" y1="76133" x2="68000" y2="86707"/>
                          <a14:foregroundMark x1="68000" y1="86707" x2="67667" y2="85196"/>
                          <a14:foregroundMark x1="66333" y1="80967" x2="72167" y2="90937"/>
                          <a14:foregroundMark x1="70000" y1="82628" x2="71833" y2="87915"/>
                          <a14:foregroundMark x1="69333" y1="82628" x2="70667" y2="89577"/>
                          <a14:foregroundMark x1="69000" y1="83535" x2="70833" y2="91239"/>
                          <a14:foregroundMark x1="70833" y1="91239" x2="70500" y2="91541"/>
                          <a14:foregroundMark x1="68000" y1="89426" x2="65667" y2="96526"/>
                          <a14:foregroundMark x1="60000" y1="98943" x2="59500" y2="99849"/>
                          <a14:foregroundMark x1="58167" y1="97432" x2="68167" y2="98792"/>
                          <a14:foregroundMark x1="79667" y1="59063" x2="77000" y2="69789"/>
                          <a14:foregroundMark x1="77000" y1="69789" x2="77333" y2="72356"/>
                          <a14:foregroundMark x1="77667" y1="59668" x2="78833" y2="74471"/>
                          <a14:foregroundMark x1="78833" y1="74471" x2="82000" y2="76284"/>
                          <a14:foregroundMark x1="80833" y1="67523" x2="82000" y2="74320"/>
                          <a14:foregroundMark x1="82833" y1="67674" x2="83833" y2="76133"/>
                          <a14:foregroundMark x1="83833" y1="76133" x2="84500" y2="77190"/>
                          <a14:foregroundMark x1="83167" y1="70091" x2="84000" y2="77946"/>
                          <a14:foregroundMark x1="84000" y1="77946" x2="85000" y2="77946"/>
                          <a14:foregroundMark x1="80167" y1="64502" x2="83500" y2="72356"/>
                          <a14:foregroundMark x1="83500" y1="72356" x2="84500" y2="72961"/>
                          <a14:foregroundMark x1="76833" y1="57553" x2="77833" y2="60272"/>
                          <a14:foregroundMark x1="75833" y1="29154" x2="76333" y2="35498"/>
                          <a14:foregroundMark x1="69333" y1="13746" x2="69333" y2="26586"/>
                          <a14:foregroundMark x1="53667" y1="21148" x2="43167" y2="21148"/>
                          <a14:foregroundMark x1="46333" y1="20846" x2="44667" y2="20997"/>
                          <a14:foregroundMark x1="40833" y1="19033" x2="42333" y2="17069"/>
                          <a14:foregroundMark x1="42833" y1="20695" x2="40167" y2="29305"/>
                          <a14:foregroundMark x1="40167" y1="29305" x2="40000" y2="29003"/>
                          <a14:foregroundMark x1="39500" y1="22205" x2="42333" y2="35801"/>
                          <a14:foregroundMark x1="42333" y1="35801" x2="43167" y2="30816"/>
                          <a14:foregroundMark x1="44333" y1="16616" x2="46500" y2="29456"/>
                          <a14:foregroundMark x1="46500" y1="29456" x2="47500" y2="29758"/>
                          <a14:foregroundMark x1="51333" y1="15861" x2="59000" y2="18429"/>
                          <a14:foregroundMark x1="55000" y1="14350" x2="66500" y2="14199"/>
                          <a14:foregroundMark x1="57500" y1="13746" x2="40000" y2="13746"/>
                          <a14:foregroundMark x1="40000" y1="13746" x2="40000" y2="13746"/>
                          <a14:foregroundMark x1="55167" y1="12538" x2="46833" y2="12689"/>
                          <a14:foregroundMark x1="21500" y1="14350" x2="22333" y2="19486"/>
                          <a14:foregroundMark x1="22500" y1="19637" x2="20667" y2="20997"/>
                          <a14:foregroundMark x1="17667" y1="17221" x2="17667" y2="26586"/>
                          <a14:foregroundMark x1="17667" y1="26586" x2="19000" y2="27341"/>
                          <a14:foregroundMark x1="21333" y1="20695" x2="21167" y2="28852"/>
                          <a14:foregroundMark x1="21167" y1="28852" x2="21333" y2="26737"/>
                          <a14:foregroundMark x1="19500" y1="14955" x2="19333" y2="20997"/>
                          <a14:foregroundMark x1="12333" y1="16314" x2="11667" y2="20091"/>
                          <a14:foregroundMark x1="12167" y1="18882" x2="17667" y2="12840"/>
                          <a14:foregroundMark x1="17667" y1="12840" x2="20333" y2="12236"/>
                          <a14:foregroundMark x1="21500" y1="13746" x2="33500" y2="12387"/>
                          <a14:foregroundMark x1="30833" y1="11631" x2="41333" y2="10423"/>
                          <a14:foregroundMark x1="41333" y1="10423" x2="52333" y2="10423"/>
                          <a14:foregroundMark x1="47667" y1="10574" x2="57167" y2="11782"/>
                          <a14:foregroundMark x1="57167" y1="11782" x2="62167" y2="14502"/>
                          <a14:foregroundMark x1="62667" y1="15559" x2="67000" y2="27492"/>
                          <a14:foregroundMark x1="67333" y1="24320" x2="70833" y2="34290"/>
                          <a14:foregroundMark x1="70833" y1="34290" x2="71333" y2="32779"/>
                          <a14:foregroundMark x1="70500" y1="19335" x2="77833" y2="36254"/>
                          <a14:foregroundMark x1="77833" y1="36254" x2="77333" y2="35650"/>
                          <a14:foregroundMark x1="72333" y1="27341" x2="78833" y2="43202"/>
                          <a14:foregroundMark x1="78833" y1="43202" x2="80167" y2="38973"/>
                          <a14:foregroundMark x1="79500" y1="24169" x2="79667" y2="44713"/>
                          <a14:foregroundMark x1="81500" y1="35498" x2="82167" y2="43051"/>
                          <a14:foregroundMark x1="82167" y1="43051" x2="81333" y2="44864"/>
                          <a14:foregroundMark x1="80833" y1="32477" x2="81167" y2="45921"/>
                          <a14:foregroundMark x1="81167" y1="45921" x2="80333" y2="42900"/>
                          <a14:foregroundMark x1="74833" y1="40785" x2="71333" y2="54230"/>
                          <a14:foregroundMark x1="71333" y1="54230" x2="71167" y2="53474"/>
                          <a14:foregroundMark x1="75833" y1="47432" x2="77333" y2="55740"/>
                          <a14:foregroundMark x1="77333" y1="55740" x2="78333" y2="53172"/>
                          <a14:foregroundMark x1="80667" y1="43051" x2="77667" y2="53776"/>
                          <a14:foregroundMark x1="77667" y1="53776" x2="77000" y2="49698"/>
                          <a14:foregroundMark x1="53833" y1="61782" x2="53667" y2="58308"/>
                          <a14:foregroundMark x1="80000" y1="29154" x2="81500" y2="42296"/>
                          <a14:foregroundMark x1="83333" y1="31420" x2="83667" y2="39275"/>
                          <a14:foregroundMark x1="83667" y1="39275" x2="83500" y2="39124"/>
                          <a14:foregroundMark x1="81667" y1="26435" x2="80833" y2="25529"/>
                          <a14:foregroundMark x1="73500" y1="14804" x2="55333" y2="12387"/>
                          <a14:foregroundMark x1="45667" y1="9517" x2="53000" y2="8912"/>
                          <a14:foregroundMark x1="53833" y1="9063" x2="53833" y2="9063"/>
                          <a14:foregroundMark x1="54333" y1="9517" x2="54333" y2="10423"/>
                          <a14:foregroundMark x1="44333" y1="5136" x2="39833" y2="7100"/>
                          <a14:foregroundMark x1="28833" y1="7100" x2="20833" y2="9063"/>
                          <a14:foregroundMark x1="17333" y1="10423" x2="17333" y2="10423"/>
                          <a14:foregroundMark x1="39833" y1="5740" x2="51333" y2="6344"/>
                          <a14:foregroundMark x1="51333" y1="6344" x2="51667" y2="6193"/>
                          <a14:foregroundMark x1="52667" y1="5740" x2="59333" y2="6344"/>
                          <a14:foregroundMark x1="60000" y1="6798" x2="68167" y2="7704"/>
                          <a14:foregroundMark x1="33667" y1="8157" x2="47500" y2="5438"/>
                          <a14:foregroundMark x1="39000" y1="5136" x2="52167" y2="4230"/>
                          <a14:foregroundMark x1="53667" y1="3927" x2="62667" y2="5740"/>
                          <a14:foregroundMark x1="62667" y1="5740" x2="63167" y2="5589"/>
                          <a14:foregroundMark x1="59667" y1="4532" x2="71667" y2="7553"/>
                          <a14:foregroundMark x1="73333" y1="12689" x2="80000" y2="22356"/>
                          <a14:foregroundMark x1="80333" y1="24018" x2="83167" y2="33082"/>
                          <a14:foregroundMark x1="83333" y1="26133" x2="87500" y2="34139"/>
                          <a14:foregroundMark x1="87500" y1="34139" x2="87667" y2="35498"/>
                          <a14:foregroundMark x1="85000" y1="25831" x2="88000" y2="36707"/>
                          <a14:foregroundMark x1="88000" y1="36707" x2="86667" y2="35498"/>
                          <a14:foregroundMark x1="84167" y1="25982" x2="87500" y2="36556"/>
                          <a14:foregroundMark x1="87500" y1="36556" x2="86167" y2="37462"/>
                          <a14:foregroundMark x1="87167" y1="29456" x2="88500" y2="40937"/>
                          <a14:foregroundMark x1="88500" y1="40937" x2="83833" y2="43958"/>
                          <a14:foregroundMark x1="82167" y1="42749" x2="78667" y2="49396"/>
                          <a14:foregroundMark x1="81667" y1="45921" x2="84000" y2="53625"/>
                          <a14:foregroundMark x1="84000" y1="53625" x2="83667" y2="52719"/>
                          <a14:foregroundMark x1="85167" y1="43958" x2="85000" y2="45770"/>
                          <a14:foregroundMark x1="81333" y1="22356" x2="86500" y2="23263"/>
                          <a14:foregroundMark x1="72833" y1="17372" x2="80500" y2="22356"/>
                          <a14:foregroundMark x1="80500" y1="22356" x2="82667" y2="22205"/>
                          <a14:foregroundMark x1="79167" y1="14502" x2="83833" y2="19486"/>
                          <a14:foregroundMark x1="70500" y1="12085" x2="77500" y2="16465"/>
                          <a14:foregroundMark x1="23667" y1="64048" x2="13333" y2="70997"/>
                          <a14:foregroundMark x1="13167" y1="62840" x2="9333" y2="71903"/>
                          <a14:foregroundMark x1="9333" y1="71903" x2="9333" y2="69940"/>
                          <a14:foregroundMark x1="7000" y1="67674" x2="6167" y2="67976"/>
                          <a14:foregroundMark x1="7000" y1="64653" x2="6333" y2="67674"/>
                          <a14:foregroundMark x1="4500" y1="70091" x2="3333" y2="71903"/>
                          <a14:foregroundMark x1="3333" y1="72659" x2="3500" y2="73112"/>
                          <a14:foregroundMark x1="4500" y1="72205" x2="8500" y2="65408"/>
                          <a14:foregroundMark x1="8500" y1="65408" x2="16667" y2="61178"/>
                          <a14:foregroundMark x1="16667" y1="61178" x2="16667" y2="61178"/>
                          <a14:foregroundMark x1="11333" y1="70997" x2="11000" y2="73716"/>
                          <a14:foregroundMark x1="11833" y1="74471" x2="18333" y2="72961"/>
                          <a14:foregroundMark x1="11667" y1="75680" x2="11667" y2="75680"/>
                          <a14:foregroundMark x1="6333" y1="66012" x2="3333" y2="74773"/>
                          <a14:foregroundMark x1="8167" y1="61782" x2="19000" y2="59063"/>
                          <a14:foregroundMark x1="19000" y1="59063" x2="19167" y2="59063"/>
                          <a14:foregroundMark x1="70333" y1="69184" x2="77167" y2="77190"/>
                          <a14:foregroundMark x1="77167" y1="77190" x2="77500" y2="77039"/>
                          <a14:foregroundMark x1="69333" y1="69789" x2="78667" y2="75076"/>
                          <a14:foregroundMark x1="78667" y1="75076" x2="87500" y2="76737"/>
                          <a14:foregroundMark x1="87667" y1="73263" x2="92333" y2="80363"/>
                          <a14:foregroundMark x1="92333" y1="80363" x2="92333" y2="80363"/>
                          <a14:foregroundMark x1="85000" y1="75529" x2="85000" y2="80211"/>
                          <a14:foregroundMark x1="86833" y1="80514" x2="87833" y2="82477"/>
                          <a14:foregroundMark x1="89500" y1="83837" x2="89500" y2="83837"/>
                          <a14:foregroundMark x1="91000" y1="71752" x2="92833" y2="75982"/>
                          <a14:foregroundMark x1="90833" y1="69184" x2="95667" y2="75378"/>
                          <a14:foregroundMark x1="89000" y1="68429" x2="93000" y2="74622"/>
                          <a14:foregroundMark x1="96333" y1="86858" x2="96333" y2="86858"/>
                          <a14:foregroundMark x1="99000" y1="79154" x2="99000" y2="79154"/>
                        </a14:backgroundRemoval>
                      </a14:imgEffect>
                    </a14:imgLayer>
                  </a14:imgProps>
                </a:ext>
                <a:ext uri="{28A0092B-C50C-407E-A947-70E740481C1C}">
                  <a14:useLocalDpi xmlns:a14="http://schemas.microsoft.com/office/drawing/2010/main" val="0"/>
                </a:ext>
              </a:extLst>
            </a:blip>
            <a:stretch>
              <a:fillRect/>
            </a:stretch>
          </p:blipFill>
          <p:spPr>
            <a:xfrm>
              <a:off x="414142" y="678116"/>
              <a:ext cx="866655" cy="956209"/>
            </a:xfrm>
            <a:prstGeom prst="rect">
              <a:avLst/>
            </a:prstGeom>
          </p:spPr>
        </p:pic>
        <p:pic>
          <p:nvPicPr>
            <p:cNvPr id="15" name="Picture 14">
              <a:extLst>
                <a:ext uri="{FF2B5EF4-FFF2-40B4-BE49-F238E27FC236}">
                  <a16:creationId xmlns:a16="http://schemas.microsoft.com/office/drawing/2014/main" id="{9AED7348-AF45-466F-A443-44F134F3490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867" b="98133" l="10000" r="90000">
                          <a14:foregroundMark x1="45833" y1="43467" x2="47167" y2="76267"/>
                          <a14:foregroundMark x1="35333" y1="90933" x2="34000" y2="92533"/>
                          <a14:foregroundMark x1="29667" y1="89067" x2="58500" y2="89067"/>
                          <a14:foregroundMark x1="38833" y1="93600" x2="57667" y2="94133"/>
                          <a14:foregroundMark x1="44333" y1="93600" x2="68500" y2="93867"/>
                          <a14:foregroundMark x1="54000" y1="93600" x2="63000" y2="93600"/>
                          <a14:foregroundMark x1="61833" y1="90133" x2="71833" y2="90133"/>
                          <a14:foregroundMark x1="71833" y1="90133" x2="71833" y2="90133"/>
                          <a14:foregroundMark x1="53833" y1="16000" x2="56167" y2="19733"/>
                          <a14:foregroundMark x1="59500" y1="15733" x2="62667" y2="18133"/>
                          <a14:foregroundMark x1="58833" y1="14667" x2="61167" y2="15733"/>
                          <a14:foregroundMark x1="50667" y1="13600" x2="53833" y2="14933"/>
                          <a14:foregroundMark x1="46667" y1="14933" x2="37833" y2="20800"/>
                          <a14:foregroundMark x1="37833" y1="20800" x2="37500" y2="21600"/>
                          <a14:foregroundMark x1="89667" y1="97600" x2="88833" y2="98133"/>
                          <a14:backgroundMark x1="24333" y1="23200" x2="25500" y2="39733"/>
                          <a14:backgroundMark x1="25500" y1="28267" x2="19667" y2="50667"/>
                          <a14:backgroundMark x1="86000" y1="32533" x2="79833" y2="60000"/>
                        </a14:backgroundRemoval>
                      </a14:imgEffect>
                    </a14:imgLayer>
                  </a14:imgProps>
                </a:ext>
                <a:ext uri="{28A0092B-C50C-407E-A947-70E740481C1C}">
                  <a14:useLocalDpi xmlns:a14="http://schemas.microsoft.com/office/drawing/2010/main" val="0"/>
                </a:ext>
              </a:extLst>
            </a:blip>
            <a:srcRect l="9707" r="7517"/>
            <a:stretch/>
          </p:blipFill>
          <p:spPr>
            <a:xfrm>
              <a:off x="329457" y="5290490"/>
              <a:ext cx="1721223" cy="1299617"/>
            </a:xfrm>
            <a:prstGeom prst="rect">
              <a:avLst/>
            </a:prstGeom>
          </p:spPr>
        </p:pic>
        <p:pic>
          <p:nvPicPr>
            <p:cNvPr id="16" name="Picture 15">
              <a:extLst>
                <a:ext uri="{FF2B5EF4-FFF2-40B4-BE49-F238E27FC236}">
                  <a16:creationId xmlns:a16="http://schemas.microsoft.com/office/drawing/2014/main" id="{902F0C73-1708-4925-925C-5F3BAE888FBE}"/>
                </a:ext>
              </a:extLst>
            </p:cNvPr>
            <p:cNvPicPr>
              <a:picLocks noChangeAspect="1"/>
            </p:cNvPicPr>
            <p:nvPr/>
          </p:nvPicPr>
          <p:blipFill>
            <a:blip r:embed="rId10" cstate="hqprint">
              <a:extLst>
                <a:ext uri="{BEBA8EAE-BF5A-486C-A8C5-ECC9F3942E4B}">
                  <a14:imgProps xmlns:a14="http://schemas.microsoft.com/office/drawing/2010/main">
                    <a14:imgLayer r:embed="rId11">
                      <a14:imgEffect>
                        <a14:backgroundRemoval t="9889" b="97911" l="9875" r="89708">
                          <a14:foregroundMark x1="44924" y1="82312" x2="43533" y2="91086"/>
                          <a14:foregroundMark x1="38248" y1="84123" x2="38804" y2="91922"/>
                          <a14:foregroundMark x1="38804" y1="91922" x2="38804" y2="91922"/>
                          <a14:foregroundMark x1="37969" y1="88997" x2="40056" y2="97493"/>
                          <a14:foregroundMark x1="40056" y1="97493" x2="40056" y2="97493"/>
                          <a14:foregroundMark x1="38526" y1="87465" x2="40056" y2="96379"/>
                          <a14:foregroundMark x1="40056" y1="96379" x2="40195" y2="96379"/>
                          <a14:foregroundMark x1="41446" y1="97354" x2="44228" y2="97911"/>
                          <a14:foregroundMark x1="54937" y1="95265" x2="61335" y2="96518"/>
                          <a14:foregroundMark x1="61196" y1="89415" x2="62587" y2="94986"/>
                          <a14:foregroundMark x1="65647" y1="86630" x2="68846" y2="93593"/>
                          <a14:foregroundMark x1="68846" y1="93593" x2="69402" y2="94011"/>
                          <a14:foregroundMark x1="69680" y1="85655" x2="72740" y2="96240"/>
                          <a14:backgroundMark x1="75382" y1="67967" x2="85396" y2="70752"/>
                          <a14:backgroundMark x1="85396" y1="70752" x2="85814" y2="70752"/>
                          <a14:backgroundMark x1="68289" y1="65181" x2="68428" y2="66156"/>
                          <a14:backgroundMark x1="80389" y1="68663" x2="88873" y2="75070"/>
                          <a14:backgroundMark x1="83032" y1="72563" x2="85396" y2="76045"/>
                          <a14:backgroundMark x1="73296" y1="68524" x2="77191" y2="71031"/>
                        </a14:backgroundRemoval>
                      </a14:imgEffect>
                    </a14:imgLayer>
                  </a14:imgProps>
                </a:ext>
                <a:ext uri="{28A0092B-C50C-407E-A947-70E740481C1C}">
                  <a14:useLocalDpi xmlns:a14="http://schemas.microsoft.com/office/drawing/2010/main" val="0"/>
                </a:ext>
              </a:extLst>
            </a:blip>
            <a:stretch>
              <a:fillRect/>
            </a:stretch>
          </p:blipFill>
          <p:spPr>
            <a:xfrm>
              <a:off x="10670591" y="4856977"/>
              <a:ext cx="1721223" cy="1718829"/>
            </a:xfrm>
            <a:prstGeom prst="rect">
              <a:avLst/>
            </a:prstGeom>
          </p:spPr>
        </p:pic>
      </p:grpSp>
      <p:pic>
        <p:nvPicPr>
          <p:cNvPr id="17" name="Picture 16" descr="A picture containing vector graphics&#10;&#10;Description automatically generated">
            <a:extLst>
              <a:ext uri="{FF2B5EF4-FFF2-40B4-BE49-F238E27FC236}">
                <a16:creationId xmlns:a16="http://schemas.microsoft.com/office/drawing/2014/main" id="{6C690863-76B2-4274-B8C9-4315CB1B6F3D}"/>
              </a:ext>
            </a:extLst>
          </p:cNvPr>
          <p:cNvPicPr>
            <a:picLocks noChangeAspect="1"/>
          </p:cNvPicPr>
          <p:nvPr/>
        </p:nvPicPr>
        <p:blipFill rotWithShape="1">
          <a:blip r:embed="rId12">
            <a:extLst>
              <a:ext uri="{28A0092B-C50C-407E-A947-70E740481C1C}">
                <a14:useLocalDpi xmlns:a14="http://schemas.microsoft.com/office/drawing/2010/main" val="0"/>
              </a:ext>
            </a:extLst>
          </a:blip>
          <a:srcRect t="5281" b="24670"/>
          <a:stretch/>
        </p:blipFill>
        <p:spPr>
          <a:xfrm flipH="1">
            <a:off x="-859460" y="254524"/>
            <a:ext cx="866654" cy="731738"/>
          </a:xfrm>
          <a:prstGeom prst="rect">
            <a:avLst/>
          </a:prstGeom>
        </p:spPr>
      </p:pic>
      <p:pic>
        <p:nvPicPr>
          <p:cNvPr id="1028" name="Picture 4" descr="Earth tree Royalty Free Vector Image - VectorStock">
            <a:extLst>
              <a:ext uri="{FF2B5EF4-FFF2-40B4-BE49-F238E27FC236}">
                <a16:creationId xmlns:a16="http://schemas.microsoft.com/office/drawing/2014/main" id="{99360B3C-1095-3D46-9A8A-5CA3F3DB8EF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514" t="2696" r="6630" b="12036"/>
          <a:stretch/>
        </p:blipFill>
        <p:spPr bwMode="auto">
          <a:xfrm>
            <a:off x="3451142" y="277067"/>
            <a:ext cx="4515730" cy="488192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a:extLst>
              <a:ext uri="{FF2B5EF4-FFF2-40B4-BE49-F238E27FC236}">
                <a16:creationId xmlns:a16="http://schemas.microsoft.com/office/drawing/2014/main" id="{245E0081-4C70-3D49-9420-0A3D6F41D7A2}"/>
              </a:ext>
            </a:extLst>
          </p:cNvPr>
          <p:cNvSpPr/>
          <p:nvPr/>
        </p:nvSpPr>
        <p:spPr>
          <a:xfrm>
            <a:off x="339584" y="2212021"/>
            <a:ext cx="3247678" cy="2208949"/>
          </a:xfrm>
          <a:prstGeom prst="cloudCallout">
            <a:avLst>
              <a:gd name="adj1" fmla="val -29731"/>
              <a:gd name="adj2" fmla="val 70086"/>
            </a:avLst>
          </a:prstGeom>
          <a:ln w="19050">
            <a:prstDash val="lgDashDot"/>
          </a:ln>
        </p:spPr>
        <p:style>
          <a:lnRef idx="2">
            <a:schemeClr val="accent5"/>
          </a:lnRef>
          <a:fillRef idx="1">
            <a:schemeClr val="lt1"/>
          </a:fillRef>
          <a:effectRef idx="0">
            <a:schemeClr val="accent5"/>
          </a:effectRef>
          <a:fontRef idx="minor">
            <a:schemeClr val="dk1"/>
          </a:fontRef>
        </p:style>
        <p:txBody>
          <a:bodyPr rtlCol="0" anchor="ctr"/>
          <a:lstStyle/>
          <a:p>
            <a:pPr algn="ctr"/>
            <a:r>
              <a:rPr lang="en-VN" sz="2800" dirty="0">
                <a:latin typeface="Arial" panose="020B0604020202020204" pitchFamily="34" charset="0"/>
              </a:rPr>
              <a:t>Hãy vẽ cây hoà bình theo gợi ý sau nhé!</a:t>
            </a:r>
          </a:p>
        </p:txBody>
      </p:sp>
      <p:grpSp>
        <p:nvGrpSpPr>
          <p:cNvPr id="20" name="Group 19">
            <a:extLst>
              <a:ext uri="{FF2B5EF4-FFF2-40B4-BE49-F238E27FC236}">
                <a16:creationId xmlns:a16="http://schemas.microsoft.com/office/drawing/2014/main" id="{85809DC5-0C71-9F4C-BF24-90CAB4D7F031}"/>
              </a:ext>
            </a:extLst>
          </p:cNvPr>
          <p:cNvGrpSpPr/>
          <p:nvPr/>
        </p:nvGrpSpPr>
        <p:grpSpPr>
          <a:xfrm>
            <a:off x="8089793" y="631414"/>
            <a:ext cx="3952930" cy="1883781"/>
            <a:chOff x="8089793" y="631414"/>
            <a:chExt cx="3952930" cy="1883781"/>
          </a:xfrm>
          <a:solidFill>
            <a:schemeClr val="bg1">
              <a:alpha val="63922"/>
            </a:schemeClr>
          </a:solidFill>
        </p:grpSpPr>
        <p:sp>
          <p:nvSpPr>
            <p:cNvPr id="7" name="Rounded Rectangle 6">
              <a:extLst>
                <a:ext uri="{FF2B5EF4-FFF2-40B4-BE49-F238E27FC236}">
                  <a16:creationId xmlns:a16="http://schemas.microsoft.com/office/drawing/2014/main" id="{517036E2-D177-2943-869A-F8AB37A52A2F}"/>
                </a:ext>
              </a:extLst>
            </p:cNvPr>
            <p:cNvSpPr/>
            <p:nvPr/>
          </p:nvSpPr>
          <p:spPr>
            <a:xfrm>
              <a:off x="8144955" y="631414"/>
              <a:ext cx="3842606" cy="1883781"/>
            </a:xfrm>
            <a:prstGeom prst="round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just">
                <a:spcBef>
                  <a:spcPct val="0"/>
                </a:spcBef>
                <a:buFontTx/>
                <a:buNone/>
              </a:pPr>
              <a:endParaRPr lang="en-VN" sz="2400" dirty="0">
                <a:latin typeface="Arial" panose="020B0604020202020204" pitchFamily="34" charset="0"/>
              </a:endParaRPr>
            </a:p>
          </p:txBody>
        </p:sp>
        <p:sp>
          <p:nvSpPr>
            <p:cNvPr id="21" name="TextBox 20">
              <a:extLst>
                <a:ext uri="{FF2B5EF4-FFF2-40B4-BE49-F238E27FC236}">
                  <a16:creationId xmlns:a16="http://schemas.microsoft.com/office/drawing/2014/main" id="{69723D3A-6BCD-D04E-9E4A-3509B21B5871}"/>
                </a:ext>
              </a:extLst>
            </p:cNvPr>
            <p:cNvSpPr txBox="1"/>
            <p:nvPr/>
          </p:nvSpPr>
          <p:spPr>
            <a:xfrm>
              <a:off x="8089793" y="880806"/>
              <a:ext cx="3952930" cy="1384995"/>
            </a:xfrm>
            <a:prstGeom prst="rect">
              <a:avLst/>
            </a:prstGeom>
            <a:grpFill/>
          </p:spPr>
          <p:txBody>
            <a:bodyPr wrap="square">
              <a:spAutoFit/>
            </a:bodyPr>
            <a:lstStyle/>
            <a:p>
              <a:pPr algn="ctr">
                <a:spcBef>
                  <a:spcPct val="0"/>
                </a:spcBef>
                <a:buFontTx/>
                <a:buChar char="-"/>
              </a:pPr>
              <a:r>
                <a:rPr lang="en-US" altLang="en-US" sz="2800" dirty="0">
                  <a:solidFill>
                    <a:srgbClr val="FF0066"/>
                  </a:solidFill>
                  <a:latin typeface="Arial" panose="020B0604020202020204" pitchFamily="34" charset="0"/>
                </a:rPr>
                <a:t> </a:t>
              </a:r>
              <a:r>
                <a:rPr lang="en-US" altLang="en-US" sz="2800" u="sng" dirty="0" err="1">
                  <a:solidFill>
                    <a:srgbClr val="FF0066"/>
                  </a:solidFill>
                  <a:latin typeface="Arial" panose="020B0604020202020204" pitchFamily="34" charset="0"/>
                </a:rPr>
                <a:t>Hoa</a:t>
              </a:r>
              <a:r>
                <a:rPr lang="en-US" altLang="en-US" sz="2800" u="sng" dirty="0">
                  <a:solidFill>
                    <a:srgbClr val="FF0066"/>
                  </a:solidFill>
                  <a:latin typeface="Arial" panose="020B0604020202020204" pitchFamily="34" charset="0"/>
                </a:rPr>
                <a:t>, </a:t>
              </a:r>
              <a:r>
                <a:rPr lang="en-US" altLang="en-US" sz="2800" u="sng" dirty="0" err="1">
                  <a:solidFill>
                    <a:srgbClr val="FF0066"/>
                  </a:solidFill>
                  <a:latin typeface="Arial" panose="020B0604020202020204" pitchFamily="34" charset="0"/>
                </a:rPr>
                <a:t>quả</a:t>
              </a:r>
              <a:r>
                <a:rPr lang="en-US" altLang="en-US" sz="2800" u="sng" dirty="0">
                  <a:solidFill>
                    <a:srgbClr val="FF0066"/>
                  </a:solidFill>
                  <a:latin typeface="Arial" panose="020B0604020202020204" pitchFamily="34" charset="0"/>
                </a:rPr>
                <a:t>, </a:t>
              </a:r>
              <a:r>
                <a:rPr lang="en-US" altLang="en-US" sz="2800" u="sng" dirty="0" err="1">
                  <a:solidFill>
                    <a:srgbClr val="FF0066"/>
                  </a:solidFill>
                  <a:latin typeface="Arial" panose="020B0604020202020204" pitchFamily="34" charset="0"/>
                </a:rPr>
                <a:t>lá</a:t>
              </a:r>
              <a:r>
                <a:rPr lang="en-US" altLang="en-US" sz="2800" u="sng" dirty="0">
                  <a:solidFill>
                    <a:srgbClr val="FF0066"/>
                  </a:solidFill>
                  <a:latin typeface="Arial" panose="020B0604020202020204" pitchFamily="34" charset="0"/>
                </a:rPr>
                <a:t> </a:t>
              </a:r>
              <a:r>
                <a:rPr lang="en-US" altLang="en-US" sz="2800" u="sng" dirty="0" err="1">
                  <a:solidFill>
                    <a:srgbClr val="FF0066"/>
                  </a:solidFill>
                  <a:latin typeface="Arial" panose="020B0604020202020204" pitchFamily="34" charset="0"/>
                </a:rPr>
                <a:t>cây</a:t>
              </a:r>
              <a:r>
                <a:rPr lang="en-US" altLang="en-US" sz="2800" dirty="0">
                  <a:solidFill>
                    <a:srgbClr val="FF0066"/>
                  </a:solidFill>
                  <a:latin typeface="Arial" panose="020B0604020202020204" pitchFamily="34" charset="0"/>
                </a:rPr>
                <a:t>:</a:t>
              </a:r>
              <a:r>
                <a:rPr lang="en-US" altLang="en-US" sz="2800" dirty="0">
                  <a:latin typeface="Arial" panose="020B0604020202020204" pitchFamily="34" charset="0"/>
                </a:rPr>
                <a:t> </a:t>
              </a:r>
              <a:r>
                <a:rPr lang="en-US" altLang="en-US" sz="2800" dirty="0" err="1">
                  <a:latin typeface="Arial" panose="020B0604020202020204" pitchFamily="34" charset="0"/>
                </a:rPr>
                <a:t>những</a:t>
              </a:r>
              <a:r>
                <a:rPr lang="en-US" altLang="en-US" sz="2800" dirty="0">
                  <a:latin typeface="Arial" panose="020B0604020202020204" pitchFamily="34" charset="0"/>
                </a:rPr>
                <a:t> </a:t>
              </a:r>
              <a:r>
                <a:rPr lang="en-US" altLang="en-US" sz="2800" dirty="0" err="1">
                  <a:latin typeface="Arial" panose="020B0604020202020204" pitchFamily="34" charset="0"/>
                </a:rPr>
                <a:t>điều</a:t>
              </a:r>
              <a:r>
                <a:rPr lang="en-US" altLang="en-US" sz="2800" dirty="0">
                  <a:latin typeface="Arial" panose="020B0604020202020204" pitchFamily="34" charset="0"/>
                </a:rPr>
                <a:t> </a:t>
              </a:r>
              <a:r>
                <a:rPr lang="en-US" altLang="en-US" sz="2800" dirty="0" err="1">
                  <a:latin typeface="Arial" panose="020B0604020202020204" pitchFamily="34" charset="0"/>
                </a:rPr>
                <a:t>tốt</a:t>
              </a:r>
              <a:r>
                <a:rPr lang="en-US" altLang="en-US" sz="2800" dirty="0">
                  <a:latin typeface="Arial" panose="020B0604020202020204" pitchFamily="34" charset="0"/>
                </a:rPr>
                <a:t> </a:t>
              </a:r>
              <a:r>
                <a:rPr lang="en-US" altLang="en-US" sz="2800" dirty="0" err="1">
                  <a:latin typeface="Arial" panose="020B0604020202020204" pitchFamily="34" charset="0"/>
                </a:rPr>
                <a:t>đẹp</a:t>
              </a:r>
              <a:r>
                <a:rPr lang="en-US" altLang="en-US" sz="2800" dirty="0">
                  <a:latin typeface="Arial" panose="020B0604020202020204" pitchFamily="34" charset="0"/>
                </a:rPr>
                <a:t> </a:t>
              </a:r>
              <a:r>
                <a:rPr lang="en-US" altLang="en-US" sz="2800" dirty="0" err="1">
                  <a:latin typeface="Arial" panose="020B0604020202020204" pitchFamily="34" charset="0"/>
                </a:rPr>
                <a:t>mà</a:t>
              </a:r>
              <a:r>
                <a:rPr lang="en-US" altLang="en-US" sz="2800" dirty="0">
                  <a:latin typeface="Arial" panose="020B0604020202020204" pitchFamily="34" charset="0"/>
                </a:rPr>
                <a:t> </a:t>
              </a:r>
              <a:r>
                <a:rPr lang="en-US" altLang="en-US" sz="2800" dirty="0" err="1">
                  <a:latin typeface="Arial" panose="020B0604020202020204" pitchFamily="34" charset="0"/>
                </a:rPr>
                <a:t>hòa</a:t>
              </a:r>
              <a:r>
                <a:rPr lang="en-US" altLang="en-US" sz="2800" dirty="0">
                  <a:latin typeface="Arial" panose="020B0604020202020204" pitchFamily="34" charset="0"/>
                </a:rPr>
                <a:t> </a:t>
              </a:r>
              <a:r>
                <a:rPr lang="en-US" altLang="en-US" sz="2800" dirty="0" err="1">
                  <a:latin typeface="Arial" panose="020B0604020202020204" pitchFamily="34" charset="0"/>
                </a:rPr>
                <a:t>bình</a:t>
              </a:r>
              <a:r>
                <a:rPr lang="en-US" altLang="en-US" sz="2800" dirty="0">
                  <a:latin typeface="Arial" panose="020B0604020202020204" pitchFamily="34" charset="0"/>
                </a:rPr>
                <a:t> </a:t>
              </a:r>
              <a:r>
                <a:rPr lang="en-US" altLang="en-US" sz="2800" dirty="0" err="1">
                  <a:latin typeface="Arial" panose="020B0604020202020204" pitchFamily="34" charset="0"/>
                </a:rPr>
                <a:t>đã</a:t>
              </a:r>
              <a:r>
                <a:rPr lang="en-US" altLang="en-US" sz="2800" dirty="0">
                  <a:latin typeface="Arial" panose="020B0604020202020204" pitchFamily="34" charset="0"/>
                </a:rPr>
                <a:t> </a:t>
              </a:r>
              <a:r>
                <a:rPr lang="en-US" altLang="en-US" sz="2800" dirty="0" err="1">
                  <a:latin typeface="Arial" panose="020B0604020202020204" pitchFamily="34" charset="0"/>
                </a:rPr>
                <a:t>mang</a:t>
              </a:r>
              <a:r>
                <a:rPr lang="en-US" altLang="en-US" sz="2800" dirty="0">
                  <a:latin typeface="Arial" panose="020B0604020202020204" pitchFamily="34" charset="0"/>
                </a:rPr>
                <a:t> </a:t>
              </a:r>
              <a:r>
                <a:rPr lang="en-US" altLang="en-US" sz="2800" dirty="0" err="1">
                  <a:latin typeface="Arial" panose="020B0604020202020204" pitchFamily="34" charset="0"/>
                </a:rPr>
                <a:t>lại</a:t>
              </a:r>
              <a:r>
                <a:rPr lang="en-US" altLang="en-US" sz="2800" dirty="0">
                  <a:latin typeface="Arial" panose="020B0604020202020204" pitchFamily="34" charset="0"/>
                </a:rPr>
                <a:t>.</a:t>
              </a:r>
            </a:p>
          </p:txBody>
        </p:sp>
      </p:grpSp>
      <p:grpSp>
        <p:nvGrpSpPr>
          <p:cNvPr id="22" name="Group 21">
            <a:extLst>
              <a:ext uri="{FF2B5EF4-FFF2-40B4-BE49-F238E27FC236}">
                <a16:creationId xmlns:a16="http://schemas.microsoft.com/office/drawing/2014/main" id="{56E7F20F-6856-E740-87D0-E7D6F2541BAD}"/>
              </a:ext>
            </a:extLst>
          </p:cNvPr>
          <p:cNvGrpSpPr/>
          <p:nvPr/>
        </p:nvGrpSpPr>
        <p:grpSpPr>
          <a:xfrm>
            <a:off x="1594624" y="5264854"/>
            <a:ext cx="9389327" cy="1697622"/>
            <a:chOff x="2568686" y="5060348"/>
            <a:chExt cx="7827354" cy="1697622"/>
          </a:xfrm>
        </p:grpSpPr>
        <p:sp>
          <p:nvSpPr>
            <p:cNvPr id="23" name="Rounded Rectangle 22">
              <a:extLst>
                <a:ext uri="{FF2B5EF4-FFF2-40B4-BE49-F238E27FC236}">
                  <a16:creationId xmlns:a16="http://schemas.microsoft.com/office/drawing/2014/main" id="{CE63D4C0-247B-5145-BFC3-B77AC330DA63}"/>
                </a:ext>
              </a:extLst>
            </p:cNvPr>
            <p:cNvSpPr/>
            <p:nvPr/>
          </p:nvSpPr>
          <p:spPr>
            <a:xfrm>
              <a:off x="2568686" y="5060348"/>
              <a:ext cx="7827354" cy="16976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spcBef>
                  <a:spcPct val="0"/>
                </a:spcBef>
                <a:buFontTx/>
                <a:buNone/>
              </a:pPr>
              <a:endParaRPr lang="en-VN" sz="2400" dirty="0">
                <a:latin typeface="Arial" panose="020B0604020202020204" pitchFamily="34" charset="0"/>
              </a:endParaRPr>
            </a:p>
          </p:txBody>
        </p:sp>
        <p:sp>
          <p:nvSpPr>
            <p:cNvPr id="24" name="TextBox 23">
              <a:extLst>
                <a:ext uri="{FF2B5EF4-FFF2-40B4-BE49-F238E27FC236}">
                  <a16:creationId xmlns:a16="http://schemas.microsoft.com/office/drawing/2014/main" id="{CD9DA592-6F46-734A-BB2F-6A330BC4AFFD}"/>
                </a:ext>
              </a:extLst>
            </p:cNvPr>
            <p:cNvSpPr txBox="1"/>
            <p:nvPr/>
          </p:nvSpPr>
          <p:spPr>
            <a:xfrm>
              <a:off x="2568686" y="5195938"/>
              <a:ext cx="7827354" cy="1384995"/>
            </a:xfrm>
            <a:prstGeom prst="rect">
              <a:avLst/>
            </a:prstGeom>
            <a:noFill/>
          </p:spPr>
          <p:txBody>
            <a:bodyPr wrap="square">
              <a:spAutoFit/>
            </a:bodyPr>
            <a:lstStyle/>
            <a:p>
              <a:pPr algn="just">
                <a:spcBef>
                  <a:spcPct val="0"/>
                </a:spcBef>
                <a:buFontTx/>
                <a:buNone/>
              </a:pPr>
              <a:r>
                <a:rPr lang="en-US" altLang="en-US" sz="2800" dirty="0">
                  <a:latin typeface="Arial" panose="020B0604020202020204" pitchFamily="34" charset="0"/>
                </a:rPr>
                <a:t> - </a:t>
              </a:r>
              <a:r>
                <a:rPr lang="en-US" altLang="en-US" sz="2800" u="sng" dirty="0" err="1">
                  <a:solidFill>
                    <a:srgbClr val="800000"/>
                  </a:solidFill>
                  <a:latin typeface="Arial" panose="020B0604020202020204" pitchFamily="34" charset="0"/>
                </a:rPr>
                <a:t>Rễ</a:t>
              </a:r>
              <a:r>
                <a:rPr lang="en-US" altLang="en-US" sz="2800" u="sng" dirty="0">
                  <a:solidFill>
                    <a:srgbClr val="800000"/>
                  </a:solidFill>
                  <a:latin typeface="Arial" panose="020B0604020202020204" pitchFamily="34" charset="0"/>
                </a:rPr>
                <a:t> </a:t>
              </a:r>
              <a:r>
                <a:rPr lang="en-US" altLang="en-US" sz="2800" u="sng" dirty="0" err="1">
                  <a:solidFill>
                    <a:srgbClr val="800000"/>
                  </a:solidFill>
                  <a:latin typeface="Arial" panose="020B0604020202020204" pitchFamily="34" charset="0"/>
                </a:rPr>
                <a:t>cây</a:t>
              </a:r>
              <a:r>
                <a:rPr lang="en-US" altLang="en-US" sz="2800" dirty="0">
                  <a:solidFill>
                    <a:srgbClr val="800000"/>
                  </a:solidFill>
                  <a:latin typeface="Arial" panose="020B0604020202020204" pitchFamily="34" charset="0"/>
                </a:rPr>
                <a:t>:</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là</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các</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hoạt</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động</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bảo</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vệ</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hòa</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bình</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chống</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chiến</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tranh</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là</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các</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việc</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làm</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các</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ứng</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xử</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thể</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hiện</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tình</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yêu</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hòa</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bình</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trong</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sinh</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hoạt</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hàng</a:t>
              </a:r>
              <a:r>
                <a:rPr lang="en-US" altLang="en-US" sz="2800" dirty="0">
                  <a:solidFill>
                    <a:srgbClr val="008000"/>
                  </a:solidFill>
                  <a:latin typeface="Arial" panose="020B0604020202020204" pitchFamily="34" charset="0"/>
                </a:rPr>
                <a:t> </a:t>
              </a:r>
              <a:r>
                <a:rPr lang="en-US" altLang="en-US" sz="2800" dirty="0" err="1">
                  <a:solidFill>
                    <a:srgbClr val="008000"/>
                  </a:solidFill>
                  <a:latin typeface="Arial" panose="020B0604020202020204" pitchFamily="34" charset="0"/>
                </a:rPr>
                <a:t>ngày</a:t>
              </a:r>
              <a:r>
                <a:rPr lang="en-US" altLang="en-US" sz="2800" dirty="0">
                  <a:solidFill>
                    <a:srgbClr val="008000"/>
                  </a:solidFill>
                  <a:latin typeface="Arial" panose="020B0604020202020204" pitchFamily="34" charset="0"/>
                </a:rPr>
                <a:t>.</a:t>
              </a:r>
              <a:endParaRPr lang="en-VN" sz="2800" dirty="0">
                <a:latin typeface="Arial" panose="020B0604020202020204" pitchFamily="34" charset="0"/>
              </a:endParaRPr>
            </a:p>
          </p:txBody>
        </p:sp>
      </p:grpSp>
    </p:spTree>
    <p:extLst>
      <p:ext uri="{BB962C8B-B14F-4D97-AF65-F5344CB8AC3E}">
        <p14:creationId xmlns:p14="http://schemas.microsoft.com/office/powerpoint/2010/main" val="2741293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ABEC4-244F-4E5E-9655-3CED3251F444}"/>
              </a:ext>
            </a:extLst>
          </p:cNvPr>
          <p:cNvSpPr/>
          <p:nvPr/>
        </p:nvSpPr>
        <p:spPr>
          <a:xfrm>
            <a:off x="-21834" y="-15705"/>
            <a:ext cx="12213834" cy="6873705"/>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3" name="Picture 2" descr="A picture containing text, queen, vector graphics&#10;&#10;Description automatically generated">
            <a:extLst>
              <a:ext uri="{FF2B5EF4-FFF2-40B4-BE49-F238E27FC236}">
                <a16:creationId xmlns:a16="http://schemas.microsoft.com/office/drawing/2014/main" id="{902CC66B-B162-40F2-9518-3FBCBA6D6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89652">
            <a:off x="-478246" y="1173806"/>
            <a:ext cx="5275638" cy="4130924"/>
          </a:xfrm>
          <a:prstGeom prst="rect">
            <a:avLst/>
          </a:prstGeom>
        </p:spPr>
      </p:pic>
      <p:sp>
        <p:nvSpPr>
          <p:cNvPr id="6" name="Rectangle 5">
            <a:extLst>
              <a:ext uri="{FF2B5EF4-FFF2-40B4-BE49-F238E27FC236}">
                <a16:creationId xmlns:a16="http://schemas.microsoft.com/office/drawing/2014/main" id="{BAD9FE01-0D84-4921-BD12-F02F2A812B12}"/>
              </a:ext>
            </a:extLst>
          </p:cNvPr>
          <p:cNvSpPr/>
          <p:nvPr/>
        </p:nvSpPr>
        <p:spPr>
          <a:xfrm>
            <a:off x="-10917" y="508621"/>
            <a:ext cx="12213834" cy="192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AB997325-62FA-4A63-A7F6-82D945882E63}"/>
              </a:ext>
            </a:extLst>
          </p:cNvPr>
          <p:cNvGrpSpPr/>
          <p:nvPr/>
        </p:nvGrpSpPr>
        <p:grpSpPr>
          <a:xfrm>
            <a:off x="4798057" y="935436"/>
            <a:ext cx="7172605" cy="5983614"/>
            <a:chOff x="4798057" y="935436"/>
            <a:chExt cx="7172605" cy="5983614"/>
          </a:xfrm>
        </p:grpSpPr>
        <p:grpSp>
          <p:nvGrpSpPr>
            <p:cNvPr id="23" name="Group 22">
              <a:extLst>
                <a:ext uri="{FF2B5EF4-FFF2-40B4-BE49-F238E27FC236}">
                  <a16:creationId xmlns:a16="http://schemas.microsoft.com/office/drawing/2014/main" id="{81B27037-145D-4713-AED1-7EE08684AADC}"/>
                </a:ext>
              </a:extLst>
            </p:cNvPr>
            <p:cNvGrpSpPr/>
            <p:nvPr/>
          </p:nvGrpSpPr>
          <p:grpSpPr>
            <a:xfrm>
              <a:off x="4798057" y="935436"/>
              <a:ext cx="7172605" cy="5983614"/>
              <a:chOff x="5251590" y="1051051"/>
              <a:chExt cx="6850999" cy="5983614"/>
            </a:xfrm>
          </p:grpSpPr>
          <p:grpSp>
            <p:nvGrpSpPr>
              <p:cNvPr id="15" name="Group 14">
                <a:extLst>
                  <a:ext uri="{FF2B5EF4-FFF2-40B4-BE49-F238E27FC236}">
                    <a16:creationId xmlns:a16="http://schemas.microsoft.com/office/drawing/2014/main" id="{57B3B64D-4B6F-481E-AC17-3B6ACBEA112B}"/>
                  </a:ext>
                </a:extLst>
              </p:cNvPr>
              <p:cNvGrpSpPr/>
              <p:nvPr/>
            </p:nvGrpSpPr>
            <p:grpSpPr>
              <a:xfrm>
                <a:off x="5251590" y="1051051"/>
                <a:ext cx="6850999" cy="5983614"/>
                <a:chOff x="5190343" y="874386"/>
                <a:chExt cx="6850999" cy="5983614"/>
              </a:xfrm>
            </p:grpSpPr>
            <p:pic>
              <p:nvPicPr>
                <p:cNvPr id="9" name="Picture 8" descr="A picture containing text, clipart&#10;&#10;Description automatically generated">
                  <a:extLst>
                    <a:ext uri="{FF2B5EF4-FFF2-40B4-BE49-F238E27FC236}">
                      <a16:creationId xmlns:a16="http://schemas.microsoft.com/office/drawing/2014/main" id="{79C12753-E5B7-4AC3-AA9B-2AFE406637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5490" b="99265" l="10000" r="90000">
                              <a14:foregroundMark x1="34688" y1="96446" x2="34688" y2="96446"/>
                              <a14:foregroundMark x1="68438" y1="93995" x2="69688" y2="94853"/>
                              <a14:foregroundMark x1="70156" y1="94485" x2="70156" y2="94485"/>
                              <a14:foregroundMark x1="73906" y1="90441" x2="73750" y2="90196"/>
                              <a14:foregroundMark x1="71563" y1="85417" x2="72188" y2="87132"/>
                              <a14:foregroundMark x1="73594" y1="90809" x2="73438" y2="91912"/>
                              <a14:foregroundMark x1="73594" y1="92034" x2="72500" y2="93750"/>
                              <a14:foregroundMark x1="73750" y1="93382" x2="73281" y2="93995"/>
                              <a14:foregroundMark x1="73438" y1="94363" x2="73438" y2="94363"/>
                              <a14:foregroundMark x1="71563" y1="95098" x2="71563" y2="95098"/>
                              <a14:foregroundMark x1="25938" y1="93260" x2="25313" y2="91176"/>
                              <a14:foregroundMark x1="26094" y1="90441" x2="28125" y2="88480"/>
                              <a14:foregroundMark x1="27500" y1="87377" x2="28125" y2="87010"/>
                              <a14:foregroundMark x1="27969" y1="86029" x2="28750" y2="85907"/>
                              <a14:foregroundMark x1="29688" y1="83824" x2="31250" y2="83211"/>
                              <a14:foregroundMark x1="30156" y1="83456" x2="32031" y2="81618"/>
                              <a14:foregroundMark x1="33750" y1="80882" x2="37031" y2="79534"/>
                              <a14:foregroundMark x1="35000" y1="79167" x2="40000" y2="78799"/>
                              <a14:foregroundMark x1="39219" y1="77819" x2="42188" y2="77206"/>
                              <a14:foregroundMark x1="42813" y1="76838" x2="44844" y2="76838"/>
                              <a14:foregroundMark x1="45781" y1="75980" x2="45781" y2="75980"/>
                              <a14:foregroundMark x1="54063" y1="75735" x2="54063" y2="75735"/>
                              <a14:foregroundMark x1="56875" y1="77083" x2="58125" y2="77574"/>
                              <a14:foregroundMark x1="56563" y1="77083" x2="57813" y2="77328"/>
                              <a14:foregroundMark x1="58125" y1="77328" x2="58906" y2="77574"/>
                              <a14:foregroundMark x1="59375" y1="77574" x2="60156" y2="77819"/>
                              <a14:foregroundMark x1="60156" y1="77574" x2="61406" y2="78064"/>
                              <a14:foregroundMark x1="62031" y1="78186" x2="63438" y2="78922"/>
                              <a14:foregroundMark x1="63281" y1="78799" x2="64531" y2="79412"/>
                              <a14:foregroundMark x1="65000" y1="79657" x2="65938" y2="80392"/>
                              <a14:foregroundMark x1="67031" y1="95343" x2="65625" y2="96446"/>
                              <a14:foregroundMark x1="28906" y1="84436" x2="28906" y2="84436"/>
                              <a14:foregroundMark x1="28906" y1="84559" x2="26875" y2="90564"/>
                              <a14:foregroundMark x1="26563" y1="89216" x2="27031" y2="88235"/>
                              <a14:foregroundMark x1="27344" y1="87990" x2="27656" y2="86642"/>
                              <a14:foregroundMark x1="32031" y1="81005" x2="33750" y2="79902"/>
                              <a14:foregroundMark x1="35469" y1="79289" x2="37969" y2="78309"/>
                              <a14:foregroundMark x1="37813" y1="78309" x2="40156" y2="77696"/>
                              <a14:foregroundMark x1="54531" y1="76716" x2="56875" y2="76961"/>
                              <a14:foregroundMark x1="57813" y1="77083" x2="59375" y2="77451"/>
                              <a14:foregroundMark x1="61094" y1="78186" x2="63906" y2="79412"/>
                              <a14:foregroundMark x1="64531" y1="79289" x2="65781" y2="80147"/>
                              <a14:foregroundMark x1="65938" y1="80882" x2="66406" y2="81250"/>
                              <a14:foregroundMark x1="66406" y1="80270" x2="67188" y2="81005"/>
                              <a14:foregroundMark x1="66250" y1="80515" x2="68750" y2="82843"/>
                              <a14:foregroundMark x1="69063" y1="82353" x2="69844" y2="83211"/>
                              <a14:foregroundMark x1="68594" y1="81985" x2="69531" y2="82843"/>
                              <a14:foregroundMark x1="67656" y1="81005" x2="69219" y2="82108"/>
                              <a14:foregroundMark x1="70000" y1="83701" x2="71250" y2="85049"/>
                              <a14:foregroundMark x1="71719" y1="86520" x2="72656" y2="88235"/>
                              <a14:foregroundMark x1="72656" y1="87868" x2="73281" y2="89216"/>
                              <a14:foregroundMark x1="71250" y1="95343" x2="68125" y2="96569"/>
                              <a14:foregroundMark x1="67344" y1="96936" x2="68906" y2="96569"/>
                              <a14:foregroundMark x1="70156" y1="96201" x2="71406" y2="95711"/>
                              <a14:foregroundMark x1="71719" y1="95466" x2="72500" y2="94975"/>
                              <a14:foregroundMark x1="62500" y1="97672" x2="60313" y2="97917"/>
                              <a14:foregroundMark x1="62969" y1="97426" x2="65469" y2="97426"/>
                              <a14:foregroundMark x1="65313" y1="97426" x2="66563" y2="96936"/>
                              <a14:foregroundMark x1="52969" y1="98284" x2="48438" y2="98162"/>
                              <a14:foregroundMark x1="46719" y1="98039" x2="41406" y2="97549"/>
                              <a14:foregroundMark x1="37500" y1="97549" x2="36094" y2="97426"/>
                              <a14:foregroundMark x1="35781" y1="97426" x2="41719" y2="98039"/>
                              <a14:foregroundMark x1="43281" y1="98039" x2="45938" y2="98284"/>
                              <a14:foregroundMark x1="35156" y1="97426" x2="37656" y2="97917"/>
                              <a14:foregroundMark x1="34844" y1="97549" x2="31406" y2="96936"/>
                              <a14:foregroundMark x1="30781" y1="96691" x2="28438" y2="95833"/>
                              <a14:foregroundMark x1="26875" y1="95098" x2="25938" y2="94118"/>
                              <a14:foregroundMark x1="25938" y1="94240" x2="27969" y2="95221"/>
                              <a14:foregroundMark x1="56563" y1="98162" x2="58125" y2="98039"/>
                              <a14:foregroundMark x1="58906" y1="98039" x2="60000" y2="98039"/>
                              <a14:foregroundMark x1="54531" y1="98284" x2="56563" y2="98162"/>
                              <a14:foregroundMark x1="39063" y1="98039" x2="39063" y2="98039"/>
                              <a14:foregroundMark x1="38594" y1="98039" x2="38750" y2="98162"/>
                              <a14:foregroundMark x1="40781" y1="98162" x2="41094" y2="98162"/>
                              <a14:foregroundMark x1="74688" y1="91544" x2="74688" y2="91544"/>
                              <a14:foregroundMark x1="74219" y1="92892" x2="74219" y2="92892"/>
                              <a14:foregroundMark x1="47344" y1="98407" x2="47344" y2="98407"/>
                              <a14:backgroundMark x1="57471" y1="98897" x2="58210" y2="98897"/>
                              <a14:backgroundMark x1="57190" y1="99265" x2="57656" y2="99265"/>
                              <a14:backgroundMark x1="48594" y1="76593" x2="49063" y2="78186"/>
                              <a14:backgroundMark x1="48125" y1="76348" x2="49219" y2="78922"/>
                              <a14:backgroundMark x1="48438" y1="78186" x2="48594" y2="78676"/>
                              <a14:backgroundMark x1="48750" y1="79412" x2="48906" y2="79534"/>
                              <a14:backgroundMark x1="49063" y1="79534" x2="50313" y2="79902"/>
                              <a14:backgroundMark x1="49375" y1="79167" x2="49844" y2="79412"/>
                              <a14:backgroundMark x1="48906" y1="78922" x2="49375" y2="79167"/>
                              <a14:backgroundMark x1="48438" y1="78799" x2="48438" y2="78799"/>
                              <a14:backgroundMark x1="47500" y1="75735" x2="47813" y2="75735"/>
                              <a14:backgroundMark x1="47813" y1="75490" x2="48750" y2="75613"/>
                            </a14:backgroundRemoval>
                          </a14:imgEffect>
                        </a14:imgLayer>
                      </a14:imgProps>
                    </a:ext>
                    <a:ext uri="{28A0092B-C50C-407E-A947-70E740481C1C}">
                      <a14:useLocalDpi xmlns:a14="http://schemas.microsoft.com/office/drawing/2010/main" val="0"/>
                    </a:ext>
                  </a:extLst>
                </a:blip>
                <a:srcRect l="22550" t="75153" r="22173"/>
                <a:stretch/>
              </p:blipFill>
              <p:spPr>
                <a:xfrm>
                  <a:off x="7139338" y="5154033"/>
                  <a:ext cx="2973277" cy="1703967"/>
                </a:xfrm>
                <a:prstGeom prst="rect">
                  <a:avLst/>
                </a:prstGeom>
              </p:spPr>
            </p:pic>
            <p:sp>
              <p:nvSpPr>
                <p:cNvPr id="10" name="Rectangle: Rounded Corners 9">
                  <a:extLst>
                    <a:ext uri="{FF2B5EF4-FFF2-40B4-BE49-F238E27FC236}">
                      <a16:creationId xmlns:a16="http://schemas.microsoft.com/office/drawing/2014/main" id="{BD2BD910-5DE9-4093-9E14-7A47E780EBEF}"/>
                    </a:ext>
                  </a:extLst>
                </p:cNvPr>
                <p:cNvSpPr/>
                <p:nvPr/>
              </p:nvSpPr>
              <p:spPr>
                <a:xfrm>
                  <a:off x="5190343" y="874386"/>
                  <a:ext cx="6850999" cy="4090596"/>
                </a:xfrm>
                <a:prstGeom prst="roundRect">
                  <a:avLst>
                    <a:gd name="adj" fmla="val 4000"/>
                  </a:avLst>
                </a:prstGeom>
                <a:solidFill>
                  <a:srgbClr val="CF93B5"/>
                </a:solid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49A13A29-B150-45FA-A51D-D7B49612EC41}"/>
                    </a:ext>
                  </a:extLst>
                </p:cNvPr>
                <p:cNvSpPr/>
                <p:nvPr/>
              </p:nvSpPr>
              <p:spPr>
                <a:xfrm>
                  <a:off x="5582244" y="1119864"/>
                  <a:ext cx="6067196" cy="3599637"/>
                </a:xfrm>
                <a:prstGeom prst="roundRect">
                  <a:avLst>
                    <a:gd name="adj" fmla="val 0"/>
                  </a:avLst>
                </a:prstGeom>
                <a:solidFill>
                  <a:srgbClr val="C8C9DE"/>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14" name="Rectangle: Top Corners Rounded 13">
                  <a:extLst>
                    <a:ext uri="{FF2B5EF4-FFF2-40B4-BE49-F238E27FC236}">
                      <a16:creationId xmlns:a16="http://schemas.microsoft.com/office/drawing/2014/main" id="{298A76CF-242F-4420-A719-EECBC4B2D260}"/>
                    </a:ext>
                  </a:extLst>
                </p:cNvPr>
                <p:cNvSpPr/>
                <p:nvPr/>
              </p:nvSpPr>
              <p:spPr>
                <a:xfrm rot="10800000">
                  <a:off x="8380462" y="4964978"/>
                  <a:ext cx="477196" cy="549748"/>
                </a:xfrm>
                <a:prstGeom prst="round2SameRect">
                  <a:avLst>
                    <a:gd name="adj1" fmla="val 43333"/>
                    <a:gd name="adj2" fmla="val 0"/>
                  </a:avLst>
                </a:prstGeom>
                <a:solidFill>
                  <a:srgbClr val="2E71A5"/>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sp>
            <p:nvSpPr>
              <p:cNvPr id="19" name="Rectangle: Rounded Corners 18">
                <a:extLst>
                  <a:ext uri="{FF2B5EF4-FFF2-40B4-BE49-F238E27FC236}">
                    <a16:creationId xmlns:a16="http://schemas.microsoft.com/office/drawing/2014/main" id="{16022B67-7569-4CBD-A060-77462D3616AE}"/>
                  </a:ext>
                </a:extLst>
              </p:cNvPr>
              <p:cNvSpPr/>
              <p:nvPr/>
            </p:nvSpPr>
            <p:spPr>
              <a:xfrm rot="21421545">
                <a:off x="5856173" y="1849964"/>
                <a:ext cx="401288" cy="2808075"/>
              </a:xfrm>
              <a:custGeom>
                <a:avLst/>
                <a:gdLst>
                  <a:gd name="connsiteX0" fmla="*/ 0 w 297390"/>
                  <a:gd name="connsiteY0" fmla="*/ 49566 h 2261420"/>
                  <a:gd name="connsiteX1" fmla="*/ 49566 w 297390"/>
                  <a:gd name="connsiteY1" fmla="*/ 0 h 2261420"/>
                  <a:gd name="connsiteX2" fmla="*/ 247824 w 297390"/>
                  <a:gd name="connsiteY2" fmla="*/ 0 h 2261420"/>
                  <a:gd name="connsiteX3" fmla="*/ 297390 w 297390"/>
                  <a:gd name="connsiteY3" fmla="*/ 49566 h 2261420"/>
                  <a:gd name="connsiteX4" fmla="*/ 297390 w 297390"/>
                  <a:gd name="connsiteY4" fmla="*/ 2211854 h 2261420"/>
                  <a:gd name="connsiteX5" fmla="*/ 247824 w 297390"/>
                  <a:gd name="connsiteY5" fmla="*/ 2261420 h 2261420"/>
                  <a:gd name="connsiteX6" fmla="*/ 49566 w 297390"/>
                  <a:gd name="connsiteY6" fmla="*/ 2261420 h 2261420"/>
                  <a:gd name="connsiteX7" fmla="*/ 0 w 297390"/>
                  <a:gd name="connsiteY7" fmla="*/ 2211854 h 2261420"/>
                  <a:gd name="connsiteX8" fmla="*/ 0 w 297390"/>
                  <a:gd name="connsiteY8" fmla="*/ 49566 h 2261420"/>
                  <a:gd name="connsiteX0" fmla="*/ 127820 w 297390"/>
                  <a:gd name="connsiteY0" fmla="*/ 8612 h 2289292"/>
                  <a:gd name="connsiteX1" fmla="*/ 49566 w 297390"/>
                  <a:gd name="connsiteY1" fmla="*/ 27872 h 2289292"/>
                  <a:gd name="connsiteX2" fmla="*/ 247824 w 297390"/>
                  <a:gd name="connsiteY2" fmla="*/ 27872 h 2289292"/>
                  <a:gd name="connsiteX3" fmla="*/ 297390 w 297390"/>
                  <a:gd name="connsiteY3" fmla="*/ 77438 h 2289292"/>
                  <a:gd name="connsiteX4" fmla="*/ 297390 w 297390"/>
                  <a:gd name="connsiteY4" fmla="*/ 2239726 h 2289292"/>
                  <a:gd name="connsiteX5" fmla="*/ 247824 w 297390"/>
                  <a:gd name="connsiteY5" fmla="*/ 2289292 h 2289292"/>
                  <a:gd name="connsiteX6" fmla="*/ 49566 w 297390"/>
                  <a:gd name="connsiteY6" fmla="*/ 2289292 h 2289292"/>
                  <a:gd name="connsiteX7" fmla="*/ 0 w 297390"/>
                  <a:gd name="connsiteY7" fmla="*/ 2239726 h 2289292"/>
                  <a:gd name="connsiteX8" fmla="*/ 127820 w 297390"/>
                  <a:gd name="connsiteY8" fmla="*/ 8612 h 2289292"/>
                  <a:gd name="connsiteX0" fmla="*/ 135597 w 305167"/>
                  <a:gd name="connsiteY0" fmla="*/ 8612 h 2289292"/>
                  <a:gd name="connsiteX1" fmla="*/ 57343 w 305167"/>
                  <a:gd name="connsiteY1" fmla="*/ 27872 h 2289292"/>
                  <a:gd name="connsiteX2" fmla="*/ 255601 w 305167"/>
                  <a:gd name="connsiteY2" fmla="*/ 27872 h 2289292"/>
                  <a:gd name="connsiteX3" fmla="*/ 305167 w 305167"/>
                  <a:gd name="connsiteY3" fmla="*/ 77438 h 2289292"/>
                  <a:gd name="connsiteX4" fmla="*/ 305167 w 305167"/>
                  <a:gd name="connsiteY4" fmla="*/ 2239726 h 2289292"/>
                  <a:gd name="connsiteX5" fmla="*/ 255601 w 305167"/>
                  <a:gd name="connsiteY5" fmla="*/ 2289292 h 2289292"/>
                  <a:gd name="connsiteX6" fmla="*/ 57343 w 305167"/>
                  <a:gd name="connsiteY6" fmla="*/ 2289292 h 2289292"/>
                  <a:gd name="connsiteX7" fmla="*/ 7777 w 305167"/>
                  <a:gd name="connsiteY7" fmla="*/ 2239726 h 2289292"/>
                  <a:gd name="connsiteX8" fmla="*/ 135597 w 305167"/>
                  <a:gd name="connsiteY8" fmla="*/ 8612 h 2289292"/>
                  <a:gd name="connsiteX0" fmla="*/ 135597 w 305167"/>
                  <a:gd name="connsiteY0" fmla="*/ 8612 h 2297605"/>
                  <a:gd name="connsiteX1" fmla="*/ 57343 w 305167"/>
                  <a:gd name="connsiteY1" fmla="*/ 27872 h 2297605"/>
                  <a:gd name="connsiteX2" fmla="*/ 255601 w 305167"/>
                  <a:gd name="connsiteY2" fmla="*/ 27872 h 2297605"/>
                  <a:gd name="connsiteX3" fmla="*/ 305167 w 305167"/>
                  <a:gd name="connsiteY3" fmla="*/ 77438 h 2297605"/>
                  <a:gd name="connsiteX4" fmla="*/ 305167 w 305167"/>
                  <a:gd name="connsiteY4" fmla="*/ 2239726 h 2297605"/>
                  <a:gd name="connsiteX5" fmla="*/ 255601 w 305167"/>
                  <a:gd name="connsiteY5" fmla="*/ 2289292 h 2297605"/>
                  <a:gd name="connsiteX6" fmla="*/ 144626 w 305167"/>
                  <a:gd name="connsiteY6" fmla="*/ 2297605 h 2297605"/>
                  <a:gd name="connsiteX7" fmla="*/ 7777 w 305167"/>
                  <a:gd name="connsiteY7" fmla="*/ 2239726 h 2297605"/>
                  <a:gd name="connsiteX8" fmla="*/ 135597 w 305167"/>
                  <a:gd name="connsiteY8" fmla="*/ 8612 h 2297605"/>
                  <a:gd name="connsiteX0" fmla="*/ 118055 w 287625"/>
                  <a:gd name="connsiteY0" fmla="*/ 8612 h 2297605"/>
                  <a:gd name="connsiteX1" fmla="*/ 39801 w 287625"/>
                  <a:gd name="connsiteY1" fmla="*/ 27872 h 2297605"/>
                  <a:gd name="connsiteX2" fmla="*/ 238059 w 287625"/>
                  <a:gd name="connsiteY2" fmla="*/ 27872 h 2297605"/>
                  <a:gd name="connsiteX3" fmla="*/ 287625 w 287625"/>
                  <a:gd name="connsiteY3" fmla="*/ 77438 h 2297605"/>
                  <a:gd name="connsiteX4" fmla="*/ 287625 w 287625"/>
                  <a:gd name="connsiteY4" fmla="*/ 2239726 h 2297605"/>
                  <a:gd name="connsiteX5" fmla="*/ 238059 w 287625"/>
                  <a:gd name="connsiteY5" fmla="*/ 2289292 h 2297605"/>
                  <a:gd name="connsiteX6" fmla="*/ 127084 w 287625"/>
                  <a:gd name="connsiteY6" fmla="*/ 2297605 h 2297605"/>
                  <a:gd name="connsiteX7" fmla="*/ 19330 w 287625"/>
                  <a:gd name="connsiteY7" fmla="*/ 2164911 h 2297605"/>
                  <a:gd name="connsiteX8" fmla="*/ 118055 w 287625"/>
                  <a:gd name="connsiteY8" fmla="*/ 8612 h 2297605"/>
                  <a:gd name="connsiteX0" fmla="*/ 118055 w 395592"/>
                  <a:gd name="connsiteY0" fmla="*/ 76336 h 2365329"/>
                  <a:gd name="connsiteX1" fmla="*/ 39801 w 395592"/>
                  <a:gd name="connsiteY1" fmla="*/ 95596 h 2365329"/>
                  <a:gd name="connsiteX2" fmla="*/ 391845 w 395592"/>
                  <a:gd name="connsiteY2" fmla="*/ 0 h 2365329"/>
                  <a:gd name="connsiteX3" fmla="*/ 287625 w 395592"/>
                  <a:gd name="connsiteY3" fmla="*/ 145162 h 2365329"/>
                  <a:gd name="connsiteX4" fmla="*/ 287625 w 395592"/>
                  <a:gd name="connsiteY4" fmla="*/ 2307450 h 2365329"/>
                  <a:gd name="connsiteX5" fmla="*/ 238059 w 395592"/>
                  <a:gd name="connsiteY5" fmla="*/ 2357016 h 2365329"/>
                  <a:gd name="connsiteX6" fmla="*/ 127084 w 395592"/>
                  <a:gd name="connsiteY6" fmla="*/ 2365329 h 2365329"/>
                  <a:gd name="connsiteX7" fmla="*/ 19330 w 395592"/>
                  <a:gd name="connsiteY7" fmla="*/ 2232635 h 2365329"/>
                  <a:gd name="connsiteX8" fmla="*/ 118055 w 395592"/>
                  <a:gd name="connsiteY8" fmla="*/ 76336 h 2365329"/>
                  <a:gd name="connsiteX0" fmla="*/ 118055 w 406499"/>
                  <a:gd name="connsiteY0" fmla="*/ 76336 h 2365329"/>
                  <a:gd name="connsiteX1" fmla="*/ 39801 w 406499"/>
                  <a:gd name="connsiteY1" fmla="*/ 95596 h 2365329"/>
                  <a:gd name="connsiteX2" fmla="*/ 391845 w 406499"/>
                  <a:gd name="connsiteY2" fmla="*/ 0 h 2365329"/>
                  <a:gd name="connsiteX3" fmla="*/ 399847 w 406499"/>
                  <a:gd name="connsiteY3" fmla="*/ 170100 h 2365329"/>
                  <a:gd name="connsiteX4" fmla="*/ 287625 w 406499"/>
                  <a:gd name="connsiteY4" fmla="*/ 2307450 h 2365329"/>
                  <a:gd name="connsiteX5" fmla="*/ 238059 w 406499"/>
                  <a:gd name="connsiteY5" fmla="*/ 2357016 h 2365329"/>
                  <a:gd name="connsiteX6" fmla="*/ 127084 w 406499"/>
                  <a:gd name="connsiteY6" fmla="*/ 2365329 h 2365329"/>
                  <a:gd name="connsiteX7" fmla="*/ 19330 w 406499"/>
                  <a:gd name="connsiteY7" fmla="*/ 2232635 h 2365329"/>
                  <a:gd name="connsiteX8" fmla="*/ 118055 w 406499"/>
                  <a:gd name="connsiteY8" fmla="*/ 76336 h 2365329"/>
                  <a:gd name="connsiteX0" fmla="*/ 118055 w 399847"/>
                  <a:gd name="connsiteY0" fmla="*/ 63867 h 2352860"/>
                  <a:gd name="connsiteX1" fmla="*/ 39801 w 399847"/>
                  <a:gd name="connsiteY1" fmla="*/ 83127 h 2352860"/>
                  <a:gd name="connsiteX2" fmla="*/ 275467 w 399847"/>
                  <a:gd name="connsiteY2" fmla="*/ 0 h 2352860"/>
                  <a:gd name="connsiteX3" fmla="*/ 399847 w 399847"/>
                  <a:gd name="connsiteY3" fmla="*/ 157631 h 2352860"/>
                  <a:gd name="connsiteX4" fmla="*/ 287625 w 399847"/>
                  <a:gd name="connsiteY4" fmla="*/ 2294981 h 2352860"/>
                  <a:gd name="connsiteX5" fmla="*/ 238059 w 399847"/>
                  <a:gd name="connsiteY5" fmla="*/ 2344547 h 2352860"/>
                  <a:gd name="connsiteX6" fmla="*/ 127084 w 399847"/>
                  <a:gd name="connsiteY6" fmla="*/ 2352860 h 2352860"/>
                  <a:gd name="connsiteX7" fmla="*/ 19330 w 399847"/>
                  <a:gd name="connsiteY7" fmla="*/ 2220166 h 2352860"/>
                  <a:gd name="connsiteX8" fmla="*/ 118055 w 399847"/>
                  <a:gd name="connsiteY8" fmla="*/ 63867 h 2352860"/>
                  <a:gd name="connsiteX0" fmla="*/ 118055 w 399847"/>
                  <a:gd name="connsiteY0" fmla="*/ 65678 h 2354671"/>
                  <a:gd name="connsiteX1" fmla="*/ 39801 w 399847"/>
                  <a:gd name="connsiteY1" fmla="*/ 84938 h 2354671"/>
                  <a:gd name="connsiteX2" fmla="*/ 275467 w 399847"/>
                  <a:gd name="connsiteY2" fmla="*/ 1811 h 2354671"/>
                  <a:gd name="connsiteX3" fmla="*/ 399847 w 399847"/>
                  <a:gd name="connsiteY3" fmla="*/ 159442 h 2354671"/>
                  <a:gd name="connsiteX4" fmla="*/ 287625 w 399847"/>
                  <a:gd name="connsiteY4" fmla="*/ 2296792 h 2354671"/>
                  <a:gd name="connsiteX5" fmla="*/ 238059 w 399847"/>
                  <a:gd name="connsiteY5" fmla="*/ 2346358 h 2354671"/>
                  <a:gd name="connsiteX6" fmla="*/ 127084 w 399847"/>
                  <a:gd name="connsiteY6" fmla="*/ 2354671 h 2354671"/>
                  <a:gd name="connsiteX7" fmla="*/ 19330 w 399847"/>
                  <a:gd name="connsiteY7" fmla="*/ 2221977 h 2354671"/>
                  <a:gd name="connsiteX8" fmla="*/ 118055 w 399847"/>
                  <a:gd name="connsiteY8" fmla="*/ 65678 h 2354671"/>
                  <a:gd name="connsiteX0" fmla="*/ 118055 w 399847"/>
                  <a:gd name="connsiteY0" fmla="*/ 73103 h 2362096"/>
                  <a:gd name="connsiteX1" fmla="*/ 39801 w 399847"/>
                  <a:gd name="connsiteY1" fmla="*/ 92363 h 2362096"/>
                  <a:gd name="connsiteX2" fmla="*/ 275467 w 399847"/>
                  <a:gd name="connsiteY2" fmla="*/ 9236 h 2362096"/>
                  <a:gd name="connsiteX3" fmla="*/ 399847 w 399847"/>
                  <a:gd name="connsiteY3" fmla="*/ 166867 h 2362096"/>
                  <a:gd name="connsiteX4" fmla="*/ 287625 w 399847"/>
                  <a:gd name="connsiteY4" fmla="*/ 2304217 h 2362096"/>
                  <a:gd name="connsiteX5" fmla="*/ 238059 w 399847"/>
                  <a:gd name="connsiteY5" fmla="*/ 2353783 h 2362096"/>
                  <a:gd name="connsiteX6" fmla="*/ 127084 w 399847"/>
                  <a:gd name="connsiteY6" fmla="*/ 2362096 h 2362096"/>
                  <a:gd name="connsiteX7" fmla="*/ 19330 w 399847"/>
                  <a:gd name="connsiteY7" fmla="*/ 2229402 h 2362096"/>
                  <a:gd name="connsiteX8" fmla="*/ 118055 w 399847"/>
                  <a:gd name="connsiteY8" fmla="*/ 73103 h 2362096"/>
                  <a:gd name="connsiteX0" fmla="*/ 118055 w 399847"/>
                  <a:gd name="connsiteY0" fmla="*/ 112348 h 2401341"/>
                  <a:gd name="connsiteX1" fmla="*/ 39801 w 399847"/>
                  <a:gd name="connsiteY1" fmla="*/ 131608 h 2401341"/>
                  <a:gd name="connsiteX2" fmla="*/ 325343 w 399847"/>
                  <a:gd name="connsiteY2" fmla="*/ 6917 h 2401341"/>
                  <a:gd name="connsiteX3" fmla="*/ 399847 w 399847"/>
                  <a:gd name="connsiteY3" fmla="*/ 206112 h 2401341"/>
                  <a:gd name="connsiteX4" fmla="*/ 287625 w 399847"/>
                  <a:gd name="connsiteY4" fmla="*/ 2343462 h 2401341"/>
                  <a:gd name="connsiteX5" fmla="*/ 238059 w 399847"/>
                  <a:gd name="connsiteY5" fmla="*/ 2393028 h 2401341"/>
                  <a:gd name="connsiteX6" fmla="*/ 127084 w 399847"/>
                  <a:gd name="connsiteY6" fmla="*/ 2401341 h 2401341"/>
                  <a:gd name="connsiteX7" fmla="*/ 19330 w 399847"/>
                  <a:gd name="connsiteY7" fmla="*/ 2268647 h 2401341"/>
                  <a:gd name="connsiteX8" fmla="*/ 118055 w 399847"/>
                  <a:gd name="connsiteY8" fmla="*/ 112348 h 240134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27084 w 399847"/>
                  <a:gd name="connsiteY6" fmla="*/ 2401341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316720 w 399847"/>
                  <a:gd name="connsiteY4" fmla="*/ 2351775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506477"/>
                  <a:gd name="connsiteY0" fmla="*/ 112348 h 2513563"/>
                  <a:gd name="connsiteX1" fmla="*/ 39801 w 506477"/>
                  <a:gd name="connsiteY1" fmla="*/ 131608 h 2513563"/>
                  <a:gd name="connsiteX2" fmla="*/ 325343 w 506477"/>
                  <a:gd name="connsiteY2" fmla="*/ 6917 h 2513563"/>
                  <a:gd name="connsiteX3" fmla="*/ 399847 w 506477"/>
                  <a:gd name="connsiteY3" fmla="*/ 206112 h 2513563"/>
                  <a:gd name="connsiteX4" fmla="*/ 316720 w 506477"/>
                  <a:gd name="connsiteY4" fmla="*/ 2351775 h 2513563"/>
                  <a:gd name="connsiteX5" fmla="*/ 504066 w 506477"/>
                  <a:gd name="connsiteY5" fmla="*/ 2513563 h 2513563"/>
                  <a:gd name="connsiteX6" fmla="*/ 131240 w 506477"/>
                  <a:gd name="connsiteY6" fmla="*/ 2442905 h 2513563"/>
                  <a:gd name="connsiteX7" fmla="*/ 19330 w 506477"/>
                  <a:gd name="connsiteY7" fmla="*/ 2268647 h 2513563"/>
                  <a:gd name="connsiteX8" fmla="*/ 118055 w 506477"/>
                  <a:gd name="connsiteY8" fmla="*/ 112348 h 2513563"/>
                  <a:gd name="connsiteX0" fmla="*/ 118055 w 506477"/>
                  <a:gd name="connsiteY0" fmla="*/ 112348 h 2538120"/>
                  <a:gd name="connsiteX1" fmla="*/ 39801 w 506477"/>
                  <a:gd name="connsiteY1" fmla="*/ 131608 h 2538120"/>
                  <a:gd name="connsiteX2" fmla="*/ 325343 w 506477"/>
                  <a:gd name="connsiteY2" fmla="*/ 6917 h 2538120"/>
                  <a:gd name="connsiteX3" fmla="*/ 399847 w 506477"/>
                  <a:gd name="connsiteY3" fmla="*/ 206112 h 2538120"/>
                  <a:gd name="connsiteX4" fmla="*/ 316720 w 506477"/>
                  <a:gd name="connsiteY4" fmla="*/ 2351775 h 2538120"/>
                  <a:gd name="connsiteX5" fmla="*/ 504066 w 506477"/>
                  <a:gd name="connsiteY5" fmla="*/ 2513563 h 2538120"/>
                  <a:gd name="connsiteX6" fmla="*/ 131240 w 506477"/>
                  <a:gd name="connsiteY6" fmla="*/ 2442905 h 2538120"/>
                  <a:gd name="connsiteX7" fmla="*/ 19330 w 506477"/>
                  <a:gd name="connsiteY7" fmla="*/ 2268647 h 2538120"/>
                  <a:gd name="connsiteX8" fmla="*/ 118055 w 506477"/>
                  <a:gd name="connsiteY8" fmla="*/ 112348 h 2538120"/>
                  <a:gd name="connsiteX0" fmla="*/ 118055 w 506477"/>
                  <a:gd name="connsiteY0" fmla="*/ 112348 h 2551944"/>
                  <a:gd name="connsiteX1" fmla="*/ 39801 w 506477"/>
                  <a:gd name="connsiteY1" fmla="*/ 131608 h 2551944"/>
                  <a:gd name="connsiteX2" fmla="*/ 325343 w 506477"/>
                  <a:gd name="connsiteY2" fmla="*/ 6917 h 2551944"/>
                  <a:gd name="connsiteX3" fmla="*/ 399847 w 506477"/>
                  <a:gd name="connsiteY3" fmla="*/ 206112 h 2551944"/>
                  <a:gd name="connsiteX4" fmla="*/ 316720 w 506477"/>
                  <a:gd name="connsiteY4" fmla="*/ 2351775 h 2551944"/>
                  <a:gd name="connsiteX5" fmla="*/ 504066 w 506477"/>
                  <a:gd name="connsiteY5" fmla="*/ 2513563 h 2551944"/>
                  <a:gd name="connsiteX6" fmla="*/ 131240 w 506477"/>
                  <a:gd name="connsiteY6" fmla="*/ 2509407 h 2551944"/>
                  <a:gd name="connsiteX7" fmla="*/ 19330 w 506477"/>
                  <a:gd name="connsiteY7" fmla="*/ 2268647 h 2551944"/>
                  <a:gd name="connsiteX8" fmla="*/ 118055 w 506477"/>
                  <a:gd name="connsiteY8" fmla="*/ 112348 h 2551944"/>
                  <a:gd name="connsiteX0" fmla="*/ 118055 w 506477"/>
                  <a:gd name="connsiteY0" fmla="*/ 112348 h 2581966"/>
                  <a:gd name="connsiteX1" fmla="*/ 39801 w 506477"/>
                  <a:gd name="connsiteY1" fmla="*/ 131608 h 2581966"/>
                  <a:gd name="connsiteX2" fmla="*/ 325343 w 506477"/>
                  <a:gd name="connsiteY2" fmla="*/ 6917 h 2581966"/>
                  <a:gd name="connsiteX3" fmla="*/ 399847 w 506477"/>
                  <a:gd name="connsiteY3" fmla="*/ 206112 h 2581966"/>
                  <a:gd name="connsiteX4" fmla="*/ 316720 w 506477"/>
                  <a:gd name="connsiteY4" fmla="*/ 2351775 h 2581966"/>
                  <a:gd name="connsiteX5" fmla="*/ 504066 w 506477"/>
                  <a:gd name="connsiteY5" fmla="*/ 2513563 h 2581966"/>
                  <a:gd name="connsiteX6" fmla="*/ 131240 w 506477"/>
                  <a:gd name="connsiteY6" fmla="*/ 2509407 h 2581966"/>
                  <a:gd name="connsiteX7" fmla="*/ 19330 w 506477"/>
                  <a:gd name="connsiteY7" fmla="*/ 2268647 h 2581966"/>
                  <a:gd name="connsiteX8" fmla="*/ 118055 w 506477"/>
                  <a:gd name="connsiteY8" fmla="*/ 112348 h 2581966"/>
                  <a:gd name="connsiteX0" fmla="*/ 118055 w 506477"/>
                  <a:gd name="connsiteY0" fmla="*/ 112348 h 2610837"/>
                  <a:gd name="connsiteX1" fmla="*/ 39801 w 506477"/>
                  <a:gd name="connsiteY1" fmla="*/ 131608 h 2610837"/>
                  <a:gd name="connsiteX2" fmla="*/ 325343 w 506477"/>
                  <a:gd name="connsiteY2" fmla="*/ 6917 h 2610837"/>
                  <a:gd name="connsiteX3" fmla="*/ 399847 w 506477"/>
                  <a:gd name="connsiteY3" fmla="*/ 206112 h 2610837"/>
                  <a:gd name="connsiteX4" fmla="*/ 316720 w 506477"/>
                  <a:gd name="connsiteY4" fmla="*/ 2351775 h 2610837"/>
                  <a:gd name="connsiteX5" fmla="*/ 504066 w 506477"/>
                  <a:gd name="connsiteY5" fmla="*/ 2513563 h 2610837"/>
                  <a:gd name="connsiteX6" fmla="*/ 110458 w 506477"/>
                  <a:gd name="connsiteY6" fmla="*/ 2555127 h 2610837"/>
                  <a:gd name="connsiteX7" fmla="*/ 19330 w 506477"/>
                  <a:gd name="connsiteY7" fmla="*/ 2268647 h 2610837"/>
                  <a:gd name="connsiteX8" fmla="*/ 118055 w 506477"/>
                  <a:gd name="connsiteY8" fmla="*/ 112348 h 2610837"/>
                  <a:gd name="connsiteX0" fmla="*/ 118055 w 507279"/>
                  <a:gd name="connsiteY0" fmla="*/ 112348 h 2610837"/>
                  <a:gd name="connsiteX1" fmla="*/ 39801 w 507279"/>
                  <a:gd name="connsiteY1" fmla="*/ 131608 h 2610837"/>
                  <a:gd name="connsiteX2" fmla="*/ 325343 w 507279"/>
                  <a:gd name="connsiteY2" fmla="*/ 6917 h 2610837"/>
                  <a:gd name="connsiteX3" fmla="*/ 399847 w 507279"/>
                  <a:gd name="connsiteY3" fmla="*/ 206112 h 2610837"/>
                  <a:gd name="connsiteX4" fmla="*/ 374909 w 507279"/>
                  <a:gd name="connsiteY4" fmla="*/ 2306055 h 2610837"/>
                  <a:gd name="connsiteX5" fmla="*/ 504066 w 507279"/>
                  <a:gd name="connsiteY5" fmla="*/ 2513563 h 2610837"/>
                  <a:gd name="connsiteX6" fmla="*/ 110458 w 507279"/>
                  <a:gd name="connsiteY6" fmla="*/ 2555127 h 2610837"/>
                  <a:gd name="connsiteX7" fmla="*/ 19330 w 507279"/>
                  <a:gd name="connsiteY7" fmla="*/ 2268647 h 2610837"/>
                  <a:gd name="connsiteX8" fmla="*/ 118055 w 507279"/>
                  <a:gd name="connsiteY8" fmla="*/ 112348 h 2610837"/>
                  <a:gd name="connsiteX0" fmla="*/ 118055 w 508152"/>
                  <a:gd name="connsiteY0" fmla="*/ 112348 h 2610837"/>
                  <a:gd name="connsiteX1" fmla="*/ 39801 w 508152"/>
                  <a:gd name="connsiteY1" fmla="*/ 131608 h 2610837"/>
                  <a:gd name="connsiteX2" fmla="*/ 325343 w 508152"/>
                  <a:gd name="connsiteY2" fmla="*/ 6917 h 2610837"/>
                  <a:gd name="connsiteX3" fmla="*/ 399847 w 508152"/>
                  <a:gd name="connsiteY3" fmla="*/ 206112 h 2610837"/>
                  <a:gd name="connsiteX4" fmla="*/ 412317 w 508152"/>
                  <a:gd name="connsiteY4" fmla="*/ 2285273 h 2610837"/>
                  <a:gd name="connsiteX5" fmla="*/ 504066 w 508152"/>
                  <a:gd name="connsiteY5" fmla="*/ 2513563 h 2610837"/>
                  <a:gd name="connsiteX6" fmla="*/ 110458 w 508152"/>
                  <a:gd name="connsiteY6" fmla="*/ 2555127 h 2610837"/>
                  <a:gd name="connsiteX7" fmla="*/ 19330 w 508152"/>
                  <a:gd name="connsiteY7" fmla="*/ 2268647 h 2610837"/>
                  <a:gd name="connsiteX8" fmla="*/ 118055 w 508152"/>
                  <a:gd name="connsiteY8" fmla="*/ 112348 h 2610837"/>
                  <a:gd name="connsiteX0" fmla="*/ 91479 w 545252"/>
                  <a:gd name="connsiteY0" fmla="*/ 152759 h 2610837"/>
                  <a:gd name="connsiteX1" fmla="*/ 76901 w 545252"/>
                  <a:gd name="connsiteY1" fmla="*/ 131608 h 2610837"/>
                  <a:gd name="connsiteX2" fmla="*/ 362443 w 545252"/>
                  <a:gd name="connsiteY2" fmla="*/ 6917 h 2610837"/>
                  <a:gd name="connsiteX3" fmla="*/ 436947 w 545252"/>
                  <a:gd name="connsiteY3" fmla="*/ 206112 h 2610837"/>
                  <a:gd name="connsiteX4" fmla="*/ 449417 w 545252"/>
                  <a:gd name="connsiteY4" fmla="*/ 2285273 h 2610837"/>
                  <a:gd name="connsiteX5" fmla="*/ 541166 w 545252"/>
                  <a:gd name="connsiteY5" fmla="*/ 2513563 h 2610837"/>
                  <a:gd name="connsiteX6" fmla="*/ 147558 w 545252"/>
                  <a:gd name="connsiteY6" fmla="*/ 2555127 h 2610837"/>
                  <a:gd name="connsiteX7" fmla="*/ 56430 w 545252"/>
                  <a:gd name="connsiteY7" fmla="*/ 2268647 h 2610837"/>
                  <a:gd name="connsiteX8" fmla="*/ 91479 w 545252"/>
                  <a:gd name="connsiteY8" fmla="*/ 152759 h 2610837"/>
                  <a:gd name="connsiteX0" fmla="*/ 91479 w 545252"/>
                  <a:gd name="connsiteY0" fmla="*/ 154255 h 2612333"/>
                  <a:gd name="connsiteX1" fmla="*/ 166366 w 545252"/>
                  <a:gd name="connsiteY1" fmla="*/ 103704 h 2612333"/>
                  <a:gd name="connsiteX2" fmla="*/ 362443 w 545252"/>
                  <a:gd name="connsiteY2" fmla="*/ 8413 h 2612333"/>
                  <a:gd name="connsiteX3" fmla="*/ 436947 w 545252"/>
                  <a:gd name="connsiteY3" fmla="*/ 207608 h 2612333"/>
                  <a:gd name="connsiteX4" fmla="*/ 449417 w 545252"/>
                  <a:gd name="connsiteY4" fmla="*/ 2286769 h 2612333"/>
                  <a:gd name="connsiteX5" fmla="*/ 541166 w 545252"/>
                  <a:gd name="connsiteY5" fmla="*/ 2515059 h 2612333"/>
                  <a:gd name="connsiteX6" fmla="*/ 147558 w 545252"/>
                  <a:gd name="connsiteY6" fmla="*/ 2556623 h 2612333"/>
                  <a:gd name="connsiteX7" fmla="*/ 56430 w 545252"/>
                  <a:gd name="connsiteY7" fmla="*/ 2270143 h 2612333"/>
                  <a:gd name="connsiteX8" fmla="*/ 91479 w 545252"/>
                  <a:gd name="connsiteY8" fmla="*/ 154255 h 2612333"/>
                  <a:gd name="connsiteX0" fmla="*/ 91479 w 545252"/>
                  <a:gd name="connsiteY0" fmla="*/ 159122 h 2617200"/>
                  <a:gd name="connsiteX1" fmla="*/ 123010 w 545252"/>
                  <a:gd name="connsiteY1" fmla="*/ 58020 h 2617200"/>
                  <a:gd name="connsiteX2" fmla="*/ 362443 w 545252"/>
                  <a:gd name="connsiteY2" fmla="*/ 13280 h 2617200"/>
                  <a:gd name="connsiteX3" fmla="*/ 436947 w 545252"/>
                  <a:gd name="connsiteY3" fmla="*/ 212475 h 2617200"/>
                  <a:gd name="connsiteX4" fmla="*/ 449417 w 545252"/>
                  <a:gd name="connsiteY4" fmla="*/ 2291636 h 2617200"/>
                  <a:gd name="connsiteX5" fmla="*/ 541166 w 545252"/>
                  <a:gd name="connsiteY5" fmla="*/ 2519926 h 2617200"/>
                  <a:gd name="connsiteX6" fmla="*/ 147558 w 545252"/>
                  <a:gd name="connsiteY6" fmla="*/ 2561490 h 2617200"/>
                  <a:gd name="connsiteX7" fmla="*/ 56430 w 545252"/>
                  <a:gd name="connsiteY7" fmla="*/ 2275010 h 2617200"/>
                  <a:gd name="connsiteX8" fmla="*/ 91479 w 545252"/>
                  <a:gd name="connsiteY8" fmla="*/ 159122 h 2617200"/>
                  <a:gd name="connsiteX0" fmla="*/ 78593 w 578126"/>
                  <a:gd name="connsiteY0" fmla="*/ 162491 h 2617200"/>
                  <a:gd name="connsiteX1" fmla="*/ 155884 w 578126"/>
                  <a:gd name="connsiteY1" fmla="*/ 58020 h 2617200"/>
                  <a:gd name="connsiteX2" fmla="*/ 395317 w 578126"/>
                  <a:gd name="connsiteY2" fmla="*/ 13280 h 2617200"/>
                  <a:gd name="connsiteX3" fmla="*/ 469821 w 578126"/>
                  <a:gd name="connsiteY3" fmla="*/ 212475 h 2617200"/>
                  <a:gd name="connsiteX4" fmla="*/ 482291 w 578126"/>
                  <a:gd name="connsiteY4" fmla="*/ 2291636 h 2617200"/>
                  <a:gd name="connsiteX5" fmla="*/ 574040 w 578126"/>
                  <a:gd name="connsiteY5" fmla="*/ 2519926 h 2617200"/>
                  <a:gd name="connsiteX6" fmla="*/ 180432 w 578126"/>
                  <a:gd name="connsiteY6" fmla="*/ 2561490 h 2617200"/>
                  <a:gd name="connsiteX7" fmla="*/ 89304 w 578126"/>
                  <a:gd name="connsiteY7" fmla="*/ 2275010 h 2617200"/>
                  <a:gd name="connsiteX8" fmla="*/ 78593 w 578126"/>
                  <a:gd name="connsiteY8" fmla="*/ 162491 h 2617200"/>
                  <a:gd name="connsiteX0" fmla="*/ 78593 w 579891"/>
                  <a:gd name="connsiteY0" fmla="*/ 162491 h 2617200"/>
                  <a:gd name="connsiteX1" fmla="*/ 155884 w 579891"/>
                  <a:gd name="connsiteY1" fmla="*/ 58020 h 2617200"/>
                  <a:gd name="connsiteX2" fmla="*/ 395317 w 579891"/>
                  <a:gd name="connsiteY2" fmla="*/ 13280 h 2617200"/>
                  <a:gd name="connsiteX3" fmla="*/ 469821 w 579891"/>
                  <a:gd name="connsiteY3" fmla="*/ 212475 h 2617200"/>
                  <a:gd name="connsiteX4" fmla="*/ 523854 w 579891"/>
                  <a:gd name="connsiteY4" fmla="*/ 2298745 h 2617200"/>
                  <a:gd name="connsiteX5" fmla="*/ 574040 w 579891"/>
                  <a:gd name="connsiteY5" fmla="*/ 2519926 h 2617200"/>
                  <a:gd name="connsiteX6" fmla="*/ 180432 w 579891"/>
                  <a:gd name="connsiteY6" fmla="*/ 2561490 h 2617200"/>
                  <a:gd name="connsiteX7" fmla="*/ 89304 w 579891"/>
                  <a:gd name="connsiteY7" fmla="*/ 2275010 h 2617200"/>
                  <a:gd name="connsiteX8" fmla="*/ 78593 w 579891"/>
                  <a:gd name="connsiteY8" fmla="*/ 162491 h 2617200"/>
                  <a:gd name="connsiteX0" fmla="*/ 78593 w 581354"/>
                  <a:gd name="connsiteY0" fmla="*/ 162491 h 2617200"/>
                  <a:gd name="connsiteX1" fmla="*/ 155884 w 581354"/>
                  <a:gd name="connsiteY1" fmla="*/ 58020 h 2617200"/>
                  <a:gd name="connsiteX2" fmla="*/ 395317 w 581354"/>
                  <a:gd name="connsiteY2" fmla="*/ 13280 h 2617200"/>
                  <a:gd name="connsiteX3" fmla="*/ 469821 w 581354"/>
                  <a:gd name="connsiteY3" fmla="*/ 212475 h 2617200"/>
                  <a:gd name="connsiteX4" fmla="*/ 523854 w 581354"/>
                  <a:gd name="connsiteY4" fmla="*/ 2298745 h 2617200"/>
                  <a:gd name="connsiteX5" fmla="*/ 574040 w 581354"/>
                  <a:gd name="connsiteY5" fmla="*/ 2519926 h 2617200"/>
                  <a:gd name="connsiteX6" fmla="*/ 180432 w 581354"/>
                  <a:gd name="connsiteY6" fmla="*/ 2561490 h 2617200"/>
                  <a:gd name="connsiteX7" fmla="*/ 89304 w 581354"/>
                  <a:gd name="connsiteY7" fmla="*/ 2275010 h 2617200"/>
                  <a:gd name="connsiteX8" fmla="*/ 78593 w 581354"/>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6505"/>
                  <a:gd name="connsiteY0" fmla="*/ 162491 h 2617200"/>
                  <a:gd name="connsiteX1" fmla="*/ 155884 w 586505"/>
                  <a:gd name="connsiteY1" fmla="*/ 58020 h 2617200"/>
                  <a:gd name="connsiteX2" fmla="*/ 395317 w 586505"/>
                  <a:gd name="connsiteY2" fmla="*/ 13280 h 2617200"/>
                  <a:gd name="connsiteX3" fmla="*/ 469821 w 586505"/>
                  <a:gd name="connsiteY3" fmla="*/ 212475 h 2617200"/>
                  <a:gd name="connsiteX4" fmla="*/ 532167 w 586505"/>
                  <a:gd name="connsiteY4" fmla="*/ 2248991 h 2617200"/>
                  <a:gd name="connsiteX5" fmla="*/ 574040 w 586505"/>
                  <a:gd name="connsiteY5" fmla="*/ 2519926 h 2617200"/>
                  <a:gd name="connsiteX6" fmla="*/ 180432 w 586505"/>
                  <a:gd name="connsiteY6" fmla="*/ 2561490 h 2617200"/>
                  <a:gd name="connsiteX7" fmla="*/ 89304 w 586505"/>
                  <a:gd name="connsiteY7" fmla="*/ 2275010 h 2617200"/>
                  <a:gd name="connsiteX8" fmla="*/ 78593 w 586505"/>
                  <a:gd name="connsiteY8" fmla="*/ 162491 h 2617200"/>
                  <a:gd name="connsiteX0" fmla="*/ 78593 w 582669"/>
                  <a:gd name="connsiteY0" fmla="*/ 162491 h 2617200"/>
                  <a:gd name="connsiteX1" fmla="*/ 155884 w 582669"/>
                  <a:gd name="connsiteY1" fmla="*/ 58020 h 2617200"/>
                  <a:gd name="connsiteX2" fmla="*/ 395317 w 582669"/>
                  <a:gd name="connsiteY2" fmla="*/ 13280 h 2617200"/>
                  <a:gd name="connsiteX3" fmla="*/ 469821 w 582669"/>
                  <a:gd name="connsiteY3" fmla="*/ 212475 h 2617200"/>
                  <a:gd name="connsiteX4" fmla="*/ 532167 w 582669"/>
                  <a:gd name="connsiteY4" fmla="*/ 2248991 h 2617200"/>
                  <a:gd name="connsiteX5" fmla="*/ 574040 w 582669"/>
                  <a:gd name="connsiteY5" fmla="*/ 2519926 h 2617200"/>
                  <a:gd name="connsiteX6" fmla="*/ 180432 w 582669"/>
                  <a:gd name="connsiteY6" fmla="*/ 2561490 h 2617200"/>
                  <a:gd name="connsiteX7" fmla="*/ 89304 w 582669"/>
                  <a:gd name="connsiteY7" fmla="*/ 2275010 h 2617200"/>
                  <a:gd name="connsiteX8" fmla="*/ 78593 w 582669"/>
                  <a:gd name="connsiteY8" fmla="*/ 162491 h 2617200"/>
                  <a:gd name="connsiteX0" fmla="*/ 78593 w 613061"/>
                  <a:gd name="connsiteY0" fmla="*/ 162491 h 2628246"/>
                  <a:gd name="connsiteX1" fmla="*/ 155884 w 613061"/>
                  <a:gd name="connsiteY1" fmla="*/ 58020 h 2628246"/>
                  <a:gd name="connsiteX2" fmla="*/ 395317 w 613061"/>
                  <a:gd name="connsiteY2" fmla="*/ 13280 h 2628246"/>
                  <a:gd name="connsiteX3" fmla="*/ 469821 w 613061"/>
                  <a:gd name="connsiteY3" fmla="*/ 212475 h 2628246"/>
                  <a:gd name="connsiteX4" fmla="*/ 532167 w 613061"/>
                  <a:gd name="connsiteY4" fmla="*/ 2248991 h 2628246"/>
                  <a:gd name="connsiteX5" fmla="*/ 607291 w 613061"/>
                  <a:gd name="connsiteY5" fmla="*/ 2551911 h 2628246"/>
                  <a:gd name="connsiteX6" fmla="*/ 180432 w 613061"/>
                  <a:gd name="connsiteY6" fmla="*/ 2561490 h 2628246"/>
                  <a:gd name="connsiteX7" fmla="*/ 89304 w 613061"/>
                  <a:gd name="connsiteY7" fmla="*/ 2275010 h 2628246"/>
                  <a:gd name="connsiteX8" fmla="*/ 78593 w 613061"/>
                  <a:gd name="connsiteY8" fmla="*/ 162491 h 2628246"/>
                  <a:gd name="connsiteX0" fmla="*/ 78593 w 582669"/>
                  <a:gd name="connsiteY0" fmla="*/ 162491 h 2642883"/>
                  <a:gd name="connsiteX1" fmla="*/ 155884 w 582669"/>
                  <a:gd name="connsiteY1" fmla="*/ 58020 h 2642883"/>
                  <a:gd name="connsiteX2" fmla="*/ 395317 w 582669"/>
                  <a:gd name="connsiteY2" fmla="*/ 13280 h 2642883"/>
                  <a:gd name="connsiteX3" fmla="*/ 469821 w 582669"/>
                  <a:gd name="connsiteY3" fmla="*/ 212475 h 2642883"/>
                  <a:gd name="connsiteX4" fmla="*/ 532167 w 582669"/>
                  <a:gd name="connsiteY4" fmla="*/ 2248991 h 2642883"/>
                  <a:gd name="connsiteX5" fmla="*/ 574040 w 582669"/>
                  <a:gd name="connsiteY5" fmla="*/ 2583896 h 2642883"/>
                  <a:gd name="connsiteX6" fmla="*/ 180432 w 582669"/>
                  <a:gd name="connsiteY6" fmla="*/ 2561490 h 2642883"/>
                  <a:gd name="connsiteX7" fmla="*/ 89304 w 582669"/>
                  <a:gd name="connsiteY7" fmla="*/ 2275010 h 2642883"/>
                  <a:gd name="connsiteX8" fmla="*/ 78593 w 582669"/>
                  <a:gd name="connsiteY8" fmla="*/ 162491 h 2642883"/>
                  <a:gd name="connsiteX0" fmla="*/ 85140 w 589216"/>
                  <a:gd name="connsiteY0" fmla="*/ 162491 h 2642883"/>
                  <a:gd name="connsiteX1" fmla="*/ 162431 w 589216"/>
                  <a:gd name="connsiteY1" fmla="*/ 58020 h 2642883"/>
                  <a:gd name="connsiteX2" fmla="*/ 401864 w 589216"/>
                  <a:gd name="connsiteY2" fmla="*/ 13280 h 2642883"/>
                  <a:gd name="connsiteX3" fmla="*/ 476368 w 589216"/>
                  <a:gd name="connsiteY3" fmla="*/ 212475 h 2642883"/>
                  <a:gd name="connsiteX4" fmla="*/ 538714 w 589216"/>
                  <a:gd name="connsiteY4" fmla="*/ 2248991 h 2642883"/>
                  <a:gd name="connsiteX5" fmla="*/ 580587 w 589216"/>
                  <a:gd name="connsiteY5" fmla="*/ 2583896 h 2642883"/>
                  <a:gd name="connsiteX6" fmla="*/ 186979 w 589216"/>
                  <a:gd name="connsiteY6" fmla="*/ 2561490 h 2642883"/>
                  <a:gd name="connsiteX7" fmla="*/ 70912 w 589216"/>
                  <a:gd name="connsiteY7" fmla="*/ 2275010 h 2642883"/>
                  <a:gd name="connsiteX8" fmla="*/ 85140 w 589216"/>
                  <a:gd name="connsiteY8" fmla="*/ 162491 h 2642883"/>
                  <a:gd name="connsiteX0" fmla="*/ 97180 w 601256"/>
                  <a:gd name="connsiteY0" fmla="*/ 162491 h 2642883"/>
                  <a:gd name="connsiteX1" fmla="*/ 174471 w 601256"/>
                  <a:gd name="connsiteY1" fmla="*/ 58020 h 2642883"/>
                  <a:gd name="connsiteX2" fmla="*/ 413904 w 601256"/>
                  <a:gd name="connsiteY2" fmla="*/ 13280 h 2642883"/>
                  <a:gd name="connsiteX3" fmla="*/ 488408 w 601256"/>
                  <a:gd name="connsiteY3" fmla="*/ 212475 h 2642883"/>
                  <a:gd name="connsiteX4" fmla="*/ 550754 w 601256"/>
                  <a:gd name="connsiteY4" fmla="*/ 2248991 h 2642883"/>
                  <a:gd name="connsiteX5" fmla="*/ 592627 w 601256"/>
                  <a:gd name="connsiteY5" fmla="*/ 2583896 h 2642883"/>
                  <a:gd name="connsiteX6" fmla="*/ 199019 w 601256"/>
                  <a:gd name="connsiteY6" fmla="*/ 2561490 h 2642883"/>
                  <a:gd name="connsiteX7" fmla="*/ 82952 w 601256"/>
                  <a:gd name="connsiteY7" fmla="*/ 2275010 h 2642883"/>
                  <a:gd name="connsiteX8" fmla="*/ 97180 w 601256"/>
                  <a:gd name="connsiteY8" fmla="*/ 162491 h 2642883"/>
                  <a:gd name="connsiteX0" fmla="*/ 108584 w 612660"/>
                  <a:gd name="connsiteY0" fmla="*/ 162491 h 2642883"/>
                  <a:gd name="connsiteX1" fmla="*/ 185875 w 612660"/>
                  <a:gd name="connsiteY1" fmla="*/ 58020 h 2642883"/>
                  <a:gd name="connsiteX2" fmla="*/ 425308 w 612660"/>
                  <a:gd name="connsiteY2" fmla="*/ 13280 h 2642883"/>
                  <a:gd name="connsiteX3" fmla="*/ 499812 w 612660"/>
                  <a:gd name="connsiteY3" fmla="*/ 212475 h 2642883"/>
                  <a:gd name="connsiteX4" fmla="*/ 562158 w 612660"/>
                  <a:gd name="connsiteY4" fmla="*/ 2248991 h 2642883"/>
                  <a:gd name="connsiteX5" fmla="*/ 604031 w 612660"/>
                  <a:gd name="connsiteY5" fmla="*/ 2583896 h 2642883"/>
                  <a:gd name="connsiteX6" fmla="*/ 210423 w 612660"/>
                  <a:gd name="connsiteY6" fmla="*/ 2561490 h 2642883"/>
                  <a:gd name="connsiteX7" fmla="*/ 94356 w 612660"/>
                  <a:gd name="connsiteY7" fmla="*/ 2275010 h 2642883"/>
                  <a:gd name="connsiteX8" fmla="*/ 108584 w 612660"/>
                  <a:gd name="connsiteY8" fmla="*/ 162491 h 2642883"/>
                  <a:gd name="connsiteX0" fmla="*/ 108584 w 612660"/>
                  <a:gd name="connsiteY0" fmla="*/ 190932 h 2671324"/>
                  <a:gd name="connsiteX1" fmla="*/ 185875 w 612660"/>
                  <a:gd name="connsiteY1" fmla="*/ 86461 h 2671324"/>
                  <a:gd name="connsiteX2" fmla="*/ 458559 w 612660"/>
                  <a:gd name="connsiteY2" fmla="*/ 9735 h 2671324"/>
                  <a:gd name="connsiteX3" fmla="*/ 499812 w 612660"/>
                  <a:gd name="connsiteY3" fmla="*/ 240916 h 2671324"/>
                  <a:gd name="connsiteX4" fmla="*/ 562158 w 612660"/>
                  <a:gd name="connsiteY4" fmla="*/ 2277432 h 2671324"/>
                  <a:gd name="connsiteX5" fmla="*/ 604031 w 612660"/>
                  <a:gd name="connsiteY5" fmla="*/ 2612337 h 2671324"/>
                  <a:gd name="connsiteX6" fmla="*/ 210423 w 612660"/>
                  <a:gd name="connsiteY6" fmla="*/ 2589931 h 2671324"/>
                  <a:gd name="connsiteX7" fmla="*/ 94356 w 612660"/>
                  <a:gd name="connsiteY7" fmla="*/ 2303451 h 2671324"/>
                  <a:gd name="connsiteX8" fmla="*/ 108584 w 612660"/>
                  <a:gd name="connsiteY8" fmla="*/ 190932 h 2671324"/>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13767 h 2694159"/>
                  <a:gd name="connsiteX1" fmla="*/ 173406 w 612660"/>
                  <a:gd name="connsiteY1" fmla="*/ 73758 h 2694159"/>
                  <a:gd name="connsiteX2" fmla="*/ 458559 w 612660"/>
                  <a:gd name="connsiteY2" fmla="*/ 32570 h 2694159"/>
                  <a:gd name="connsiteX3" fmla="*/ 499812 w 612660"/>
                  <a:gd name="connsiteY3" fmla="*/ 263751 h 2694159"/>
                  <a:gd name="connsiteX4" fmla="*/ 562158 w 612660"/>
                  <a:gd name="connsiteY4" fmla="*/ 2300267 h 2694159"/>
                  <a:gd name="connsiteX5" fmla="*/ 604031 w 612660"/>
                  <a:gd name="connsiteY5" fmla="*/ 2635172 h 2694159"/>
                  <a:gd name="connsiteX6" fmla="*/ 210423 w 612660"/>
                  <a:gd name="connsiteY6" fmla="*/ 2612766 h 2694159"/>
                  <a:gd name="connsiteX7" fmla="*/ 94356 w 612660"/>
                  <a:gd name="connsiteY7" fmla="*/ 2326286 h 2694159"/>
                  <a:gd name="connsiteX8" fmla="*/ 108584 w 612660"/>
                  <a:gd name="connsiteY8" fmla="*/ 213767 h 2694159"/>
                  <a:gd name="connsiteX0" fmla="*/ 108584 w 612660"/>
                  <a:gd name="connsiteY0" fmla="*/ 206821 h 2687213"/>
                  <a:gd name="connsiteX1" fmla="*/ 173406 w 612660"/>
                  <a:gd name="connsiteY1" fmla="*/ 66812 h 2687213"/>
                  <a:gd name="connsiteX2" fmla="*/ 458559 w 612660"/>
                  <a:gd name="connsiteY2" fmla="*/ 25624 h 2687213"/>
                  <a:gd name="connsiteX3" fmla="*/ 499812 w 612660"/>
                  <a:gd name="connsiteY3" fmla="*/ 256805 h 2687213"/>
                  <a:gd name="connsiteX4" fmla="*/ 562158 w 612660"/>
                  <a:gd name="connsiteY4" fmla="*/ 2293321 h 2687213"/>
                  <a:gd name="connsiteX5" fmla="*/ 604031 w 612660"/>
                  <a:gd name="connsiteY5" fmla="*/ 2628226 h 2687213"/>
                  <a:gd name="connsiteX6" fmla="*/ 210423 w 612660"/>
                  <a:gd name="connsiteY6" fmla="*/ 2605820 h 2687213"/>
                  <a:gd name="connsiteX7" fmla="*/ 94356 w 612660"/>
                  <a:gd name="connsiteY7" fmla="*/ 2319340 h 2687213"/>
                  <a:gd name="connsiteX8" fmla="*/ 108584 w 612660"/>
                  <a:gd name="connsiteY8" fmla="*/ 206821 h 2687213"/>
                  <a:gd name="connsiteX0" fmla="*/ 108584 w 612660"/>
                  <a:gd name="connsiteY0" fmla="*/ 219961 h 2700353"/>
                  <a:gd name="connsiteX1" fmla="*/ 181719 w 612660"/>
                  <a:gd name="connsiteY1" fmla="*/ 51521 h 2700353"/>
                  <a:gd name="connsiteX2" fmla="*/ 458559 w 612660"/>
                  <a:gd name="connsiteY2" fmla="*/ 38764 h 2700353"/>
                  <a:gd name="connsiteX3" fmla="*/ 499812 w 612660"/>
                  <a:gd name="connsiteY3" fmla="*/ 269945 h 2700353"/>
                  <a:gd name="connsiteX4" fmla="*/ 562158 w 612660"/>
                  <a:gd name="connsiteY4" fmla="*/ 2306461 h 2700353"/>
                  <a:gd name="connsiteX5" fmla="*/ 604031 w 612660"/>
                  <a:gd name="connsiteY5" fmla="*/ 2641366 h 2700353"/>
                  <a:gd name="connsiteX6" fmla="*/ 210423 w 612660"/>
                  <a:gd name="connsiteY6" fmla="*/ 2618960 h 2700353"/>
                  <a:gd name="connsiteX7" fmla="*/ 94356 w 612660"/>
                  <a:gd name="connsiteY7" fmla="*/ 2332480 h 2700353"/>
                  <a:gd name="connsiteX8" fmla="*/ 108584 w 612660"/>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481226 w 594074"/>
                  <a:gd name="connsiteY3" fmla="*/ 269945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340549 w 594074"/>
                  <a:gd name="connsiteY3" fmla="*/ 320064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87917"/>
                  <a:gd name="connsiteY0" fmla="*/ 219961 h 2700353"/>
                  <a:gd name="connsiteX1" fmla="*/ 163133 w 587917"/>
                  <a:gd name="connsiteY1" fmla="*/ 51521 h 2700353"/>
                  <a:gd name="connsiteX2" fmla="*/ 439973 w 587917"/>
                  <a:gd name="connsiteY2" fmla="*/ 38764 h 2700353"/>
                  <a:gd name="connsiteX3" fmla="*/ 340549 w 587917"/>
                  <a:gd name="connsiteY3" fmla="*/ 320064 h 2700353"/>
                  <a:gd name="connsiteX4" fmla="*/ 379449 w 587917"/>
                  <a:gd name="connsiteY4" fmla="*/ 2296438 h 2700353"/>
                  <a:gd name="connsiteX5" fmla="*/ 585445 w 587917"/>
                  <a:gd name="connsiteY5" fmla="*/ 2641366 h 2700353"/>
                  <a:gd name="connsiteX6" fmla="*/ 191837 w 587917"/>
                  <a:gd name="connsiteY6" fmla="*/ 2618960 h 2700353"/>
                  <a:gd name="connsiteX7" fmla="*/ 75770 w 587917"/>
                  <a:gd name="connsiteY7" fmla="*/ 2332480 h 2700353"/>
                  <a:gd name="connsiteX8" fmla="*/ 89998 w 587917"/>
                  <a:gd name="connsiteY8" fmla="*/ 219961 h 2700353"/>
                  <a:gd name="connsiteX0" fmla="*/ 89998 w 587592"/>
                  <a:gd name="connsiteY0" fmla="*/ 219961 h 2700353"/>
                  <a:gd name="connsiteX1" fmla="*/ 163133 w 587592"/>
                  <a:gd name="connsiteY1" fmla="*/ 51521 h 2700353"/>
                  <a:gd name="connsiteX2" fmla="*/ 439973 w 587592"/>
                  <a:gd name="connsiteY2" fmla="*/ 38764 h 2700353"/>
                  <a:gd name="connsiteX3" fmla="*/ 340549 w 587592"/>
                  <a:gd name="connsiteY3" fmla="*/ 320064 h 2700353"/>
                  <a:gd name="connsiteX4" fmla="*/ 379449 w 587592"/>
                  <a:gd name="connsiteY4" fmla="*/ 2296438 h 2700353"/>
                  <a:gd name="connsiteX5" fmla="*/ 585445 w 587592"/>
                  <a:gd name="connsiteY5" fmla="*/ 2641366 h 2700353"/>
                  <a:gd name="connsiteX6" fmla="*/ 191837 w 587592"/>
                  <a:gd name="connsiteY6" fmla="*/ 2618960 h 2700353"/>
                  <a:gd name="connsiteX7" fmla="*/ 75770 w 587592"/>
                  <a:gd name="connsiteY7" fmla="*/ 2332480 h 2700353"/>
                  <a:gd name="connsiteX8" fmla="*/ 89998 w 587592"/>
                  <a:gd name="connsiteY8" fmla="*/ 219961 h 2700353"/>
                  <a:gd name="connsiteX0" fmla="*/ 89998 w 575970"/>
                  <a:gd name="connsiteY0" fmla="*/ 219961 h 2717814"/>
                  <a:gd name="connsiteX1" fmla="*/ 163133 w 575970"/>
                  <a:gd name="connsiteY1" fmla="*/ 51521 h 2717814"/>
                  <a:gd name="connsiteX2" fmla="*/ 439973 w 575970"/>
                  <a:gd name="connsiteY2" fmla="*/ 38764 h 2717814"/>
                  <a:gd name="connsiteX3" fmla="*/ 340549 w 575970"/>
                  <a:gd name="connsiteY3" fmla="*/ 320064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476"/>
                  <a:gd name="connsiteY0" fmla="*/ 219961 h 2717814"/>
                  <a:gd name="connsiteX1" fmla="*/ 163133 w 575476"/>
                  <a:gd name="connsiteY1" fmla="*/ 51521 h 2717814"/>
                  <a:gd name="connsiteX2" fmla="*/ 439973 w 575476"/>
                  <a:gd name="connsiteY2" fmla="*/ 38764 h 2717814"/>
                  <a:gd name="connsiteX3" fmla="*/ 328826 w 575476"/>
                  <a:gd name="connsiteY3" fmla="*/ 330087 h 2717814"/>
                  <a:gd name="connsiteX4" fmla="*/ 309110 w 575476"/>
                  <a:gd name="connsiteY4" fmla="*/ 2316485 h 2717814"/>
                  <a:gd name="connsiteX5" fmla="*/ 573722 w 575476"/>
                  <a:gd name="connsiteY5" fmla="*/ 2671437 h 2717814"/>
                  <a:gd name="connsiteX6" fmla="*/ 191837 w 575476"/>
                  <a:gd name="connsiteY6" fmla="*/ 2618960 h 2717814"/>
                  <a:gd name="connsiteX7" fmla="*/ 75770 w 575476"/>
                  <a:gd name="connsiteY7" fmla="*/ 2332480 h 2717814"/>
                  <a:gd name="connsiteX8" fmla="*/ 89998 w 575476"/>
                  <a:gd name="connsiteY8" fmla="*/ 219961 h 2717814"/>
                  <a:gd name="connsiteX0" fmla="*/ 89998 w 575476"/>
                  <a:gd name="connsiteY0" fmla="*/ 219961 h 2730425"/>
                  <a:gd name="connsiteX1" fmla="*/ 163133 w 575476"/>
                  <a:gd name="connsiteY1" fmla="*/ 51521 h 2730425"/>
                  <a:gd name="connsiteX2" fmla="*/ 439973 w 575476"/>
                  <a:gd name="connsiteY2" fmla="*/ 38764 h 2730425"/>
                  <a:gd name="connsiteX3" fmla="*/ 328826 w 575476"/>
                  <a:gd name="connsiteY3" fmla="*/ 330087 h 2730425"/>
                  <a:gd name="connsiteX4" fmla="*/ 309110 w 575476"/>
                  <a:gd name="connsiteY4" fmla="*/ 2316485 h 2730425"/>
                  <a:gd name="connsiteX5" fmla="*/ 573722 w 575476"/>
                  <a:gd name="connsiteY5" fmla="*/ 2671437 h 2730425"/>
                  <a:gd name="connsiteX6" fmla="*/ 191837 w 575476"/>
                  <a:gd name="connsiteY6" fmla="*/ 2649032 h 2730425"/>
                  <a:gd name="connsiteX7" fmla="*/ 75770 w 575476"/>
                  <a:gd name="connsiteY7" fmla="*/ 2332480 h 2730425"/>
                  <a:gd name="connsiteX8" fmla="*/ 89998 w 575476"/>
                  <a:gd name="connsiteY8" fmla="*/ 219961 h 2730425"/>
                  <a:gd name="connsiteX0" fmla="*/ 89998 w 575476"/>
                  <a:gd name="connsiteY0" fmla="*/ 230205 h 2740669"/>
                  <a:gd name="connsiteX1" fmla="*/ 163133 w 575476"/>
                  <a:gd name="connsiteY1" fmla="*/ 61765 h 2740669"/>
                  <a:gd name="connsiteX2" fmla="*/ 510312 w 575476"/>
                  <a:gd name="connsiteY2" fmla="*/ 28961 h 2740669"/>
                  <a:gd name="connsiteX3" fmla="*/ 328826 w 575476"/>
                  <a:gd name="connsiteY3" fmla="*/ 340331 h 2740669"/>
                  <a:gd name="connsiteX4" fmla="*/ 309110 w 575476"/>
                  <a:gd name="connsiteY4" fmla="*/ 2326729 h 2740669"/>
                  <a:gd name="connsiteX5" fmla="*/ 573722 w 575476"/>
                  <a:gd name="connsiteY5" fmla="*/ 2681681 h 2740669"/>
                  <a:gd name="connsiteX6" fmla="*/ 191837 w 575476"/>
                  <a:gd name="connsiteY6" fmla="*/ 2659276 h 2740669"/>
                  <a:gd name="connsiteX7" fmla="*/ 75770 w 575476"/>
                  <a:gd name="connsiteY7" fmla="*/ 2342724 h 2740669"/>
                  <a:gd name="connsiteX8" fmla="*/ 89998 w 575476"/>
                  <a:gd name="connsiteY8" fmla="*/ 230205 h 2740669"/>
                  <a:gd name="connsiteX0" fmla="*/ 89998 w 575476"/>
                  <a:gd name="connsiteY0" fmla="*/ 247113 h 2757577"/>
                  <a:gd name="connsiteX1" fmla="*/ 163133 w 575476"/>
                  <a:gd name="connsiteY1" fmla="*/ 78673 h 2757577"/>
                  <a:gd name="connsiteX2" fmla="*/ 510312 w 575476"/>
                  <a:gd name="connsiteY2" fmla="*/ 45869 h 2757577"/>
                  <a:gd name="connsiteX3" fmla="*/ 328826 w 575476"/>
                  <a:gd name="connsiteY3" fmla="*/ 357239 h 2757577"/>
                  <a:gd name="connsiteX4" fmla="*/ 309110 w 575476"/>
                  <a:gd name="connsiteY4" fmla="*/ 2343637 h 2757577"/>
                  <a:gd name="connsiteX5" fmla="*/ 573722 w 575476"/>
                  <a:gd name="connsiteY5" fmla="*/ 2698589 h 2757577"/>
                  <a:gd name="connsiteX6" fmla="*/ 191837 w 575476"/>
                  <a:gd name="connsiteY6" fmla="*/ 2676184 h 2757577"/>
                  <a:gd name="connsiteX7" fmla="*/ 75770 w 575476"/>
                  <a:gd name="connsiteY7" fmla="*/ 2359632 h 2757577"/>
                  <a:gd name="connsiteX8" fmla="*/ 89998 w 575476"/>
                  <a:gd name="connsiteY8" fmla="*/ 247113 h 2757577"/>
                  <a:gd name="connsiteX0" fmla="*/ 89998 w 575476"/>
                  <a:gd name="connsiteY0" fmla="*/ 273324 h 2783788"/>
                  <a:gd name="connsiteX1" fmla="*/ 163133 w 575476"/>
                  <a:gd name="connsiteY1" fmla="*/ 104884 h 2783788"/>
                  <a:gd name="connsiteX2" fmla="*/ 510312 w 575476"/>
                  <a:gd name="connsiteY2" fmla="*/ 72080 h 2783788"/>
                  <a:gd name="connsiteX3" fmla="*/ 328826 w 575476"/>
                  <a:gd name="connsiteY3" fmla="*/ 383450 h 2783788"/>
                  <a:gd name="connsiteX4" fmla="*/ 309110 w 575476"/>
                  <a:gd name="connsiteY4" fmla="*/ 2369848 h 2783788"/>
                  <a:gd name="connsiteX5" fmla="*/ 573722 w 575476"/>
                  <a:gd name="connsiteY5" fmla="*/ 2724800 h 2783788"/>
                  <a:gd name="connsiteX6" fmla="*/ 191837 w 575476"/>
                  <a:gd name="connsiteY6" fmla="*/ 2702395 h 2783788"/>
                  <a:gd name="connsiteX7" fmla="*/ 75770 w 575476"/>
                  <a:gd name="connsiteY7" fmla="*/ 2385843 h 2783788"/>
                  <a:gd name="connsiteX8" fmla="*/ 89998 w 575476"/>
                  <a:gd name="connsiteY8" fmla="*/ 273324 h 2783788"/>
                  <a:gd name="connsiteX0" fmla="*/ 82448 w 585511"/>
                  <a:gd name="connsiteY0" fmla="*/ 280841 h 2783788"/>
                  <a:gd name="connsiteX1" fmla="*/ 173168 w 585511"/>
                  <a:gd name="connsiteY1" fmla="*/ 104884 h 2783788"/>
                  <a:gd name="connsiteX2" fmla="*/ 520347 w 585511"/>
                  <a:gd name="connsiteY2" fmla="*/ 72080 h 2783788"/>
                  <a:gd name="connsiteX3" fmla="*/ 338861 w 585511"/>
                  <a:gd name="connsiteY3" fmla="*/ 383450 h 2783788"/>
                  <a:gd name="connsiteX4" fmla="*/ 319145 w 585511"/>
                  <a:gd name="connsiteY4" fmla="*/ 2369848 h 2783788"/>
                  <a:gd name="connsiteX5" fmla="*/ 583757 w 585511"/>
                  <a:gd name="connsiteY5" fmla="*/ 2724800 h 2783788"/>
                  <a:gd name="connsiteX6" fmla="*/ 201872 w 585511"/>
                  <a:gd name="connsiteY6" fmla="*/ 2702395 h 2783788"/>
                  <a:gd name="connsiteX7" fmla="*/ 85805 w 585511"/>
                  <a:gd name="connsiteY7" fmla="*/ 2385843 h 2783788"/>
                  <a:gd name="connsiteX8" fmla="*/ 82448 w 585511"/>
                  <a:gd name="connsiteY8" fmla="*/ 280841 h 278378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955"/>
                  <a:gd name="connsiteY0" fmla="*/ 290091 h 2793038"/>
                  <a:gd name="connsiteX1" fmla="*/ 177564 w 585955"/>
                  <a:gd name="connsiteY1" fmla="*/ 87822 h 2793038"/>
                  <a:gd name="connsiteX2" fmla="*/ 520347 w 585955"/>
                  <a:gd name="connsiteY2" fmla="*/ 81330 h 2793038"/>
                  <a:gd name="connsiteX3" fmla="*/ 338861 w 585955"/>
                  <a:gd name="connsiteY3" fmla="*/ 392700 h 2793038"/>
                  <a:gd name="connsiteX4" fmla="*/ 319145 w 585955"/>
                  <a:gd name="connsiteY4" fmla="*/ 2379098 h 2793038"/>
                  <a:gd name="connsiteX5" fmla="*/ 583757 w 585955"/>
                  <a:gd name="connsiteY5" fmla="*/ 2734050 h 2793038"/>
                  <a:gd name="connsiteX6" fmla="*/ 201872 w 585955"/>
                  <a:gd name="connsiteY6" fmla="*/ 2711645 h 2793038"/>
                  <a:gd name="connsiteX7" fmla="*/ 85805 w 585955"/>
                  <a:gd name="connsiteY7" fmla="*/ 2395093 h 2793038"/>
                  <a:gd name="connsiteX8" fmla="*/ 82448 w 585955"/>
                  <a:gd name="connsiteY8" fmla="*/ 290091 h 2793038"/>
                  <a:gd name="connsiteX0" fmla="*/ 82448 w 585955"/>
                  <a:gd name="connsiteY0" fmla="*/ 290091 h 2810498"/>
                  <a:gd name="connsiteX1" fmla="*/ 177564 w 585955"/>
                  <a:gd name="connsiteY1" fmla="*/ 87822 h 2810498"/>
                  <a:gd name="connsiteX2" fmla="*/ 520347 w 585955"/>
                  <a:gd name="connsiteY2" fmla="*/ 81330 h 2810498"/>
                  <a:gd name="connsiteX3" fmla="*/ 338861 w 585955"/>
                  <a:gd name="connsiteY3" fmla="*/ 392700 h 2810498"/>
                  <a:gd name="connsiteX4" fmla="*/ 319145 w 585955"/>
                  <a:gd name="connsiteY4" fmla="*/ 2379098 h 2810498"/>
                  <a:gd name="connsiteX5" fmla="*/ 583757 w 585955"/>
                  <a:gd name="connsiteY5" fmla="*/ 2764121 h 2810498"/>
                  <a:gd name="connsiteX6" fmla="*/ 201872 w 585955"/>
                  <a:gd name="connsiteY6" fmla="*/ 2711645 h 2810498"/>
                  <a:gd name="connsiteX7" fmla="*/ 85805 w 585955"/>
                  <a:gd name="connsiteY7" fmla="*/ 2395093 h 2810498"/>
                  <a:gd name="connsiteX8" fmla="*/ 82448 w 585955"/>
                  <a:gd name="connsiteY8" fmla="*/ 290091 h 2810498"/>
                  <a:gd name="connsiteX0" fmla="*/ 82448 w 585955"/>
                  <a:gd name="connsiteY0" fmla="*/ 290091 h 2816986"/>
                  <a:gd name="connsiteX1" fmla="*/ 177564 w 585955"/>
                  <a:gd name="connsiteY1" fmla="*/ 87822 h 2816986"/>
                  <a:gd name="connsiteX2" fmla="*/ 520347 w 585955"/>
                  <a:gd name="connsiteY2" fmla="*/ 81330 h 2816986"/>
                  <a:gd name="connsiteX3" fmla="*/ 338861 w 585955"/>
                  <a:gd name="connsiteY3" fmla="*/ 392700 h 2816986"/>
                  <a:gd name="connsiteX4" fmla="*/ 319145 w 585955"/>
                  <a:gd name="connsiteY4" fmla="*/ 2379098 h 2816986"/>
                  <a:gd name="connsiteX5" fmla="*/ 583757 w 585955"/>
                  <a:gd name="connsiteY5" fmla="*/ 2764121 h 2816986"/>
                  <a:gd name="connsiteX6" fmla="*/ 201872 w 585955"/>
                  <a:gd name="connsiteY6" fmla="*/ 2711645 h 2816986"/>
                  <a:gd name="connsiteX7" fmla="*/ 85805 w 585955"/>
                  <a:gd name="connsiteY7" fmla="*/ 2395093 h 2816986"/>
                  <a:gd name="connsiteX8" fmla="*/ 82448 w 585955"/>
                  <a:gd name="connsiteY8" fmla="*/ 290091 h 2816986"/>
                  <a:gd name="connsiteX0" fmla="*/ 82448 w 525100"/>
                  <a:gd name="connsiteY0" fmla="*/ 290091 h 2803134"/>
                  <a:gd name="connsiteX1" fmla="*/ 177564 w 525100"/>
                  <a:gd name="connsiteY1" fmla="*/ 87822 h 2803134"/>
                  <a:gd name="connsiteX2" fmla="*/ 520347 w 525100"/>
                  <a:gd name="connsiteY2" fmla="*/ 81330 h 2803134"/>
                  <a:gd name="connsiteX3" fmla="*/ 338861 w 525100"/>
                  <a:gd name="connsiteY3" fmla="*/ 392700 h 2803134"/>
                  <a:gd name="connsiteX4" fmla="*/ 319145 w 525100"/>
                  <a:gd name="connsiteY4" fmla="*/ 2379098 h 2803134"/>
                  <a:gd name="connsiteX5" fmla="*/ 522211 w 525100"/>
                  <a:gd name="connsiteY5" fmla="*/ 2741568 h 2803134"/>
                  <a:gd name="connsiteX6" fmla="*/ 201872 w 525100"/>
                  <a:gd name="connsiteY6" fmla="*/ 2711645 h 2803134"/>
                  <a:gd name="connsiteX7" fmla="*/ 85805 w 525100"/>
                  <a:gd name="connsiteY7" fmla="*/ 2395093 h 2803134"/>
                  <a:gd name="connsiteX8" fmla="*/ 82448 w 525100"/>
                  <a:gd name="connsiteY8" fmla="*/ 290091 h 2803134"/>
                  <a:gd name="connsiteX0" fmla="*/ 82448 w 533768"/>
                  <a:gd name="connsiteY0" fmla="*/ 290091 h 2832485"/>
                  <a:gd name="connsiteX1" fmla="*/ 177564 w 533768"/>
                  <a:gd name="connsiteY1" fmla="*/ 87822 h 2832485"/>
                  <a:gd name="connsiteX2" fmla="*/ 520347 w 533768"/>
                  <a:gd name="connsiteY2" fmla="*/ 81330 h 2832485"/>
                  <a:gd name="connsiteX3" fmla="*/ 338861 w 533768"/>
                  <a:gd name="connsiteY3" fmla="*/ 392700 h 2832485"/>
                  <a:gd name="connsiteX4" fmla="*/ 319145 w 533768"/>
                  <a:gd name="connsiteY4" fmla="*/ 2379098 h 2832485"/>
                  <a:gd name="connsiteX5" fmla="*/ 531003 w 533768"/>
                  <a:gd name="connsiteY5" fmla="*/ 2786675 h 2832485"/>
                  <a:gd name="connsiteX6" fmla="*/ 201872 w 533768"/>
                  <a:gd name="connsiteY6" fmla="*/ 2711645 h 2832485"/>
                  <a:gd name="connsiteX7" fmla="*/ 85805 w 533768"/>
                  <a:gd name="connsiteY7" fmla="*/ 2395093 h 2832485"/>
                  <a:gd name="connsiteX8" fmla="*/ 82448 w 533768"/>
                  <a:gd name="connsiteY8" fmla="*/ 290091 h 2832485"/>
                  <a:gd name="connsiteX0" fmla="*/ 82448 w 542447"/>
                  <a:gd name="connsiteY0" fmla="*/ 290091 h 2809840"/>
                  <a:gd name="connsiteX1" fmla="*/ 177564 w 542447"/>
                  <a:gd name="connsiteY1" fmla="*/ 87822 h 2809840"/>
                  <a:gd name="connsiteX2" fmla="*/ 520347 w 542447"/>
                  <a:gd name="connsiteY2" fmla="*/ 81330 h 2809840"/>
                  <a:gd name="connsiteX3" fmla="*/ 338861 w 542447"/>
                  <a:gd name="connsiteY3" fmla="*/ 392700 h 2809840"/>
                  <a:gd name="connsiteX4" fmla="*/ 319145 w 542447"/>
                  <a:gd name="connsiteY4" fmla="*/ 2379098 h 2809840"/>
                  <a:gd name="connsiteX5" fmla="*/ 539796 w 542447"/>
                  <a:gd name="connsiteY5" fmla="*/ 2752846 h 2809840"/>
                  <a:gd name="connsiteX6" fmla="*/ 201872 w 542447"/>
                  <a:gd name="connsiteY6" fmla="*/ 2711645 h 2809840"/>
                  <a:gd name="connsiteX7" fmla="*/ 85805 w 542447"/>
                  <a:gd name="connsiteY7" fmla="*/ 2395093 h 2809840"/>
                  <a:gd name="connsiteX8" fmla="*/ 82448 w 542447"/>
                  <a:gd name="connsiteY8" fmla="*/ 290091 h 2809840"/>
                  <a:gd name="connsiteX0" fmla="*/ 82448 w 542447"/>
                  <a:gd name="connsiteY0" fmla="*/ 290091 h 2800841"/>
                  <a:gd name="connsiteX1" fmla="*/ 177564 w 542447"/>
                  <a:gd name="connsiteY1" fmla="*/ 87822 h 2800841"/>
                  <a:gd name="connsiteX2" fmla="*/ 520347 w 542447"/>
                  <a:gd name="connsiteY2" fmla="*/ 81330 h 2800841"/>
                  <a:gd name="connsiteX3" fmla="*/ 338861 w 542447"/>
                  <a:gd name="connsiteY3" fmla="*/ 392700 h 2800841"/>
                  <a:gd name="connsiteX4" fmla="*/ 319145 w 542447"/>
                  <a:gd name="connsiteY4" fmla="*/ 2379098 h 2800841"/>
                  <a:gd name="connsiteX5" fmla="*/ 539796 w 542447"/>
                  <a:gd name="connsiteY5" fmla="*/ 2752846 h 2800841"/>
                  <a:gd name="connsiteX6" fmla="*/ 153514 w 542447"/>
                  <a:gd name="connsiteY6" fmla="*/ 2685333 h 2800841"/>
                  <a:gd name="connsiteX7" fmla="*/ 85805 w 542447"/>
                  <a:gd name="connsiteY7" fmla="*/ 2395093 h 2800841"/>
                  <a:gd name="connsiteX8" fmla="*/ 82448 w 542447"/>
                  <a:gd name="connsiteY8" fmla="*/ 290091 h 2800841"/>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19145 w 523022"/>
                  <a:gd name="connsiteY4" fmla="*/ 2379098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93879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970"/>
                  <a:gd name="connsiteY0" fmla="*/ 290091 h 2811659"/>
                  <a:gd name="connsiteX1" fmla="*/ 177564 w 523970"/>
                  <a:gd name="connsiteY1" fmla="*/ 87822 h 2811659"/>
                  <a:gd name="connsiteX2" fmla="*/ 520347 w 523970"/>
                  <a:gd name="connsiteY2" fmla="*/ 81330 h 2811659"/>
                  <a:gd name="connsiteX3" fmla="*/ 338861 w 523970"/>
                  <a:gd name="connsiteY3" fmla="*/ 392700 h 2811659"/>
                  <a:gd name="connsiteX4" fmla="*/ 341125 w 523970"/>
                  <a:gd name="connsiteY4" fmla="*/ 2352786 h 2811659"/>
                  <a:gd name="connsiteX5" fmla="*/ 517815 w 523970"/>
                  <a:gd name="connsiteY5" fmla="*/ 2767882 h 2811659"/>
                  <a:gd name="connsiteX6" fmla="*/ 153514 w 523970"/>
                  <a:gd name="connsiteY6" fmla="*/ 2685333 h 2811659"/>
                  <a:gd name="connsiteX7" fmla="*/ 85805 w 523970"/>
                  <a:gd name="connsiteY7" fmla="*/ 2395093 h 2811659"/>
                  <a:gd name="connsiteX8" fmla="*/ 82448 w 523970"/>
                  <a:gd name="connsiteY8" fmla="*/ 290091 h 2811659"/>
                  <a:gd name="connsiteX0" fmla="*/ 82448 w 526272"/>
                  <a:gd name="connsiteY0" fmla="*/ 290091 h 2811659"/>
                  <a:gd name="connsiteX1" fmla="*/ 177564 w 526272"/>
                  <a:gd name="connsiteY1" fmla="*/ 87822 h 2811659"/>
                  <a:gd name="connsiteX2" fmla="*/ 520347 w 526272"/>
                  <a:gd name="connsiteY2" fmla="*/ 81330 h 2811659"/>
                  <a:gd name="connsiteX3" fmla="*/ 338861 w 526272"/>
                  <a:gd name="connsiteY3" fmla="*/ 392700 h 2811659"/>
                  <a:gd name="connsiteX4" fmla="*/ 341125 w 526272"/>
                  <a:gd name="connsiteY4" fmla="*/ 2352786 h 2811659"/>
                  <a:gd name="connsiteX5" fmla="*/ 517815 w 526272"/>
                  <a:gd name="connsiteY5" fmla="*/ 2767882 h 2811659"/>
                  <a:gd name="connsiteX6" fmla="*/ 153514 w 526272"/>
                  <a:gd name="connsiteY6" fmla="*/ 2685333 h 2811659"/>
                  <a:gd name="connsiteX7" fmla="*/ 85805 w 526272"/>
                  <a:gd name="connsiteY7" fmla="*/ 2395093 h 2811659"/>
                  <a:gd name="connsiteX8" fmla="*/ 82448 w 526272"/>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46170"/>
                  <a:gd name="connsiteY0" fmla="*/ 290091 h 2811659"/>
                  <a:gd name="connsiteX1" fmla="*/ 177564 w 546170"/>
                  <a:gd name="connsiteY1" fmla="*/ 87822 h 2811659"/>
                  <a:gd name="connsiteX2" fmla="*/ 520347 w 546170"/>
                  <a:gd name="connsiteY2" fmla="*/ 81330 h 2811659"/>
                  <a:gd name="connsiteX3" fmla="*/ 338861 w 546170"/>
                  <a:gd name="connsiteY3" fmla="*/ 392700 h 2811659"/>
                  <a:gd name="connsiteX4" fmla="*/ 407067 w 546170"/>
                  <a:gd name="connsiteY4" fmla="*/ 2330233 h 2811659"/>
                  <a:gd name="connsiteX5" fmla="*/ 517815 w 546170"/>
                  <a:gd name="connsiteY5" fmla="*/ 2767882 h 2811659"/>
                  <a:gd name="connsiteX6" fmla="*/ 153514 w 546170"/>
                  <a:gd name="connsiteY6" fmla="*/ 2685333 h 2811659"/>
                  <a:gd name="connsiteX7" fmla="*/ 85805 w 546170"/>
                  <a:gd name="connsiteY7" fmla="*/ 2395093 h 2811659"/>
                  <a:gd name="connsiteX8" fmla="*/ 82448 w 546170"/>
                  <a:gd name="connsiteY8" fmla="*/ 290091 h 2811659"/>
                  <a:gd name="connsiteX0" fmla="*/ 82448 w 524830"/>
                  <a:gd name="connsiteY0" fmla="*/ 290091 h 2811659"/>
                  <a:gd name="connsiteX1" fmla="*/ 177564 w 524830"/>
                  <a:gd name="connsiteY1" fmla="*/ 87822 h 2811659"/>
                  <a:gd name="connsiteX2" fmla="*/ 520347 w 524830"/>
                  <a:gd name="connsiteY2" fmla="*/ 81330 h 2811659"/>
                  <a:gd name="connsiteX3" fmla="*/ 338861 w 524830"/>
                  <a:gd name="connsiteY3" fmla="*/ 392700 h 2811659"/>
                  <a:gd name="connsiteX4" fmla="*/ 407067 w 524830"/>
                  <a:gd name="connsiteY4" fmla="*/ 2330233 h 2811659"/>
                  <a:gd name="connsiteX5" fmla="*/ 517815 w 524830"/>
                  <a:gd name="connsiteY5" fmla="*/ 2767882 h 2811659"/>
                  <a:gd name="connsiteX6" fmla="*/ 153514 w 524830"/>
                  <a:gd name="connsiteY6" fmla="*/ 2685333 h 2811659"/>
                  <a:gd name="connsiteX7" fmla="*/ 85805 w 524830"/>
                  <a:gd name="connsiteY7" fmla="*/ 2395093 h 2811659"/>
                  <a:gd name="connsiteX8" fmla="*/ 82448 w 524830"/>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320366 h 2841934"/>
                  <a:gd name="connsiteX1" fmla="*/ 177564 w 530989"/>
                  <a:gd name="connsiteY1" fmla="*/ 118097 h 2841934"/>
                  <a:gd name="connsiteX2" fmla="*/ 480781 w 530989"/>
                  <a:gd name="connsiteY2" fmla="*/ 66498 h 2841934"/>
                  <a:gd name="connsiteX3" fmla="*/ 338861 w 530989"/>
                  <a:gd name="connsiteY3" fmla="*/ 422975 h 2841934"/>
                  <a:gd name="connsiteX4" fmla="*/ 451028 w 530989"/>
                  <a:gd name="connsiteY4" fmla="*/ 2360508 h 2841934"/>
                  <a:gd name="connsiteX5" fmla="*/ 517815 w 530989"/>
                  <a:gd name="connsiteY5" fmla="*/ 2798157 h 2841934"/>
                  <a:gd name="connsiteX6" fmla="*/ 153514 w 530989"/>
                  <a:gd name="connsiteY6" fmla="*/ 2715608 h 2841934"/>
                  <a:gd name="connsiteX7" fmla="*/ 85805 w 530989"/>
                  <a:gd name="connsiteY7" fmla="*/ 2425368 h 2841934"/>
                  <a:gd name="connsiteX8" fmla="*/ 82448 w 530989"/>
                  <a:gd name="connsiteY8" fmla="*/ 320366 h 284193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93890"/>
                  <a:gd name="connsiteY0" fmla="*/ 303686 h 2818254"/>
                  <a:gd name="connsiteX1" fmla="*/ 177564 w 593890"/>
                  <a:gd name="connsiteY1" fmla="*/ 101417 h 2818254"/>
                  <a:gd name="connsiteX2" fmla="*/ 480781 w 593890"/>
                  <a:gd name="connsiteY2" fmla="*/ 49818 h 2818254"/>
                  <a:gd name="connsiteX3" fmla="*/ 338861 w 593890"/>
                  <a:gd name="connsiteY3" fmla="*/ 406295 h 2818254"/>
                  <a:gd name="connsiteX4" fmla="*/ 451028 w 593890"/>
                  <a:gd name="connsiteY4" fmla="*/ 2343828 h 2818254"/>
                  <a:gd name="connsiteX5" fmla="*/ 588553 w 593890"/>
                  <a:gd name="connsiteY5" fmla="*/ 2771846 h 2818254"/>
                  <a:gd name="connsiteX6" fmla="*/ 153514 w 593890"/>
                  <a:gd name="connsiteY6" fmla="*/ 2698928 h 2818254"/>
                  <a:gd name="connsiteX7" fmla="*/ 85805 w 593890"/>
                  <a:gd name="connsiteY7" fmla="*/ 2408688 h 2818254"/>
                  <a:gd name="connsiteX8" fmla="*/ 82448 w 593890"/>
                  <a:gd name="connsiteY8" fmla="*/ 303686 h 2818254"/>
                  <a:gd name="connsiteX0" fmla="*/ 82448 w 667152"/>
                  <a:gd name="connsiteY0" fmla="*/ 303686 h 2813647"/>
                  <a:gd name="connsiteX1" fmla="*/ 177564 w 667152"/>
                  <a:gd name="connsiteY1" fmla="*/ 101417 h 2813647"/>
                  <a:gd name="connsiteX2" fmla="*/ 480781 w 667152"/>
                  <a:gd name="connsiteY2" fmla="*/ 49818 h 2813647"/>
                  <a:gd name="connsiteX3" fmla="*/ 338861 w 667152"/>
                  <a:gd name="connsiteY3" fmla="*/ 406295 h 2813647"/>
                  <a:gd name="connsiteX4" fmla="*/ 451028 w 667152"/>
                  <a:gd name="connsiteY4" fmla="*/ 2343828 h 2813647"/>
                  <a:gd name="connsiteX5" fmla="*/ 664011 w 667152"/>
                  <a:gd name="connsiteY5" fmla="*/ 2765310 h 2813647"/>
                  <a:gd name="connsiteX6" fmla="*/ 153514 w 667152"/>
                  <a:gd name="connsiteY6" fmla="*/ 2698928 h 2813647"/>
                  <a:gd name="connsiteX7" fmla="*/ 85805 w 667152"/>
                  <a:gd name="connsiteY7" fmla="*/ 2408688 h 2813647"/>
                  <a:gd name="connsiteX8" fmla="*/ 82448 w 667152"/>
                  <a:gd name="connsiteY8" fmla="*/ 303686 h 2813647"/>
                  <a:gd name="connsiteX0" fmla="*/ 82448 w 726119"/>
                  <a:gd name="connsiteY0" fmla="*/ 303686 h 2814928"/>
                  <a:gd name="connsiteX1" fmla="*/ 177564 w 726119"/>
                  <a:gd name="connsiteY1" fmla="*/ 101417 h 2814928"/>
                  <a:gd name="connsiteX2" fmla="*/ 480781 w 726119"/>
                  <a:gd name="connsiteY2" fmla="*/ 49818 h 2814928"/>
                  <a:gd name="connsiteX3" fmla="*/ 338861 w 726119"/>
                  <a:gd name="connsiteY3" fmla="*/ 406295 h 2814928"/>
                  <a:gd name="connsiteX4" fmla="*/ 451028 w 726119"/>
                  <a:gd name="connsiteY4" fmla="*/ 2343828 h 2814928"/>
                  <a:gd name="connsiteX5" fmla="*/ 723757 w 726119"/>
                  <a:gd name="connsiteY5" fmla="*/ 2767145 h 2814928"/>
                  <a:gd name="connsiteX6" fmla="*/ 153514 w 726119"/>
                  <a:gd name="connsiteY6" fmla="*/ 2698928 h 2814928"/>
                  <a:gd name="connsiteX7" fmla="*/ 85805 w 726119"/>
                  <a:gd name="connsiteY7" fmla="*/ 2408688 h 2814928"/>
                  <a:gd name="connsiteX8" fmla="*/ 82448 w 726119"/>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7487"/>
                  <a:gd name="connsiteY0" fmla="*/ 303686 h 2814928"/>
                  <a:gd name="connsiteX1" fmla="*/ 177564 w 727487"/>
                  <a:gd name="connsiteY1" fmla="*/ 101417 h 2814928"/>
                  <a:gd name="connsiteX2" fmla="*/ 480781 w 727487"/>
                  <a:gd name="connsiteY2" fmla="*/ 49818 h 2814928"/>
                  <a:gd name="connsiteX3" fmla="*/ 338861 w 727487"/>
                  <a:gd name="connsiteY3" fmla="*/ 406295 h 2814928"/>
                  <a:gd name="connsiteX4" fmla="*/ 490859 w 727487"/>
                  <a:gd name="connsiteY4" fmla="*/ 2345052 h 2814928"/>
                  <a:gd name="connsiteX5" fmla="*/ 723757 w 727487"/>
                  <a:gd name="connsiteY5" fmla="*/ 2767145 h 2814928"/>
                  <a:gd name="connsiteX6" fmla="*/ 153514 w 727487"/>
                  <a:gd name="connsiteY6" fmla="*/ 2698928 h 2814928"/>
                  <a:gd name="connsiteX7" fmla="*/ 85805 w 727487"/>
                  <a:gd name="connsiteY7" fmla="*/ 2408688 h 2814928"/>
                  <a:gd name="connsiteX8" fmla="*/ 82448 w 727487"/>
                  <a:gd name="connsiteY8" fmla="*/ 303686 h 2814928"/>
                  <a:gd name="connsiteX0" fmla="*/ 82448 w 727054"/>
                  <a:gd name="connsiteY0" fmla="*/ 303686 h 2814928"/>
                  <a:gd name="connsiteX1" fmla="*/ 177564 w 727054"/>
                  <a:gd name="connsiteY1" fmla="*/ 101417 h 2814928"/>
                  <a:gd name="connsiteX2" fmla="*/ 480781 w 727054"/>
                  <a:gd name="connsiteY2" fmla="*/ 49818 h 2814928"/>
                  <a:gd name="connsiteX3" fmla="*/ 338861 w 727054"/>
                  <a:gd name="connsiteY3" fmla="*/ 406295 h 2814928"/>
                  <a:gd name="connsiteX4" fmla="*/ 490859 w 727054"/>
                  <a:gd name="connsiteY4" fmla="*/ 2345052 h 2814928"/>
                  <a:gd name="connsiteX5" fmla="*/ 723757 w 727054"/>
                  <a:gd name="connsiteY5" fmla="*/ 2767145 h 2814928"/>
                  <a:gd name="connsiteX6" fmla="*/ 153514 w 727054"/>
                  <a:gd name="connsiteY6" fmla="*/ 2698928 h 2814928"/>
                  <a:gd name="connsiteX7" fmla="*/ 85805 w 727054"/>
                  <a:gd name="connsiteY7" fmla="*/ 2408688 h 2814928"/>
                  <a:gd name="connsiteX8" fmla="*/ 82448 w 727054"/>
                  <a:gd name="connsiteY8" fmla="*/ 303686 h 2814928"/>
                  <a:gd name="connsiteX0" fmla="*/ 82448 w 726787"/>
                  <a:gd name="connsiteY0" fmla="*/ 303686 h 2814928"/>
                  <a:gd name="connsiteX1" fmla="*/ 177564 w 726787"/>
                  <a:gd name="connsiteY1" fmla="*/ 101417 h 2814928"/>
                  <a:gd name="connsiteX2" fmla="*/ 480781 w 726787"/>
                  <a:gd name="connsiteY2" fmla="*/ 49818 h 2814928"/>
                  <a:gd name="connsiteX3" fmla="*/ 338861 w 726787"/>
                  <a:gd name="connsiteY3" fmla="*/ 406295 h 2814928"/>
                  <a:gd name="connsiteX4" fmla="*/ 490859 w 726787"/>
                  <a:gd name="connsiteY4" fmla="*/ 2345052 h 2814928"/>
                  <a:gd name="connsiteX5" fmla="*/ 723757 w 726787"/>
                  <a:gd name="connsiteY5" fmla="*/ 2767145 h 2814928"/>
                  <a:gd name="connsiteX6" fmla="*/ 153514 w 726787"/>
                  <a:gd name="connsiteY6" fmla="*/ 2698928 h 2814928"/>
                  <a:gd name="connsiteX7" fmla="*/ 85805 w 726787"/>
                  <a:gd name="connsiteY7" fmla="*/ 2408688 h 2814928"/>
                  <a:gd name="connsiteX8" fmla="*/ 82448 w 726787"/>
                  <a:gd name="connsiteY8" fmla="*/ 303686 h 2814928"/>
                  <a:gd name="connsiteX0" fmla="*/ 82448 w 687008"/>
                  <a:gd name="connsiteY0" fmla="*/ 303686 h 2820340"/>
                  <a:gd name="connsiteX1" fmla="*/ 177564 w 687008"/>
                  <a:gd name="connsiteY1" fmla="*/ 101417 h 2820340"/>
                  <a:gd name="connsiteX2" fmla="*/ 480781 w 687008"/>
                  <a:gd name="connsiteY2" fmla="*/ 49818 h 2820340"/>
                  <a:gd name="connsiteX3" fmla="*/ 338861 w 687008"/>
                  <a:gd name="connsiteY3" fmla="*/ 406295 h 2820340"/>
                  <a:gd name="connsiteX4" fmla="*/ 490859 w 687008"/>
                  <a:gd name="connsiteY4" fmla="*/ 2345052 h 2820340"/>
                  <a:gd name="connsiteX5" fmla="*/ 683149 w 687008"/>
                  <a:gd name="connsiteY5" fmla="*/ 2774751 h 2820340"/>
                  <a:gd name="connsiteX6" fmla="*/ 153514 w 687008"/>
                  <a:gd name="connsiteY6" fmla="*/ 2698928 h 2820340"/>
                  <a:gd name="connsiteX7" fmla="*/ 85805 w 687008"/>
                  <a:gd name="connsiteY7" fmla="*/ 2408688 h 2820340"/>
                  <a:gd name="connsiteX8" fmla="*/ 82448 w 687008"/>
                  <a:gd name="connsiteY8" fmla="*/ 303686 h 2820340"/>
                  <a:gd name="connsiteX0" fmla="*/ 82448 w 687008"/>
                  <a:gd name="connsiteY0" fmla="*/ 303686 h 2826041"/>
                  <a:gd name="connsiteX1" fmla="*/ 177564 w 687008"/>
                  <a:gd name="connsiteY1" fmla="*/ 101417 h 2826041"/>
                  <a:gd name="connsiteX2" fmla="*/ 480781 w 687008"/>
                  <a:gd name="connsiteY2" fmla="*/ 49818 h 2826041"/>
                  <a:gd name="connsiteX3" fmla="*/ 338861 w 687008"/>
                  <a:gd name="connsiteY3" fmla="*/ 406295 h 2826041"/>
                  <a:gd name="connsiteX4" fmla="*/ 490859 w 687008"/>
                  <a:gd name="connsiteY4" fmla="*/ 2345052 h 2826041"/>
                  <a:gd name="connsiteX5" fmla="*/ 683149 w 687008"/>
                  <a:gd name="connsiteY5" fmla="*/ 2774751 h 2826041"/>
                  <a:gd name="connsiteX6" fmla="*/ 153514 w 687008"/>
                  <a:gd name="connsiteY6" fmla="*/ 2698928 h 2826041"/>
                  <a:gd name="connsiteX7" fmla="*/ 85805 w 687008"/>
                  <a:gd name="connsiteY7" fmla="*/ 2408688 h 2826041"/>
                  <a:gd name="connsiteX8" fmla="*/ 82448 w 687008"/>
                  <a:gd name="connsiteY8" fmla="*/ 303686 h 2826041"/>
                  <a:gd name="connsiteX0" fmla="*/ 82448 w 687008"/>
                  <a:gd name="connsiteY0" fmla="*/ 303686 h 2835325"/>
                  <a:gd name="connsiteX1" fmla="*/ 177564 w 687008"/>
                  <a:gd name="connsiteY1" fmla="*/ 101417 h 2835325"/>
                  <a:gd name="connsiteX2" fmla="*/ 480781 w 687008"/>
                  <a:gd name="connsiteY2" fmla="*/ 49818 h 2835325"/>
                  <a:gd name="connsiteX3" fmla="*/ 338861 w 687008"/>
                  <a:gd name="connsiteY3" fmla="*/ 406295 h 2835325"/>
                  <a:gd name="connsiteX4" fmla="*/ 490859 w 687008"/>
                  <a:gd name="connsiteY4" fmla="*/ 2345052 h 2835325"/>
                  <a:gd name="connsiteX5" fmla="*/ 683149 w 687008"/>
                  <a:gd name="connsiteY5" fmla="*/ 2774751 h 2835325"/>
                  <a:gd name="connsiteX6" fmla="*/ 153514 w 687008"/>
                  <a:gd name="connsiteY6" fmla="*/ 2698928 h 2835325"/>
                  <a:gd name="connsiteX7" fmla="*/ 85805 w 687008"/>
                  <a:gd name="connsiteY7" fmla="*/ 2408688 h 2835325"/>
                  <a:gd name="connsiteX8" fmla="*/ 82448 w 687008"/>
                  <a:gd name="connsiteY8" fmla="*/ 303686 h 2835325"/>
                  <a:gd name="connsiteX0" fmla="*/ 82448 w 687008"/>
                  <a:gd name="connsiteY0" fmla="*/ 303686 h 2841997"/>
                  <a:gd name="connsiteX1" fmla="*/ 177564 w 687008"/>
                  <a:gd name="connsiteY1" fmla="*/ 101417 h 2841997"/>
                  <a:gd name="connsiteX2" fmla="*/ 480781 w 687008"/>
                  <a:gd name="connsiteY2" fmla="*/ 49818 h 2841997"/>
                  <a:gd name="connsiteX3" fmla="*/ 338861 w 687008"/>
                  <a:gd name="connsiteY3" fmla="*/ 406295 h 2841997"/>
                  <a:gd name="connsiteX4" fmla="*/ 490859 w 687008"/>
                  <a:gd name="connsiteY4" fmla="*/ 2345052 h 2841997"/>
                  <a:gd name="connsiteX5" fmla="*/ 683149 w 687008"/>
                  <a:gd name="connsiteY5" fmla="*/ 2774751 h 2841997"/>
                  <a:gd name="connsiteX6" fmla="*/ 153514 w 687008"/>
                  <a:gd name="connsiteY6" fmla="*/ 2698928 h 2841997"/>
                  <a:gd name="connsiteX7" fmla="*/ 85805 w 687008"/>
                  <a:gd name="connsiteY7" fmla="*/ 2408688 h 2841997"/>
                  <a:gd name="connsiteX8" fmla="*/ 82448 w 687008"/>
                  <a:gd name="connsiteY8" fmla="*/ 303686 h 284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008" h="2841997">
                    <a:moveTo>
                      <a:pt x="82448" y="303686"/>
                    </a:moveTo>
                    <a:cubicBezTo>
                      <a:pt x="82448" y="276311"/>
                      <a:pt x="116938" y="90756"/>
                      <a:pt x="177564" y="101417"/>
                    </a:cubicBezTo>
                    <a:cubicBezTo>
                      <a:pt x="260276" y="20400"/>
                      <a:pt x="316754" y="-51624"/>
                      <a:pt x="480781" y="49818"/>
                    </a:cubicBezTo>
                    <a:cubicBezTo>
                      <a:pt x="490571" y="121236"/>
                      <a:pt x="356446" y="341332"/>
                      <a:pt x="338861" y="406295"/>
                    </a:cubicBezTo>
                    <a:cubicBezTo>
                      <a:pt x="316642" y="1129420"/>
                      <a:pt x="450957" y="1637218"/>
                      <a:pt x="490859" y="2345052"/>
                    </a:cubicBezTo>
                    <a:cubicBezTo>
                      <a:pt x="586589" y="2560374"/>
                      <a:pt x="710524" y="2774751"/>
                      <a:pt x="683149" y="2774751"/>
                    </a:cubicBezTo>
                    <a:cubicBezTo>
                      <a:pt x="513746" y="2914759"/>
                      <a:pt x="281946" y="2809765"/>
                      <a:pt x="153514" y="2698928"/>
                    </a:cubicBezTo>
                    <a:cubicBezTo>
                      <a:pt x="126139" y="2698928"/>
                      <a:pt x="85805" y="2436063"/>
                      <a:pt x="85805" y="2408688"/>
                    </a:cubicBezTo>
                    <a:cubicBezTo>
                      <a:pt x="2677" y="1691479"/>
                      <a:pt x="-54712" y="984632"/>
                      <a:pt x="82448" y="303686"/>
                    </a:cubicBezTo>
                    <a:close/>
                  </a:path>
                </a:pathLst>
              </a:cu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23291E4B-7EC3-41E0-8586-6C02D7CDEB62}"/>
                  </a:ext>
                </a:extLst>
              </p:cNvPr>
              <p:cNvSpPr/>
              <p:nvPr/>
            </p:nvSpPr>
            <p:spPr>
              <a:xfrm rot="19034692">
                <a:off x="6093037" y="1426015"/>
                <a:ext cx="495258" cy="290672"/>
              </a:xfrm>
              <a:prstGeom prst="ellipse">
                <a:avLst/>
              </a:pr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26" name="Picture 25" descr="Shape, circle&#10;&#10;Description automatically generated">
              <a:extLst>
                <a:ext uri="{FF2B5EF4-FFF2-40B4-BE49-F238E27FC236}">
                  <a16:creationId xmlns:a16="http://schemas.microsoft.com/office/drawing/2014/main" id="{87903492-7907-45D2-82A4-23E3890579D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409" b="95455" l="8901" r="95812">
                          <a14:foregroundMark x1="64921" y1="40152" x2="53927" y2="53409"/>
                          <a14:foregroundMark x1="53403" y1="34848" x2="53403" y2="47348"/>
                          <a14:foregroundMark x1="51832" y1="39394" x2="36126" y2="51136"/>
                          <a14:foregroundMark x1="29843" y1="43939" x2="25131" y2="61364"/>
                          <a14:foregroundMark x1="26178" y1="62500" x2="25654" y2="71970"/>
                          <a14:foregroundMark x1="26702" y1="61364" x2="26178" y2="74621"/>
                          <a14:foregroundMark x1="23560" y1="68561" x2="20419" y2="71591"/>
                          <a14:foregroundMark x1="11518" y1="62121" x2="9424" y2="60606"/>
                          <a14:foregroundMark x1="9424" y1="61742" x2="10471" y2="62121"/>
                          <a14:foregroundMark x1="24084" y1="92045" x2="37696" y2="92045"/>
                          <a14:foregroundMark x1="27225" y1="95076" x2="33508" y2="95833"/>
                          <a14:foregroundMark x1="21466" y1="93939" x2="27225" y2="94697"/>
                          <a14:foregroundMark x1="21990" y1="92803" x2="26178" y2="93561"/>
                          <a14:foregroundMark x1="15183" y1="89394" x2="19895" y2="92424"/>
                          <a14:foregroundMark x1="16754" y1="91667" x2="20942" y2="94318"/>
                          <a14:foregroundMark x1="34031" y1="90530" x2="36126" y2="92803"/>
                          <a14:foregroundMark x1="38220" y1="89394" x2="40838" y2="93939"/>
                          <a14:foregroundMark x1="41361" y1="92045" x2="41361" y2="92045"/>
                          <a14:foregroundMark x1="54974" y1="88636" x2="73822" y2="91288"/>
                          <a14:foregroundMark x1="59686" y1="89773" x2="64921" y2="91288"/>
                          <a14:foregroundMark x1="53927" y1="90152" x2="60209" y2="91288"/>
                          <a14:foregroundMark x1="53403" y1="90530" x2="54974" y2="91288"/>
                          <a14:foregroundMark x1="49215" y1="89773" x2="52356" y2="90152"/>
                          <a14:foregroundMark x1="41361" y1="41288" x2="45026" y2="60985"/>
                          <a14:foregroundMark x1="45026" y1="37500" x2="42932" y2="74242"/>
                          <a14:foregroundMark x1="42932" y1="64773" x2="43979" y2="69697"/>
                          <a14:foregroundMark x1="53927" y1="61742" x2="51832" y2="80682"/>
                          <a14:foregroundMark x1="64398" y1="51894" x2="59686" y2="67045"/>
                          <a14:foregroundMark x1="59162" y1="54924" x2="62827" y2="68561"/>
                          <a14:foregroundMark x1="64921" y1="54167" x2="64921" y2="70455"/>
                          <a14:foregroundMark x1="64921" y1="59091" x2="64921" y2="74242"/>
                          <a14:foregroundMark x1="63874" y1="68182" x2="56021" y2="76515"/>
                          <a14:foregroundMark x1="25131" y1="64773" x2="30366" y2="71212"/>
                          <a14:foregroundMark x1="25131" y1="62500" x2="25131" y2="70455"/>
                          <a14:foregroundMark x1="20419" y1="54924" x2="21990" y2="64394"/>
                          <a14:foregroundMark x1="19372" y1="57197" x2="20419" y2="61364"/>
                          <a14:foregroundMark x1="18848" y1="56439" x2="18325" y2="56818"/>
                          <a14:foregroundMark x1="20942" y1="55682" x2="23560" y2="57197"/>
                          <a14:foregroundMark x1="15183" y1="34091" x2="34031" y2="55303"/>
                          <a14:foregroundMark x1="34031" y1="55303" x2="34031" y2="55303"/>
                          <a14:foregroundMark x1="34031" y1="35227" x2="43455" y2="53409"/>
                          <a14:foregroundMark x1="43455" y1="53409" x2="43979" y2="52652"/>
                          <a14:foregroundMark x1="41361" y1="26515" x2="56021" y2="44318"/>
                          <a14:foregroundMark x1="56021" y1="44318" x2="56021" y2="44318"/>
                          <a14:foregroundMark x1="56021" y1="24242" x2="60209" y2="42045"/>
                          <a14:foregroundMark x1="62304" y1="22348" x2="70157" y2="40530"/>
                          <a14:foregroundMark x1="70157" y1="40530" x2="70157" y2="39773"/>
                          <a14:foregroundMark x1="72775" y1="21212" x2="74346" y2="34470"/>
                          <a14:foregroundMark x1="73298" y1="18561" x2="62304" y2="32576"/>
                          <a14:foregroundMark x1="40838" y1="13636" x2="39267" y2="30303"/>
                          <a14:foregroundMark x1="34555" y1="20455" x2="33508" y2="31439"/>
                          <a14:foregroundMark x1="31937" y1="27273" x2="25654" y2="31818"/>
                          <a14:foregroundMark x1="26702" y1="28788" x2="25654" y2="29167"/>
                          <a14:foregroundMark x1="26178" y1="22727" x2="21990" y2="25758"/>
                          <a14:foregroundMark x1="21990" y1="21591" x2="26178" y2="26515"/>
                          <a14:foregroundMark x1="31414" y1="21212" x2="38220" y2="22727"/>
                          <a14:foregroundMark x1="40314" y1="18561" x2="43979" y2="15909"/>
                          <a14:foregroundMark x1="48168" y1="14015" x2="52356" y2="15909"/>
                          <a14:foregroundMark x1="53403" y1="15152" x2="52356" y2="21970"/>
                          <a14:foregroundMark x1="51309" y1="20455" x2="50785" y2="24621"/>
                          <a14:foregroundMark x1="53927" y1="17045" x2="50785" y2="21970"/>
                          <a14:foregroundMark x1="47644" y1="7576" x2="57068" y2="20455"/>
                          <a14:foregroundMark x1="47120" y1="13636" x2="62827" y2="18561"/>
                          <a14:foregroundMark x1="58115" y1="12500" x2="64398" y2="20076"/>
                          <a14:foregroundMark x1="48691" y1="13636" x2="66492" y2="22727"/>
                          <a14:foregroundMark x1="34555" y1="23864" x2="39267" y2="37500"/>
                          <a14:foregroundMark x1="26178" y1="22348" x2="25131" y2="43182"/>
                          <a14:foregroundMark x1="25131" y1="43182" x2="25131" y2="42424"/>
                          <a14:foregroundMark x1="24084" y1="31439" x2="23037" y2="43561"/>
                          <a14:foregroundMark x1="21990" y1="28788" x2="19895" y2="42045"/>
                          <a14:foregroundMark x1="16754" y1="31061" x2="16754" y2="46591"/>
                          <a14:foregroundMark x1="22513" y1="41667" x2="24607" y2="57197"/>
                          <a14:foregroundMark x1="37173" y1="44318" x2="57068" y2="58712"/>
                          <a14:foregroundMark x1="57068" y1="58712" x2="57068" y2="56439"/>
                          <a14:foregroundMark x1="58639" y1="44697" x2="65445" y2="61364"/>
                          <a14:foregroundMark x1="67539" y1="39394" x2="70681" y2="51515"/>
                          <a14:foregroundMark x1="73822" y1="40909" x2="75916" y2="45833"/>
                          <a14:foregroundMark x1="78534" y1="41288" x2="80105" y2="42424"/>
                          <a14:foregroundMark x1="79058" y1="34848" x2="81675" y2="41667"/>
                          <a14:foregroundMark x1="77487" y1="28030" x2="80628" y2="37879"/>
                          <a14:foregroundMark x1="78010" y1="24621" x2="80105" y2="31818"/>
                          <a14:foregroundMark x1="74346" y1="26894" x2="81675" y2="37879"/>
                          <a14:foregroundMark x1="91099" y1="40152" x2="87958" y2="42803"/>
                          <a14:foregroundMark x1="41885" y1="17803" x2="49215" y2="29545"/>
                          <a14:foregroundMark x1="38743" y1="14773" x2="37173" y2="20076"/>
                          <a14:foregroundMark x1="31414" y1="8712" x2="38743" y2="20833"/>
                          <a14:foregroundMark x1="41885" y1="12500" x2="63351" y2="30682"/>
                          <a14:foregroundMark x1="63351" y1="30682" x2="63351" y2="30682"/>
                          <a14:foregroundMark x1="82199" y1="37879" x2="85864" y2="41288"/>
                          <a14:foregroundMark x1="86387" y1="37500" x2="87435" y2="42045"/>
                          <a14:foregroundMark x1="87958" y1="39773" x2="89005" y2="42045"/>
                          <a14:foregroundMark x1="91099" y1="38636" x2="91099" y2="40152"/>
                          <a14:foregroundMark x1="90052" y1="36364" x2="91099" y2="38636"/>
                          <a14:foregroundMark x1="46073" y1="56061" x2="42932" y2="76894"/>
                          <a14:foregroundMark x1="42932" y1="76894" x2="42408" y2="77273"/>
                          <a14:foregroundMark x1="39791" y1="62500" x2="38743" y2="75000"/>
                          <a14:foregroundMark x1="37696" y1="67045" x2="37696" y2="82197"/>
                          <a14:foregroundMark x1="34555" y1="67424" x2="35079" y2="75000"/>
                          <a14:foregroundMark x1="33508" y1="65909" x2="42932" y2="84470"/>
                          <a14:foregroundMark x1="42932" y1="84470" x2="43455" y2="84091"/>
                          <a14:foregroundMark x1="40314" y1="79167" x2="47120" y2="79545"/>
                          <a14:foregroundMark x1="39267" y1="59091" x2="46597" y2="75758"/>
                          <a14:foregroundMark x1="46597" y1="50000" x2="50262" y2="66288"/>
                          <a14:foregroundMark x1="50262" y1="42424" x2="50785" y2="49242"/>
                          <a14:foregroundMark x1="86911" y1="34091" x2="84817" y2="37500"/>
                          <a14:foregroundMark x1="90576" y1="35227" x2="90052" y2="35606"/>
                          <a14:foregroundMark x1="90052" y1="32576" x2="90052" y2="32576"/>
                          <a14:foregroundMark x1="86911" y1="32576" x2="85340" y2="32576"/>
                          <a14:foregroundMark x1="62827" y1="9470" x2="57592" y2="17045"/>
                          <a14:foregroundMark x1="57068" y1="10985" x2="57592" y2="22727"/>
                          <a14:foregroundMark x1="64398" y1="21212" x2="64921" y2="24621"/>
                          <a14:foregroundMark x1="67539" y1="16667" x2="65445" y2="25379"/>
                          <a14:foregroundMark x1="33508" y1="21970" x2="29843" y2="22348"/>
                          <a14:foregroundMark x1="24607" y1="17803" x2="17801" y2="29924"/>
                          <a14:foregroundMark x1="18848" y1="24242" x2="12042" y2="42424"/>
                          <a14:foregroundMark x1="25131" y1="25379" x2="31414" y2="40152"/>
                          <a14:foregroundMark x1="67539" y1="62879" x2="64398" y2="65530"/>
                          <a14:foregroundMark x1="68063" y1="68939" x2="68063" y2="68939"/>
                          <a14:foregroundMark x1="73298" y1="70455" x2="71728" y2="70833"/>
                          <a14:foregroundMark x1="70681" y1="69697" x2="70681" y2="69697"/>
                          <a14:foregroundMark x1="65445" y1="70076" x2="65445" y2="70076"/>
                          <a14:foregroundMark x1="69110" y1="70076" x2="64921" y2="70076"/>
                          <a14:foregroundMark x1="92147" y1="34091" x2="90576" y2="35227"/>
                          <a14:foregroundMark x1="95288" y1="36742" x2="93717" y2="37879"/>
                          <a14:foregroundMark x1="93717" y1="42045" x2="89005" y2="44318"/>
                          <a14:foregroundMark x1="58115" y1="16288" x2="47120" y2="12500"/>
                          <a14:foregroundMark x1="39791" y1="11742" x2="38220" y2="10985"/>
                          <a14:foregroundMark x1="14660" y1="39015" x2="16754" y2="40530"/>
                          <a14:foregroundMark x1="23037" y1="45833" x2="24607" y2="52273"/>
                          <a14:foregroundMark x1="25131" y1="57197" x2="26178" y2="61364"/>
                          <a14:foregroundMark x1="57592" y1="64015" x2="54974" y2="64015"/>
                          <a14:foregroundMark x1="78534" y1="52652" x2="76440" y2="54924"/>
                          <a14:foregroundMark x1="75916" y1="58333" x2="76963" y2="57576"/>
                          <a14:foregroundMark x1="82199" y1="54545" x2="82199" y2="53788"/>
                          <a14:foregroundMark x1="68063" y1="34848" x2="68063" y2="34848"/>
                          <a14:foregroundMark x1="76963" y1="25379" x2="76963" y2="25379"/>
                          <a14:foregroundMark x1="83246" y1="27652" x2="83246" y2="26894"/>
                          <a14:foregroundMark x1="94764" y1="39773" x2="94764" y2="39773"/>
                          <a14:foregroundMark x1="95812" y1="37879" x2="95812" y2="37879"/>
                          <a14:foregroundMark x1="45550" y1="3409" x2="45550" y2="3409"/>
                          <a14:foregroundMark x1="72251" y1="67424" x2="72251" y2="68939"/>
                          <a14:foregroundMark x1="72251" y1="67424" x2="72251" y2="69697"/>
                          <a14:foregroundMark x1="72775" y1="66667" x2="72251" y2="69318"/>
                          <a14:foregroundMark x1="72251" y1="66288" x2="72251" y2="70833"/>
                          <a14:foregroundMark x1="39791" y1="17424" x2="35602" y2="38636"/>
                          <a14:foregroundMark x1="42408" y1="41667" x2="45026" y2="60227"/>
                          <a14:foregroundMark x1="48691" y1="56061" x2="48168" y2="63636"/>
                        </a14:backgroundRemoval>
                      </a14:imgEffect>
                    </a14:imgLayer>
                  </a14:imgProps>
                </a:ext>
                <a:ext uri="{28A0092B-C50C-407E-A947-70E740481C1C}">
                  <a14:useLocalDpi xmlns:a14="http://schemas.microsoft.com/office/drawing/2010/main" val="0"/>
                </a:ext>
              </a:extLst>
            </a:blip>
            <a:srcRect l="16325" b="29254"/>
            <a:stretch/>
          </p:blipFill>
          <p:spPr>
            <a:xfrm flipH="1">
              <a:off x="10478840" y="3510739"/>
              <a:ext cx="1081523" cy="1250273"/>
            </a:xfrm>
            <a:prstGeom prst="rect">
              <a:avLst/>
            </a:prstGeom>
          </p:spPr>
        </p:pic>
      </p:grpSp>
      <p:pic>
        <p:nvPicPr>
          <p:cNvPr id="31" name="Picture 30" descr="A picture containing text&#10;&#10;Description automatically generated">
            <a:extLst>
              <a:ext uri="{FF2B5EF4-FFF2-40B4-BE49-F238E27FC236}">
                <a16:creationId xmlns:a16="http://schemas.microsoft.com/office/drawing/2014/main" id="{0A67C871-6104-45E7-BEAC-87445C5F03D1}"/>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7089" b="89992" l="10000" r="90000">
                        <a14:foregroundMark x1="65556" y1="17598" x2="74222" y2="26105"/>
                        <a14:foregroundMark x1="74222" y1="17765" x2="84556" y2="29775"/>
                        <a14:foregroundMark x1="78778" y1="16430" x2="80778" y2="25771"/>
                        <a14:foregroundMark x1="77222" y1="20601" x2="79556" y2="30192"/>
                        <a14:foregroundMark x1="77222" y1="20851" x2="74111" y2="30359"/>
                        <a14:foregroundMark x1="74111" y1="30359" x2="72667" y2="32027"/>
                        <a14:foregroundMark x1="70111" y1="27857" x2="68000" y2="40617"/>
                        <a14:foregroundMark x1="68000" y1="40617" x2="67778" y2="40701"/>
                        <a14:foregroundMark x1="65000" y1="45038" x2="61222" y2="50792"/>
                        <a14:foregroundMark x1="60111" y1="57465" x2="58222" y2="65555"/>
                        <a14:foregroundMark x1="58222" y1="65555" x2="58111" y2="65638"/>
                        <a14:foregroundMark x1="59444" y1="62802" x2="61222" y2="63386"/>
                        <a14:foregroundMark x1="65556" y1="60884" x2="65778" y2="62969"/>
                        <a14:foregroundMark x1="68000" y1="58799" x2="67556" y2="62385"/>
                        <a14:foregroundMark x1="68000" y1="54545" x2="67778" y2="59383"/>
                        <a14:foregroundMark x1="67556" y1="50792" x2="65444" y2="56714"/>
                        <a14:foregroundMark x1="63222" y1="51293" x2="63222" y2="57798"/>
                        <a14:foregroundMark x1="64000" y1="47873" x2="70111" y2="53795"/>
                        <a14:foregroundMark x1="65778" y1="42702" x2="71667" y2="45455"/>
                        <a14:foregroundMark x1="80444" y1="27273" x2="86667" y2="33194"/>
                        <a14:foregroundMark x1="88111" y1="20183" x2="88111" y2="28857"/>
                        <a14:foregroundMark x1="87111" y1="22352" x2="87889" y2="29024"/>
                        <a14:foregroundMark x1="84889" y1="21018" x2="75778" y2="24520"/>
                        <a14:foregroundMark x1="75778" y1="24520" x2="75444" y2="24270"/>
                        <a14:foregroundMark x1="65556" y1="14345" x2="64778" y2="16847"/>
                        <a14:foregroundMark x1="52000" y1="9925" x2="47778" y2="16430"/>
                        <a14:foregroundMark x1="50000" y1="13178" x2="48000" y2="17765"/>
                        <a14:foregroundMark x1="44222" y1="13761" x2="39889" y2="15596"/>
                        <a14:foregroundMark x1="41667" y1="12761" x2="37778" y2="15430"/>
                        <a14:foregroundMark x1="43111" y1="12177" x2="51222" y2="11426"/>
                        <a14:foregroundMark x1="45111" y1="11843" x2="64556" y2="8257"/>
                        <a14:foregroundMark x1="59667" y1="7089" x2="69000" y2="8007"/>
                      </a14:backgroundRemoval>
                    </a14:imgEffect>
                  </a14:imgLayer>
                </a14:imgProps>
              </a:ext>
              <a:ext uri="{28A0092B-C50C-407E-A947-70E740481C1C}">
                <a14:useLocalDpi xmlns:a14="http://schemas.microsoft.com/office/drawing/2010/main" val="0"/>
              </a:ext>
            </a:extLst>
          </a:blip>
          <a:srcRect b="20467"/>
          <a:stretch/>
        </p:blipFill>
        <p:spPr>
          <a:xfrm>
            <a:off x="10811538" y="5461760"/>
            <a:ext cx="1346579" cy="1426765"/>
          </a:xfrm>
          <a:prstGeom prst="rect">
            <a:avLst/>
          </a:prstGeom>
        </p:spPr>
      </p:pic>
      <p:sp>
        <p:nvSpPr>
          <p:cNvPr id="18" name="Rectangle 17">
            <a:extLst>
              <a:ext uri="{FF2B5EF4-FFF2-40B4-BE49-F238E27FC236}">
                <a16:creationId xmlns:a16="http://schemas.microsoft.com/office/drawing/2014/main" id="{37E38D65-082C-4499-B090-9820FA4465B0}"/>
              </a:ext>
            </a:extLst>
          </p:cNvPr>
          <p:cNvSpPr/>
          <p:nvPr/>
        </p:nvSpPr>
        <p:spPr>
          <a:xfrm>
            <a:off x="12202917" y="295355"/>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39068B9-6FB8-4801-B8CC-B2C01D532ECD}"/>
              </a:ext>
            </a:extLst>
          </p:cNvPr>
          <p:cNvSpPr/>
          <p:nvPr/>
        </p:nvSpPr>
        <p:spPr>
          <a:xfrm>
            <a:off x="-5139114" y="335300"/>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8CF59934-0564-4C36-A051-01F90E6973D3}"/>
              </a:ext>
            </a:extLst>
          </p:cNvPr>
          <p:cNvSpPr/>
          <p:nvPr/>
        </p:nvSpPr>
        <p:spPr>
          <a:xfrm>
            <a:off x="-12245965" y="6049751"/>
            <a:ext cx="12213834"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809718A-CAFC-4D8F-9109-40F4ACF0549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902" b="92647" l="9717" r="91093">
                        <a14:foregroundMark x1="20648" y1="13725" x2="21862" y2="14706"/>
                        <a14:foregroundMark x1="19838" y1="14216" x2="22672" y2="17647"/>
                        <a14:foregroundMark x1="11741" y1="40196" x2="14170" y2="40196"/>
                        <a14:foregroundMark x1="22267" y1="10784" x2="22267" y2="10784"/>
                        <a14:foregroundMark x1="27935" y1="5392" x2="27935" y2="5392"/>
                        <a14:foregroundMark x1="58300" y1="33333" x2="73684" y2="53922"/>
                        <a14:foregroundMark x1="57895" y1="32353" x2="65587" y2="41176"/>
                        <a14:foregroundMark x1="52227" y1="48529" x2="54656" y2="67157"/>
                        <a14:foregroundMark x1="53846" y1="63235" x2="58704" y2="82353"/>
                        <a14:foregroundMark x1="56680" y1="57843" x2="58300" y2="63725"/>
                        <a14:foregroundMark x1="57895" y1="51961" x2="61538" y2="74510"/>
                        <a14:foregroundMark x1="62753" y1="59314" x2="69636" y2="83333"/>
                        <a14:foregroundMark x1="69636" y1="83333" x2="70040" y2="83333"/>
                        <a14:foregroundMark x1="71255" y1="65196" x2="75304" y2="83333"/>
                        <a14:foregroundMark x1="63563" y1="92647" x2="68421" y2="90686"/>
                        <a14:foregroundMark x1="70040" y1="92647" x2="74494" y2="93137"/>
                        <a14:foregroundMark x1="61134" y1="90196" x2="63158" y2="90686"/>
                        <a14:foregroundMark x1="57490" y1="90686" x2="62753" y2="91176"/>
                        <a14:foregroundMark x1="53846" y1="91667" x2="59919" y2="91667"/>
                        <a14:foregroundMark x1="51822" y1="92157" x2="55466" y2="92647"/>
                        <a14:foregroundMark x1="57895" y1="93137" x2="61538" y2="93137"/>
                        <a14:foregroundMark x1="61134" y1="92647" x2="68421" y2="93137"/>
                        <a14:foregroundMark x1="25911" y1="73529" x2="29150" y2="75980"/>
                        <a14:foregroundMark x1="26721" y1="75980" x2="27530" y2="77451"/>
                        <a14:foregroundMark x1="13765" y1="35784" x2="12955" y2="38725"/>
                        <a14:foregroundMark x1="60324" y1="26471" x2="66802" y2="32353"/>
                        <a14:foregroundMark x1="61538" y1="34314" x2="65182" y2="41176"/>
                        <a14:foregroundMark x1="49798" y1="41667" x2="51417" y2="53922"/>
                        <a14:foregroundMark x1="48988" y1="38725" x2="55870" y2="59314"/>
                        <a14:foregroundMark x1="50202" y1="44118" x2="48988" y2="48529"/>
                        <a14:foregroundMark x1="34818" y1="38235" x2="40486" y2="40196"/>
                        <a14:foregroundMark x1="36032" y1="37745" x2="40486" y2="38725"/>
                        <a14:foregroundMark x1="32794" y1="36275" x2="35223" y2="42157"/>
                        <a14:foregroundMark x1="34008" y1="37745" x2="34818" y2="38725"/>
                        <a14:foregroundMark x1="34008" y1="33333" x2="38462" y2="37255"/>
                        <a14:foregroundMark x1="38462" y1="33333" x2="44534" y2="37255"/>
                        <a14:foregroundMark x1="44534" y1="33824" x2="52227" y2="43137"/>
                        <a14:foregroundMark x1="50607" y1="42647" x2="56275" y2="49510"/>
                        <a14:foregroundMark x1="57490" y1="43137" x2="59514" y2="41667"/>
                        <a14:foregroundMark x1="59109" y1="39216" x2="68826" y2="53922"/>
                        <a14:foregroundMark x1="68016" y1="44608" x2="82996" y2="63235"/>
                        <a14:foregroundMark x1="82996" y1="63235" x2="85020" y2="62745"/>
                        <a14:foregroundMark x1="80162" y1="47059" x2="84211" y2="58824"/>
                        <a14:foregroundMark x1="81377" y1="47059" x2="81781" y2="54902"/>
                        <a14:foregroundMark x1="74899" y1="46078" x2="72874" y2="63725"/>
                        <a14:foregroundMark x1="46964" y1="75980" x2="53036" y2="78431"/>
                        <a14:foregroundMark x1="42510" y1="74510" x2="44534" y2="77451"/>
                        <a14:foregroundMark x1="85425" y1="53922" x2="77733" y2="74020"/>
                        <a14:foregroundMark x1="73279" y1="33333" x2="73279" y2="41667"/>
                        <a14:foregroundMark x1="64777" y1="31373" x2="66397" y2="37255"/>
                        <a14:foregroundMark x1="66802" y1="28431" x2="71660" y2="38235"/>
                        <a14:foregroundMark x1="71255" y1="30882" x2="72874" y2="34804"/>
                        <a14:foregroundMark x1="53846" y1="28431" x2="53441" y2="32353"/>
                        <a14:foregroundMark x1="50607" y1="29412" x2="50607" y2="35294"/>
                        <a14:foregroundMark x1="46964" y1="30392" x2="46964" y2="32353"/>
                        <a14:foregroundMark x1="45344" y1="27941" x2="45344" y2="31863"/>
                        <a14:foregroundMark x1="42915" y1="29412" x2="42510" y2="30392"/>
                        <a14:foregroundMark x1="90688" y1="49020" x2="91093" y2="55392"/>
                        <a14:foregroundMark x1="51822" y1="22549" x2="56275" y2="24510"/>
                        <a14:foregroundMark x1="58300" y1="20588" x2="63563" y2="23529"/>
                      </a14:backgroundRemoval>
                    </a14:imgEffect>
                  </a14:imgLayer>
                </a14:imgProps>
              </a:ext>
              <a:ext uri="{28A0092B-C50C-407E-A947-70E740481C1C}">
                <a14:useLocalDpi xmlns:a14="http://schemas.microsoft.com/office/drawing/2010/main" val="0"/>
              </a:ext>
            </a:extLst>
          </a:blip>
          <a:stretch>
            <a:fillRect/>
          </a:stretch>
        </p:blipFill>
        <p:spPr>
          <a:xfrm>
            <a:off x="12637828" y="19772"/>
            <a:ext cx="1087106" cy="897853"/>
          </a:xfrm>
          <a:prstGeom prst="rect">
            <a:avLst/>
          </a:prstGeom>
        </p:spPr>
      </p:pic>
      <p:pic>
        <p:nvPicPr>
          <p:cNvPr id="29" name="Picture 28">
            <a:extLst>
              <a:ext uri="{FF2B5EF4-FFF2-40B4-BE49-F238E27FC236}">
                <a16:creationId xmlns:a16="http://schemas.microsoft.com/office/drawing/2014/main" id="{19ED871D-ED80-48B0-BFAD-508BAFCDD05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4902" b="92647" l="9717" r="91093">
                        <a14:foregroundMark x1="20648" y1="13725" x2="21862" y2="14706"/>
                        <a14:foregroundMark x1="19838" y1="14216" x2="22672" y2="17647"/>
                        <a14:foregroundMark x1="11741" y1="40196" x2="14170" y2="40196"/>
                        <a14:foregroundMark x1="22267" y1="10784" x2="22267" y2="10784"/>
                        <a14:foregroundMark x1="27935" y1="5392" x2="27935" y2="5392"/>
                        <a14:foregroundMark x1="58300" y1="33333" x2="73684" y2="53922"/>
                        <a14:foregroundMark x1="57895" y1="32353" x2="65587" y2="41176"/>
                        <a14:foregroundMark x1="52227" y1="48529" x2="54656" y2="67157"/>
                        <a14:foregroundMark x1="53846" y1="63235" x2="58704" y2="82353"/>
                        <a14:foregroundMark x1="56680" y1="57843" x2="58300" y2="63725"/>
                        <a14:foregroundMark x1="57895" y1="51961" x2="61538" y2="74510"/>
                        <a14:foregroundMark x1="62753" y1="59314" x2="69636" y2="83333"/>
                        <a14:foregroundMark x1="69636" y1="83333" x2="70040" y2="83333"/>
                        <a14:foregroundMark x1="71255" y1="65196" x2="75304" y2="83333"/>
                        <a14:foregroundMark x1="63563" y1="92647" x2="68421" y2="90686"/>
                        <a14:foregroundMark x1="70040" y1="92647" x2="74494" y2="93137"/>
                        <a14:foregroundMark x1="61134" y1="90196" x2="63158" y2="90686"/>
                        <a14:foregroundMark x1="57490" y1="90686" x2="62753" y2="91176"/>
                        <a14:foregroundMark x1="53846" y1="91667" x2="59919" y2="91667"/>
                        <a14:foregroundMark x1="51822" y1="92157" x2="55466" y2="92647"/>
                        <a14:foregroundMark x1="57895" y1="93137" x2="61538" y2="93137"/>
                        <a14:foregroundMark x1="61134" y1="92647" x2="68421" y2="93137"/>
                        <a14:foregroundMark x1="25911" y1="73529" x2="29150" y2="75980"/>
                        <a14:foregroundMark x1="26721" y1="75980" x2="27530" y2="77451"/>
                        <a14:foregroundMark x1="13765" y1="35784" x2="12955" y2="38725"/>
                        <a14:foregroundMark x1="60324" y1="26471" x2="66802" y2="32353"/>
                        <a14:foregroundMark x1="61538" y1="34314" x2="65182" y2="41176"/>
                        <a14:foregroundMark x1="49798" y1="41667" x2="51417" y2="53922"/>
                        <a14:foregroundMark x1="48988" y1="38725" x2="55870" y2="59314"/>
                        <a14:foregroundMark x1="50202" y1="44118" x2="48988" y2="48529"/>
                        <a14:foregroundMark x1="34818" y1="38235" x2="40486" y2="40196"/>
                        <a14:foregroundMark x1="36032" y1="37745" x2="40486" y2="38725"/>
                        <a14:foregroundMark x1="32794" y1="36275" x2="35223" y2="42157"/>
                        <a14:foregroundMark x1="34008" y1="37745" x2="34818" y2="38725"/>
                        <a14:foregroundMark x1="34008" y1="33333" x2="38462" y2="37255"/>
                        <a14:foregroundMark x1="38462" y1="33333" x2="44534" y2="37255"/>
                        <a14:foregroundMark x1="44534" y1="33824" x2="52227" y2="43137"/>
                        <a14:foregroundMark x1="50607" y1="42647" x2="56275" y2="49510"/>
                        <a14:foregroundMark x1="57490" y1="43137" x2="59514" y2="41667"/>
                        <a14:foregroundMark x1="59109" y1="39216" x2="68826" y2="53922"/>
                        <a14:foregroundMark x1="68016" y1="44608" x2="82996" y2="63235"/>
                        <a14:foregroundMark x1="82996" y1="63235" x2="85020" y2="62745"/>
                        <a14:foregroundMark x1="80162" y1="47059" x2="84211" y2="58824"/>
                        <a14:foregroundMark x1="81377" y1="47059" x2="81781" y2="54902"/>
                        <a14:foregroundMark x1="74899" y1="46078" x2="72874" y2="63725"/>
                        <a14:foregroundMark x1="46964" y1="75980" x2="53036" y2="78431"/>
                        <a14:foregroundMark x1="42510" y1="74510" x2="44534" y2="77451"/>
                        <a14:foregroundMark x1="85425" y1="53922" x2="77733" y2="74020"/>
                        <a14:foregroundMark x1="73279" y1="33333" x2="73279" y2="41667"/>
                        <a14:foregroundMark x1="64777" y1="31373" x2="66397" y2="37255"/>
                        <a14:foregroundMark x1="66802" y1="28431" x2="71660" y2="38235"/>
                        <a14:foregroundMark x1="71255" y1="30882" x2="72874" y2="34804"/>
                        <a14:foregroundMark x1="53846" y1="28431" x2="53441" y2="32353"/>
                        <a14:foregroundMark x1="50607" y1="29412" x2="50607" y2="35294"/>
                        <a14:foregroundMark x1="46964" y1="30392" x2="46964" y2="32353"/>
                        <a14:foregroundMark x1="45344" y1="27941" x2="45344" y2="31863"/>
                        <a14:foregroundMark x1="42915" y1="29412" x2="42510" y2="30392"/>
                        <a14:foregroundMark x1="90688" y1="49020" x2="91093" y2="55392"/>
                        <a14:foregroundMark x1="51822" y1="22549" x2="56275" y2="24510"/>
                        <a14:foregroundMark x1="58300" y1="20588" x2="63563" y2="23529"/>
                      </a14:backgroundRemoval>
                    </a14:imgEffect>
                  </a14:imgLayer>
                </a14:imgProps>
              </a:ext>
              <a:ext uri="{28A0092B-C50C-407E-A947-70E740481C1C}">
                <a14:useLocalDpi xmlns:a14="http://schemas.microsoft.com/office/drawing/2010/main" val="0"/>
              </a:ext>
            </a:extLst>
          </a:blip>
          <a:stretch>
            <a:fillRect/>
          </a:stretch>
        </p:blipFill>
        <p:spPr>
          <a:xfrm flipH="1">
            <a:off x="-1062332" y="-153572"/>
            <a:ext cx="1087106" cy="897853"/>
          </a:xfrm>
          <a:prstGeom prst="rect">
            <a:avLst/>
          </a:prstGeom>
        </p:spPr>
      </p:pic>
      <p:sp>
        <p:nvSpPr>
          <p:cNvPr id="2" name="TextBox 1">
            <a:extLst>
              <a:ext uri="{FF2B5EF4-FFF2-40B4-BE49-F238E27FC236}">
                <a16:creationId xmlns:a16="http://schemas.microsoft.com/office/drawing/2014/main" id="{4EAD80E6-2175-DF4D-A10F-E09BE966E444}"/>
              </a:ext>
            </a:extLst>
          </p:cNvPr>
          <p:cNvSpPr txBox="1"/>
          <p:nvPr/>
        </p:nvSpPr>
        <p:spPr>
          <a:xfrm>
            <a:off x="5531524" y="1361370"/>
            <a:ext cx="5726890" cy="2862322"/>
          </a:xfrm>
          <a:prstGeom prst="rect">
            <a:avLst/>
          </a:prstGeom>
          <a:noFill/>
        </p:spPr>
        <p:txBody>
          <a:bodyPr wrap="square" rtlCol="0">
            <a:spAutoFit/>
          </a:bodyPr>
          <a:lstStyle/>
          <a:p>
            <a:pPr algn="ctr"/>
            <a:r>
              <a:rPr lang="en-VN" sz="6000" dirty="0">
                <a:solidFill>
                  <a:srgbClr val="FF0000"/>
                </a:solidFill>
                <a:latin typeface="Arial" panose="020B0604020202020204" pitchFamily="34" charset="0"/>
                <a:ea typeface="Ayuthaya" pitchFamily="2" charset="-34"/>
                <a:cs typeface="Arial" panose="020B0604020202020204" pitchFamily="34" charset="0"/>
              </a:rPr>
              <a:t>Chúng ta cùng giới thiệu tranh trước lớp nào!</a:t>
            </a:r>
          </a:p>
        </p:txBody>
      </p:sp>
    </p:spTree>
    <p:extLst>
      <p:ext uri="{BB962C8B-B14F-4D97-AF65-F5344CB8AC3E}">
        <p14:creationId xmlns:p14="http://schemas.microsoft.com/office/powerpoint/2010/main" val="35363873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7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2.08333E-6 4.07407E-6 L 2.08333E-6 -0.04005 " pathEditMode="relative" rAng="0" ptsTypes="AA">
                                      <p:cBhvr>
                                        <p:cTn id="6" dur="2350" fill="hold"/>
                                        <p:tgtEl>
                                          <p:spTgt spid="3"/>
                                        </p:tgtEl>
                                        <p:attrNameLst>
                                          <p:attrName>ppt_x</p:attrName>
                                          <p:attrName>ppt_y</p:attrName>
                                        </p:attrNameLst>
                                      </p:cBhvr>
                                      <p:rCtr x="0" y="-2014"/>
                                    </p:animMotion>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3F26B3-E0C1-4238-9878-DB6C732F3F5D}"/>
              </a:ext>
            </a:extLst>
          </p:cNvPr>
          <p:cNvSpPr/>
          <p:nvPr/>
        </p:nvSpPr>
        <p:spPr>
          <a:xfrm>
            <a:off x="-3723" y="0"/>
            <a:ext cx="12213834" cy="6858000"/>
          </a:xfrm>
          <a:prstGeom prst="rect">
            <a:avLst/>
          </a:prstGeom>
          <a:solidFill>
            <a:srgbClr val="67B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91D2E406-4599-4D99-B684-DCD940E85AE4}"/>
              </a:ext>
            </a:extLst>
          </p:cNvPr>
          <p:cNvSpPr txBox="1"/>
          <p:nvPr/>
        </p:nvSpPr>
        <p:spPr>
          <a:xfrm>
            <a:off x="3668598" y="15087"/>
            <a:ext cx="4854804" cy="707886"/>
          </a:xfrm>
          <a:prstGeom prst="rect">
            <a:avLst/>
          </a:prstGeom>
          <a:noFill/>
        </p:spPr>
        <p:txBody>
          <a:bodyPr wrap="square" rtlCol="0">
            <a:spAutoFit/>
          </a:bodyPr>
          <a:lstStyle/>
          <a:p>
            <a:pPr algn="ctr"/>
            <a:r>
              <a:rPr lang="en-US" sz="4000" dirty="0" err="1">
                <a:ln w="28575">
                  <a:solidFill>
                    <a:srgbClr val="0467AD"/>
                  </a:solidFill>
                </a:ln>
                <a:solidFill>
                  <a:schemeClr val="bg1"/>
                </a:solidFill>
                <a:latin typeface="Arial" panose="020B0604020202020204" pitchFamily="34" charset="0"/>
                <a:cs typeface="Arial" panose="020B0604020202020204" pitchFamily="34" charset="0"/>
              </a:rPr>
              <a:t>Tổng</a:t>
            </a:r>
            <a:r>
              <a:rPr lang="en-US" sz="4000" dirty="0">
                <a:ln w="28575">
                  <a:solidFill>
                    <a:srgbClr val="0467AD"/>
                  </a:solidFill>
                </a:ln>
                <a:solidFill>
                  <a:schemeClr val="bg1"/>
                </a:solidFill>
                <a:latin typeface="Arial" panose="020B0604020202020204" pitchFamily="34" charset="0"/>
                <a:cs typeface="Arial" panose="020B0604020202020204" pitchFamily="34" charset="0"/>
              </a:rPr>
              <a:t> </a:t>
            </a:r>
            <a:r>
              <a:rPr lang="en-US" sz="4000" dirty="0" err="1">
                <a:ln w="28575">
                  <a:solidFill>
                    <a:srgbClr val="0467AD"/>
                  </a:solidFill>
                </a:ln>
                <a:solidFill>
                  <a:schemeClr val="bg1"/>
                </a:solidFill>
                <a:latin typeface="Arial" panose="020B0604020202020204" pitchFamily="34" charset="0"/>
                <a:cs typeface="Arial" panose="020B0604020202020204" pitchFamily="34" charset="0"/>
              </a:rPr>
              <a:t>kết</a:t>
            </a:r>
            <a:endParaRPr lang="vi-VN" sz="4000" dirty="0">
              <a:ln w="28575">
                <a:solidFill>
                  <a:srgbClr val="0467AD"/>
                </a:solidFill>
              </a:ln>
              <a:solidFill>
                <a:schemeClr val="bg1"/>
              </a:solidFill>
              <a:latin typeface="Arial" panose="020B0604020202020204" pitchFamily="34" charset="0"/>
              <a:cs typeface="Arial" panose="020B0604020202020204" pitchFamily="34" charset="0"/>
            </a:endParaRPr>
          </a:p>
        </p:txBody>
      </p:sp>
      <p:pic>
        <p:nvPicPr>
          <p:cNvPr id="8" name="Picture 7" descr="A picture containing diagram&#10;&#10;Description automatically generated">
            <a:extLst>
              <a:ext uri="{FF2B5EF4-FFF2-40B4-BE49-F238E27FC236}">
                <a16:creationId xmlns:a16="http://schemas.microsoft.com/office/drawing/2014/main" id="{AA80EA78-3220-42F2-A3C1-02EB306BCD0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52" b="91640" l="9781" r="89882">
                        <a14:foregroundMark x1="37437" y1="33923" x2="44688" y2="48875"/>
                        <a14:foregroundMark x1="44688" y1="48875" x2="45025" y2="52251"/>
                        <a14:foregroundMark x1="42496" y1="39389" x2="42496" y2="54502"/>
                        <a14:foregroundMark x1="40472" y1="42283" x2="40304" y2="60129"/>
                        <a14:foregroundMark x1="35919" y1="51608" x2="38280" y2="61897"/>
                        <a14:foregroundMark x1="38280" y1="61897" x2="39123" y2="63344"/>
                        <a14:foregroundMark x1="39123" y1="48875" x2="42159" y2="66399"/>
                        <a14:foregroundMark x1="43002" y1="65273" x2="46374" y2="71222"/>
                        <a14:foregroundMark x1="48735" y1="66559" x2="44688" y2="75241"/>
                        <a14:foregroundMark x1="44688" y1="75241" x2="43508" y2="75241"/>
                        <a14:foregroundMark x1="49747" y1="66238" x2="46037" y2="71061"/>
                        <a14:foregroundMark x1="48904" y1="59003" x2="49916" y2="69614"/>
                        <a14:foregroundMark x1="52277" y1="57717" x2="52614" y2="66077"/>
                        <a14:foregroundMark x1="52614" y1="66077" x2="52951" y2="65273"/>
                        <a14:foregroundMark x1="54975" y1="57717" x2="56830" y2="63344"/>
                        <a14:foregroundMark x1="58179" y1="60129" x2="59528" y2="65273"/>
                        <a14:foregroundMark x1="63575" y1="60289" x2="62732" y2="66881"/>
                        <a14:foregroundMark x1="63238" y1="60129" x2="59696" y2="70418"/>
                        <a14:foregroundMark x1="59696" y1="70418" x2="57841" y2="72830"/>
                        <a14:foregroundMark x1="55818" y1="72347" x2="53120" y2="77170"/>
                        <a14:foregroundMark x1="46374" y1="78296" x2="49073" y2="79260"/>
                        <a14:foregroundMark x1="46543" y1="78939" x2="43676" y2="81672"/>
                        <a14:foregroundMark x1="43339" y1="80547" x2="40978" y2="83923"/>
                        <a14:foregroundMark x1="37774" y1="89389" x2="37774" y2="91158"/>
                        <a14:foregroundMark x1="32884" y1="88585" x2="36931" y2="90193"/>
                        <a14:foregroundMark x1="33390" y1="89711" x2="36931" y2="90836"/>
                        <a14:foregroundMark x1="56324" y1="80868" x2="59865" y2="86977"/>
                        <a14:foregroundMark x1="61046" y1="90193" x2="62901" y2="91158"/>
                        <a14:foregroundMark x1="56324" y1="43569" x2="53457" y2="52572"/>
                        <a14:foregroundMark x1="62057" y1="28778" x2="57504" y2="52090"/>
                        <a14:foregroundMark x1="59528" y1="25402" x2="52277" y2="43248"/>
                        <a14:foregroundMark x1="52277" y1="43248" x2="49410" y2="41479"/>
                        <a14:foregroundMark x1="40641" y1="18971" x2="39629" y2="33119"/>
                        <a14:foregroundMark x1="36931" y1="31994" x2="31703" y2="42283"/>
                        <a14:foregroundMark x1="31703" y1="42283" x2="31197" y2="42444"/>
                        <a14:foregroundMark x1="34233" y1="28457" x2="33221" y2="44855"/>
                        <a14:foregroundMark x1="30017" y1="39871" x2="32546" y2="54502"/>
                        <a14:foregroundMark x1="32546" y1="54502" x2="32715" y2="54662"/>
                        <a14:foregroundMark x1="62395" y1="38424" x2="65936" y2="51125"/>
                        <a14:foregroundMark x1="66610" y1="41640" x2="67285" y2="48071"/>
                        <a14:foregroundMark x1="66273" y1="29421" x2="67454" y2="35209"/>
                        <a14:foregroundMark x1="61046" y1="19775" x2="62395" y2="24759"/>
                        <a14:foregroundMark x1="50422" y1="13505" x2="51096" y2="16559"/>
                        <a14:foregroundMark x1="39798" y1="13666" x2="44857" y2="13987"/>
                        <a14:foregroundMark x1="44857" y1="14630" x2="44857" y2="19936"/>
                        <a14:foregroundMark x1="48735" y1="6913" x2="48735" y2="6913"/>
                        <a14:foregroundMark x1="54637" y1="11576" x2="58685" y2="21061"/>
                        <a14:foregroundMark x1="56661" y1="15434" x2="60034" y2="23151"/>
                        <a14:foregroundMark x1="60034" y1="23151" x2="60202" y2="23312"/>
                        <a14:foregroundMark x1="63575" y1="29743" x2="67116" y2="39228"/>
                        <a14:foregroundMark x1="69309" y1="37942" x2="70489" y2="42765"/>
                        <a14:foregroundMark x1="72850" y1="35691" x2="72850" y2="42122"/>
                        <a14:foregroundMark x1="72175" y1="29260" x2="72007" y2="32958"/>
                        <a14:foregroundMark x1="69815" y1="22026" x2="70320" y2="26206"/>
                        <a14:foregroundMark x1="66442" y1="21543" x2="66779" y2="29904"/>
                        <a14:foregroundMark x1="66779" y1="29904" x2="66610" y2="29743"/>
                        <a14:foregroundMark x1="48735" y1="19132" x2="44688" y2="17203"/>
                        <a14:foregroundMark x1="47723" y1="15756" x2="49747" y2="17685"/>
                        <a14:foregroundMark x1="54806" y1="16559" x2="60540" y2="18971"/>
                        <a14:foregroundMark x1="52445" y1="16238" x2="58347" y2="19775"/>
                        <a14:foregroundMark x1="68128" y1="27653" x2="71838" y2="32154"/>
                        <a14:foregroundMark x1="74030" y1="28617" x2="75042" y2="30868"/>
                        <a14:foregroundMark x1="75885" y1="30225" x2="76054" y2="33441"/>
                        <a14:foregroundMark x1="75211" y1="30225" x2="75042" y2="31672"/>
                        <a14:foregroundMark x1="33727" y1="21222" x2="34401" y2="27331"/>
                        <a14:foregroundMark x1="32884" y1="23151" x2="30017" y2="31350"/>
                        <a14:foregroundMark x1="30017" y1="31350" x2="29848" y2="31511"/>
                        <a14:foregroundMark x1="29342" y1="30064" x2="28499" y2="36495"/>
                        <a14:foregroundMark x1="27487" y1="29100" x2="26307" y2="34727"/>
                        <a14:foregroundMark x1="25126" y1="31994" x2="24958" y2="35531"/>
                        <a14:foregroundMark x1="37268" y1="71704" x2="35582" y2="80868"/>
                        <a14:foregroundMark x1="35582" y1="80868" x2="36762" y2="80868"/>
                        <a14:foregroundMark x1="40135" y1="72347" x2="39123" y2="83119"/>
                        <a14:foregroundMark x1="40135" y1="90514" x2="43002" y2="91640"/>
                        <a14:foregroundMark x1="44351" y1="88264" x2="44351" y2="89711"/>
                        <a14:foregroundMark x1="15346" y1="70096" x2="19562" y2="73955"/>
                        <a14:foregroundMark x1="83474" y1="46785" x2="79764" y2="51286"/>
                      </a14:backgroundRemoval>
                    </a14:imgEffect>
                  </a14:imgLayer>
                </a14:imgProps>
              </a:ext>
              <a:ext uri="{28A0092B-C50C-407E-A947-70E740481C1C}">
                <a14:useLocalDpi xmlns:a14="http://schemas.microsoft.com/office/drawing/2010/main" val="0"/>
              </a:ext>
            </a:extLst>
          </a:blip>
          <a:stretch>
            <a:fillRect/>
          </a:stretch>
        </p:blipFill>
        <p:spPr>
          <a:xfrm>
            <a:off x="-1566078" y="4738958"/>
            <a:ext cx="1980220" cy="2077061"/>
          </a:xfrm>
          <a:prstGeom prst="rect">
            <a:avLst/>
          </a:prstGeom>
        </p:spPr>
      </p:pic>
      <p:pic>
        <p:nvPicPr>
          <p:cNvPr id="9" name="Picture 8" descr="Shape&#10;&#10;Description automatically generated">
            <a:extLst>
              <a:ext uri="{FF2B5EF4-FFF2-40B4-BE49-F238E27FC236}">
                <a16:creationId xmlns:a16="http://schemas.microsoft.com/office/drawing/2014/main" id="{9849EB1A-36C6-4F48-BA4A-F57D54014B28}"/>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4056" b="95062" l="6220" r="91463">
                        <a14:foregroundMark x1="35122" y1="10582" x2="39512" y2="30423"/>
                        <a14:foregroundMark x1="37683" y1="22663" x2="36829" y2="38360"/>
                        <a14:foregroundMark x1="36829" y1="38360" x2="36098" y2="38448"/>
                        <a14:foregroundMark x1="31951" y1="24515" x2="31951" y2="43122"/>
                        <a14:foregroundMark x1="25366" y1="23986" x2="23415" y2="36684"/>
                        <a14:foregroundMark x1="23293" y1="35802" x2="31463" y2="52469"/>
                        <a14:foregroundMark x1="31463" y1="52469" x2="32317" y2="53175"/>
                        <a14:foregroundMark x1="35122" y1="37831" x2="39634" y2="52557"/>
                        <a14:foregroundMark x1="39634" y1="52557" x2="40732" y2="53175"/>
                        <a14:foregroundMark x1="40854" y1="43298" x2="46220" y2="62787"/>
                        <a14:foregroundMark x1="46220" y1="62787" x2="46463" y2="58642"/>
                        <a14:foregroundMark x1="43415" y1="38007" x2="47561" y2="52293"/>
                        <a14:foregroundMark x1="48780" y1="32981" x2="52561" y2="52910"/>
                        <a14:foregroundMark x1="54756" y1="34656" x2="57927" y2="57937"/>
                        <a14:foregroundMark x1="57317" y1="37390" x2="61707" y2="61640"/>
                        <a14:foregroundMark x1="60488" y1="34568" x2="62439" y2="57760"/>
                        <a14:foregroundMark x1="72561" y1="30952" x2="73537" y2="59083"/>
                        <a14:foregroundMark x1="72805" y1="35450" x2="73293" y2="49118"/>
                        <a14:foregroundMark x1="73293" y1="49118" x2="71220" y2="49647"/>
                        <a14:foregroundMark x1="65244" y1="35450" x2="61707" y2="55379"/>
                        <a14:foregroundMark x1="61707" y1="55379" x2="61463" y2="55644"/>
                        <a14:foregroundMark x1="58537" y1="46473" x2="58537" y2="59700"/>
                        <a14:foregroundMark x1="58537" y1="59700" x2="57561" y2="59524"/>
                        <a14:foregroundMark x1="54024" y1="53351" x2="50610" y2="65697"/>
                        <a14:foregroundMark x1="50366" y1="67284" x2="50122" y2="74427"/>
                        <a14:foregroundMark x1="50122" y1="74427" x2="49756" y2="74691"/>
                        <a14:foregroundMark x1="48171" y1="73810" x2="45976" y2="73280"/>
                        <a14:foregroundMark x1="43049" y1="67108" x2="42317" y2="73810"/>
                        <a14:foregroundMark x1="40488" y1="71869" x2="38902" y2="72663"/>
                        <a14:foregroundMark x1="36951" y1="67637" x2="47073" y2="65961"/>
                        <a14:foregroundMark x1="48415" y1="65344" x2="46220" y2="68519"/>
                        <a14:foregroundMark x1="43902" y1="64198" x2="34512" y2="74603"/>
                        <a14:foregroundMark x1="34512" y1="74603" x2="34390" y2="74691"/>
                        <a14:foregroundMark x1="35732" y1="68695" x2="35976" y2="73545"/>
                        <a14:foregroundMark x1="36707" y1="71869" x2="35732" y2="72663"/>
                        <a14:foregroundMark x1="34878" y1="70282" x2="34878" y2="70282"/>
                        <a14:foregroundMark x1="38537" y1="75132" x2="37683" y2="76543"/>
                        <a14:foregroundMark x1="30976" y1="90476" x2="30976" y2="91005"/>
                        <a14:foregroundMark x1="32317" y1="92504" x2="31341" y2="93298"/>
                        <a14:foregroundMark x1="28049" y1="93298" x2="30366" y2="93298"/>
                        <a14:foregroundMark x1="31220" y1="93298" x2="31220" y2="93298"/>
                        <a14:foregroundMark x1="27805" y1="43298" x2="29390" y2="61376"/>
                        <a14:foregroundMark x1="28415" y1="43122" x2="26463" y2="56085"/>
                        <a14:foregroundMark x1="26463" y1="56085" x2="25854" y2="56173"/>
                        <a14:foregroundMark x1="16707" y1="35538" x2="16707" y2="44004"/>
                        <a14:foregroundMark x1="16707" y1="44004" x2="16707" y2="43474"/>
                        <a14:foregroundMark x1="16341" y1="30247" x2="20854" y2="39153"/>
                        <a14:foregroundMark x1="20854" y1="39153" x2="22195" y2="35979"/>
                        <a14:foregroundMark x1="23293" y1="27690" x2="28049" y2="39506"/>
                        <a14:foregroundMark x1="28049" y1="39506" x2="28537" y2="38713"/>
                        <a14:foregroundMark x1="29634" y1="25485" x2="41707" y2="41799"/>
                        <a14:foregroundMark x1="41707" y1="41799" x2="48415" y2="37125"/>
                        <a14:foregroundMark x1="49146" y1="26367" x2="54024" y2="39153"/>
                        <a14:foregroundMark x1="54024" y1="39153" x2="55732" y2="37125"/>
                        <a14:foregroundMark x1="51341" y1="23633" x2="53902" y2="32187"/>
                        <a14:foregroundMark x1="53902" y1="32187" x2="55366" y2="32540"/>
                        <a14:foregroundMark x1="45610" y1="20194" x2="52439" y2="23986"/>
                        <a14:foregroundMark x1="50000" y1="17901" x2="52927" y2="23810"/>
                        <a14:foregroundMark x1="36341" y1="15608" x2="49146" y2="15432"/>
                        <a14:foregroundMark x1="49146" y1="15432" x2="49390" y2="15344"/>
                        <a14:foregroundMark x1="45488" y1="16226" x2="55366" y2="16931"/>
                        <a14:foregroundMark x1="39512" y1="13316" x2="39878" y2="25838"/>
                        <a14:foregroundMark x1="41707" y1="12875" x2="46829" y2="36949"/>
                        <a14:foregroundMark x1="46829" y1="36949" x2="47073" y2="35538"/>
                        <a14:foregroundMark x1="45854" y1="17019" x2="51098" y2="39506"/>
                        <a14:foregroundMark x1="51098" y1="39506" x2="51951" y2="37566"/>
                        <a14:foregroundMark x1="61341" y1="32275" x2="71098" y2="40123"/>
                        <a14:foregroundMark x1="71098" y1="40123" x2="75366" y2="39242"/>
                        <a14:foregroundMark x1="71463" y1="23369" x2="77561" y2="37478"/>
                        <a14:foregroundMark x1="77561" y1="37478" x2="76707" y2="36155"/>
                        <a14:foregroundMark x1="68780" y1="23810" x2="71829" y2="38007"/>
                        <a14:foregroundMark x1="57683" y1="18166" x2="57683" y2="34127"/>
                        <a14:foregroundMark x1="57683" y1="34127" x2="57683" y2="33510"/>
                        <a14:foregroundMark x1="57683" y1="25838" x2="63049" y2="55291"/>
                        <a14:foregroundMark x1="63049" y1="55291" x2="62927" y2="51940"/>
                        <a14:foregroundMark x1="58293" y1="36155" x2="65854" y2="70723"/>
                        <a14:foregroundMark x1="65854" y1="70723" x2="65122" y2="71958"/>
                        <a14:foregroundMark x1="60366" y1="65256" x2="57439" y2="83686"/>
                        <a14:foregroundMark x1="57439" y1="83686" x2="55000" y2="84039"/>
                        <a14:foregroundMark x1="55000" y1="65079" x2="53293" y2="76984"/>
                        <a14:foregroundMark x1="53293" y1="76984" x2="52927" y2="73280"/>
                        <a14:foregroundMark x1="52561" y1="61817" x2="47073" y2="73457"/>
                        <a14:foregroundMark x1="47073" y1="73457" x2="45000" y2="72663"/>
                        <a14:foregroundMark x1="42073" y1="64374" x2="39390" y2="75132"/>
                        <a14:foregroundMark x1="39390" y1="75132" x2="38659" y2="73280"/>
                        <a14:foregroundMark x1="36707" y1="66490" x2="35366" y2="76367"/>
                        <a14:foregroundMark x1="35366" y1="76367" x2="35366" y2="73810"/>
                        <a14:foregroundMark x1="34878" y1="60317" x2="31585" y2="71781"/>
                        <a14:foregroundMark x1="31585" y1="71781" x2="31341" y2="70811"/>
                        <a14:foregroundMark x1="30366" y1="61464" x2="29512" y2="76984"/>
                        <a14:foregroundMark x1="29512" y1="76984" x2="30000" y2="75838"/>
                        <a14:foregroundMark x1="31707" y1="69665" x2="31951" y2="73104"/>
                        <a14:foregroundMark x1="35122" y1="63228" x2="37073" y2="73810"/>
                        <a14:foregroundMark x1="37073" y1="73810" x2="37927" y2="72840"/>
                        <a14:foregroundMark x1="36707" y1="62963" x2="48293" y2="68078"/>
                        <a14:foregroundMark x1="48293" y1="68078" x2="48415" y2="67372"/>
                        <a14:foregroundMark x1="37317" y1="58466" x2="44390" y2="59083"/>
                        <a14:foregroundMark x1="37073" y1="62787" x2="43659" y2="61640"/>
                        <a14:foregroundMark x1="36341" y1="58466" x2="47805" y2="60758"/>
                        <a14:foregroundMark x1="47805" y1="60758" x2="48415" y2="60670"/>
                        <a14:foregroundMark x1="52927" y1="62610" x2="58902" y2="69136"/>
                        <a14:foregroundMark x1="58902" y1="69136" x2="59146" y2="68959"/>
                        <a14:foregroundMark x1="61707" y1="63404" x2="66463" y2="72222"/>
                        <a14:foregroundMark x1="66463" y1="72222" x2="66463" y2="70988"/>
                        <a14:foregroundMark x1="67805" y1="65344" x2="67805" y2="68783"/>
                        <a14:foregroundMark x1="67439" y1="61464" x2="66707" y2="71869"/>
                        <a14:foregroundMark x1="66707" y1="71869" x2="66707" y2="69577"/>
                        <a14:foregroundMark x1="66463" y1="58201" x2="64268" y2="71605"/>
                        <a14:foregroundMark x1="64268" y1="71605" x2="59512" y2="74427"/>
                        <a14:foregroundMark x1="51585" y1="73016" x2="44756" y2="79453"/>
                        <a14:foregroundMark x1="44756" y1="79453" x2="44634" y2="79453"/>
                        <a14:foregroundMark x1="44878" y1="80688" x2="47073" y2="82011"/>
                        <a14:foregroundMark x1="42683" y1="78748" x2="59878" y2="79718"/>
                        <a14:foregroundMark x1="59512" y1="79894" x2="63293" y2="75838"/>
                        <a14:foregroundMark x1="56707" y1="73545" x2="66585" y2="72663"/>
                        <a14:foregroundMark x1="66585" y1="72663" x2="67195" y2="72134"/>
                        <a14:foregroundMark x1="68049" y1="71517" x2="66707" y2="71958"/>
                        <a14:foregroundMark x1="30366" y1="66843" x2="27561" y2="66049"/>
                        <a14:foregroundMark x1="23780" y1="56878" x2="21098" y2="64550"/>
                        <a14:foregroundMark x1="21098" y1="64550" x2="21098" y2="64374"/>
                        <a14:foregroundMark x1="20610" y1="61640" x2="20610" y2="63668"/>
                        <a14:foregroundMark x1="22805" y1="59612" x2="23780" y2="64638"/>
                        <a14:foregroundMark x1="23659" y1="62257" x2="23049" y2="63933"/>
                        <a14:foregroundMark x1="22195" y1="61111" x2="22805" y2="64903"/>
                        <a14:foregroundMark x1="20488" y1="61376" x2="20610" y2="64109"/>
                        <a14:foregroundMark x1="19024" y1="61111" x2="19024" y2="63404"/>
                        <a14:foregroundMark x1="17927" y1="61376" x2="18902" y2="64815"/>
                        <a14:foregroundMark x1="18049" y1="62257" x2="18902" y2="65256"/>
                        <a14:foregroundMark x1="17683" y1="62610" x2="19512" y2="64815"/>
                        <a14:foregroundMark x1="9512" y1="59524" x2="9512" y2="59524"/>
                        <a14:foregroundMark x1="8415" y1="59612" x2="8415" y2="59612"/>
                        <a14:foregroundMark x1="28415" y1="60229" x2="30000" y2="69577"/>
                        <a14:foregroundMark x1="30000" y1="69577" x2="30000" y2="69577"/>
                        <a14:foregroundMark x1="22073" y1="56614" x2="22317" y2="67549"/>
                        <a14:foregroundMark x1="22317" y1="67549" x2="23415" y2="69665"/>
                        <a14:foregroundMark x1="28415" y1="90917" x2="31585" y2="94621"/>
                        <a14:foregroundMark x1="21098" y1="92504" x2="31585" y2="92945"/>
                        <a14:foregroundMark x1="21829" y1="93210" x2="29024" y2="93739"/>
                        <a14:foregroundMark x1="20854" y1="94092" x2="26829" y2="95062"/>
                        <a14:foregroundMark x1="34878" y1="94092" x2="34878" y2="94092"/>
                        <a14:foregroundMark x1="35732" y1="91887" x2="36951" y2="91887"/>
                        <a14:foregroundMark x1="37073" y1="91358" x2="38049" y2="92328"/>
                        <a14:foregroundMark x1="39512" y1="90476" x2="40488" y2="93210"/>
                        <a14:foregroundMark x1="40854" y1="89330" x2="41098" y2="91182"/>
                        <a14:foregroundMark x1="20854" y1="92152" x2="20854" y2="92152"/>
                        <a14:foregroundMark x1="17683" y1="92593" x2="18415" y2="93298"/>
                        <a14:foregroundMark x1="17073" y1="93298" x2="17683" y2="93474"/>
                        <a14:foregroundMark x1="59878" y1="37566" x2="61098" y2="45326"/>
                        <a14:foregroundMark x1="61098" y1="45326" x2="61707" y2="45855"/>
                        <a14:foregroundMark x1="63537" y1="38713" x2="65000" y2="46914"/>
                        <a14:foregroundMark x1="65000" y1="46914" x2="66220" y2="48854"/>
                        <a14:foregroundMark x1="68415" y1="40829" x2="68293" y2="48148"/>
                        <a14:foregroundMark x1="68293" y1="48148" x2="68293" y2="46561"/>
                        <a14:foregroundMark x1="68293" y1="36596" x2="66707" y2="40564"/>
                        <a14:foregroundMark x1="68415" y1="18519" x2="69146" y2="26014"/>
                        <a14:foregroundMark x1="69146" y1="26014" x2="68780" y2="27072"/>
                        <a14:foregroundMark x1="61463" y1="16667" x2="60732" y2="19489"/>
                        <a14:foregroundMark x1="47073" y1="11640" x2="44268" y2="16226"/>
                        <a14:foregroundMark x1="46585" y1="12875" x2="58780" y2="13316"/>
                        <a14:foregroundMark x1="51951" y1="10053" x2="59756" y2="12346"/>
                        <a14:foregroundMark x1="56951" y1="10582" x2="65122" y2="20899"/>
                        <a14:foregroundMark x1="61707" y1="16667" x2="72561" y2="32716"/>
                        <a14:foregroundMark x1="72561" y1="32716" x2="72195" y2="32716"/>
                        <a14:foregroundMark x1="66707" y1="22487" x2="73171" y2="35097"/>
                        <a14:foregroundMark x1="73171" y1="35097" x2="71463" y2="34303"/>
                        <a14:foregroundMark x1="62317" y1="24339" x2="63659" y2="39242"/>
                        <a14:foregroundMark x1="63659" y1="29982" x2="69878" y2="39506"/>
                        <a14:foregroundMark x1="69878" y1="39506" x2="70610" y2="38889"/>
                        <a14:foregroundMark x1="73537" y1="34303" x2="76585" y2="45062"/>
                        <a14:foregroundMark x1="73537" y1="37831" x2="76220" y2="43122"/>
                        <a14:foregroundMark x1="88293" y1="37390" x2="87927" y2="42416"/>
                        <a14:foregroundMark x1="84146" y1="38007" x2="81829" y2="44797"/>
                        <a14:foregroundMark x1="81829" y1="44797" x2="81707" y2="43739"/>
                        <a14:foregroundMark x1="82317" y1="40388" x2="83902" y2="43563"/>
                        <a14:foregroundMark x1="85732" y1="41270" x2="86707" y2="43739"/>
                        <a14:foregroundMark x1="90244" y1="39418" x2="91829" y2="41975"/>
                        <a14:foregroundMark x1="90488" y1="36861" x2="89634" y2="39153"/>
                        <a14:foregroundMark x1="29024" y1="28836" x2="25976" y2="38889"/>
                        <a14:foregroundMark x1="25854" y1="25397" x2="30732" y2="27954"/>
                        <a14:foregroundMark x1="30976" y1="21076" x2="29756" y2="32540"/>
                        <a14:foregroundMark x1="26463" y1="22840" x2="23659" y2="27954"/>
                        <a14:foregroundMark x1="22805" y1="21958" x2="19268" y2="28219"/>
                        <a14:foregroundMark x1="19268" y1="24956" x2="16829" y2="28660"/>
                        <a14:foregroundMark x1="10366" y1="29718" x2="7927" y2="34127"/>
                        <a14:foregroundMark x1="7317" y1="33157" x2="6341" y2="36949"/>
                        <a14:foregroundMark x1="6341" y1="32011" x2="7561" y2="35009"/>
                        <a14:foregroundMark x1="14878" y1="35273" x2="24268" y2="51940"/>
                        <a14:foregroundMark x1="25610" y1="43034" x2="30244" y2="50882"/>
                        <a14:foregroundMark x1="30244" y1="50882" x2="30000" y2="50353"/>
                        <a14:foregroundMark x1="64512" y1="20635" x2="77561" y2="30247"/>
                        <a14:foregroundMark x1="77561" y1="24339" x2="80122" y2="33422"/>
                        <a14:foregroundMark x1="80122" y1="33422" x2="80122" y2="32099"/>
                        <a14:foregroundMark x1="72805" y1="24250" x2="73049" y2="29718"/>
                        <a14:foregroundMark x1="65122" y1="16314" x2="66463" y2="22046"/>
                        <a14:foregroundMark x1="57195" y1="15520" x2="69634" y2="19753"/>
                        <a14:foregroundMark x1="70854" y1="19753" x2="74634" y2="24956"/>
                        <a14:foregroundMark x1="49390" y1="4056" x2="52561" y2="6878"/>
                        <a14:foregroundMark x1="62317" y1="93210" x2="68659" y2="93651"/>
                        <a14:foregroundMark x1="52195" y1="92504" x2="63293" y2="90476"/>
                      </a14:backgroundRemoval>
                    </a14:imgEffect>
                  </a14:imgLayer>
                </a14:imgProps>
              </a:ext>
              <a:ext uri="{28A0092B-C50C-407E-A947-70E740481C1C}">
                <a14:useLocalDpi xmlns:a14="http://schemas.microsoft.com/office/drawing/2010/main" val="0"/>
              </a:ext>
            </a:extLst>
          </a:blip>
          <a:stretch>
            <a:fillRect/>
          </a:stretch>
        </p:blipFill>
        <p:spPr>
          <a:xfrm flipH="1">
            <a:off x="12210110" y="4974219"/>
            <a:ext cx="1335742" cy="1883781"/>
          </a:xfrm>
          <a:prstGeom prst="rect">
            <a:avLst/>
          </a:prstGeom>
        </p:spPr>
      </p:pic>
      <p:grpSp>
        <p:nvGrpSpPr>
          <p:cNvPr id="16" name="Group 15">
            <a:extLst>
              <a:ext uri="{FF2B5EF4-FFF2-40B4-BE49-F238E27FC236}">
                <a16:creationId xmlns:a16="http://schemas.microsoft.com/office/drawing/2014/main" id="{E732E961-31EF-4D20-8590-054358E0B730}"/>
              </a:ext>
            </a:extLst>
          </p:cNvPr>
          <p:cNvGrpSpPr/>
          <p:nvPr/>
        </p:nvGrpSpPr>
        <p:grpSpPr>
          <a:xfrm>
            <a:off x="329457" y="676505"/>
            <a:ext cx="12062357" cy="5917327"/>
            <a:chOff x="329457" y="676505"/>
            <a:chExt cx="12062357" cy="5917327"/>
          </a:xfrm>
        </p:grpSpPr>
        <p:sp>
          <p:nvSpPr>
            <p:cNvPr id="5" name="Rectangle 4">
              <a:extLst>
                <a:ext uri="{FF2B5EF4-FFF2-40B4-BE49-F238E27FC236}">
                  <a16:creationId xmlns:a16="http://schemas.microsoft.com/office/drawing/2014/main" id="{88FACE71-87E3-461D-9C2F-AB4033459758}"/>
                </a:ext>
              </a:extLst>
            </p:cNvPr>
            <p:cNvSpPr/>
            <p:nvPr/>
          </p:nvSpPr>
          <p:spPr>
            <a:xfrm>
              <a:off x="414142" y="676505"/>
              <a:ext cx="11645153" cy="591732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descr="A picture containing text, clipart&#10;&#10;Description automatically generated">
              <a:extLst>
                <a:ext uri="{FF2B5EF4-FFF2-40B4-BE49-F238E27FC236}">
                  <a16:creationId xmlns:a16="http://schemas.microsoft.com/office/drawing/2014/main" id="{66B25602-3660-4A94-848B-596DB7DDCBDF}"/>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2719" b="99849" l="3167" r="99000">
                          <a14:foregroundMark x1="53000" y1="42749" x2="55167" y2="75378"/>
                          <a14:foregroundMark x1="55167" y1="75378" x2="53333" y2="82628"/>
                          <a14:foregroundMark x1="50500" y1="79607" x2="47000" y2="87764"/>
                          <a14:foregroundMark x1="47000" y1="87764" x2="46167" y2="88066"/>
                          <a14:foregroundMark x1="41000" y1="84592" x2="36833" y2="89879"/>
                          <a14:foregroundMark x1="37500" y1="82931" x2="32667" y2="89426"/>
                          <a14:foregroundMark x1="32667" y1="89426" x2="32667" y2="89577"/>
                          <a14:foregroundMark x1="30333" y1="86254" x2="28667" y2="91239"/>
                          <a14:foregroundMark x1="28500" y1="93958" x2="37000" y2="98036"/>
                          <a14:foregroundMark x1="37000" y1="98036" x2="37000" y2="98036"/>
                          <a14:foregroundMark x1="49167" y1="92749" x2="58667" y2="93958"/>
                          <a14:foregroundMark x1="59667" y1="93505" x2="68167" y2="94713"/>
                          <a14:foregroundMark x1="72000" y1="86103" x2="64500" y2="89426"/>
                          <a14:foregroundMark x1="59333" y1="84441" x2="54500" y2="90483"/>
                          <a14:foregroundMark x1="50833" y1="77039" x2="48500" y2="82175"/>
                          <a14:foregroundMark x1="51167" y1="47885" x2="46667" y2="64502"/>
                          <a14:foregroundMark x1="61667" y1="31571" x2="59833" y2="48792"/>
                          <a14:foregroundMark x1="60167" y1="33233" x2="59500" y2="48187"/>
                          <a14:foregroundMark x1="59500" y1="48187" x2="59500" y2="48640"/>
                          <a14:foregroundMark x1="58167" y1="40785" x2="53500" y2="51360"/>
                          <a14:foregroundMark x1="51833" y1="46677" x2="57500" y2="52266"/>
                          <a14:foregroundMark x1="57500" y1="52266" x2="59667" y2="51964"/>
                          <a14:foregroundMark x1="65167" y1="48338" x2="63833" y2="50000"/>
                          <a14:foregroundMark x1="61000" y1="45317" x2="60000" y2="48338"/>
                          <a14:foregroundMark x1="65500" y1="41541" x2="63667" y2="45015"/>
                          <a14:foregroundMark x1="65667" y1="40785" x2="60167" y2="44411"/>
                          <a14:foregroundMark x1="60167" y1="42900" x2="59667" y2="45015"/>
                          <a14:foregroundMark x1="56167" y1="40332" x2="56167" y2="45317"/>
                          <a14:foregroundMark x1="59000" y1="44411" x2="60500" y2="46224"/>
                          <a14:foregroundMark x1="60500" y1="45468" x2="59333" y2="47432"/>
                          <a14:foregroundMark x1="61000" y1="44562" x2="60333" y2="46979"/>
                          <a14:foregroundMark x1="61000" y1="46979" x2="60667" y2="47885"/>
                          <a14:foregroundMark x1="68500" y1="46375" x2="62667" y2="47281"/>
                          <a14:foregroundMark x1="58167" y1="47130" x2="58000" y2="47130"/>
                          <a14:foregroundMark x1="55000" y1="46828" x2="63833" y2="46526"/>
                          <a14:foregroundMark x1="63833" y1="46526" x2="64500" y2="46224"/>
                          <a14:foregroundMark x1="59167" y1="48187" x2="56167" y2="49547"/>
                          <a14:foregroundMark x1="55833" y1="49396" x2="61667" y2="50000"/>
                          <a14:foregroundMark x1="52833" y1="46526" x2="52000" y2="45921"/>
                          <a14:foregroundMark x1="54000" y1="44260" x2="57667" y2="44411"/>
                          <a14:foregroundMark x1="60000" y1="42447" x2="54000" y2="43505"/>
                          <a14:foregroundMark x1="53500" y1="43505" x2="57333" y2="43505"/>
                          <a14:foregroundMark x1="36167" y1="40937" x2="36500" y2="40181"/>
                          <a14:foregroundMark x1="39833" y1="37462" x2="37500" y2="41239"/>
                          <a14:foregroundMark x1="33500" y1="34743" x2="31333" y2="40634"/>
                          <a14:foregroundMark x1="32167" y1="38218" x2="31167" y2="41239"/>
                          <a14:foregroundMark x1="28333" y1="38066" x2="25000" y2="40483"/>
                          <a14:foregroundMark x1="25500" y1="39124" x2="27167" y2="40785"/>
                          <a14:foregroundMark x1="27500" y1="40634" x2="27500" y2="40634"/>
                          <a14:foregroundMark x1="27333" y1="38973" x2="26500" y2="41390"/>
                          <a14:foregroundMark x1="29333" y1="36405" x2="29333" y2="44411"/>
                          <a14:foregroundMark x1="29333" y1="44411" x2="29500" y2="44109"/>
                          <a14:foregroundMark x1="29000" y1="31873" x2="28000" y2="42900"/>
                          <a14:foregroundMark x1="27667" y1="37915" x2="26333" y2="45921"/>
                          <a14:foregroundMark x1="26333" y1="45921" x2="26667" y2="44713"/>
                          <a14:foregroundMark x1="27333" y1="35801" x2="26833" y2="42296"/>
                          <a14:foregroundMark x1="25000" y1="33837" x2="26667" y2="39426"/>
                          <a14:foregroundMark x1="27167" y1="33686" x2="28833" y2="42145"/>
                          <a14:foregroundMark x1="28833" y1="42145" x2="32000" y2="43505"/>
                          <a14:foregroundMark x1="33500" y1="35498" x2="32833" y2="42598"/>
                          <a14:foregroundMark x1="33833" y1="36707" x2="34833" y2="44562"/>
                          <a14:foregroundMark x1="34833" y1="44562" x2="35333" y2="44713"/>
                          <a14:foregroundMark x1="35500" y1="33535" x2="34667" y2="44109"/>
                          <a14:foregroundMark x1="34667" y1="44109" x2="32333" y2="44713"/>
                          <a14:foregroundMark x1="29167" y1="38520" x2="28667" y2="47281"/>
                          <a14:foregroundMark x1="30000" y1="41692" x2="30167" y2="44864"/>
                          <a14:foregroundMark x1="29167" y1="41994" x2="30500" y2="40181"/>
                          <a14:foregroundMark x1="32667" y1="34290" x2="35667" y2="38822"/>
                          <a14:foregroundMark x1="30000" y1="33082" x2="33667" y2="35347"/>
                          <a14:foregroundMark x1="32667" y1="33837" x2="33167" y2="34290"/>
                          <a14:foregroundMark x1="29333" y1="34139" x2="35833" y2="34743"/>
                          <a14:foregroundMark x1="25667" y1="19335" x2="26500" y2="15710"/>
                          <a14:foregroundMark x1="22000" y1="21299" x2="30833" y2="11782"/>
                          <a14:foregroundMark x1="30833" y1="11782" x2="38000" y2="10423"/>
                          <a14:foregroundMark x1="38333" y1="15257" x2="46500" y2="10725"/>
                          <a14:foregroundMark x1="46500" y1="10725" x2="46500" y2="10725"/>
                          <a14:foregroundMark x1="60667" y1="16163" x2="57833" y2="22659"/>
                          <a14:foregroundMark x1="46833" y1="18127" x2="46500" y2="39275"/>
                          <a14:foregroundMark x1="39167" y1="59063" x2="43333" y2="88822"/>
                          <a14:foregroundMark x1="40167" y1="92900" x2="39833" y2="95770"/>
                          <a14:foregroundMark x1="42167" y1="91994" x2="36500" y2="89728"/>
                          <a14:foregroundMark x1="34500" y1="90332" x2="39833" y2="91088"/>
                          <a14:foregroundMark x1="38167" y1="89124" x2="37000" y2="87160"/>
                          <a14:foregroundMark x1="35667" y1="83686" x2="35167" y2="86858"/>
                          <a14:foregroundMark x1="33500" y1="77190" x2="32333" y2="79758"/>
                          <a14:foregroundMark x1="31333" y1="76888" x2="31333" y2="79607"/>
                          <a14:foregroundMark x1="31167" y1="79909" x2="29667" y2="82024"/>
                          <a14:foregroundMark x1="28667" y1="84743" x2="27833" y2="84894"/>
                          <a14:foregroundMark x1="27333" y1="80514" x2="24833" y2="83535"/>
                          <a14:foregroundMark x1="24667" y1="83686" x2="23667" y2="87311"/>
                          <a14:foregroundMark x1="24000" y1="90332" x2="24333" y2="90937"/>
                          <a14:foregroundMark x1="25000" y1="93202" x2="28500" y2="93505"/>
                          <a14:foregroundMark x1="29667" y1="90634" x2="27333" y2="92598"/>
                          <a14:foregroundMark x1="24167" y1="92598" x2="26667" y2="96677"/>
                          <a14:foregroundMark x1="31167" y1="97281" x2="36500" y2="96526"/>
                          <a14:foregroundMark x1="47000" y1="95770" x2="62167" y2="95921"/>
                          <a14:foregroundMark x1="62167" y1="95921" x2="61500" y2="91239"/>
                          <a14:foregroundMark x1="58833" y1="85952" x2="58333" y2="93202"/>
                          <a14:foregroundMark x1="57500" y1="87160" x2="50667" y2="93353"/>
                          <a14:foregroundMark x1="50667" y1="93353" x2="49667" y2="93353"/>
                          <a14:foregroundMark x1="48833" y1="89275" x2="42667" y2="93505"/>
                          <a14:foregroundMark x1="41167" y1="93958" x2="34000" y2="95015"/>
                          <a14:foregroundMark x1="50333" y1="97432" x2="50667" y2="95770"/>
                          <a14:foregroundMark x1="36833" y1="94562" x2="30500" y2="95166"/>
                          <a14:foregroundMark x1="24000" y1="94713" x2="22500" y2="95015"/>
                          <a14:foregroundMark x1="19667" y1="94260" x2="20167" y2="90937"/>
                          <a14:foregroundMark x1="20667" y1="90332" x2="19333" y2="92598"/>
                          <a14:foregroundMark x1="19000" y1="92145" x2="18500" y2="91088"/>
                          <a14:foregroundMark x1="18167" y1="90483" x2="17833" y2="89879"/>
                          <a14:foregroundMark x1="17833" y1="89728" x2="18333" y2="88973"/>
                          <a14:foregroundMark x1="18667" y1="88520" x2="19333" y2="85952"/>
                          <a14:foregroundMark x1="19333" y1="84441" x2="19333" y2="88520"/>
                          <a14:foregroundMark x1="19333" y1="89577" x2="19333" y2="87915"/>
                          <a14:foregroundMark x1="19333" y1="87311" x2="16500" y2="89728"/>
                          <a14:foregroundMark x1="16167" y1="90332" x2="16500" y2="93656"/>
                          <a14:foregroundMark x1="16833" y1="95468" x2="16833" y2="95921"/>
                          <a14:foregroundMark x1="19167" y1="84894" x2="25167" y2="83082"/>
                          <a14:foregroundMark x1="26333" y1="82326" x2="26667" y2="82931"/>
                          <a14:foregroundMark x1="17500" y1="82628" x2="24833" y2="81873"/>
                          <a14:foregroundMark x1="19333" y1="81420" x2="30333" y2="81118"/>
                          <a14:foregroundMark x1="30333" y1="81118" x2="32000" y2="81118"/>
                          <a14:foregroundMark x1="35333" y1="80514" x2="36833" y2="79003"/>
                          <a14:foregroundMark x1="34500" y1="78701" x2="37500" y2="85801"/>
                          <a14:foregroundMark x1="37500" y1="85801" x2="39167" y2="85801"/>
                          <a14:foregroundMark x1="47000" y1="79154" x2="35167" y2="81118"/>
                          <a14:foregroundMark x1="35167" y1="81118" x2="33500" y2="80816"/>
                          <a14:foregroundMark x1="34667" y1="77039" x2="33667" y2="76888"/>
                          <a14:foregroundMark x1="30833" y1="77039" x2="36333" y2="74622"/>
                          <a14:foregroundMark x1="67833" y1="79909" x2="63667" y2="92598"/>
                          <a14:foregroundMark x1="61167" y1="78852" x2="68833" y2="94411"/>
                          <a14:foregroundMark x1="68500" y1="84592" x2="67667" y2="87613"/>
                          <a14:foregroundMark x1="66000" y1="76133" x2="68000" y2="86707"/>
                          <a14:foregroundMark x1="68000" y1="86707" x2="67667" y2="85196"/>
                          <a14:foregroundMark x1="66333" y1="80967" x2="72167" y2="90937"/>
                          <a14:foregroundMark x1="70000" y1="82628" x2="71833" y2="87915"/>
                          <a14:foregroundMark x1="69333" y1="82628" x2="70667" y2="89577"/>
                          <a14:foregroundMark x1="69000" y1="83535" x2="70833" y2="91239"/>
                          <a14:foregroundMark x1="70833" y1="91239" x2="70500" y2="91541"/>
                          <a14:foregroundMark x1="68000" y1="89426" x2="65667" y2="96526"/>
                          <a14:foregroundMark x1="60000" y1="98943" x2="59500" y2="99849"/>
                          <a14:foregroundMark x1="58167" y1="97432" x2="68167" y2="98792"/>
                          <a14:foregroundMark x1="79667" y1="59063" x2="77000" y2="69789"/>
                          <a14:foregroundMark x1="77000" y1="69789" x2="77333" y2="72356"/>
                          <a14:foregroundMark x1="77667" y1="59668" x2="78833" y2="74471"/>
                          <a14:foregroundMark x1="78833" y1="74471" x2="82000" y2="76284"/>
                          <a14:foregroundMark x1="80833" y1="67523" x2="82000" y2="74320"/>
                          <a14:foregroundMark x1="82833" y1="67674" x2="83833" y2="76133"/>
                          <a14:foregroundMark x1="83833" y1="76133" x2="84500" y2="77190"/>
                          <a14:foregroundMark x1="83167" y1="70091" x2="84000" y2="77946"/>
                          <a14:foregroundMark x1="84000" y1="77946" x2="85000" y2="77946"/>
                          <a14:foregroundMark x1="80167" y1="64502" x2="83500" y2="72356"/>
                          <a14:foregroundMark x1="83500" y1="72356" x2="84500" y2="72961"/>
                          <a14:foregroundMark x1="76833" y1="57553" x2="77833" y2="60272"/>
                          <a14:foregroundMark x1="75833" y1="29154" x2="76333" y2="35498"/>
                          <a14:foregroundMark x1="69333" y1="13746" x2="69333" y2="26586"/>
                          <a14:foregroundMark x1="53667" y1="21148" x2="43167" y2="21148"/>
                          <a14:foregroundMark x1="46333" y1="20846" x2="44667" y2="20997"/>
                          <a14:foregroundMark x1="40833" y1="19033" x2="42333" y2="17069"/>
                          <a14:foregroundMark x1="42833" y1="20695" x2="40167" y2="29305"/>
                          <a14:foregroundMark x1="40167" y1="29305" x2="40000" y2="29003"/>
                          <a14:foregroundMark x1="39500" y1="22205" x2="42333" y2="35801"/>
                          <a14:foregroundMark x1="42333" y1="35801" x2="43167" y2="30816"/>
                          <a14:foregroundMark x1="44333" y1="16616" x2="46500" y2="29456"/>
                          <a14:foregroundMark x1="46500" y1="29456" x2="47500" y2="29758"/>
                          <a14:foregroundMark x1="51333" y1="15861" x2="59000" y2="18429"/>
                          <a14:foregroundMark x1="55000" y1="14350" x2="66500" y2="14199"/>
                          <a14:foregroundMark x1="57500" y1="13746" x2="40000" y2="13746"/>
                          <a14:foregroundMark x1="40000" y1="13746" x2="40000" y2="13746"/>
                          <a14:foregroundMark x1="55167" y1="12538" x2="46833" y2="12689"/>
                          <a14:foregroundMark x1="21500" y1="14350" x2="22333" y2="19486"/>
                          <a14:foregroundMark x1="22500" y1="19637" x2="20667" y2="20997"/>
                          <a14:foregroundMark x1="17667" y1="17221" x2="17667" y2="26586"/>
                          <a14:foregroundMark x1="17667" y1="26586" x2="19000" y2="27341"/>
                          <a14:foregroundMark x1="21333" y1="20695" x2="21167" y2="28852"/>
                          <a14:foregroundMark x1="21167" y1="28852" x2="21333" y2="26737"/>
                          <a14:foregroundMark x1="19500" y1="14955" x2="19333" y2="20997"/>
                          <a14:foregroundMark x1="12333" y1="16314" x2="11667" y2="20091"/>
                          <a14:foregroundMark x1="12167" y1="18882" x2="17667" y2="12840"/>
                          <a14:foregroundMark x1="17667" y1="12840" x2="20333" y2="12236"/>
                          <a14:foregroundMark x1="21500" y1="13746" x2="33500" y2="12387"/>
                          <a14:foregroundMark x1="30833" y1="11631" x2="41333" y2="10423"/>
                          <a14:foregroundMark x1="41333" y1="10423" x2="52333" y2="10423"/>
                          <a14:foregroundMark x1="47667" y1="10574" x2="57167" y2="11782"/>
                          <a14:foregroundMark x1="57167" y1="11782" x2="62167" y2="14502"/>
                          <a14:foregroundMark x1="62667" y1="15559" x2="67000" y2="27492"/>
                          <a14:foregroundMark x1="67333" y1="24320" x2="70833" y2="34290"/>
                          <a14:foregroundMark x1="70833" y1="34290" x2="71333" y2="32779"/>
                          <a14:foregroundMark x1="70500" y1="19335" x2="77833" y2="36254"/>
                          <a14:foregroundMark x1="77833" y1="36254" x2="77333" y2="35650"/>
                          <a14:foregroundMark x1="72333" y1="27341" x2="78833" y2="43202"/>
                          <a14:foregroundMark x1="78833" y1="43202" x2="80167" y2="38973"/>
                          <a14:foregroundMark x1="79500" y1="24169" x2="79667" y2="44713"/>
                          <a14:foregroundMark x1="81500" y1="35498" x2="82167" y2="43051"/>
                          <a14:foregroundMark x1="82167" y1="43051" x2="81333" y2="44864"/>
                          <a14:foregroundMark x1="80833" y1="32477" x2="81167" y2="45921"/>
                          <a14:foregroundMark x1="81167" y1="45921" x2="80333" y2="42900"/>
                          <a14:foregroundMark x1="74833" y1="40785" x2="71333" y2="54230"/>
                          <a14:foregroundMark x1="71333" y1="54230" x2="71167" y2="53474"/>
                          <a14:foregroundMark x1="75833" y1="47432" x2="77333" y2="55740"/>
                          <a14:foregroundMark x1="77333" y1="55740" x2="78333" y2="53172"/>
                          <a14:foregroundMark x1="80667" y1="43051" x2="77667" y2="53776"/>
                          <a14:foregroundMark x1="77667" y1="53776" x2="77000" y2="49698"/>
                          <a14:foregroundMark x1="53833" y1="61782" x2="53667" y2="58308"/>
                          <a14:foregroundMark x1="80000" y1="29154" x2="81500" y2="42296"/>
                          <a14:foregroundMark x1="83333" y1="31420" x2="83667" y2="39275"/>
                          <a14:foregroundMark x1="83667" y1="39275" x2="83500" y2="39124"/>
                          <a14:foregroundMark x1="81667" y1="26435" x2="80833" y2="25529"/>
                          <a14:foregroundMark x1="73500" y1="14804" x2="55333" y2="12387"/>
                          <a14:foregroundMark x1="45667" y1="9517" x2="53000" y2="8912"/>
                          <a14:foregroundMark x1="53833" y1="9063" x2="53833" y2="9063"/>
                          <a14:foregroundMark x1="54333" y1="9517" x2="54333" y2="10423"/>
                          <a14:foregroundMark x1="44333" y1="5136" x2="39833" y2="7100"/>
                          <a14:foregroundMark x1="28833" y1="7100" x2="20833" y2="9063"/>
                          <a14:foregroundMark x1="17333" y1="10423" x2="17333" y2="10423"/>
                          <a14:foregroundMark x1="39833" y1="5740" x2="51333" y2="6344"/>
                          <a14:foregroundMark x1="51333" y1="6344" x2="51667" y2="6193"/>
                          <a14:foregroundMark x1="52667" y1="5740" x2="59333" y2="6344"/>
                          <a14:foregroundMark x1="60000" y1="6798" x2="68167" y2="7704"/>
                          <a14:foregroundMark x1="33667" y1="8157" x2="47500" y2="5438"/>
                          <a14:foregroundMark x1="39000" y1="5136" x2="52167" y2="4230"/>
                          <a14:foregroundMark x1="53667" y1="3927" x2="62667" y2="5740"/>
                          <a14:foregroundMark x1="62667" y1="5740" x2="63167" y2="5589"/>
                          <a14:foregroundMark x1="59667" y1="4532" x2="71667" y2="7553"/>
                          <a14:foregroundMark x1="73333" y1="12689" x2="80000" y2="22356"/>
                          <a14:foregroundMark x1="80333" y1="24018" x2="83167" y2="33082"/>
                          <a14:foregroundMark x1="83333" y1="26133" x2="87500" y2="34139"/>
                          <a14:foregroundMark x1="87500" y1="34139" x2="87667" y2="35498"/>
                          <a14:foregroundMark x1="85000" y1="25831" x2="88000" y2="36707"/>
                          <a14:foregroundMark x1="88000" y1="36707" x2="86667" y2="35498"/>
                          <a14:foregroundMark x1="84167" y1="25982" x2="87500" y2="36556"/>
                          <a14:foregroundMark x1="87500" y1="36556" x2="86167" y2="37462"/>
                          <a14:foregroundMark x1="87167" y1="29456" x2="88500" y2="40937"/>
                          <a14:foregroundMark x1="88500" y1="40937" x2="83833" y2="43958"/>
                          <a14:foregroundMark x1="82167" y1="42749" x2="78667" y2="49396"/>
                          <a14:foregroundMark x1="81667" y1="45921" x2="84000" y2="53625"/>
                          <a14:foregroundMark x1="84000" y1="53625" x2="83667" y2="52719"/>
                          <a14:foregroundMark x1="85167" y1="43958" x2="85000" y2="45770"/>
                          <a14:foregroundMark x1="81333" y1="22356" x2="86500" y2="23263"/>
                          <a14:foregroundMark x1="72833" y1="17372" x2="80500" y2="22356"/>
                          <a14:foregroundMark x1="80500" y1="22356" x2="82667" y2="22205"/>
                          <a14:foregroundMark x1="79167" y1="14502" x2="83833" y2="19486"/>
                          <a14:foregroundMark x1="70500" y1="12085" x2="77500" y2="16465"/>
                          <a14:foregroundMark x1="23667" y1="64048" x2="13333" y2="70997"/>
                          <a14:foregroundMark x1="13167" y1="62840" x2="9333" y2="71903"/>
                          <a14:foregroundMark x1="9333" y1="71903" x2="9333" y2="69940"/>
                          <a14:foregroundMark x1="7000" y1="67674" x2="6167" y2="67976"/>
                          <a14:foregroundMark x1="7000" y1="64653" x2="6333" y2="67674"/>
                          <a14:foregroundMark x1="4500" y1="70091" x2="3333" y2="71903"/>
                          <a14:foregroundMark x1="3333" y1="72659" x2="3500" y2="73112"/>
                          <a14:foregroundMark x1="4500" y1="72205" x2="8500" y2="65408"/>
                          <a14:foregroundMark x1="8500" y1="65408" x2="16667" y2="61178"/>
                          <a14:foregroundMark x1="16667" y1="61178" x2="16667" y2="61178"/>
                          <a14:foregroundMark x1="11333" y1="70997" x2="11000" y2="73716"/>
                          <a14:foregroundMark x1="11833" y1="74471" x2="18333" y2="72961"/>
                          <a14:foregroundMark x1="11667" y1="75680" x2="11667" y2="75680"/>
                          <a14:foregroundMark x1="6333" y1="66012" x2="3333" y2="74773"/>
                          <a14:foregroundMark x1="8167" y1="61782" x2="19000" y2="59063"/>
                          <a14:foregroundMark x1="19000" y1="59063" x2="19167" y2="59063"/>
                          <a14:foregroundMark x1="70333" y1="69184" x2="77167" y2="77190"/>
                          <a14:foregroundMark x1="77167" y1="77190" x2="77500" y2="77039"/>
                          <a14:foregroundMark x1="69333" y1="69789" x2="78667" y2="75076"/>
                          <a14:foregroundMark x1="78667" y1="75076" x2="87500" y2="76737"/>
                          <a14:foregroundMark x1="87667" y1="73263" x2="92333" y2="80363"/>
                          <a14:foregroundMark x1="92333" y1="80363" x2="92333" y2="80363"/>
                          <a14:foregroundMark x1="85000" y1="75529" x2="85000" y2="80211"/>
                          <a14:foregroundMark x1="86833" y1="80514" x2="87833" y2="82477"/>
                          <a14:foregroundMark x1="89500" y1="83837" x2="89500" y2="83837"/>
                          <a14:foregroundMark x1="91000" y1="71752" x2="92833" y2="75982"/>
                          <a14:foregroundMark x1="90833" y1="69184" x2="95667" y2="75378"/>
                          <a14:foregroundMark x1="89000" y1="68429" x2="93000" y2="74622"/>
                          <a14:foregroundMark x1="96333" y1="86858" x2="96333" y2="86858"/>
                          <a14:foregroundMark x1="99000" y1="79154" x2="99000" y2="79154"/>
                        </a14:backgroundRemoval>
                      </a14:imgEffect>
                    </a14:imgLayer>
                  </a14:imgProps>
                </a:ext>
                <a:ext uri="{28A0092B-C50C-407E-A947-70E740481C1C}">
                  <a14:useLocalDpi xmlns:a14="http://schemas.microsoft.com/office/drawing/2010/main" val="0"/>
                </a:ext>
              </a:extLst>
            </a:blip>
            <a:stretch>
              <a:fillRect/>
            </a:stretch>
          </p:blipFill>
          <p:spPr>
            <a:xfrm>
              <a:off x="414142" y="678116"/>
              <a:ext cx="866655" cy="956209"/>
            </a:xfrm>
            <a:prstGeom prst="rect">
              <a:avLst/>
            </a:prstGeom>
          </p:spPr>
        </p:pic>
        <p:pic>
          <p:nvPicPr>
            <p:cNvPr id="13" name="Picture 12">
              <a:extLst>
                <a:ext uri="{FF2B5EF4-FFF2-40B4-BE49-F238E27FC236}">
                  <a16:creationId xmlns:a16="http://schemas.microsoft.com/office/drawing/2014/main" id="{DADE1C87-B8D6-49F8-A49D-AB52FA6C1C82}"/>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backgroundRemoval t="9867" b="98133" l="10000" r="90000">
                          <a14:foregroundMark x1="45833" y1="43467" x2="47167" y2="76267"/>
                          <a14:foregroundMark x1="35333" y1="90933" x2="34000" y2="92533"/>
                          <a14:foregroundMark x1="29667" y1="89067" x2="58500" y2="89067"/>
                          <a14:foregroundMark x1="38833" y1="93600" x2="57667" y2="94133"/>
                          <a14:foregroundMark x1="44333" y1="93600" x2="68500" y2="93867"/>
                          <a14:foregroundMark x1="54000" y1="93600" x2="63000" y2="93600"/>
                          <a14:foregroundMark x1="61833" y1="90133" x2="71833" y2="90133"/>
                          <a14:foregroundMark x1="71833" y1="90133" x2="71833" y2="90133"/>
                          <a14:foregroundMark x1="53833" y1="16000" x2="56167" y2="19733"/>
                          <a14:foregroundMark x1="59500" y1="15733" x2="62667" y2="18133"/>
                          <a14:foregroundMark x1="58833" y1="14667" x2="61167" y2="15733"/>
                          <a14:foregroundMark x1="50667" y1="13600" x2="53833" y2="14933"/>
                          <a14:foregroundMark x1="46667" y1="14933" x2="37833" y2="20800"/>
                          <a14:foregroundMark x1="37833" y1="20800" x2="37500" y2="21600"/>
                          <a14:foregroundMark x1="89667" y1="97600" x2="88833" y2="98133"/>
                          <a14:backgroundMark x1="24333" y1="23200" x2="25500" y2="39733"/>
                          <a14:backgroundMark x1="25500" y1="28267" x2="19667" y2="50667"/>
                          <a14:backgroundMark x1="86000" y1="32533" x2="79833" y2="60000"/>
                        </a14:backgroundRemoval>
                      </a14:imgEffect>
                    </a14:imgLayer>
                  </a14:imgProps>
                </a:ext>
                <a:ext uri="{28A0092B-C50C-407E-A947-70E740481C1C}">
                  <a14:useLocalDpi xmlns:a14="http://schemas.microsoft.com/office/drawing/2010/main" val="0"/>
                </a:ext>
              </a:extLst>
            </a:blip>
            <a:srcRect l="9707" r="7517"/>
            <a:stretch/>
          </p:blipFill>
          <p:spPr>
            <a:xfrm>
              <a:off x="329457" y="5633898"/>
              <a:ext cx="1266411" cy="956209"/>
            </a:xfrm>
            <a:prstGeom prst="rect">
              <a:avLst/>
            </a:prstGeom>
          </p:spPr>
        </p:pic>
        <p:pic>
          <p:nvPicPr>
            <p:cNvPr id="15" name="Picture 14">
              <a:extLst>
                <a:ext uri="{FF2B5EF4-FFF2-40B4-BE49-F238E27FC236}">
                  <a16:creationId xmlns:a16="http://schemas.microsoft.com/office/drawing/2014/main" id="{253347A7-F04A-4F23-B548-CB70AFDC333E}"/>
                </a:ext>
              </a:extLst>
            </p:cNvPr>
            <p:cNvPicPr>
              <a:picLocks noChangeAspect="1"/>
            </p:cNvPicPr>
            <p:nvPr/>
          </p:nvPicPr>
          <p:blipFill>
            <a:blip r:embed="rId10" cstate="hqprint">
              <a:extLst>
                <a:ext uri="{BEBA8EAE-BF5A-486C-A8C5-ECC9F3942E4B}">
                  <a14:imgProps xmlns:a14="http://schemas.microsoft.com/office/drawing/2010/main">
                    <a14:imgLayer r:embed="rId11">
                      <a14:imgEffect>
                        <a14:backgroundRemoval t="9889" b="97911" l="9875" r="89708">
                          <a14:foregroundMark x1="44924" y1="82312" x2="43533" y2="91086"/>
                          <a14:foregroundMark x1="38248" y1="84123" x2="38804" y2="91922"/>
                          <a14:foregroundMark x1="38804" y1="91922" x2="38804" y2="91922"/>
                          <a14:foregroundMark x1="37969" y1="88997" x2="40056" y2="97493"/>
                          <a14:foregroundMark x1="40056" y1="97493" x2="40056" y2="97493"/>
                          <a14:foregroundMark x1="38526" y1="87465" x2="40056" y2="96379"/>
                          <a14:foregroundMark x1="40056" y1="96379" x2="40195" y2="96379"/>
                          <a14:foregroundMark x1="41446" y1="97354" x2="44228" y2="97911"/>
                          <a14:foregroundMark x1="54937" y1="95265" x2="61335" y2="96518"/>
                          <a14:foregroundMark x1="61196" y1="89415" x2="62587" y2="94986"/>
                          <a14:foregroundMark x1="65647" y1="86630" x2="68846" y2="93593"/>
                          <a14:foregroundMark x1="68846" y1="93593" x2="69402" y2="94011"/>
                          <a14:foregroundMark x1="69680" y1="85655" x2="72740" y2="96240"/>
                          <a14:backgroundMark x1="75382" y1="67967" x2="85396" y2="70752"/>
                          <a14:backgroundMark x1="85396" y1="70752" x2="85814" y2="70752"/>
                          <a14:backgroundMark x1="68289" y1="65181" x2="68428" y2="66156"/>
                          <a14:backgroundMark x1="80389" y1="68663" x2="88873" y2="75070"/>
                          <a14:backgroundMark x1="83032" y1="72563" x2="85396" y2="76045"/>
                          <a14:backgroundMark x1="73296" y1="68524" x2="77191" y2="71031"/>
                        </a14:backgroundRemoval>
                      </a14:imgEffect>
                    </a14:imgLayer>
                  </a14:imgProps>
                </a:ext>
                <a:ext uri="{28A0092B-C50C-407E-A947-70E740481C1C}">
                  <a14:useLocalDpi xmlns:a14="http://schemas.microsoft.com/office/drawing/2010/main" val="0"/>
                </a:ext>
              </a:extLst>
            </a:blip>
            <a:stretch>
              <a:fillRect/>
            </a:stretch>
          </p:blipFill>
          <p:spPr>
            <a:xfrm>
              <a:off x="10795202" y="4981415"/>
              <a:ext cx="1596612" cy="1594391"/>
            </a:xfrm>
            <a:prstGeom prst="rect">
              <a:avLst/>
            </a:prstGeom>
          </p:spPr>
        </p:pic>
      </p:grpSp>
      <p:pic>
        <p:nvPicPr>
          <p:cNvPr id="17" name="Picture 16" descr="A picture containing vector graphics&#10;&#10;Description automatically generated">
            <a:extLst>
              <a:ext uri="{FF2B5EF4-FFF2-40B4-BE49-F238E27FC236}">
                <a16:creationId xmlns:a16="http://schemas.microsoft.com/office/drawing/2014/main" id="{614D1348-1966-40FE-BC0C-51A0B7CCF2C0}"/>
              </a:ext>
            </a:extLst>
          </p:cNvPr>
          <p:cNvPicPr>
            <a:picLocks noChangeAspect="1"/>
          </p:cNvPicPr>
          <p:nvPr/>
        </p:nvPicPr>
        <p:blipFill rotWithShape="1">
          <a:blip r:embed="rId12">
            <a:extLst>
              <a:ext uri="{28A0092B-C50C-407E-A947-70E740481C1C}">
                <a14:useLocalDpi xmlns:a14="http://schemas.microsoft.com/office/drawing/2010/main" val="0"/>
              </a:ext>
            </a:extLst>
          </a:blip>
          <a:srcRect t="5281" b="24670"/>
          <a:stretch/>
        </p:blipFill>
        <p:spPr>
          <a:xfrm flipH="1">
            <a:off x="251239" y="-62776"/>
            <a:ext cx="866654" cy="731738"/>
          </a:xfrm>
          <a:prstGeom prst="rect">
            <a:avLst/>
          </a:prstGeom>
        </p:spPr>
      </p:pic>
      <p:sp>
        <p:nvSpPr>
          <p:cNvPr id="14" name="TextBox 13">
            <a:extLst>
              <a:ext uri="{FF2B5EF4-FFF2-40B4-BE49-F238E27FC236}">
                <a16:creationId xmlns:a16="http://schemas.microsoft.com/office/drawing/2014/main" id="{622371B2-998A-F043-858C-B07D9D6BCDE1}"/>
              </a:ext>
            </a:extLst>
          </p:cNvPr>
          <p:cNvSpPr txBox="1"/>
          <p:nvPr/>
        </p:nvSpPr>
        <p:spPr>
          <a:xfrm>
            <a:off x="1396798" y="1189103"/>
            <a:ext cx="10140448" cy="5078313"/>
          </a:xfrm>
          <a:prstGeom prst="rect">
            <a:avLst/>
          </a:prstGeom>
          <a:noFill/>
        </p:spPr>
        <p:txBody>
          <a:bodyPr wrap="square">
            <a:spAutoFit/>
          </a:bodyPr>
          <a:lstStyle/>
          <a:p>
            <a:pPr algn="just">
              <a:lnSpc>
                <a:spcPct val="150000"/>
              </a:lnSpc>
              <a:spcBef>
                <a:spcPct val="0"/>
              </a:spcBef>
              <a:buFontTx/>
              <a:buNone/>
            </a:pP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Hòa</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bình</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mang</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lại</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cuộc</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sống</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ấm</a:t>
            </a:r>
            <a:r>
              <a:rPr lang="en-US" altLang="en-US" sz="3600" dirty="0">
                <a:solidFill>
                  <a:srgbClr val="0467AD"/>
                </a:solidFill>
                <a:latin typeface="Arial" panose="020B0604020202020204" pitchFamily="34" charset="0"/>
              </a:rPr>
              <a:t> no, </a:t>
            </a:r>
            <a:r>
              <a:rPr lang="en-US" altLang="en-US" sz="3600" dirty="0" err="1">
                <a:solidFill>
                  <a:srgbClr val="0467AD"/>
                </a:solidFill>
                <a:latin typeface="Arial" panose="020B0604020202020204" pitchFamily="34" charset="0"/>
              </a:rPr>
              <a:t>hạnh</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phúc</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cho</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trẻ</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em</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và</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mọi</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người</a:t>
            </a:r>
            <a:r>
              <a:rPr lang="en-US" altLang="en-US" sz="3600" dirty="0">
                <a:solidFill>
                  <a:srgbClr val="0467AD"/>
                </a:solidFill>
                <a:latin typeface="Arial" panose="020B0604020202020204" pitchFamily="34" charset="0"/>
              </a:rPr>
              <a:t>. Song </a:t>
            </a:r>
            <a:r>
              <a:rPr lang="en-US" altLang="en-US" sz="3600" dirty="0" err="1">
                <a:solidFill>
                  <a:srgbClr val="0467AD"/>
                </a:solidFill>
                <a:latin typeface="Arial" panose="020B0604020202020204" pitchFamily="34" charset="0"/>
              </a:rPr>
              <a:t>để</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có</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hòa</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bình</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mỗi</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người</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chúng</a:t>
            </a:r>
            <a:r>
              <a:rPr lang="en-US" altLang="en-US" sz="3600" dirty="0">
                <a:solidFill>
                  <a:srgbClr val="0467AD"/>
                </a:solidFill>
                <a:latin typeface="Arial" panose="020B0604020202020204" pitchFamily="34" charset="0"/>
              </a:rPr>
              <a:t> ta </a:t>
            </a:r>
            <a:r>
              <a:rPr lang="en-US" altLang="en-US" sz="3600" dirty="0" err="1">
                <a:solidFill>
                  <a:srgbClr val="0467AD"/>
                </a:solidFill>
                <a:latin typeface="Arial" panose="020B0604020202020204" pitchFamily="34" charset="0"/>
              </a:rPr>
              <a:t>cần</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phải</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thể</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hiện</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tinh</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thần</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hòa</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bình</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trong</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cách</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sống</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và</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ứng</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xử</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hằng</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ngày</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đồng</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thời</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cần</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tích</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cực</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tham</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gia</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các</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hoạt</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động</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để</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bảo</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vệ</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hòa</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bình</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chống</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chiến</a:t>
            </a:r>
            <a:r>
              <a:rPr lang="en-US" altLang="en-US" sz="3600" dirty="0">
                <a:solidFill>
                  <a:srgbClr val="0467AD"/>
                </a:solidFill>
                <a:latin typeface="Arial" panose="020B0604020202020204" pitchFamily="34" charset="0"/>
              </a:rPr>
              <a:t> </a:t>
            </a:r>
            <a:r>
              <a:rPr lang="en-US" altLang="en-US" sz="3600" dirty="0" err="1">
                <a:solidFill>
                  <a:srgbClr val="0467AD"/>
                </a:solidFill>
                <a:latin typeface="Arial" panose="020B0604020202020204" pitchFamily="34" charset="0"/>
              </a:rPr>
              <a:t>tranh</a:t>
            </a:r>
            <a:r>
              <a:rPr lang="en-US" altLang="en-US" sz="3600" dirty="0">
                <a:solidFill>
                  <a:srgbClr val="0467AD"/>
                </a:solidFill>
                <a:latin typeface="Arial" panose="020B0604020202020204" pitchFamily="34" charset="0"/>
              </a:rPr>
              <a:t>. </a:t>
            </a:r>
          </a:p>
        </p:txBody>
      </p:sp>
    </p:spTree>
    <p:extLst>
      <p:ext uri="{BB962C8B-B14F-4D97-AF65-F5344CB8AC3E}">
        <p14:creationId xmlns:p14="http://schemas.microsoft.com/office/powerpoint/2010/main" val="12903431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75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96ED30-4CD1-419B-A995-815CF7E2DC34}"/>
              </a:ext>
            </a:extLst>
          </p:cNvPr>
          <p:cNvSpPr/>
          <p:nvPr/>
        </p:nvSpPr>
        <p:spPr>
          <a:xfrm>
            <a:off x="0" y="0"/>
            <a:ext cx="12213834" cy="6858000"/>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descr="A picture containing clipart&#10;&#10;Description automatically generated">
            <a:extLst>
              <a:ext uri="{FF2B5EF4-FFF2-40B4-BE49-F238E27FC236}">
                <a16:creationId xmlns:a16="http://schemas.microsoft.com/office/drawing/2014/main" id="{851E5A03-283F-4693-AB5D-D1CFD67D5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9290" y="4374766"/>
            <a:ext cx="2333625" cy="233362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0892A0A-1499-495D-B73A-12058883A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2921" y="4144584"/>
            <a:ext cx="2571629" cy="2571629"/>
          </a:xfrm>
          <a:prstGeom prst="rect">
            <a:avLst/>
          </a:prstGeom>
        </p:spPr>
      </p:pic>
      <p:pic>
        <p:nvPicPr>
          <p:cNvPr id="12" name="Picture 11">
            <a:extLst>
              <a:ext uri="{FF2B5EF4-FFF2-40B4-BE49-F238E27FC236}">
                <a16:creationId xmlns:a16="http://schemas.microsoft.com/office/drawing/2014/main" id="{E639F09C-4F50-4F6F-896F-330DE9995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9290" y="149609"/>
            <a:ext cx="1967096" cy="1941213"/>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37F45423-40FA-4341-9A95-671C5C1BF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921" y="131079"/>
            <a:ext cx="1967096" cy="1941213"/>
          </a:xfrm>
          <a:prstGeom prst="rect">
            <a:avLst/>
          </a:prstGeom>
        </p:spPr>
      </p:pic>
      <p:sp>
        <p:nvSpPr>
          <p:cNvPr id="2" name="Rounded Rectangle 1">
            <a:extLst>
              <a:ext uri="{FF2B5EF4-FFF2-40B4-BE49-F238E27FC236}">
                <a16:creationId xmlns:a16="http://schemas.microsoft.com/office/drawing/2014/main" id="{41447ED8-9E4C-CB44-A808-AA56F3E271F1}"/>
              </a:ext>
            </a:extLst>
          </p:cNvPr>
          <p:cNvSpPr/>
          <p:nvPr/>
        </p:nvSpPr>
        <p:spPr>
          <a:xfrm>
            <a:off x="2230017" y="1170878"/>
            <a:ext cx="7415788" cy="4003288"/>
          </a:xfrm>
          <a:prstGeom prst="roundRect">
            <a:avLst/>
          </a:prstGeom>
          <a:solidFill>
            <a:srgbClr val="FFFFFF">
              <a:alpha val="6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800" dirty="0">
                <a:solidFill>
                  <a:srgbClr val="FF0000"/>
                </a:solidFill>
                <a:latin typeface="Arial" panose="020B0604020202020204" pitchFamily="34" charset="0"/>
              </a:rPr>
              <a:t>Dặn dò:</a:t>
            </a:r>
          </a:p>
          <a:p>
            <a:pPr algn="ctr"/>
            <a:r>
              <a:rPr lang="en-VN" sz="4800" dirty="0">
                <a:solidFill>
                  <a:schemeClr val="tx1"/>
                </a:solidFill>
                <a:latin typeface="Arial" panose="020B0604020202020204" pitchFamily="34" charset="0"/>
              </a:rPr>
              <a:t>Chuẩn bị bài “Em tìm hiểu về Liên hợp quốc.”</a:t>
            </a:r>
          </a:p>
        </p:txBody>
      </p:sp>
    </p:spTree>
    <p:extLst>
      <p:ext uri="{BB962C8B-B14F-4D97-AF65-F5344CB8AC3E}">
        <p14:creationId xmlns:p14="http://schemas.microsoft.com/office/powerpoint/2010/main" val="50139065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A0AB95-403F-4BDF-AEDA-6822523DA8E8}"/>
              </a:ext>
            </a:extLst>
          </p:cNvPr>
          <p:cNvSpPr/>
          <p:nvPr/>
        </p:nvSpPr>
        <p:spPr>
          <a:xfrm>
            <a:off x="0" y="735106"/>
            <a:ext cx="3759015" cy="20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1C202C2-A752-44BE-97E4-CAE9E87CF3D3}"/>
              </a:ext>
            </a:extLst>
          </p:cNvPr>
          <p:cNvSpPr/>
          <p:nvPr/>
        </p:nvSpPr>
        <p:spPr>
          <a:xfrm>
            <a:off x="8241175" y="735106"/>
            <a:ext cx="3950826" cy="20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CAE1B811-F33F-4493-8DA7-C1FD455B7B73}"/>
              </a:ext>
            </a:extLst>
          </p:cNvPr>
          <p:cNvSpPr/>
          <p:nvPr/>
        </p:nvSpPr>
        <p:spPr>
          <a:xfrm>
            <a:off x="-3723" y="6122894"/>
            <a:ext cx="12213834" cy="206187"/>
          </a:xfrm>
          <a:prstGeom prst="rect">
            <a:avLst/>
          </a:prstGeom>
          <a:solidFill>
            <a:srgbClr val="046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2" name="AutoShape 2" descr="Free Download Doraemon Png Clipart Doraemon - Doraemon Png Transparent PNG  - 759x1054 - Free Download on NicePNG">
            <a:extLst>
              <a:ext uri="{FF2B5EF4-FFF2-40B4-BE49-F238E27FC236}">
                <a16:creationId xmlns:a16="http://schemas.microsoft.com/office/drawing/2014/main" id="{F798AA31-3E52-4386-9476-AF8C3A0C34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Arial" panose="020B0604020202020204" pitchFamily="34" charset="0"/>
              <a:cs typeface="Arial" panose="020B0604020202020204" pitchFamily="34" charset="0"/>
            </a:endParaRPr>
          </a:p>
        </p:txBody>
      </p:sp>
      <p:sp>
        <p:nvSpPr>
          <p:cNvPr id="15" name="AutoShape 4" descr="Free Download Doraemon Png Clipart Doraemon - Doraemon Png Transparent PNG  - 759x1054 - Free Download on NicePNG">
            <a:extLst>
              <a:ext uri="{FF2B5EF4-FFF2-40B4-BE49-F238E27FC236}">
                <a16:creationId xmlns:a16="http://schemas.microsoft.com/office/drawing/2014/main" id="{4785E7F8-DE9C-44E8-9C3A-8F4C4D46109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Arial" panose="020B0604020202020204" pitchFamily="34" charset="0"/>
              <a:cs typeface="Arial" panose="020B0604020202020204" pitchFamily="34" charset="0"/>
            </a:endParaRPr>
          </a:p>
        </p:txBody>
      </p:sp>
      <p:pic>
        <p:nvPicPr>
          <p:cNvPr id="18" name="Picture 17" descr="Shape&#10;&#10;Description automatically generated">
            <a:extLst>
              <a:ext uri="{FF2B5EF4-FFF2-40B4-BE49-F238E27FC236}">
                <a16:creationId xmlns:a16="http://schemas.microsoft.com/office/drawing/2014/main" id="{29CCC75C-4814-414A-8F59-F86503FCCEBD}"/>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4056" b="95062" l="6220" r="91463">
                        <a14:foregroundMark x1="35122" y1="10582" x2="39512" y2="30423"/>
                        <a14:foregroundMark x1="37683" y1="22663" x2="36829" y2="38360"/>
                        <a14:foregroundMark x1="36829" y1="38360" x2="36098" y2="38448"/>
                        <a14:foregroundMark x1="31951" y1="24515" x2="31951" y2="43122"/>
                        <a14:foregroundMark x1="25366" y1="23986" x2="23415" y2="36684"/>
                        <a14:foregroundMark x1="23293" y1="35802" x2="31463" y2="52469"/>
                        <a14:foregroundMark x1="31463" y1="52469" x2="32317" y2="53175"/>
                        <a14:foregroundMark x1="35122" y1="37831" x2="39634" y2="52557"/>
                        <a14:foregroundMark x1="39634" y1="52557" x2="40732" y2="53175"/>
                        <a14:foregroundMark x1="40854" y1="43298" x2="46220" y2="62787"/>
                        <a14:foregroundMark x1="46220" y1="62787" x2="46463" y2="58642"/>
                        <a14:foregroundMark x1="43415" y1="38007" x2="47561" y2="52293"/>
                        <a14:foregroundMark x1="48780" y1="32981" x2="52561" y2="52910"/>
                        <a14:foregroundMark x1="54756" y1="34656" x2="57927" y2="57937"/>
                        <a14:foregroundMark x1="57317" y1="37390" x2="61707" y2="61640"/>
                        <a14:foregroundMark x1="60488" y1="34568" x2="62439" y2="57760"/>
                        <a14:foregroundMark x1="72561" y1="30952" x2="73537" y2="59083"/>
                        <a14:foregroundMark x1="72805" y1="35450" x2="73293" y2="49118"/>
                        <a14:foregroundMark x1="73293" y1="49118" x2="71220" y2="49647"/>
                        <a14:foregroundMark x1="65244" y1="35450" x2="61707" y2="55379"/>
                        <a14:foregroundMark x1="61707" y1="55379" x2="61463" y2="55644"/>
                        <a14:foregroundMark x1="58537" y1="46473" x2="58537" y2="59700"/>
                        <a14:foregroundMark x1="58537" y1="59700" x2="57561" y2="59524"/>
                        <a14:foregroundMark x1="54024" y1="53351" x2="50610" y2="65697"/>
                        <a14:foregroundMark x1="50366" y1="67284" x2="50122" y2="74427"/>
                        <a14:foregroundMark x1="50122" y1="74427" x2="49756" y2="74691"/>
                        <a14:foregroundMark x1="48171" y1="73810" x2="45976" y2="73280"/>
                        <a14:foregroundMark x1="43049" y1="67108" x2="42317" y2="73810"/>
                        <a14:foregroundMark x1="40488" y1="71869" x2="38902" y2="72663"/>
                        <a14:foregroundMark x1="36951" y1="67637" x2="47073" y2="65961"/>
                        <a14:foregroundMark x1="48415" y1="65344" x2="46220" y2="68519"/>
                        <a14:foregroundMark x1="43902" y1="64198" x2="34512" y2="74603"/>
                        <a14:foregroundMark x1="34512" y1="74603" x2="34390" y2="74691"/>
                        <a14:foregroundMark x1="35732" y1="68695" x2="35976" y2="73545"/>
                        <a14:foregroundMark x1="36707" y1="71869" x2="35732" y2="72663"/>
                        <a14:foregroundMark x1="34878" y1="70282" x2="34878" y2="70282"/>
                        <a14:foregroundMark x1="38537" y1="75132" x2="37683" y2="76543"/>
                        <a14:foregroundMark x1="30976" y1="90476" x2="30976" y2="91005"/>
                        <a14:foregroundMark x1="32317" y1="92504" x2="31341" y2="93298"/>
                        <a14:foregroundMark x1="28049" y1="93298" x2="30366" y2="93298"/>
                        <a14:foregroundMark x1="31220" y1="93298" x2="31220" y2="93298"/>
                        <a14:foregroundMark x1="27805" y1="43298" x2="29390" y2="61376"/>
                        <a14:foregroundMark x1="28415" y1="43122" x2="26463" y2="56085"/>
                        <a14:foregroundMark x1="26463" y1="56085" x2="25854" y2="56173"/>
                        <a14:foregroundMark x1="16707" y1="35538" x2="16707" y2="44004"/>
                        <a14:foregroundMark x1="16707" y1="44004" x2="16707" y2="43474"/>
                        <a14:foregroundMark x1="16341" y1="30247" x2="20854" y2="39153"/>
                        <a14:foregroundMark x1="20854" y1="39153" x2="22195" y2="35979"/>
                        <a14:foregroundMark x1="23293" y1="27690" x2="28049" y2="39506"/>
                        <a14:foregroundMark x1="28049" y1="39506" x2="28537" y2="38713"/>
                        <a14:foregroundMark x1="29634" y1="25485" x2="41707" y2="41799"/>
                        <a14:foregroundMark x1="41707" y1="41799" x2="48415" y2="37125"/>
                        <a14:foregroundMark x1="49146" y1="26367" x2="54024" y2="39153"/>
                        <a14:foregroundMark x1="54024" y1="39153" x2="55732" y2="37125"/>
                        <a14:foregroundMark x1="51341" y1="23633" x2="53902" y2="32187"/>
                        <a14:foregroundMark x1="53902" y1="32187" x2="55366" y2="32540"/>
                        <a14:foregroundMark x1="45610" y1="20194" x2="52439" y2="23986"/>
                        <a14:foregroundMark x1="50000" y1="17901" x2="52927" y2="23810"/>
                        <a14:foregroundMark x1="36341" y1="15608" x2="49146" y2="15432"/>
                        <a14:foregroundMark x1="49146" y1="15432" x2="49390" y2="15344"/>
                        <a14:foregroundMark x1="45488" y1="16226" x2="55366" y2="16931"/>
                        <a14:foregroundMark x1="39512" y1="13316" x2="39878" y2="25838"/>
                        <a14:foregroundMark x1="41707" y1="12875" x2="46829" y2="36949"/>
                        <a14:foregroundMark x1="46829" y1="36949" x2="47073" y2="35538"/>
                        <a14:foregroundMark x1="45854" y1="17019" x2="51098" y2="39506"/>
                        <a14:foregroundMark x1="51098" y1="39506" x2="51951" y2="37566"/>
                        <a14:foregroundMark x1="61341" y1="32275" x2="71098" y2="40123"/>
                        <a14:foregroundMark x1="71098" y1="40123" x2="75366" y2="39242"/>
                        <a14:foregroundMark x1="71463" y1="23369" x2="77561" y2="37478"/>
                        <a14:foregroundMark x1="77561" y1="37478" x2="76707" y2="36155"/>
                        <a14:foregroundMark x1="68780" y1="23810" x2="71829" y2="38007"/>
                        <a14:foregroundMark x1="57683" y1="18166" x2="57683" y2="34127"/>
                        <a14:foregroundMark x1="57683" y1="34127" x2="57683" y2="33510"/>
                        <a14:foregroundMark x1="57683" y1="25838" x2="63049" y2="55291"/>
                        <a14:foregroundMark x1="63049" y1="55291" x2="62927" y2="51940"/>
                        <a14:foregroundMark x1="58293" y1="36155" x2="65854" y2="70723"/>
                        <a14:foregroundMark x1="65854" y1="70723" x2="65122" y2="71958"/>
                        <a14:foregroundMark x1="60366" y1="65256" x2="57439" y2="83686"/>
                        <a14:foregroundMark x1="57439" y1="83686" x2="55000" y2="84039"/>
                        <a14:foregroundMark x1="55000" y1="65079" x2="53293" y2="76984"/>
                        <a14:foregroundMark x1="53293" y1="76984" x2="52927" y2="73280"/>
                        <a14:foregroundMark x1="52561" y1="61817" x2="47073" y2="73457"/>
                        <a14:foregroundMark x1="47073" y1="73457" x2="45000" y2="72663"/>
                        <a14:foregroundMark x1="42073" y1="64374" x2="39390" y2="75132"/>
                        <a14:foregroundMark x1="39390" y1="75132" x2="38659" y2="73280"/>
                        <a14:foregroundMark x1="36707" y1="66490" x2="35366" y2="76367"/>
                        <a14:foregroundMark x1="35366" y1="76367" x2="35366" y2="73810"/>
                        <a14:foregroundMark x1="34878" y1="60317" x2="31585" y2="71781"/>
                        <a14:foregroundMark x1="31585" y1="71781" x2="31341" y2="70811"/>
                        <a14:foregroundMark x1="30366" y1="61464" x2="29512" y2="76984"/>
                        <a14:foregroundMark x1="29512" y1="76984" x2="30000" y2="75838"/>
                        <a14:foregroundMark x1="31707" y1="69665" x2="31951" y2="73104"/>
                        <a14:foregroundMark x1="35122" y1="63228" x2="37073" y2="73810"/>
                        <a14:foregroundMark x1="37073" y1="73810" x2="37927" y2="72840"/>
                        <a14:foregroundMark x1="36707" y1="62963" x2="48293" y2="68078"/>
                        <a14:foregroundMark x1="48293" y1="68078" x2="48415" y2="67372"/>
                        <a14:foregroundMark x1="37317" y1="58466" x2="44390" y2="59083"/>
                        <a14:foregroundMark x1="37073" y1="62787" x2="43659" y2="61640"/>
                        <a14:foregroundMark x1="36341" y1="58466" x2="47805" y2="60758"/>
                        <a14:foregroundMark x1="47805" y1="60758" x2="48415" y2="60670"/>
                        <a14:foregroundMark x1="52927" y1="62610" x2="58902" y2="69136"/>
                        <a14:foregroundMark x1="58902" y1="69136" x2="59146" y2="68959"/>
                        <a14:foregroundMark x1="61707" y1="63404" x2="66463" y2="72222"/>
                        <a14:foregroundMark x1="66463" y1="72222" x2="66463" y2="70988"/>
                        <a14:foregroundMark x1="67805" y1="65344" x2="67805" y2="68783"/>
                        <a14:foregroundMark x1="67439" y1="61464" x2="66707" y2="71869"/>
                        <a14:foregroundMark x1="66707" y1="71869" x2="66707" y2="69577"/>
                        <a14:foregroundMark x1="66463" y1="58201" x2="64268" y2="71605"/>
                        <a14:foregroundMark x1="64268" y1="71605" x2="59512" y2="74427"/>
                        <a14:foregroundMark x1="51585" y1="73016" x2="44756" y2="79453"/>
                        <a14:foregroundMark x1="44756" y1="79453" x2="44634" y2="79453"/>
                        <a14:foregroundMark x1="44878" y1="80688" x2="47073" y2="82011"/>
                        <a14:foregroundMark x1="42683" y1="78748" x2="59878" y2="79718"/>
                        <a14:foregroundMark x1="59512" y1="79894" x2="63293" y2="75838"/>
                        <a14:foregroundMark x1="56707" y1="73545" x2="66585" y2="72663"/>
                        <a14:foregroundMark x1="66585" y1="72663" x2="67195" y2="72134"/>
                        <a14:foregroundMark x1="68049" y1="71517" x2="66707" y2="71958"/>
                        <a14:foregroundMark x1="30366" y1="66843" x2="27561" y2="66049"/>
                        <a14:foregroundMark x1="23780" y1="56878" x2="21098" y2="64550"/>
                        <a14:foregroundMark x1="21098" y1="64550" x2="21098" y2="64374"/>
                        <a14:foregroundMark x1="20610" y1="61640" x2="20610" y2="63668"/>
                        <a14:foregroundMark x1="22805" y1="59612" x2="23780" y2="64638"/>
                        <a14:foregroundMark x1="23659" y1="62257" x2="23049" y2="63933"/>
                        <a14:foregroundMark x1="22195" y1="61111" x2="22805" y2="64903"/>
                        <a14:foregroundMark x1="20488" y1="61376" x2="20610" y2="64109"/>
                        <a14:foregroundMark x1="19024" y1="61111" x2="19024" y2="63404"/>
                        <a14:foregroundMark x1="17927" y1="61376" x2="18902" y2="64815"/>
                        <a14:foregroundMark x1="18049" y1="62257" x2="18902" y2="65256"/>
                        <a14:foregroundMark x1="17683" y1="62610" x2="19512" y2="64815"/>
                        <a14:foregroundMark x1="9512" y1="59524" x2="9512" y2="59524"/>
                        <a14:foregroundMark x1="8415" y1="59612" x2="8415" y2="59612"/>
                        <a14:foregroundMark x1="28415" y1="60229" x2="30000" y2="69577"/>
                        <a14:foregroundMark x1="30000" y1="69577" x2="30000" y2="69577"/>
                        <a14:foregroundMark x1="22073" y1="56614" x2="22317" y2="67549"/>
                        <a14:foregroundMark x1="22317" y1="67549" x2="23415" y2="69665"/>
                        <a14:foregroundMark x1="28415" y1="90917" x2="31585" y2="94621"/>
                        <a14:foregroundMark x1="21098" y1="92504" x2="31585" y2="92945"/>
                        <a14:foregroundMark x1="21829" y1="93210" x2="29024" y2="93739"/>
                        <a14:foregroundMark x1="20854" y1="94092" x2="26829" y2="95062"/>
                        <a14:foregroundMark x1="34878" y1="94092" x2="34878" y2="94092"/>
                        <a14:foregroundMark x1="35732" y1="91887" x2="36951" y2="91887"/>
                        <a14:foregroundMark x1="37073" y1="91358" x2="38049" y2="92328"/>
                        <a14:foregroundMark x1="39512" y1="90476" x2="40488" y2="93210"/>
                        <a14:foregroundMark x1="40854" y1="89330" x2="41098" y2="91182"/>
                        <a14:foregroundMark x1="20854" y1="92152" x2="20854" y2="92152"/>
                        <a14:foregroundMark x1="17683" y1="92593" x2="18415" y2="93298"/>
                        <a14:foregroundMark x1="17073" y1="93298" x2="17683" y2="93474"/>
                        <a14:foregroundMark x1="59878" y1="37566" x2="61098" y2="45326"/>
                        <a14:foregroundMark x1="61098" y1="45326" x2="61707" y2="45855"/>
                        <a14:foregroundMark x1="63537" y1="38713" x2="65000" y2="46914"/>
                        <a14:foregroundMark x1="65000" y1="46914" x2="66220" y2="48854"/>
                        <a14:foregroundMark x1="68415" y1="40829" x2="68293" y2="48148"/>
                        <a14:foregroundMark x1="68293" y1="48148" x2="68293" y2="46561"/>
                        <a14:foregroundMark x1="68293" y1="36596" x2="66707" y2="40564"/>
                        <a14:foregroundMark x1="68415" y1="18519" x2="69146" y2="26014"/>
                        <a14:foregroundMark x1="69146" y1="26014" x2="68780" y2="27072"/>
                        <a14:foregroundMark x1="61463" y1="16667" x2="60732" y2="19489"/>
                        <a14:foregroundMark x1="47073" y1="11640" x2="44268" y2="16226"/>
                        <a14:foregroundMark x1="46585" y1="12875" x2="58780" y2="13316"/>
                        <a14:foregroundMark x1="51951" y1="10053" x2="59756" y2="12346"/>
                        <a14:foregroundMark x1="56951" y1="10582" x2="65122" y2="20899"/>
                        <a14:foregroundMark x1="61707" y1="16667" x2="72561" y2="32716"/>
                        <a14:foregroundMark x1="72561" y1="32716" x2="72195" y2="32716"/>
                        <a14:foregroundMark x1="66707" y1="22487" x2="73171" y2="35097"/>
                        <a14:foregroundMark x1="73171" y1="35097" x2="71463" y2="34303"/>
                        <a14:foregroundMark x1="62317" y1="24339" x2="63659" y2="39242"/>
                        <a14:foregroundMark x1="63659" y1="29982" x2="69878" y2="39506"/>
                        <a14:foregroundMark x1="69878" y1="39506" x2="70610" y2="38889"/>
                        <a14:foregroundMark x1="73537" y1="34303" x2="76585" y2="45062"/>
                        <a14:foregroundMark x1="73537" y1="37831" x2="76220" y2="43122"/>
                        <a14:foregroundMark x1="88293" y1="37390" x2="87927" y2="42416"/>
                        <a14:foregroundMark x1="84146" y1="38007" x2="81829" y2="44797"/>
                        <a14:foregroundMark x1="81829" y1="44797" x2="81707" y2="43739"/>
                        <a14:foregroundMark x1="82317" y1="40388" x2="83902" y2="43563"/>
                        <a14:foregroundMark x1="85732" y1="41270" x2="86707" y2="43739"/>
                        <a14:foregroundMark x1="90244" y1="39418" x2="91829" y2="41975"/>
                        <a14:foregroundMark x1="90488" y1="36861" x2="89634" y2="39153"/>
                        <a14:foregroundMark x1="29024" y1="28836" x2="25976" y2="38889"/>
                        <a14:foregroundMark x1="25854" y1="25397" x2="30732" y2="27954"/>
                        <a14:foregroundMark x1="30976" y1="21076" x2="29756" y2="32540"/>
                        <a14:foregroundMark x1="26463" y1="22840" x2="23659" y2="27954"/>
                        <a14:foregroundMark x1="22805" y1="21958" x2="19268" y2="28219"/>
                        <a14:foregroundMark x1="19268" y1="24956" x2="16829" y2="28660"/>
                        <a14:foregroundMark x1="10366" y1="29718" x2="7927" y2="34127"/>
                        <a14:foregroundMark x1="7317" y1="33157" x2="6341" y2="36949"/>
                        <a14:foregroundMark x1="6341" y1="32011" x2="7561" y2="35009"/>
                        <a14:foregroundMark x1="14878" y1="35273" x2="24268" y2="51940"/>
                        <a14:foregroundMark x1="25610" y1="43034" x2="30244" y2="50882"/>
                        <a14:foregroundMark x1="30244" y1="50882" x2="30000" y2="50353"/>
                        <a14:foregroundMark x1="64512" y1="20635" x2="77561" y2="30247"/>
                        <a14:foregroundMark x1="77561" y1="24339" x2="80122" y2="33422"/>
                        <a14:foregroundMark x1="80122" y1="33422" x2="80122" y2="32099"/>
                        <a14:foregroundMark x1="72805" y1="24250" x2="73049" y2="29718"/>
                        <a14:foregroundMark x1="65122" y1="16314" x2="66463" y2="22046"/>
                        <a14:foregroundMark x1="57195" y1="15520" x2="69634" y2="19753"/>
                        <a14:foregroundMark x1="70854" y1="19753" x2="74634" y2="24956"/>
                        <a14:foregroundMark x1="49390" y1="4056" x2="52561" y2="6878"/>
                        <a14:foregroundMark x1="62317" y1="93210" x2="68659" y2="93651"/>
                        <a14:foregroundMark x1="52195" y1="92504" x2="63293" y2="90476"/>
                      </a14:backgroundRemoval>
                    </a14:imgEffect>
                  </a14:imgLayer>
                </a14:imgProps>
              </a:ext>
              <a:ext uri="{28A0092B-C50C-407E-A947-70E740481C1C}">
                <a14:useLocalDpi xmlns:a14="http://schemas.microsoft.com/office/drawing/2010/main" val="0"/>
              </a:ext>
            </a:extLst>
          </a:blip>
          <a:stretch>
            <a:fillRect/>
          </a:stretch>
        </p:blipFill>
        <p:spPr>
          <a:xfrm flipH="1">
            <a:off x="10835703" y="4974219"/>
            <a:ext cx="1335742" cy="1883781"/>
          </a:xfrm>
          <a:prstGeom prst="rect">
            <a:avLst/>
          </a:prstGeom>
        </p:spPr>
      </p:pic>
      <p:pic>
        <p:nvPicPr>
          <p:cNvPr id="32" name="Picture 31" descr="A picture containing text, vector graphics, clipart, businesscard&#10;&#10;Description automatically generated">
            <a:extLst>
              <a:ext uri="{FF2B5EF4-FFF2-40B4-BE49-F238E27FC236}">
                <a16:creationId xmlns:a16="http://schemas.microsoft.com/office/drawing/2014/main" id="{34FBEBE4-6CD1-4AC6-A8CE-C2E4D0467DE4}"/>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6217" t="31896" r="13137" b="21176"/>
          <a:stretch/>
        </p:blipFill>
        <p:spPr>
          <a:xfrm>
            <a:off x="-1" y="5280595"/>
            <a:ext cx="1335741" cy="1577405"/>
          </a:xfrm>
          <a:prstGeom prst="rect">
            <a:avLst/>
          </a:prstGeom>
        </p:spPr>
      </p:pic>
      <p:grpSp>
        <p:nvGrpSpPr>
          <p:cNvPr id="16" name="Group 15">
            <a:extLst>
              <a:ext uri="{FF2B5EF4-FFF2-40B4-BE49-F238E27FC236}">
                <a16:creationId xmlns:a16="http://schemas.microsoft.com/office/drawing/2014/main" id="{EBD945A1-C972-4242-B320-FEFE9D052A90}"/>
              </a:ext>
            </a:extLst>
          </p:cNvPr>
          <p:cNvGrpSpPr/>
          <p:nvPr/>
        </p:nvGrpSpPr>
        <p:grpSpPr>
          <a:xfrm>
            <a:off x="3877242" y="298904"/>
            <a:ext cx="5006789" cy="1196387"/>
            <a:chOff x="3558551" y="425184"/>
            <a:chExt cx="5006789" cy="1196387"/>
          </a:xfrm>
        </p:grpSpPr>
        <p:sp>
          <p:nvSpPr>
            <p:cNvPr id="13" name="TextBox 12">
              <a:extLst>
                <a:ext uri="{FF2B5EF4-FFF2-40B4-BE49-F238E27FC236}">
                  <a16:creationId xmlns:a16="http://schemas.microsoft.com/office/drawing/2014/main" id="{A68A20A7-FC7F-48BE-9DB1-D709CB735419}"/>
                </a:ext>
              </a:extLst>
            </p:cNvPr>
            <p:cNvSpPr txBox="1"/>
            <p:nvPr/>
          </p:nvSpPr>
          <p:spPr>
            <a:xfrm>
              <a:off x="3558551" y="513575"/>
              <a:ext cx="5006789" cy="1107996"/>
            </a:xfrm>
            <a:prstGeom prst="rect">
              <a:avLst/>
            </a:prstGeom>
            <a:noFill/>
          </p:spPr>
          <p:txBody>
            <a:bodyPr wrap="square" rtlCol="0">
              <a:spAutoFit/>
            </a:bodyPr>
            <a:lstStyle/>
            <a:p>
              <a:pPr algn="ctr"/>
              <a:r>
                <a:rPr lang="en-US" sz="6600" b="1" dirty="0" err="1">
                  <a:ln w="38100">
                    <a:solidFill>
                      <a:schemeClr val="bg1"/>
                    </a:solidFill>
                  </a:ln>
                  <a:latin typeface="Arial" panose="020B0604020202020204" pitchFamily="34" charset="0"/>
                  <a:cs typeface="Arial" panose="020B0604020202020204" pitchFamily="34" charset="0"/>
                </a:rPr>
                <a:t>Mục</a:t>
              </a:r>
              <a:r>
                <a:rPr lang="en-US" sz="6600" b="1" dirty="0">
                  <a:ln w="38100">
                    <a:solidFill>
                      <a:schemeClr val="bg1"/>
                    </a:solidFill>
                  </a:ln>
                  <a:latin typeface="Arial" panose="020B0604020202020204" pitchFamily="34" charset="0"/>
                  <a:cs typeface="Arial" panose="020B0604020202020204" pitchFamily="34" charset="0"/>
                </a:rPr>
                <a:t> </a:t>
              </a:r>
              <a:r>
                <a:rPr lang="en-US" sz="6600" b="1" dirty="0" err="1">
                  <a:ln w="38100">
                    <a:solidFill>
                      <a:schemeClr val="bg1"/>
                    </a:solidFill>
                  </a:ln>
                  <a:latin typeface="Arial" panose="020B0604020202020204" pitchFamily="34" charset="0"/>
                  <a:cs typeface="Arial" panose="020B0604020202020204" pitchFamily="34" charset="0"/>
                </a:rPr>
                <a:t>tiêu</a:t>
              </a:r>
              <a:endParaRPr lang="vi-VN" sz="6600" b="1" dirty="0">
                <a:ln w="38100">
                  <a:solidFill>
                    <a:schemeClr val="bg1"/>
                  </a:solidFill>
                </a:ln>
                <a:latin typeface="Arial" panose="020B0604020202020204" pitchFamily="34" charset="0"/>
                <a:cs typeface="Arial" panose="020B0604020202020204" pitchFamily="34" charset="0"/>
              </a:endParaRPr>
            </a:p>
          </p:txBody>
        </p:sp>
        <p:sp>
          <p:nvSpPr>
            <p:cNvPr id="38" name="Rounded Rectangle 37">
              <a:extLst>
                <a:ext uri="{FF2B5EF4-FFF2-40B4-BE49-F238E27FC236}">
                  <a16:creationId xmlns:a16="http://schemas.microsoft.com/office/drawing/2014/main" id="{AE01B437-58E2-CD48-82F2-3A05E3B69597}"/>
                </a:ext>
              </a:extLst>
            </p:cNvPr>
            <p:cNvSpPr/>
            <p:nvPr/>
          </p:nvSpPr>
          <p:spPr>
            <a:xfrm>
              <a:off x="4103420" y="425184"/>
              <a:ext cx="3641944" cy="1173920"/>
            </a:xfrm>
            <a:prstGeom prst="roundRect">
              <a:avLst/>
            </a:prstGeom>
            <a:solidFill>
              <a:schemeClr val="bg1">
                <a:alpha val="45098"/>
              </a:schemeClr>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sz="3600" dirty="0">
                <a:latin typeface="Arial" panose="020B0604020202020204" pitchFamily="34" charset="0"/>
                <a:cs typeface="Arial" panose="020B0604020202020204" pitchFamily="34" charset="0"/>
              </a:endParaRPr>
            </a:p>
          </p:txBody>
        </p:sp>
      </p:grpSp>
      <p:sp>
        <p:nvSpPr>
          <p:cNvPr id="44" name="Rounded Rectangle 43">
            <a:extLst>
              <a:ext uri="{FF2B5EF4-FFF2-40B4-BE49-F238E27FC236}">
                <a16:creationId xmlns:a16="http://schemas.microsoft.com/office/drawing/2014/main" id="{294DF35C-C079-A148-B63D-222E88B3EC73}"/>
              </a:ext>
            </a:extLst>
          </p:cNvPr>
          <p:cNvSpPr/>
          <p:nvPr/>
        </p:nvSpPr>
        <p:spPr>
          <a:xfrm>
            <a:off x="797341" y="2151987"/>
            <a:ext cx="10599205" cy="1429413"/>
          </a:xfrm>
          <a:prstGeom prst="roundRect">
            <a:avLst/>
          </a:prstGeom>
          <a:solidFill>
            <a:schemeClr val="bg1">
              <a:alpha val="79000"/>
            </a:schemeClr>
          </a:solidFill>
          <a:ln w="28575">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Arial" panose="020B0604020202020204" pitchFamily="34" charset="0"/>
                <a:cs typeface="Arial" panose="020B0604020202020204" pitchFamily="34" charset="0"/>
              </a:rPr>
              <a:t>Nêu </a:t>
            </a:r>
            <a:r>
              <a:rPr lang="en-VN" sz="3600">
                <a:latin typeface="Arial" panose="020B0604020202020204" pitchFamily="34" charset="0"/>
                <a:cs typeface="Arial" panose="020B0604020202020204" pitchFamily="34" charset="0"/>
              </a:rPr>
              <a:t>được </a:t>
            </a:r>
            <a:r>
              <a:rPr lang="en-VN" sz="3600" dirty="0">
                <a:latin typeface="Arial" panose="020B0604020202020204" pitchFamily="34" charset="0"/>
                <a:cs typeface="Arial" panose="020B0604020202020204" pitchFamily="34" charset="0"/>
              </a:rPr>
              <a:t>các hoạt động bảo vệ hoà bình của nhân dân Việt Nam và thế giới.</a:t>
            </a:r>
          </a:p>
        </p:txBody>
      </p:sp>
      <p:sp>
        <p:nvSpPr>
          <p:cNvPr id="45" name="Rounded Rectangle 44">
            <a:extLst>
              <a:ext uri="{FF2B5EF4-FFF2-40B4-BE49-F238E27FC236}">
                <a16:creationId xmlns:a16="http://schemas.microsoft.com/office/drawing/2014/main" id="{E066DE1A-1BA7-6E48-A1E2-9C559B3D8991}"/>
              </a:ext>
            </a:extLst>
          </p:cNvPr>
          <p:cNvSpPr/>
          <p:nvPr/>
        </p:nvSpPr>
        <p:spPr>
          <a:xfrm>
            <a:off x="786119" y="3995518"/>
            <a:ext cx="10599205" cy="1429413"/>
          </a:xfrm>
          <a:prstGeom prst="roundRect">
            <a:avLst/>
          </a:prstGeom>
          <a:solidFill>
            <a:schemeClr val="bg1">
              <a:alpha val="79000"/>
            </a:schemeClr>
          </a:solidFill>
          <a:ln w="28575">
            <a:solidFill>
              <a:srgbClr val="FFFF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VN" sz="3600" dirty="0">
                <a:latin typeface="Arial" panose="020B0604020202020204" pitchFamily="34" charset="0"/>
                <a:cs typeface="Arial" panose="020B0604020202020204" pitchFamily="34" charset="0"/>
              </a:rPr>
              <a:t>Củng cố lại giá trị nhận thức về hòa bình và những việc làm để bảo vệ hoà bình.</a:t>
            </a:r>
          </a:p>
        </p:txBody>
      </p:sp>
    </p:spTree>
    <p:extLst>
      <p:ext uri="{BB962C8B-B14F-4D97-AF65-F5344CB8AC3E}">
        <p14:creationId xmlns:p14="http://schemas.microsoft.com/office/powerpoint/2010/main" val="3469068021"/>
      </p:ext>
    </p:extLst>
  </p:cSld>
  <p:clrMapOvr>
    <a:masterClrMapping/>
  </p:clrMapOvr>
  <mc:AlternateContent xmlns:mc="http://schemas.openxmlformats.org/markup-compatibility/2006" xmlns:p14="http://schemas.microsoft.com/office/powerpoint/2010/main">
    <mc:Choice Requires="p14">
      <p:transition spd="med">
        <p14:flas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8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1+#ppt_w/2"/>
                                          </p:val>
                                        </p:tav>
                                        <p:tav tm="100000">
                                          <p:val>
                                            <p:strVal val="#ppt_x"/>
                                          </p:val>
                                        </p:tav>
                                      </p:tavLst>
                                    </p:anim>
                                    <p:anim calcmode="lin" valueType="num">
                                      <p:cBhvr additive="base">
                                        <p:cTn id="16" dur="1000" fill="hold"/>
                                        <p:tgtEl>
                                          <p:spTgt spid="19"/>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8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8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par>
                                <p:cTn id="28" presetID="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3" presetClass="entr" presetSubtype="1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linds(horizontal)">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9" grpId="0" animBg="1"/>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Picture 2" descr="A picture containing text, queen, vector graphics&#10;&#10;Description automatically generated">
            <a:extLst>
              <a:ext uri="{FF2B5EF4-FFF2-40B4-BE49-F238E27FC236}">
                <a16:creationId xmlns:a16="http://schemas.microsoft.com/office/drawing/2014/main" id="{902CC66B-B162-40F2-9518-3FBCBA6D6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89652">
            <a:off x="-478246" y="1173806"/>
            <a:ext cx="5275638" cy="4130924"/>
          </a:xfrm>
          <a:prstGeom prst="rect">
            <a:avLst/>
          </a:prstGeom>
        </p:spPr>
      </p:pic>
      <p:sp>
        <p:nvSpPr>
          <p:cNvPr id="6" name="Rectangle 5">
            <a:extLst>
              <a:ext uri="{FF2B5EF4-FFF2-40B4-BE49-F238E27FC236}">
                <a16:creationId xmlns:a16="http://schemas.microsoft.com/office/drawing/2014/main" id="{BAD9FE01-0D84-4921-BD12-F02F2A812B12}"/>
              </a:ext>
            </a:extLst>
          </p:cNvPr>
          <p:cNvSpPr/>
          <p:nvPr/>
        </p:nvSpPr>
        <p:spPr>
          <a:xfrm>
            <a:off x="-10917" y="508621"/>
            <a:ext cx="12213834" cy="192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AB997325-62FA-4A63-A7F6-82D945882E63}"/>
              </a:ext>
            </a:extLst>
          </p:cNvPr>
          <p:cNvGrpSpPr/>
          <p:nvPr/>
        </p:nvGrpSpPr>
        <p:grpSpPr>
          <a:xfrm>
            <a:off x="4798057" y="935436"/>
            <a:ext cx="7172605" cy="5983614"/>
            <a:chOff x="4798057" y="935436"/>
            <a:chExt cx="7172605" cy="5983614"/>
          </a:xfrm>
        </p:grpSpPr>
        <p:grpSp>
          <p:nvGrpSpPr>
            <p:cNvPr id="23" name="Group 22">
              <a:extLst>
                <a:ext uri="{FF2B5EF4-FFF2-40B4-BE49-F238E27FC236}">
                  <a16:creationId xmlns:a16="http://schemas.microsoft.com/office/drawing/2014/main" id="{81B27037-145D-4713-AED1-7EE08684AADC}"/>
                </a:ext>
              </a:extLst>
            </p:cNvPr>
            <p:cNvGrpSpPr/>
            <p:nvPr/>
          </p:nvGrpSpPr>
          <p:grpSpPr>
            <a:xfrm>
              <a:off x="4798057" y="935436"/>
              <a:ext cx="7172605" cy="5983614"/>
              <a:chOff x="5251590" y="1051051"/>
              <a:chExt cx="6850999" cy="5983614"/>
            </a:xfrm>
          </p:grpSpPr>
          <p:grpSp>
            <p:nvGrpSpPr>
              <p:cNvPr id="15" name="Group 14">
                <a:extLst>
                  <a:ext uri="{FF2B5EF4-FFF2-40B4-BE49-F238E27FC236}">
                    <a16:creationId xmlns:a16="http://schemas.microsoft.com/office/drawing/2014/main" id="{57B3B64D-4B6F-481E-AC17-3B6ACBEA112B}"/>
                  </a:ext>
                </a:extLst>
              </p:cNvPr>
              <p:cNvGrpSpPr/>
              <p:nvPr/>
            </p:nvGrpSpPr>
            <p:grpSpPr>
              <a:xfrm>
                <a:off x="5251590" y="1051051"/>
                <a:ext cx="6850999" cy="5983614"/>
                <a:chOff x="5190343" y="874386"/>
                <a:chExt cx="6850999" cy="5983614"/>
              </a:xfrm>
            </p:grpSpPr>
            <p:pic>
              <p:nvPicPr>
                <p:cNvPr id="9" name="Picture 8" descr="A picture containing text, clipart&#10;&#10;Description automatically generated">
                  <a:extLst>
                    <a:ext uri="{FF2B5EF4-FFF2-40B4-BE49-F238E27FC236}">
                      <a16:creationId xmlns:a16="http://schemas.microsoft.com/office/drawing/2014/main" id="{79C12753-E5B7-4AC3-AA9B-2AFE406637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5490" b="99265" l="10000" r="90000">
                              <a14:foregroundMark x1="34688" y1="96446" x2="34688" y2="96446"/>
                              <a14:foregroundMark x1="68438" y1="93995" x2="69688" y2="94853"/>
                              <a14:foregroundMark x1="70156" y1="94485" x2="70156" y2="94485"/>
                              <a14:foregroundMark x1="73906" y1="90441" x2="73750" y2="90196"/>
                              <a14:foregroundMark x1="71563" y1="85417" x2="72188" y2="87132"/>
                              <a14:foregroundMark x1="73594" y1="90809" x2="73438" y2="91912"/>
                              <a14:foregroundMark x1="73594" y1="92034" x2="72500" y2="93750"/>
                              <a14:foregroundMark x1="73750" y1="93382" x2="73281" y2="93995"/>
                              <a14:foregroundMark x1="73438" y1="94363" x2="73438" y2="94363"/>
                              <a14:foregroundMark x1="71563" y1="95098" x2="71563" y2="95098"/>
                              <a14:foregroundMark x1="25938" y1="93260" x2="25313" y2="91176"/>
                              <a14:foregroundMark x1="26094" y1="90441" x2="28125" y2="88480"/>
                              <a14:foregroundMark x1="27500" y1="87377" x2="28125" y2="87010"/>
                              <a14:foregroundMark x1="27969" y1="86029" x2="28750" y2="85907"/>
                              <a14:foregroundMark x1="29688" y1="83824" x2="31250" y2="83211"/>
                              <a14:foregroundMark x1="30156" y1="83456" x2="32031" y2="81618"/>
                              <a14:foregroundMark x1="33750" y1="80882" x2="37031" y2="79534"/>
                              <a14:foregroundMark x1="35000" y1="79167" x2="40000" y2="78799"/>
                              <a14:foregroundMark x1="39219" y1="77819" x2="42188" y2="77206"/>
                              <a14:foregroundMark x1="42813" y1="76838" x2="44844" y2="76838"/>
                              <a14:foregroundMark x1="45781" y1="75980" x2="45781" y2="75980"/>
                              <a14:foregroundMark x1="54063" y1="75735" x2="54063" y2="75735"/>
                              <a14:foregroundMark x1="56875" y1="77083" x2="58125" y2="77574"/>
                              <a14:foregroundMark x1="56563" y1="77083" x2="57813" y2="77328"/>
                              <a14:foregroundMark x1="58125" y1="77328" x2="58906" y2="77574"/>
                              <a14:foregroundMark x1="59375" y1="77574" x2="60156" y2="77819"/>
                              <a14:foregroundMark x1="60156" y1="77574" x2="61406" y2="78064"/>
                              <a14:foregroundMark x1="62031" y1="78186" x2="63438" y2="78922"/>
                              <a14:foregroundMark x1="63281" y1="78799" x2="64531" y2="79412"/>
                              <a14:foregroundMark x1="65000" y1="79657" x2="65938" y2="80392"/>
                              <a14:foregroundMark x1="67031" y1="95343" x2="65625" y2="96446"/>
                              <a14:foregroundMark x1="28906" y1="84436" x2="28906" y2="84436"/>
                              <a14:foregroundMark x1="28906" y1="84559" x2="26875" y2="90564"/>
                              <a14:foregroundMark x1="26563" y1="89216" x2="27031" y2="88235"/>
                              <a14:foregroundMark x1="27344" y1="87990" x2="27656" y2="86642"/>
                              <a14:foregroundMark x1="32031" y1="81005" x2="33750" y2="79902"/>
                              <a14:foregroundMark x1="35469" y1="79289" x2="37969" y2="78309"/>
                              <a14:foregroundMark x1="37813" y1="78309" x2="40156" y2="77696"/>
                              <a14:foregroundMark x1="54531" y1="76716" x2="56875" y2="76961"/>
                              <a14:foregroundMark x1="57813" y1="77083" x2="59375" y2="77451"/>
                              <a14:foregroundMark x1="61094" y1="78186" x2="63906" y2="79412"/>
                              <a14:foregroundMark x1="64531" y1="79289" x2="65781" y2="80147"/>
                              <a14:foregroundMark x1="65938" y1="80882" x2="66406" y2="81250"/>
                              <a14:foregroundMark x1="66406" y1="80270" x2="67188" y2="81005"/>
                              <a14:foregroundMark x1="66250" y1="80515" x2="68750" y2="82843"/>
                              <a14:foregroundMark x1="69063" y1="82353" x2="69844" y2="83211"/>
                              <a14:foregroundMark x1="68594" y1="81985" x2="69531" y2="82843"/>
                              <a14:foregroundMark x1="67656" y1="81005" x2="69219" y2="82108"/>
                              <a14:foregroundMark x1="70000" y1="83701" x2="71250" y2="85049"/>
                              <a14:foregroundMark x1="71719" y1="86520" x2="72656" y2="88235"/>
                              <a14:foregroundMark x1="72656" y1="87868" x2="73281" y2="89216"/>
                              <a14:foregroundMark x1="71250" y1="95343" x2="68125" y2="96569"/>
                              <a14:foregroundMark x1="67344" y1="96936" x2="68906" y2="96569"/>
                              <a14:foregroundMark x1="70156" y1="96201" x2="71406" y2="95711"/>
                              <a14:foregroundMark x1="71719" y1="95466" x2="72500" y2="94975"/>
                              <a14:foregroundMark x1="62500" y1="97672" x2="60313" y2="97917"/>
                              <a14:foregroundMark x1="62969" y1="97426" x2="65469" y2="97426"/>
                              <a14:foregroundMark x1="65313" y1="97426" x2="66563" y2="96936"/>
                              <a14:foregroundMark x1="52969" y1="98284" x2="48438" y2="98162"/>
                              <a14:foregroundMark x1="46719" y1="98039" x2="41406" y2="97549"/>
                              <a14:foregroundMark x1="37500" y1="97549" x2="36094" y2="97426"/>
                              <a14:foregroundMark x1="35781" y1="97426" x2="41719" y2="98039"/>
                              <a14:foregroundMark x1="43281" y1="98039" x2="45938" y2="98284"/>
                              <a14:foregroundMark x1="35156" y1="97426" x2="37656" y2="97917"/>
                              <a14:foregroundMark x1="34844" y1="97549" x2="31406" y2="96936"/>
                              <a14:foregroundMark x1="30781" y1="96691" x2="28438" y2="95833"/>
                              <a14:foregroundMark x1="26875" y1="95098" x2="25938" y2="94118"/>
                              <a14:foregroundMark x1="25938" y1="94240" x2="27969" y2="95221"/>
                              <a14:foregroundMark x1="56563" y1="98162" x2="58125" y2="98039"/>
                              <a14:foregroundMark x1="58906" y1="98039" x2="60000" y2="98039"/>
                              <a14:foregroundMark x1="54531" y1="98284" x2="56563" y2="98162"/>
                              <a14:foregroundMark x1="39063" y1="98039" x2="39063" y2="98039"/>
                              <a14:foregroundMark x1="38594" y1="98039" x2="38750" y2="98162"/>
                              <a14:foregroundMark x1="40781" y1="98162" x2="41094" y2="98162"/>
                              <a14:foregroundMark x1="74688" y1="91544" x2="74688" y2="91544"/>
                              <a14:foregroundMark x1="74219" y1="92892" x2="74219" y2="92892"/>
                              <a14:foregroundMark x1="47344" y1="98407" x2="47344" y2="98407"/>
                              <a14:backgroundMark x1="57471" y1="98897" x2="58210" y2="98897"/>
                              <a14:backgroundMark x1="57190" y1="99265" x2="57656" y2="99265"/>
                              <a14:backgroundMark x1="48594" y1="76593" x2="49063" y2="78186"/>
                              <a14:backgroundMark x1="48125" y1="76348" x2="49219" y2="78922"/>
                              <a14:backgroundMark x1="48438" y1="78186" x2="48594" y2="78676"/>
                              <a14:backgroundMark x1="48750" y1="79412" x2="48906" y2="79534"/>
                              <a14:backgroundMark x1="49063" y1="79534" x2="50313" y2="79902"/>
                              <a14:backgroundMark x1="49375" y1="79167" x2="49844" y2="79412"/>
                              <a14:backgroundMark x1="48906" y1="78922" x2="49375" y2="79167"/>
                              <a14:backgroundMark x1="48438" y1="78799" x2="48438" y2="78799"/>
                              <a14:backgroundMark x1="47500" y1="75735" x2="47813" y2="75735"/>
                              <a14:backgroundMark x1="47813" y1="75490" x2="48750" y2="75613"/>
                            </a14:backgroundRemoval>
                          </a14:imgEffect>
                        </a14:imgLayer>
                      </a14:imgProps>
                    </a:ext>
                    <a:ext uri="{28A0092B-C50C-407E-A947-70E740481C1C}">
                      <a14:useLocalDpi xmlns:a14="http://schemas.microsoft.com/office/drawing/2010/main" val="0"/>
                    </a:ext>
                  </a:extLst>
                </a:blip>
                <a:srcRect l="22550" t="75153" r="22173"/>
                <a:stretch/>
              </p:blipFill>
              <p:spPr>
                <a:xfrm>
                  <a:off x="7139338" y="5154033"/>
                  <a:ext cx="2973277" cy="1703967"/>
                </a:xfrm>
                <a:prstGeom prst="rect">
                  <a:avLst/>
                </a:prstGeom>
              </p:spPr>
            </p:pic>
            <p:sp>
              <p:nvSpPr>
                <p:cNvPr id="10" name="Rectangle: Rounded Corners 9">
                  <a:extLst>
                    <a:ext uri="{FF2B5EF4-FFF2-40B4-BE49-F238E27FC236}">
                      <a16:creationId xmlns:a16="http://schemas.microsoft.com/office/drawing/2014/main" id="{BD2BD910-5DE9-4093-9E14-7A47E780EBEF}"/>
                    </a:ext>
                  </a:extLst>
                </p:cNvPr>
                <p:cNvSpPr/>
                <p:nvPr/>
              </p:nvSpPr>
              <p:spPr>
                <a:xfrm>
                  <a:off x="5190343" y="874386"/>
                  <a:ext cx="6850999" cy="4090596"/>
                </a:xfrm>
                <a:prstGeom prst="roundRect">
                  <a:avLst>
                    <a:gd name="adj" fmla="val 4000"/>
                  </a:avLst>
                </a:prstGeom>
                <a:solidFill>
                  <a:srgbClr val="CF93B5"/>
                </a:solid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49A13A29-B150-45FA-A51D-D7B49612EC41}"/>
                    </a:ext>
                  </a:extLst>
                </p:cNvPr>
                <p:cNvSpPr/>
                <p:nvPr/>
              </p:nvSpPr>
              <p:spPr>
                <a:xfrm>
                  <a:off x="5582244" y="1119864"/>
                  <a:ext cx="6067196" cy="3599637"/>
                </a:xfrm>
                <a:prstGeom prst="roundRect">
                  <a:avLst>
                    <a:gd name="adj" fmla="val 0"/>
                  </a:avLst>
                </a:prstGeom>
                <a:solidFill>
                  <a:srgbClr val="C8C9DE"/>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14" name="Rectangle: Top Corners Rounded 13">
                  <a:extLst>
                    <a:ext uri="{FF2B5EF4-FFF2-40B4-BE49-F238E27FC236}">
                      <a16:creationId xmlns:a16="http://schemas.microsoft.com/office/drawing/2014/main" id="{298A76CF-242F-4420-A719-EECBC4B2D260}"/>
                    </a:ext>
                  </a:extLst>
                </p:cNvPr>
                <p:cNvSpPr/>
                <p:nvPr/>
              </p:nvSpPr>
              <p:spPr>
                <a:xfrm rot="10800000">
                  <a:off x="8380462" y="4964978"/>
                  <a:ext cx="477196" cy="549748"/>
                </a:xfrm>
                <a:prstGeom prst="round2SameRect">
                  <a:avLst>
                    <a:gd name="adj1" fmla="val 43333"/>
                    <a:gd name="adj2" fmla="val 0"/>
                  </a:avLst>
                </a:prstGeom>
                <a:solidFill>
                  <a:srgbClr val="2E71A5"/>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sp>
            <p:nvSpPr>
              <p:cNvPr id="19" name="Rectangle: Rounded Corners 18">
                <a:extLst>
                  <a:ext uri="{FF2B5EF4-FFF2-40B4-BE49-F238E27FC236}">
                    <a16:creationId xmlns:a16="http://schemas.microsoft.com/office/drawing/2014/main" id="{16022B67-7569-4CBD-A060-77462D3616AE}"/>
                  </a:ext>
                </a:extLst>
              </p:cNvPr>
              <p:cNvSpPr/>
              <p:nvPr/>
            </p:nvSpPr>
            <p:spPr>
              <a:xfrm rot="21421545">
                <a:off x="5856173" y="1849964"/>
                <a:ext cx="401288" cy="2808075"/>
              </a:xfrm>
              <a:custGeom>
                <a:avLst/>
                <a:gdLst>
                  <a:gd name="connsiteX0" fmla="*/ 0 w 297390"/>
                  <a:gd name="connsiteY0" fmla="*/ 49566 h 2261420"/>
                  <a:gd name="connsiteX1" fmla="*/ 49566 w 297390"/>
                  <a:gd name="connsiteY1" fmla="*/ 0 h 2261420"/>
                  <a:gd name="connsiteX2" fmla="*/ 247824 w 297390"/>
                  <a:gd name="connsiteY2" fmla="*/ 0 h 2261420"/>
                  <a:gd name="connsiteX3" fmla="*/ 297390 w 297390"/>
                  <a:gd name="connsiteY3" fmla="*/ 49566 h 2261420"/>
                  <a:gd name="connsiteX4" fmla="*/ 297390 w 297390"/>
                  <a:gd name="connsiteY4" fmla="*/ 2211854 h 2261420"/>
                  <a:gd name="connsiteX5" fmla="*/ 247824 w 297390"/>
                  <a:gd name="connsiteY5" fmla="*/ 2261420 h 2261420"/>
                  <a:gd name="connsiteX6" fmla="*/ 49566 w 297390"/>
                  <a:gd name="connsiteY6" fmla="*/ 2261420 h 2261420"/>
                  <a:gd name="connsiteX7" fmla="*/ 0 w 297390"/>
                  <a:gd name="connsiteY7" fmla="*/ 2211854 h 2261420"/>
                  <a:gd name="connsiteX8" fmla="*/ 0 w 297390"/>
                  <a:gd name="connsiteY8" fmla="*/ 49566 h 2261420"/>
                  <a:gd name="connsiteX0" fmla="*/ 127820 w 297390"/>
                  <a:gd name="connsiteY0" fmla="*/ 8612 h 2289292"/>
                  <a:gd name="connsiteX1" fmla="*/ 49566 w 297390"/>
                  <a:gd name="connsiteY1" fmla="*/ 27872 h 2289292"/>
                  <a:gd name="connsiteX2" fmla="*/ 247824 w 297390"/>
                  <a:gd name="connsiteY2" fmla="*/ 27872 h 2289292"/>
                  <a:gd name="connsiteX3" fmla="*/ 297390 w 297390"/>
                  <a:gd name="connsiteY3" fmla="*/ 77438 h 2289292"/>
                  <a:gd name="connsiteX4" fmla="*/ 297390 w 297390"/>
                  <a:gd name="connsiteY4" fmla="*/ 2239726 h 2289292"/>
                  <a:gd name="connsiteX5" fmla="*/ 247824 w 297390"/>
                  <a:gd name="connsiteY5" fmla="*/ 2289292 h 2289292"/>
                  <a:gd name="connsiteX6" fmla="*/ 49566 w 297390"/>
                  <a:gd name="connsiteY6" fmla="*/ 2289292 h 2289292"/>
                  <a:gd name="connsiteX7" fmla="*/ 0 w 297390"/>
                  <a:gd name="connsiteY7" fmla="*/ 2239726 h 2289292"/>
                  <a:gd name="connsiteX8" fmla="*/ 127820 w 297390"/>
                  <a:gd name="connsiteY8" fmla="*/ 8612 h 2289292"/>
                  <a:gd name="connsiteX0" fmla="*/ 135597 w 305167"/>
                  <a:gd name="connsiteY0" fmla="*/ 8612 h 2289292"/>
                  <a:gd name="connsiteX1" fmla="*/ 57343 w 305167"/>
                  <a:gd name="connsiteY1" fmla="*/ 27872 h 2289292"/>
                  <a:gd name="connsiteX2" fmla="*/ 255601 w 305167"/>
                  <a:gd name="connsiteY2" fmla="*/ 27872 h 2289292"/>
                  <a:gd name="connsiteX3" fmla="*/ 305167 w 305167"/>
                  <a:gd name="connsiteY3" fmla="*/ 77438 h 2289292"/>
                  <a:gd name="connsiteX4" fmla="*/ 305167 w 305167"/>
                  <a:gd name="connsiteY4" fmla="*/ 2239726 h 2289292"/>
                  <a:gd name="connsiteX5" fmla="*/ 255601 w 305167"/>
                  <a:gd name="connsiteY5" fmla="*/ 2289292 h 2289292"/>
                  <a:gd name="connsiteX6" fmla="*/ 57343 w 305167"/>
                  <a:gd name="connsiteY6" fmla="*/ 2289292 h 2289292"/>
                  <a:gd name="connsiteX7" fmla="*/ 7777 w 305167"/>
                  <a:gd name="connsiteY7" fmla="*/ 2239726 h 2289292"/>
                  <a:gd name="connsiteX8" fmla="*/ 135597 w 305167"/>
                  <a:gd name="connsiteY8" fmla="*/ 8612 h 2289292"/>
                  <a:gd name="connsiteX0" fmla="*/ 135597 w 305167"/>
                  <a:gd name="connsiteY0" fmla="*/ 8612 h 2297605"/>
                  <a:gd name="connsiteX1" fmla="*/ 57343 w 305167"/>
                  <a:gd name="connsiteY1" fmla="*/ 27872 h 2297605"/>
                  <a:gd name="connsiteX2" fmla="*/ 255601 w 305167"/>
                  <a:gd name="connsiteY2" fmla="*/ 27872 h 2297605"/>
                  <a:gd name="connsiteX3" fmla="*/ 305167 w 305167"/>
                  <a:gd name="connsiteY3" fmla="*/ 77438 h 2297605"/>
                  <a:gd name="connsiteX4" fmla="*/ 305167 w 305167"/>
                  <a:gd name="connsiteY4" fmla="*/ 2239726 h 2297605"/>
                  <a:gd name="connsiteX5" fmla="*/ 255601 w 305167"/>
                  <a:gd name="connsiteY5" fmla="*/ 2289292 h 2297605"/>
                  <a:gd name="connsiteX6" fmla="*/ 144626 w 305167"/>
                  <a:gd name="connsiteY6" fmla="*/ 2297605 h 2297605"/>
                  <a:gd name="connsiteX7" fmla="*/ 7777 w 305167"/>
                  <a:gd name="connsiteY7" fmla="*/ 2239726 h 2297605"/>
                  <a:gd name="connsiteX8" fmla="*/ 135597 w 305167"/>
                  <a:gd name="connsiteY8" fmla="*/ 8612 h 2297605"/>
                  <a:gd name="connsiteX0" fmla="*/ 118055 w 287625"/>
                  <a:gd name="connsiteY0" fmla="*/ 8612 h 2297605"/>
                  <a:gd name="connsiteX1" fmla="*/ 39801 w 287625"/>
                  <a:gd name="connsiteY1" fmla="*/ 27872 h 2297605"/>
                  <a:gd name="connsiteX2" fmla="*/ 238059 w 287625"/>
                  <a:gd name="connsiteY2" fmla="*/ 27872 h 2297605"/>
                  <a:gd name="connsiteX3" fmla="*/ 287625 w 287625"/>
                  <a:gd name="connsiteY3" fmla="*/ 77438 h 2297605"/>
                  <a:gd name="connsiteX4" fmla="*/ 287625 w 287625"/>
                  <a:gd name="connsiteY4" fmla="*/ 2239726 h 2297605"/>
                  <a:gd name="connsiteX5" fmla="*/ 238059 w 287625"/>
                  <a:gd name="connsiteY5" fmla="*/ 2289292 h 2297605"/>
                  <a:gd name="connsiteX6" fmla="*/ 127084 w 287625"/>
                  <a:gd name="connsiteY6" fmla="*/ 2297605 h 2297605"/>
                  <a:gd name="connsiteX7" fmla="*/ 19330 w 287625"/>
                  <a:gd name="connsiteY7" fmla="*/ 2164911 h 2297605"/>
                  <a:gd name="connsiteX8" fmla="*/ 118055 w 287625"/>
                  <a:gd name="connsiteY8" fmla="*/ 8612 h 2297605"/>
                  <a:gd name="connsiteX0" fmla="*/ 118055 w 395592"/>
                  <a:gd name="connsiteY0" fmla="*/ 76336 h 2365329"/>
                  <a:gd name="connsiteX1" fmla="*/ 39801 w 395592"/>
                  <a:gd name="connsiteY1" fmla="*/ 95596 h 2365329"/>
                  <a:gd name="connsiteX2" fmla="*/ 391845 w 395592"/>
                  <a:gd name="connsiteY2" fmla="*/ 0 h 2365329"/>
                  <a:gd name="connsiteX3" fmla="*/ 287625 w 395592"/>
                  <a:gd name="connsiteY3" fmla="*/ 145162 h 2365329"/>
                  <a:gd name="connsiteX4" fmla="*/ 287625 w 395592"/>
                  <a:gd name="connsiteY4" fmla="*/ 2307450 h 2365329"/>
                  <a:gd name="connsiteX5" fmla="*/ 238059 w 395592"/>
                  <a:gd name="connsiteY5" fmla="*/ 2357016 h 2365329"/>
                  <a:gd name="connsiteX6" fmla="*/ 127084 w 395592"/>
                  <a:gd name="connsiteY6" fmla="*/ 2365329 h 2365329"/>
                  <a:gd name="connsiteX7" fmla="*/ 19330 w 395592"/>
                  <a:gd name="connsiteY7" fmla="*/ 2232635 h 2365329"/>
                  <a:gd name="connsiteX8" fmla="*/ 118055 w 395592"/>
                  <a:gd name="connsiteY8" fmla="*/ 76336 h 2365329"/>
                  <a:gd name="connsiteX0" fmla="*/ 118055 w 406499"/>
                  <a:gd name="connsiteY0" fmla="*/ 76336 h 2365329"/>
                  <a:gd name="connsiteX1" fmla="*/ 39801 w 406499"/>
                  <a:gd name="connsiteY1" fmla="*/ 95596 h 2365329"/>
                  <a:gd name="connsiteX2" fmla="*/ 391845 w 406499"/>
                  <a:gd name="connsiteY2" fmla="*/ 0 h 2365329"/>
                  <a:gd name="connsiteX3" fmla="*/ 399847 w 406499"/>
                  <a:gd name="connsiteY3" fmla="*/ 170100 h 2365329"/>
                  <a:gd name="connsiteX4" fmla="*/ 287625 w 406499"/>
                  <a:gd name="connsiteY4" fmla="*/ 2307450 h 2365329"/>
                  <a:gd name="connsiteX5" fmla="*/ 238059 w 406499"/>
                  <a:gd name="connsiteY5" fmla="*/ 2357016 h 2365329"/>
                  <a:gd name="connsiteX6" fmla="*/ 127084 w 406499"/>
                  <a:gd name="connsiteY6" fmla="*/ 2365329 h 2365329"/>
                  <a:gd name="connsiteX7" fmla="*/ 19330 w 406499"/>
                  <a:gd name="connsiteY7" fmla="*/ 2232635 h 2365329"/>
                  <a:gd name="connsiteX8" fmla="*/ 118055 w 406499"/>
                  <a:gd name="connsiteY8" fmla="*/ 76336 h 2365329"/>
                  <a:gd name="connsiteX0" fmla="*/ 118055 w 399847"/>
                  <a:gd name="connsiteY0" fmla="*/ 63867 h 2352860"/>
                  <a:gd name="connsiteX1" fmla="*/ 39801 w 399847"/>
                  <a:gd name="connsiteY1" fmla="*/ 83127 h 2352860"/>
                  <a:gd name="connsiteX2" fmla="*/ 275467 w 399847"/>
                  <a:gd name="connsiteY2" fmla="*/ 0 h 2352860"/>
                  <a:gd name="connsiteX3" fmla="*/ 399847 w 399847"/>
                  <a:gd name="connsiteY3" fmla="*/ 157631 h 2352860"/>
                  <a:gd name="connsiteX4" fmla="*/ 287625 w 399847"/>
                  <a:gd name="connsiteY4" fmla="*/ 2294981 h 2352860"/>
                  <a:gd name="connsiteX5" fmla="*/ 238059 w 399847"/>
                  <a:gd name="connsiteY5" fmla="*/ 2344547 h 2352860"/>
                  <a:gd name="connsiteX6" fmla="*/ 127084 w 399847"/>
                  <a:gd name="connsiteY6" fmla="*/ 2352860 h 2352860"/>
                  <a:gd name="connsiteX7" fmla="*/ 19330 w 399847"/>
                  <a:gd name="connsiteY7" fmla="*/ 2220166 h 2352860"/>
                  <a:gd name="connsiteX8" fmla="*/ 118055 w 399847"/>
                  <a:gd name="connsiteY8" fmla="*/ 63867 h 2352860"/>
                  <a:gd name="connsiteX0" fmla="*/ 118055 w 399847"/>
                  <a:gd name="connsiteY0" fmla="*/ 65678 h 2354671"/>
                  <a:gd name="connsiteX1" fmla="*/ 39801 w 399847"/>
                  <a:gd name="connsiteY1" fmla="*/ 84938 h 2354671"/>
                  <a:gd name="connsiteX2" fmla="*/ 275467 w 399847"/>
                  <a:gd name="connsiteY2" fmla="*/ 1811 h 2354671"/>
                  <a:gd name="connsiteX3" fmla="*/ 399847 w 399847"/>
                  <a:gd name="connsiteY3" fmla="*/ 159442 h 2354671"/>
                  <a:gd name="connsiteX4" fmla="*/ 287625 w 399847"/>
                  <a:gd name="connsiteY4" fmla="*/ 2296792 h 2354671"/>
                  <a:gd name="connsiteX5" fmla="*/ 238059 w 399847"/>
                  <a:gd name="connsiteY5" fmla="*/ 2346358 h 2354671"/>
                  <a:gd name="connsiteX6" fmla="*/ 127084 w 399847"/>
                  <a:gd name="connsiteY6" fmla="*/ 2354671 h 2354671"/>
                  <a:gd name="connsiteX7" fmla="*/ 19330 w 399847"/>
                  <a:gd name="connsiteY7" fmla="*/ 2221977 h 2354671"/>
                  <a:gd name="connsiteX8" fmla="*/ 118055 w 399847"/>
                  <a:gd name="connsiteY8" fmla="*/ 65678 h 2354671"/>
                  <a:gd name="connsiteX0" fmla="*/ 118055 w 399847"/>
                  <a:gd name="connsiteY0" fmla="*/ 73103 h 2362096"/>
                  <a:gd name="connsiteX1" fmla="*/ 39801 w 399847"/>
                  <a:gd name="connsiteY1" fmla="*/ 92363 h 2362096"/>
                  <a:gd name="connsiteX2" fmla="*/ 275467 w 399847"/>
                  <a:gd name="connsiteY2" fmla="*/ 9236 h 2362096"/>
                  <a:gd name="connsiteX3" fmla="*/ 399847 w 399847"/>
                  <a:gd name="connsiteY3" fmla="*/ 166867 h 2362096"/>
                  <a:gd name="connsiteX4" fmla="*/ 287625 w 399847"/>
                  <a:gd name="connsiteY4" fmla="*/ 2304217 h 2362096"/>
                  <a:gd name="connsiteX5" fmla="*/ 238059 w 399847"/>
                  <a:gd name="connsiteY5" fmla="*/ 2353783 h 2362096"/>
                  <a:gd name="connsiteX6" fmla="*/ 127084 w 399847"/>
                  <a:gd name="connsiteY6" fmla="*/ 2362096 h 2362096"/>
                  <a:gd name="connsiteX7" fmla="*/ 19330 w 399847"/>
                  <a:gd name="connsiteY7" fmla="*/ 2229402 h 2362096"/>
                  <a:gd name="connsiteX8" fmla="*/ 118055 w 399847"/>
                  <a:gd name="connsiteY8" fmla="*/ 73103 h 2362096"/>
                  <a:gd name="connsiteX0" fmla="*/ 118055 w 399847"/>
                  <a:gd name="connsiteY0" fmla="*/ 112348 h 2401341"/>
                  <a:gd name="connsiteX1" fmla="*/ 39801 w 399847"/>
                  <a:gd name="connsiteY1" fmla="*/ 131608 h 2401341"/>
                  <a:gd name="connsiteX2" fmla="*/ 325343 w 399847"/>
                  <a:gd name="connsiteY2" fmla="*/ 6917 h 2401341"/>
                  <a:gd name="connsiteX3" fmla="*/ 399847 w 399847"/>
                  <a:gd name="connsiteY3" fmla="*/ 206112 h 2401341"/>
                  <a:gd name="connsiteX4" fmla="*/ 287625 w 399847"/>
                  <a:gd name="connsiteY4" fmla="*/ 2343462 h 2401341"/>
                  <a:gd name="connsiteX5" fmla="*/ 238059 w 399847"/>
                  <a:gd name="connsiteY5" fmla="*/ 2393028 h 2401341"/>
                  <a:gd name="connsiteX6" fmla="*/ 127084 w 399847"/>
                  <a:gd name="connsiteY6" fmla="*/ 2401341 h 2401341"/>
                  <a:gd name="connsiteX7" fmla="*/ 19330 w 399847"/>
                  <a:gd name="connsiteY7" fmla="*/ 2268647 h 2401341"/>
                  <a:gd name="connsiteX8" fmla="*/ 118055 w 399847"/>
                  <a:gd name="connsiteY8" fmla="*/ 112348 h 240134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27084 w 399847"/>
                  <a:gd name="connsiteY6" fmla="*/ 2401341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287625 w 399847"/>
                  <a:gd name="connsiteY4" fmla="*/ 2343462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399847"/>
                  <a:gd name="connsiteY0" fmla="*/ 112348 h 2447061"/>
                  <a:gd name="connsiteX1" fmla="*/ 39801 w 399847"/>
                  <a:gd name="connsiteY1" fmla="*/ 131608 h 2447061"/>
                  <a:gd name="connsiteX2" fmla="*/ 325343 w 399847"/>
                  <a:gd name="connsiteY2" fmla="*/ 6917 h 2447061"/>
                  <a:gd name="connsiteX3" fmla="*/ 399847 w 399847"/>
                  <a:gd name="connsiteY3" fmla="*/ 206112 h 2447061"/>
                  <a:gd name="connsiteX4" fmla="*/ 316720 w 399847"/>
                  <a:gd name="connsiteY4" fmla="*/ 2351775 h 2447061"/>
                  <a:gd name="connsiteX5" fmla="*/ 304561 w 399847"/>
                  <a:gd name="connsiteY5" fmla="*/ 2447061 h 2447061"/>
                  <a:gd name="connsiteX6" fmla="*/ 131240 w 399847"/>
                  <a:gd name="connsiteY6" fmla="*/ 2442905 h 2447061"/>
                  <a:gd name="connsiteX7" fmla="*/ 19330 w 399847"/>
                  <a:gd name="connsiteY7" fmla="*/ 2268647 h 2447061"/>
                  <a:gd name="connsiteX8" fmla="*/ 118055 w 399847"/>
                  <a:gd name="connsiteY8" fmla="*/ 112348 h 2447061"/>
                  <a:gd name="connsiteX0" fmla="*/ 118055 w 506477"/>
                  <a:gd name="connsiteY0" fmla="*/ 112348 h 2513563"/>
                  <a:gd name="connsiteX1" fmla="*/ 39801 w 506477"/>
                  <a:gd name="connsiteY1" fmla="*/ 131608 h 2513563"/>
                  <a:gd name="connsiteX2" fmla="*/ 325343 w 506477"/>
                  <a:gd name="connsiteY2" fmla="*/ 6917 h 2513563"/>
                  <a:gd name="connsiteX3" fmla="*/ 399847 w 506477"/>
                  <a:gd name="connsiteY3" fmla="*/ 206112 h 2513563"/>
                  <a:gd name="connsiteX4" fmla="*/ 316720 w 506477"/>
                  <a:gd name="connsiteY4" fmla="*/ 2351775 h 2513563"/>
                  <a:gd name="connsiteX5" fmla="*/ 504066 w 506477"/>
                  <a:gd name="connsiteY5" fmla="*/ 2513563 h 2513563"/>
                  <a:gd name="connsiteX6" fmla="*/ 131240 w 506477"/>
                  <a:gd name="connsiteY6" fmla="*/ 2442905 h 2513563"/>
                  <a:gd name="connsiteX7" fmla="*/ 19330 w 506477"/>
                  <a:gd name="connsiteY7" fmla="*/ 2268647 h 2513563"/>
                  <a:gd name="connsiteX8" fmla="*/ 118055 w 506477"/>
                  <a:gd name="connsiteY8" fmla="*/ 112348 h 2513563"/>
                  <a:gd name="connsiteX0" fmla="*/ 118055 w 506477"/>
                  <a:gd name="connsiteY0" fmla="*/ 112348 h 2538120"/>
                  <a:gd name="connsiteX1" fmla="*/ 39801 w 506477"/>
                  <a:gd name="connsiteY1" fmla="*/ 131608 h 2538120"/>
                  <a:gd name="connsiteX2" fmla="*/ 325343 w 506477"/>
                  <a:gd name="connsiteY2" fmla="*/ 6917 h 2538120"/>
                  <a:gd name="connsiteX3" fmla="*/ 399847 w 506477"/>
                  <a:gd name="connsiteY3" fmla="*/ 206112 h 2538120"/>
                  <a:gd name="connsiteX4" fmla="*/ 316720 w 506477"/>
                  <a:gd name="connsiteY4" fmla="*/ 2351775 h 2538120"/>
                  <a:gd name="connsiteX5" fmla="*/ 504066 w 506477"/>
                  <a:gd name="connsiteY5" fmla="*/ 2513563 h 2538120"/>
                  <a:gd name="connsiteX6" fmla="*/ 131240 w 506477"/>
                  <a:gd name="connsiteY6" fmla="*/ 2442905 h 2538120"/>
                  <a:gd name="connsiteX7" fmla="*/ 19330 w 506477"/>
                  <a:gd name="connsiteY7" fmla="*/ 2268647 h 2538120"/>
                  <a:gd name="connsiteX8" fmla="*/ 118055 w 506477"/>
                  <a:gd name="connsiteY8" fmla="*/ 112348 h 2538120"/>
                  <a:gd name="connsiteX0" fmla="*/ 118055 w 506477"/>
                  <a:gd name="connsiteY0" fmla="*/ 112348 h 2551944"/>
                  <a:gd name="connsiteX1" fmla="*/ 39801 w 506477"/>
                  <a:gd name="connsiteY1" fmla="*/ 131608 h 2551944"/>
                  <a:gd name="connsiteX2" fmla="*/ 325343 w 506477"/>
                  <a:gd name="connsiteY2" fmla="*/ 6917 h 2551944"/>
                  <a:gd name="connsiteX3" fmla="*/ 399847 w 506477"/>
                  <a:gd name="connsiteY3" fmla="*/ 206112 h 2551944"/>
                  <a:gd name="connsiteX4" fmla="*/ 316720 w 506477"/>
                  <a:gd name="connsiteY4" fmla="*/ 2351775 h 2551944"/>
                  <a:gd name="connsiteX5" fmla="*/ 504066 w 506477"/>
                  <a:gd name="connsiteY5" fmla="*/ 2513563 h 2551944"/>
                  <a:gd name="connsiteX6" fmla="*/ 131240 w 506477"/>
                  <a:gd name="connsiteY6" fmla="*/ 2509407 h 2551944"/>
                  <a:gd name="connsiteX7" fmla="*/ 19330 w 506477"/>
                  <a:gd name="connsiteY7" fmla="*/ 2268647 h 2551944"/>
                  <a:gd name="connsiteX8" fmla="*/ 118055 w 506477"/>
                  <a:gd name="connsiteY8" fmla="*/ 112348 h 2551944"/>
                  <a:gd name="connsiteX0" fmla="*/ 118055 w 506477"/>
                  <a:gd name="connsiteY0" fmla="*/ 112348 h 2581966"/>
                  <a:gd name="connsiteX1" fmla="*/ 39801 w 506477"/>
                  <a:gd name="connsiteY1" fmla="*/ 131608 h 2581966"/>
                  <a:gd name="connsiteX2" fmla="*/ 325343 w 506477"/>
                  <a:gd name="connsiteY2" fmla="*/ 6917 h 2581966"/>
                  <a:gd name="connsiteX3" fmla="*/ 399847 w 506477"/>
                  <a:gd name="connsiteY3" fmla="*/ 206112 h 2581966"/>
                  <a:gd name="connsiteX4" fmla="*/ 316720 w 506477"/>
                  <a:gd name="connsiteY4" fmla="*/ 2351775 h 2581966"/>
                  <a:gd name="connsiteX5" fmla="*/ 504066 w 506477"/>
                  <a:gd name="connsiteY5" fmla="*/ 2513563 h 2581966"/>
                  <a:gd name="connsiteX6" fmla="*/ 131240 w 506477"/>
                  <a:gd name="connsiteY6" fmla="*/ 2509407 h 2581966"/>
                  <a:gd name="connsiteX7" fmla="*/ 19330 w 506477"/>
                  <a:gd name="connsiteY7" fmla="*/ 2268647 h 2581966"/>
                  <a:gd name="connsiteX8" fmla="*/ 118055 w 506477"/>
                  <a:gd name="connsiteY8" fmla="*/ 112348 h 2581966"/>
                  <a:gd name="connsiteX0" fmla="*/ 118055 w 506477"/>
                  <a:gd name="connsiteY0" fmla="*/ 112348 h 2610837"/>
                  <a:gd name="connsiteX1" fmla="*/ 39801 w 506477"/>
                  <a:gd name="connsiteY1" fmla="*/ 131608 h 2610837"/>
                  <a:gd name="connsiteX2" fmla="*/ 325343 w 506477"/>
                  <a:gd name="connsiteY2" fmla="*/ 6917 h 2610837"/>
                  <a:gd name="connsiteX3" fmla="*/ 399847 w 506477"/>
                  <a:gd name="connsiteY3" fmla="*/ 206112 h 2610837"/>
                  <a:gd name="connsiteX4" fmla="*/ 316720 w 506477"/>
                  <a:gd name="connsiteY4" fmla="*/ 2351775 h 2610837"/>
                  <a:gd name="connsiteX5" fmla="*/ 504066 w 506477"/>
                  <a:gd name="connsiteY5" fmla="*/ 2513563 h 2610837"/>
                  <a:gd name="connsiteX6" fmla="*/ 110458 w 506477"/>
                  <a:gd name="connsiteY6" fmla="*/ 2555127 h 2610837"/>
                  <a:gd name="connsiteX7" fmla="*/ 19330 w 506477"/>
                  <a:gd name="connsiteY7" fmla="*/ 2268647 h 2610837"/>
                  <a:gd name="connsiteX8" fmla="*/ 118055 w 506477"/>
                  <a:gd name="connsiteY8" fmla="*/ 112348 h 2610837"/>
                  <a:gd name="connsiteX0" fmla="*/ 118055 w 507279"/>
                  <a:gd name="connsiteY0" fmla="*/ 112348 h 2610837"/>
                  <a:gd name="connsiteX1" fmla="*/ 39801 w 507279"/>
                  <a:gd name="connsiteY1" fmla="*/ 131608 h 2610837"/>
                  <a:gd name="connsiteX2" fmla="*/ 325343 w 507279"/>
                  <a:gd name="connsiteY2" fmla="*/ 6917 h 2610837"/>
                  <a:gd name="connsiteX3" fmla="*/ 399847 w 507279"/>
                  <a:gd name="connsiteY3" fmla="*/ 206112 h 2610837"/>
                  <a:gd name="connsiteX4" fmla="*/ 374909 w 507279"/>
                  <a:gd name="connsiteY4" fmla="*/ 2306055 h 2610837"/>
                  <a:gd name="connsiteX5" fmla="*/ 504066 w 507279"/>
                  <a:gd name="connsiteY5" fmla="*/ 2513563 h 2610837"/>
                  <a:gd name="connsiteX6" fmla="*/ 110458 w 507279"/>
                  <a:gd name="connsiteY6" fmla="*/ 2555127 h 2610837"/>
                  <a:gd name="connsiteX7" fmla="*/ 19330 w 507279"/>
                  <a:gd name="connsiteY7" fmla="*/ 2268647 h 2610837"/>
                  <a:gd name="connsiteX8" fmla="*/ 118055 w 507279"/>
                  <a:gd name="connsiteY8" fmla="*/ 112348 h 2610837"/>
                  <a:gd name="connsiteX0" fmla="*/ 118055 w 508152"/>
                  <a:gd name="connsiteY0" fmla="*/ 112348 h 2610837"/>
                  <a:gd name="connsiteX1" fmla="*/ 39801 w 508152"/>
                  <a:gd name="connsiteY1" fmla="*/ 131608 h 2610837"/>
                  <a:gd name="connsiteX2" fmla="*/ 325343 w 508152"/>
                  <a:gd name="connsiteY2" fmla="*/ 6917 h 2610837"/>
                  <a:gd name="connsiteX3" fmla="*/ 399847 w 508152"/>
                  <a:gd name="connsiteY3" fmla="*/ 206112 h 2610837"/>
                  <a:gd name="connsiteX4" fmla="*/ 412317 w 508152"/>
                  <a:gd name="connsiteY4" fmla="*/ 2285273 h 2610837"/>
                  <a:gd name="connsiteX5" fmla="*/ 504066 w 508152"/>
                  <a:gd name="connsiteY5" fmla="*/ 2513563 h 2610837"/>
                  <a:gd name="connsiteX6" fmla="*/ 110458 w 508152"/>
                  <a:gd name="connsiteY6" fmla="*/ 2555127 h 2610837"/>
                  <a:gd name="connsiteX7" fmla="*/ 19330 w 508152"/>
                  <a:gd name="connsiteY7" fmla="*/ 2268647 h 2610837"/>
                  <a:gd name="connsiteX8" fmla="*/ 118055 w 508152"/>
                  <a:gd name="connsiteY8" fmla="*/ 112348 h 2610837"/>
                  <a:gd name="connsiteX0" fmla="*/ 91479 w 545252"/>
                  <a:gd name="connsiteY0" fmla="*/ 152759 h 2610837"/>
                  <a:gd name="connsiteX1" fmla="*/ 76901 w 545252"/>
                  <a:gd name="connsiteY1" fmla="*/ 131608 h 2610837"/>
                  <a:gd name="connsiteX2" fmla="*/ 362443 w 545252"/>
                  <a:gd name="connsiteY2" fmla="*/ 6917 h 2610837"/>
                  <a:gd name="connsiteX3" fmla="*/ 436947 w 545252"/>
                  <a:gd name="connsiteY3" fmla="*/ 206112 h 2610837"/>
                  <a:gd name="connsiteX4" fmla="*/ 449417 w 545252"/>
                  <a:gd name="connsiteY4" fmla="*/ 2285273 h 2610837"/>
                  <a:gd name="connsiteX5" fmla="*/ 541166 w 545252"/>
                  <a:gd name="connsiteY5" fmla="*/ 2513563 h 2610837"/>
                  <a:gd name="connsiteX6" fmla="*/ 147558 w 545252"/>
                  <a:gd name="connsiteY6" fmla="*/ 2555127 h 2610837"/>
                  <a:gd name="connsiteX7" fmla="*/ 56430 w 545252"/>
                  <a:gd name="connsiteY7" fmla="*/ 2268647 h 2610837"/>
                  <a:gd name="connsiteX8" fmla="*/ 91479 w 545252"/>
                  <a:gd name="connsiteY8" fmla="*/ 152759 h 2610837"/>
                  <a:gd name="connsiteX0" fmla="*/ 91479 w 545252"/>
                  <a:gd name="connsiteY0" fmla="*/ 154255 h 2612333"/>
                  <a:gd name="connsiteX1" fmla="*/ 166366 w 545252"/>
                  <a:gd name="connsiteY1" fmla="*/ 103704 h 2612333"/>
                  <a:gd name="connsiteX2" fmla="*/ 362443 w 545252"/>
                  <a:gd name="connsiteY2" fmla="*/ 8413 h 2612333"/>
                  <a:gd name="connsiteX3" fmla="*/ 436947 w 545252"/>
                  <a:gd name="connsiteY3" fmla="*/ 207608 h 2612333"/>
                  <a:gd name="connsiteX4" fmla="*/ 449417 w 545252"/>
                  <a:gd name="connsiteY4" fmla="*/ 2286769 h 2612333"/>
                  <a:gd name="connsiteX5" fmla="*/ 541166 w 545252"/>
                  <a:gd name="connsiteY5" fmla="*/ 2515059 h 2612333"/>
                  <a:gd name="connsiteX6" fmla="*/ 147558 w 545252"/>
                  <a:gd name="connsiteY6" fmla="*/ 2556623 h 2612333"/>
                  <a:gd name="connsiteX7" fmla="*/ 56430 w 545252"/>
                  <a:gd name="connsiteY7" fmla="*/ 2270143 h 2612333"/>
                  <a:gd name="connsiteX8" fmla="*/ 91479 w 545252"/>
                  <a:gd name="connsiteY8" fmla="*/ 154255 h 2612333"/>
                  <a:gd name="connsiteX0" fmla="*/ 91479 w 545252"/>
                  <a:gd name="connsiteY0" fmla="*/ 159122 h 2617200"/>
                  <a:gd name="connsiteX1" fmla="*/ 123010 w 545252"/>
                  <a:gd name="connsiteY1" fmla="*/ 58020 h 2617200"/>
                  <a:gd name="connsiteX2" fmla="*/ 362443 w 545252"/>
                  <a:gd name="connsiteY2" fmla="*/ 13280 h 2617200"/>
                  <a:gd name="connsiteX3" fmla="*/ 436947 w 545252"/>
                  <a:gd name="connsiteY3" fmla="*/ 212475 h 2617200"/>
                  <a:gd name="connsiteX4" fmla="*/ 449417 w 545252"/>
                  <a:gd name="connsiteY4" fmla="*/ 2291636 h 2617200"/>
                  <a:gd name="connsiteX5" fmla="*/ 541166 w 545252"/>
                  <a:gd name="connsiteY5" fmla="*/ 2519926 h 2617200"/>
                  <a:gd name="connsiteX6" fmla="*/ 147558 w 545252"/>
                  <a:gd name="connsiteY6" fmla="*/ 2561490 h 2617200"/>
                  <a:gd name="connsiteX7" fmla="*/ 56430 w 545252"/>
                  <a:gd name="connsiteY7" fmla="*/ 2275010 h 2617200"/>
                  <a:gd name="connsiteX8" fmla="*/ 91479 w 545252"/>
                  <a:gd name="connsiteY8" fmla="*/ 159122 h 2617200"/>
                  <a:gd name="connsiteX0" fmla="*/ 78593 w 578126"/>
                  <a:gd name="connsiteY0" fmla="*/ 162491 h 2617200"/>
                  <a:gd name="connsiteX1" fmla="*/ 155884 w 578126"/>
                  <a:gd name="connsiteY1" fmla="*/ 58020 h 2617200"/>
                  <a:gd name="connsiteX2" fmla="*/ 395317 w 578126"/>
                  <a:gd name="connsiteY2" fmla="*/ 13280 h 2617200"/>
                  <a:gd name="connsiteX3" fmla="*/ 469821 w 578126"/>
                  <a:gd name="connsiteY3" fmla="*/ 212475 h 2617200"/>
                  <a:gd name="connsiteX4" fmla="*/ 482291 w 578126"/>
                  <a:gd name="connsiteY4" fmla="*/ 2291636 h 2617200"/>
                  <a:gd name="connsiteX5" fmla="*/ 574040 w 578126"/>
                  <a:gd name="connsiteY5" fmla="*/ 2519926 h 2617200"/>
                  <a:gd name="connsiteX6" fmla="*/ 180432 w 578126"/>
                  <a:gd name="connsiteY6" fmla="*/ 2561490 h 2617200"/>
                  <a:gd name="connsiteX7" fmla="*/ 89304 w 578126"/>
                  <a:gd name="connsiteY7" fmla="*/ 2275010 h 2617200"/>
                  <a:gd name="connsiteX8" fmla="*/ 78593 w 578126"/>
                  <a:gd name="connsiteY8" fmla="*/ 162491 h 2617200"/>
                  <a:gd name="connsiteX0" fmla="*/ 78593 w 579891"/>
                  <a:gd name="connsiteY0" fmla="*/ 162491 h 2617200"/>
                  <a:gd name="connsiteX1" fmla="*/ 155884 w 579891"/>
                  <a:gd name="connsiteY1" fmla="*/ 58020 h 2617200"/>
                  <a:gd name="connsiteX2" fmla="*/ 395317 w 579891"/>
                  <a:gd name="connsiteY2" fmla="*/ 13280 h 2617200"/>
                  <a:gd name="connsiteX3" fmla="*/ 469821 w 579891"/>
                  <a:gd name="connsiteY3" fmla="*/ 212475 h 2617200"/>
                  <a:gd name="connsiteX4" fmla="*/ 523854 w 579891"/>
                  <a:gd name="connsiteY4" fmla="*/ 2298745 h 2617200"/>
                  <a:gd name="connsiteX5" fmla="*/ 574040 w 579891"/>
                  <a:gd name="connsiteY5" fmla="*/ 2519926 h 2617200"/>
                  <a:gd name="connsiteX6" fmla="*/ 180432 w 579891"/>
                  <a:gd name="connsiteY6" fmla="*/ 2561490 h 2617200"/>
                  <a:gd name="connsiteX7" fmla="*/ 89304 w 579891"/>
                  <a:gd name="connsiteY7" fmla="*/ 2275010 h 2617200"/>
                  <a:gd name="connsiteX8" fmla="*/ 78593 w 579891"/>
                  <a:gd name="connsiteY8" fmla="*/ 162491 h 2617200"/>
                  <a:gd name="connsiteX0" fmla="*/ 78593 w 581354"/>
                  <a:gd name="connsiteY0" fmla="*/ 162491 h 2617200"/>
                  <a:gd name="connsiteX1" fmla="*/ 155884 w 581354"/>
                  <a:gd name="connsiteY1" fmla="*/ 58020 h 2617200"/>
                  <a:gd name="connsiteX2" fmla="*/ 395317 w 581354"/>
                  <a:gd name="connsiteY2" fmla="*/ 13280 h 2617200"/>
                  <a:gd name="connsiteX3" fmla="*/ 469821 w 581354"/>
                  <a:gd name="connsiteY3" fmla="*/ 212475 h 2617200"/>
                  <a:gd name="connsiteX4" fmla="*/ 523854 w 581354"/>
                  <a:gd name="connsiteY4" fmla="*/ 2298745 h 2617200"/>
                  <a:gd name="connsiteX5" fmla="*/ 574040 w 581354"/>
                  <a:gd name="connsiteY5" fmla="*/ 2519926 h 2617200"/>
                  <a:gd name="connsiteX6" fmla="*/ 180432 w 581354"/>
                  <a:gd name="connsiteY6" fmla="*/ 2561490 h 2617200"/>
                  <a:gd name="connsiteX7" fmla="*/ 89304 w 581354"/>
                  <a:gd name="connsiteY7" fmla="*/ 2275010 h 2617200"/>
                  <a:gd name="connsiteX8" fmla="*/ 78593 w 581354"/>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4819"/>
                  <a:gd name="connsiteY0" fmla="*/ 162491 h 2617200"/>
                  <a:gd name="connsiteX1" fmla="*/ 155884 w 584819"/>
                  <a:gd name="connsiteY1" fmla="*/ 58020 h 2617200"/>
                  <a:gd name="connsiteX2" fmla="*/ 395317 w 584819"/>
                  <a:gd name="connsiteY2" fmla="*/ 13280 h 2617200"/>
                  <a:gd name="connsiteX3" fmla="*/ 469821 w 584819"/>
                  <a:gd name="connsiteY3" fmla="*/ 212475 h 2617200"/>
                  <a:gd name="connsiteX4" fmla="*/ 523854 w 584819"/>
                  <a:gd name="connsiteY4" fmla="*/ 2298745 h 2617200"/>
                  <a:gd name="connsiteX5" fmla="*/ 574040 w 584819"/>
                  <a:gd name="connsiteY5" fmla="*/ 2519926 h 2617200"/>
                  <a:gd name="connsiteX6" fmla="*/ 180432 w 584819"/>
                  <a:gd name="connsiteY6" fmla="*/ 2561490 h 2617200"/>
                  <a:gd name="connsiteX7" fmla="*/ 89304 w 584819"/>
                  <a:gd name="connsiteY7" fmla="*/ 2275010 h 2617200"/>
                  <a:gd name="connsiteX8" fmla="*/ 78593 w 584819"/>
                  <a:gd name="connsiteY8" fmla="*/ 162491 h 2617200"/>
                  <a:gd name="connsiteX0" fmla="*/ 78593 w 586505"/>
                  <a:gd name="connsiteY0" fmla="*/ 162491 h 2617200"/>
                  <a:gd name="connsiteX1" fmla="*/ 155884 w 586505"/>
                  <a:gd name="connsiteY1" fmla="*/ 58020 h 2617200"/>
                  <a:gd name="connsiteX2" fmla="*/ 395317 w 586505"/>
                  <a:gd name="connsiteY2" fmla="*/ 13280 h 2617200"/>
                  <a:gd name="connsiteX3" fmla="*/ 469821 w 586505"/>
                  <a:gd name="connsiteY3" fmla="*/ 212475 h 2617200"/>
                  <a:gd name="connsiteX4" fmla="*/ 532167 w 586505"/>
                  <a:gd name="connsiteY4" fmla="*/ 2248991 h 2617200"/>
                  <a:gd name="connsiteX5" fmla="*/ 574040 w 586505"/>
                  <a:gd name="connsiteY5" fmla="*/ 2519926 h 2617200"/>
                  <a:gd name="connsiteX6" fmla="*/ 180432 w 586505"/>
                  <a:gd name="connsiteY6" fmla="*/ 2561490 h 2617200"/>
                  <a:gd name="connsiteX7" fmla="*/ 89304 w 586505"/>
                  <a:gd name="connsiteY7" fmla="*/ 2275010 h 2617200"/>
                  <a:gd name="connsiteX8" fmla="*/ 78593 w 586505"/>
                  <a:gd name="connsiteY8" fmla="*/ 162491 h 2617200"/>
                  <a:gd name="connsiteX0" fmla="*/ 78593 w 582669"/>
                  <a:gd name="connsiteY0" fmla="*/ 162491 h 2617200"/>
                  <a:gd name="connsiteX1" fmla="*/ 155884 w 582669"/>
                  <a:gd name="connsiteY1" fmla="*/ 58020 h 2617200"/>
                  <a:gd name="connsiteX2" fmla="*/ 395317 w 582669"/>
                  <a:gd name="connsiteY2" fmla="*/ 13280 h 2617200"/>
                  <a:gd name="connsiteX3" fmla="*/ 469821 w 582669"/>
                  <a:gd name="connsiteY3" fmla="*/ 212475 h 2617200"/>
                  <a:gd name="connsiteX4" fmla="*/ 532167 w 582669"/>
                  <a:gd name="connsiteY4" fmla="*/ 2248991 h 2617200"/>
                  <a:gd name="connsiteX5" fmla="*/ 574040 w 582669"/>
                  <a:gd name="connsiteY5" fmla="*/ 2519926 h 2617200"/>
                  <a:gd name="connsiteX6" fmla="*/ 180432 w 582669"/>
                  <a:gd name="connsiteY6" fmla="*/ 2561490 h 2617200"/>
                  <a:gd name="connsiteX7" fmla="*/ 89304 w 582669"/>
                  <a:gd name="connsiteY7" fmla="*/ 2275010 h 2617200"/>
                  <a:gd name="connsiteX8" fmla="*/ 78593 w 582669"/>
                  <a:gd name="connsiteY8" fmla="*/ 162491 h 2617200"/>
                  <a:gd name="connsiteX0" fmla="*/ 78593 w 613061"/>
                  <a:gd name="connsiteY0" fmla="*/ 162491 h 2628246"/>
                  <a:gd name="connsiteX1" fmla="*/ 155884 w 613061"/>
                  <a:gd name="connsiteY1" fmla="*/ 58020 h 2628246"/>
                  <a:gd name="connsiteX2" fmla="*/ 395317 w 613061"/>
                  <a:gd name="connsiteY2" fmla="*/ 13280 h 2628246"/>
                  <a:gd name="connsiteX3" fmla="*/ 469821 w 613061"/>
                  <a:gd name="connsiteY3" fmla="*/ 212475 h 2628246"/>
                  <a:gd name="connsiteX4" fmla="*/ 532167 w 613061"/>
                  <a:gd name="connsiteY4" fmla="*/ 2248991 h 2628246"/>
                  <a:gd name="connsiteX5" fmla="*/ 607291 w 613061"/>
                  <a:gd name="connsiteY5" fmla="*/ 2551911 h 2628246"/>
                  <a:gd name="connsiteX6" fmla="*/ 180432 w 613061"/>
                  <a:gd name="connsiteY6" fmla="*/ 2561490 h 2628246"/>
                  <a:gd name="connsiteX7" fmla="*/ 89304 w 613061"/>
                  <a:gd name="connsiteY7" fmla="*/ 2275010 h 2628246"/>
                  <a:gd name="connsiteX8" fmla="*/ 78593 w 613061"/>
                  <a:gd name="connsiteY8" fmla="*/ 162491 h 2628246"/>
                  <a:gd name="connsiteX0" fmla="*/ 78593 w 582669"/>
                  <a:gd name="connsiteY0" fmla="*/ 162491 h 2642883"/>
                  <a:gd name="connsiteX1" fmla="*/ 155884 w 582669"/>
                  <a:gd name="connsiteY1" fmla="*/ 58020 h 2642883"/>
                  <a:gd name="connsiteX2" fmla="*/ 395317 w 582669"/>
                  <a:gd name="connsiteY2" fmla="*/ 13280 h 2642883"/>
                  <a:gd name="connsiteX3" fmla="*/ 469821 w 582669"/>
                  <a:gd name="connsiteY3" fmla="*/ 212475 h 2642883"/>
                  <a:gd name="connsiteX4" fmla="*/ 532167 w 582669"/>
                  <a:gd name="connsiteY4" fmla="*/ 2248991 h 2642883"/>
                  <a:gd name="connsiteX5" fmla="*/ 574040 w 582669"/>
                  <a:gd name="connsiteY5" fmla="*/ 2583896 h 2642883"/>
                  <a:gd name="connsiteX6" fmla="*/ 180432 w 582669"/>
                  <a:gd name="connsiteY6" fmla="*/ 2561490 h 2642883"/>
                  <a:gd name="connsiteX7" fmla="*/ 89304 w 582669"/>
                  <a:gd name="connsiteY7" fmla="*/ 2275010 h 2642883"/>
                  <a:gd name="connsiteX8" fmla="*/ 78593 w 582669"/>
                  <a:gd name="connsiteY8" fmla="*/ 162491 h 2642883"/>
                  <a:gd name="connsiteX0" fmla="*/ 85140 w 589216"/>
                  <a:gd name="connsiteY0" fmla="*/ 162491 h 2642883"/>
                  <a:gd name="connsiteX1" fmla="*/ 162431 w 589216"/>
                  <a:gd name="connsiteY1" fmla="*/ 58020 h 2642883"/>
                  <a:gd name="connsiteX2" fmla="*/ 401864 w 589216"/>
                  <a:gd name="connsiteY2" fmla="*/ 13280 h 2642883"/>
                  <a:gd name="connsiteX3" fmla="*/ 476368 w 589216"/>
                  <a:gd name="connsiteY3" fmla="*/ 212475 h 2642883"/>
                  <a:gd name="connsiteX4" fmla="*/ 538714 w 589216"/>
                  <a:gd name="connsiteY4" fmla="*/ 2248991 h 2642883"/>
                  <a:gd name="connsiteX5" fmla="*/ 580587 w 589216"/>
                  <a:gd name="connsiteY5" fmla="*/ 2583896 h 2642883"/>
                  <a:gd name="connsiteX6" fmla="*/ 186979 w 589216"/>
                  <a:gd name="connsiteY6" fmla="*/ 2561490 h 2642883"/>
                  <a:gd name="connsiteX7" fmla="*/ 70912 w 589216"/>
                  <a:gd name="connsiteY7" fmla="*/ 2275010 h 2642883"/>
                  <a:gd name="connsiteX8" fmla="*/ 85140 w 589216"/>
                  <a:gd name="connsiteY8" fmla="*/ 162491 h 2642883"/>
                  <a:gd name="connsiteX0" fmla="*/ 97180 w 601256"/>
                  <a:gd name="connsiteY0" fmla="*/ 162491 h 2642883"/>
                  <a:gd name="connsiteX1" fmla="*/ 174471 w 601256"/>
                  <a:gd name="connsiteY1" fmla="*/ 58020 h 2642883"/>
                  <a:gd name="connsiteX2" fmla="*/ 413904 w 601256"/>
                  <a:gd name="connsiteY2" fmla="*/ 13280 h 2642883"/>
                  <a:gd name="connsiteX3" fmla="*/ 488408 w 601256"/>
                  <a:gd name="connsiteY3" fmla="*/ 212475 h 2642883"/>
                  <a:gd name="connsiteX4" fmla="*/ 550754 w 601256"/>
                  <a:gd name="connsiteY4" fmla="*/ 2248991 h 2642883"/>
                  <a:gd name="connsiteX5" fmla="*/ 592627 w 601256"/>
                  <a:gd name="connsiteY5" fmla="*/ 2583896 h 2642883"/>
                  <a:gd name="connsiteX6" fmla="*/ 199019 w 601256"/>
                  <a:gd name="connsiteY6" fmla="*/ 2561490 h 2642883"/>
                  <a:gd name="connsiteX7" fmla="*/ 82952 w 601256"/>
                  <a:gd name="connsiteY7" fmla="*/ 2275010 h 2642883"/>
                  <a:gd name="connsiteX8" fmla="*/ 97180 w 601256"/>
                  <a:gd name="connsiteY8" fmla="*/ 162491 h 2642883"/>
                  <a:gd name="connsiteX0" fmla="*/ 108584 w 612660"/>
                  <a:gd name="connsiteY0" fmla="*/ 162491 h 2642883"/>
                  <a:gd name="connsiteX1" fmla="*/ 185875 w 612660"/>
                  <a:gd name="connsiteY1" fmla="*/ 58020 h 2642883"/>
                  <a:gd name="connsiteX2" fmla="*/ 425308 w 612660"/>
                  <a:gd name="connsiteY2" fmla="*/ 13280 h 2642883"/>
                  <a:gd name="connsiteX3" fmla="*/ 499812 w 612660"/>
                  <a:gd name="connsiteY3" fmla="*/ 212475 h 2642883"/>
                  <a:gd name="connsiteX4" fmla="*/ 562158 w 612660"/>
                  <a:gd name="connsiteY4" fmla="*/ 2248991 h 2642883"/>
                  <a:gd name="connsiteX5" fmla="*/ 604031 w 612660"/>
                  <a:gd name="connsiteY5" fmla="*/ 2583896 h 2642883"/>
                  <a:gd name="connsiteX6" fmla="*/ 210423 w 612660"/>
                  <a:gd name="connsiteY6" fmla="*/ 2561490 h 2642883"/>
                  <a:gd name="connsiteX7" fmla="*/ 94356 w 612660"/>
                  <a:gd name="connsiteY7" fmla="*/ 2275010 h 2642883"/>
                  <a:gd name="connsiteX8" fmla="*/ 108584 w 612660"/>
                  <a:gd name="connsiteY8" fmla="*/ 162491 h 2642883"/>
                  <a:gd name="connsiteX0" fmla="*/ 108584 w 612660"/>
                  <a:gd name="connsiteY0" fmla="*/ 190932 h 2671324"/>
                  <a:gd name="connsiteX1" fmla="*/ 185875 w 612660"/>
                  <a:gd name="connsiteY1" fmla="*/ 86461 h 2671324"/>
                  <a:gd name="connsiteX2" fmla="*/ 458559 w 612660"/>
                  <a:gd name="connsiteY2" fmla="*/ 9735 h 2671324"/>
                  <a:gd name="connsiteX3" fmla="*/ 499812 w 612660"/>
                  <a:gd name="connsiteY3" fmla="*/ 240916 h 2671324"/>
                  <a:gd name="connsiteX4" fmla="*/ 562158 w 612660"/>
                  <a:gd name="connsiteY4" fmla="*/ 2277432 h 2671324"/>
                  <a:gd name="connsiteX5" fmla="*/ 604031 w 612660"/>
                  <a:gd name="connsiteY5" fmla="*/ 2612337 h 2671324"/>
                  <a:gd name="connsiteX6" fmla="*/ 210423 w 612660"/>
                  <a:gd name="connsiteY6" fmla="*/ 2589931 h 2671324"/>
                  <a:gd name="connsiteX7" fmla="*/ 94356 w 612660"/>
                  <a:gd name="connsiteY7" fmla="*/ 2303451 h 2671324"/>
                  <a:gd name="connsiteX8" fmla="*/ 108584 w 612660"/>
                  <a:gd name="connsiteY8" fmla="*/ 190932 h 2671324"/>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01288 h 2681680"/>
                  <a:gd name="connsiteX1" fmla="*/ 185875 w 612660"/>
                  <a:gd name="connsiteY1" fmla="*/ 96817 h 2681680"/>
                  <a:gd name="connsiteX2" fmla="*/ 458559 w 612660"/>
                  <a:gd name="connsiteY2" fmla="*/ 20091 h 2681680"/>
                  <a:gd name="connsiteX3" fmla="*/ 499812 w 612660"/>
                  <a:gd name="connsiteY3" fmla="*/ 251272 h 2681680"/>
                  <a:gd name="connsiteX4" fmla="*/ 562158 w 612660"/>
                  <a:gd name="connsiteY4" fmla="*/ 2287788 h 2681680"/>
                  <a:gd name="connsiteX5" fmla="*/ 604031 w 612660"/>
                  <a:gd name="connsiteY5" fmla="*/ 2622693 h 2681680"/>
                  <a:gd name="connsiteX6" fmla="*/ 210423 w 612660"/>
                  <a:gd name="connsiteY6" fmla="*/ 2600287 h 2681680"/>
                  <a:gd name="connsiteX7" fmla="*/ 94356 w 612660"/>
                  <a:gd name="connsiteY7" fmla="*/ 2313807 h 2681680"/>
                  <a:gd name="connsiteX8" fmla="*/ 108584 w 612660"/>
                  <a:gd name="connsiteY8" fmla="*/ 201288 h 2681680"/>
                  <a:gd name="connsiteX0" fmla="*/ 108584 w 612660"/>
                  <a:gd name="connsiteY0" fmla="*/ 213767 h 2694159"/>
                  <a:gd name="connsiteX1" fmla="*/ 173406 w 612660"/>
                  <a:gd name="connsiteY1" fmla="*/ 73758 h 2694159"/>
                  <a:gd name="connsiteX2" fmla="*/ 458559 w 612660"/>
                  <a:gd name="connsiteY2" fmla="*/ 32570 h 2694159"/>
                  <a:gd name="connsiteX3" fmla="*/ 499812 w 612660"/>
                  <a:gd name="connsiteY3" fmla="*/ 263751 h 2694159"/>
                  <a:gd name="connsiteX4" fmla="*/ 562158 w 612660"/>
                  <a:gd name="connsiteY4" fmla="*/ 2300267 h 2694159"/>
                  <a:gd name="connsiteX5" fmla="*/ 604031 w 612660"/>
                  <a:gd name="connsiteY5" fmla="*/ 2635172 h 2694159"/>
                  <a:gd name="connsiteX6" fmla="*/ 210423 w 612660"/>
                  <a:gd name="connsiteY6" fmla="*/ 2612766 h 2694159"/>
                  <a:gd name="connsiteX7" fmla="*/ 94356 w 612660"/>
                  <a:gd name="connsiteY7" fmla="*/ 2326286 h 2694159"/>
                  <a:gd name="connsiteX8" fmla="*/ 108584 w 612660"/>
                  <a:gd name="connsiteY8" fmla="*/ 213767 h 2694159"/>
                  <a:gd name="connsiteX0" fmla="*/ 108584 w 612660"/>
                  <a:gd name="connsiteY0" fmla="*/ 206821 h 2687213"/>
                  <a:gd name="connsiteX1" fmla="*/ 173406 w 612660"/>
                  <a:gd name="connsiteY1" fmla="*/ 66812 h 2687213"/>
                  <a:gd name="connsiteX2" fmla="*/ 458559 w 612660"/>
                  <a:gd name="connsiteY2" fmla="*/ 25624 h 2687213"/>
                  <a:gd name="connsiteX3" fmla="*/ 499812 w 612660"/>
                  <a:gd name="connsiteY3" fmla="*/ 256805 h 2687213"/>
                  <a:gd name="connsiteX4" fmla="*/ 562158 w 612660"/>
                  <a:gd name="connsiteY4" fmla="*/ 2293321 h 2687213"/>
                  <a:gd name="connsiteX5" fmla="*/ 604031 w 612660"/>
                  <a:gd name="connsiteY5" fmla="*/ 2628226 h 2687213"/>
                  <a:gd name="connsiteX6" fmla="*/ 210423 w 612660"/>
                  <a:gd name="connsiteY6" fmla="*/ 2605820 h 2687213"/>
                  <a:gd name="connsiteX7" fmla="*/ 94356 w 612660"/>
                  <a:gd name="connsiteY7" fmla="*/ 2319340 h 2687213"/>
                  <a:gd name="connsiteX8" fmla="*/ 108584 w 612660"/>
                  <a:gd name="connsiteY8" fmla="*/ 206821 h 2687213"/>
                  <a:gd name="connsiteX0" fmla="*/ 108584 w 612660"/>
                  <a:gd name="connsiteY0" fmla="*/ 219961 h 2700353"/>
                  <a:gd name="connsiteX1" fmla="*/ 181719 w 612660"/>
                  <a:gd name="connsiteY1" fmla="*/ 51521 h 2700353"/>
                  <a:gd name="connsiteX2" fmla="*/ 458559 w 612660"/>
                  <a:gd name="connsiteY2" fmla="*/ 38764 h 2700353"/>
                  <a:gd name="connsiteX3" fmla="*/ 499812 w 612660"/>
                  <a:gd name="connsiteY3" fmla="*/ 269945 h 2700353"/>
                  <a:gd name="connsiteX4" fmla="*/ 562158 w 612660"/>
                  <a:gd name="connsiteY4" fmla="*/ 2306461 h 2700353"/>
                  <a:gd name="connsiteX5" fmla="*/ 604031 w 612660"/>
                  <a:gd name="connsiteY5" fmla="*/ 2641366 h 2700353"/>
                  <a:gd name="connsiteX6" fmla="*/ 210423 w 612660"/>
                  <a:gd name="connsiteY6" fmla="*/ 2618960 h 2700353"/>
                  <a:gd name="connsiteX7" fmla="*/ 94356 w 612660"/>
                  <a:gd name="connsiteY7" fmla="*/ 2332480 h 2700353"/>
                  <a:gd name="connsiteX8" fmla="*/ 108584 w 612660"/>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481226 w 594074"/>
                  <a:gd name="connsiteY3" fmla="*/ 269945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94074"/>
                  <a:gd name="connsiteY0" fmla="*/ 219961 h 2700353"/>
                  <a:gd name="connsiteX1" fmla="*/ 163133 w 594074"/>
                  <a:gd name="connsiteY1" fmla="*/ 51521 h 2700353"/>
                  <a:gd name="connsiteX2" fmla="*/ 439973 w 594074"/>
                  <a:gd name="connsiteY2" fmla="*/ 38764 h 2700353"/>
                  <a:gd name="connsiteX3" fmla="*/ 340549 w 594074"/>
                  <a:gd name="connsiteY3" fmla="*/ 320064 h 2700353"/>
                  <a:gd name="connsiteX4" fmla="*/ 543572 w 594074"/>
                  <a:gd name="connsiteY4" fmla="*/ 2306461 h 2700353"/>
                  <a:gd name="connsiteX5" fmla="*/ 585445 w 594074"/>
                  <a:gd name="connsiteY5" fmla="*/ 2641366 h 2700353"/>
                  <a:gd name="connsiteX6" fmla="*/ 191837 w 594074"/>
                  <a:gd name="connsiteY6" fmla="*/ 2618960 h 2700353"/>
                  <a:gd name="connsiteX7" fmla="*/ 75770 w 594074"/>
                  <a:gd name="connsiteY7" fmla="*/ 2332480 h 2700353"/>
                  <a:gd name="connsiteX8" fmla="*/ 89998 w 594074"/>
                  <a:gd name="connsiteY8" fmla="*/ 219961 h 2700353"/>
                  <a:gd name="connsiteX0" fmla="*/ 89998 w 587917"/>
                  <a:gd name="connsiteY0" fmla="*/ 219961 h 2700353"/>
                  <a:gd name="connsiteX1" fmla="*/ 163133 w 587917"/>
                  <a:gd name="connsiteY1" fmla="*/ 51521 h 2700353"/>
                  <a:gd name="connsiteX2" fmla="*/ 439973 w 587917"/>
                  <a:gd name="connsiteY2" fmla="*/ 38764 h 2700353"/>
                  <a:gd name="connsiteX3" fmla="*/ 340549 w 587917"/>
                  <a:gd name="connsiteY3" fmla="*/ 320064 h 2700353"/>
                  <a:gd name="connsiteX4" fmla="*/ 379449 w 587917"/>
                  <a:gd name="connsiteY4" fmla="*/ 2296438 h 2700353"/>
                  <a:gd name="connsiteX5" fmla="*/ 585445 w 587917"/>
                  <a:gd name="connsiteY5" fmla="*/ 2641366 h 2700353"/>
                  <a:gd name="connsiteX6" fmla="*/ 191837 w 587917"/>
                  <a:gd name="connsiteY6" fmla="*/ 2618960 h 2700353"/>
                  <a:gd name="connsiteX7" fmla="*/ 75770 w 587917"/>
                  <a:gd name="connsiteY7" fmla="*/ 2332480 h 2700353"/>
                  <a:gd name="connsiteX8" fmla="*/ 89998 w 587917"/>
                  <a:gd name="connsiteY8" fmla="*/ 219961 h 2700353"/>
                  <a:gd name="connsiteX0" fmla="*/ 89998 w 587592"/>
                  <a:gd name="connsiteY0" fmla="*/ 219961 h 2700353"/>
                  <a:gd name="connsiteX1" fmla="*/ 163133 w 587592"/>
                  <a:gd name="connsiteY1" fmla="*/ 51521 h 2700353"/>
                  <a:gd name="connsiteX2" fmla="*/ 439973 w 587592"/>
                  <a:gd name="connsiteY2" fmla="*/ 38764 h 2700353"/>
                  <a:gd name="connsiteX3" fmla="*/ 340549 w 587592"/>
                  <a:gd name="connsiteY3" fmla="*/ 320064 h 2700353"/>
                  <a:gd name="connsiteX4" fmla="*/ 379449 w 587592"/>
                  <a:gd name="connsiteY4" fmla="*/ 2296438 h 2700353"/>
                  <a:gd name="connsiteX5" fmla="*/ 585445 w 587592"/>
                  <a:gd name="connsiteY5" fmla="*/ 2641366 h 2700353"/>
                  <a:gd name="connsiteX6" fmla="*/ 191837 w 587592"/>
                  <a:gd name="connsiteY6" fmla="*/ 2618960 h 2700353"/>
                  <a:gd name="connsiteX7" fmla="*/ 75770 w 587592"/>
                  <a:gd name="connsiteY7" fmla="*/ 2332480 h 2700353"/>
                  <a:gd name="connsiteX8" fmla="*/ 89998 w 587592"/>
                  <a:gd name="connsiteY8" fmla="*/ 219961 h 2700353"/>
                  <a:gd name="connsiteX0" fmla="*/ 89998 w 575970"/>
                  <a:gd name="connsiteY0" fmla="*/ 219961 h 2717814"/>
                  <a:gd name="connsiteX1" fmla="*/ 163133 w 575970"/>
                  <a:gd name="connsiteY1" fmla="*/ 51521 h 2717814"/>
                  <a:gd name="connsiteX2" fmla="*/ 439973 w 575970"/>
                  <a:gd name="connsiteY2" fmla="*/ 38764 h 2717814"/>
                  <a:gd name="connsiteX3" fmla="*/ 340549 w 575970"/>
                  <a:gd name="connsiteY3" fmla="*/ 320064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970"/>
                  <a:gd name="connsiteY0" fmla="*/ 219961 h 2717814"/>
                  <a:gd name="connsiteX1" fmla="*/ 163133 w 575970"/>
                  <a:gd name="connsiteY1" fmla="*/ 51521 h 2717814"/>
                  <a:gd name="connsiteX2" fmla="*/ 439973 w 575970"/>
                  <a:gd name="connsiteY2" fmla="*/ 38764 h 2717814"/>
                  <a:gd name="connsiteX3" fmla="*/ 328826 w 575970"/>
                  <a:gd name="connsiteY3" fmla="*/ 330087 h 2717814"/>
                  <a:gd name="connsiteX4" fmla="*/ 379449 w 575970"/>
                  <a:gd name="connsiteY4" fmla="*/ 2296438 h 2717814"/>
                  <a:gd name="connsiteX5" fmla="*/ 573722 w 575970"/>
                  <a:gd name="connsiteY5" fmla="*/ 2671437 h 2717814"/>
                  <a:gd name="connsiteX6" fmla="*/ 191837 w 575970"/>
                  <a:gd name="connsiteY6" fmla="*/ 2618960 h 2717814"/>
                  <a:gd name="connsiteX7" fmla="*/ 75770 w 575970"/>
                  <a:gd name="connsiteY7" fmla="*/ 2332480 h 2717814"/>
                  <a:gd name="connsiteX8" fmla="*/ 89998 w 575970"/>
                  <a:gd name="connsiteY8" fmla="*/ 219961 h 2717814"/>
                  <a:gd name="connsiteX0" fmla="*/ 89998 w 575476"/>
                  <a:gd name="connsiteY0" fmla="*/ 219961 h 2717814"/>
                  <a:gd name="connsiteX1" fmla="*/ 163133 w 575476"/>
                  <a:gd name="connsiteY1" fmla="*/ 51521 h 2717814"/>
                  <a:gd name="connsiteX2" fmla="*/ 439973 w 575476"/>
                  <a:gd name="connsiteY2" fmla="*/ 38764 h 2717814"/>
                  <a:gd name="connsiteX3" fmla="*/ 328826 w 575476"/>
                  <a:gd name="connsiteY3" fmla="*/ 330087 h 2717814"/>
                  <a:gd name="connsiteX4" fmla="*/ 309110 w 575476"/>
                  <a:gd name="connsiteY4" fmla="*/ 2316485 h 2717814"/>
                  <a:gd name="connsiteX5" fmla="*/ 573722 w 575476"/>
                  <a:gd name="connsiteY5" fmla="*/ 2671437 h 2717814"/>
                  <a:gd name="connsiteX6" fmla="*/ 191837 w 575476"/>
                  <a:gd name="connsiteY6" fmla="*/ 2618960 h 2717814"/>
                  <a:gd name="connsiteX7" fmla="*/ 75770 w 575476"/>
                  <a:gd name="connsiteY7" fmla="*/ 2332480 h 2717814"/>
                  <a:gd name="connsiteX8" fmla="*/ 89998 w 575476"/>
                  <a:gd name="connsiteY8" fmla="*/ 219961 h 2717814"/>
                  <a:gd name="connsiteX0" fmla="*/ 89998 w 575476"/>
                  <a:gd name="connsiteY0" fmla="*/ 219961 h 2730425"/>
                  <a:gd name="connsiteX1" fmla="*/ 163133 w 575476"/>
                  <a:gd name="connsiteY1" fmla="*/ 51521 h 2730425"/>
                  <a:gd name="connsiteX2" fmla="*/ 439973 w 575476"/>
                  <a:gd name="connsiteY2" fmla="*/ 38764 h 2730425"/>
                  <a:gd name="connsiteX3" fmla="*/ 328826 w 575476"/>
                  <a:gd name="connsiteY3" fmla="*/ 330087 h 2730425"/>
                  <a:gd name="connsiteX4" fmla="*/ 309110 w 575476"/>
                  <a:gd name="connsiteY4" fmla="*/ 2316485 h 2730425"/>
                  <a:gd name="connsiteX5" fmla="*/ 573722 w 575476"/>
                  <a:gd name="connsiteY5" fmla="*/ 2671437 h 2730425"/>
                  <a:gd name="connsiteX6" fmla="*/ 191837 w 575476"/>
                  <a:gd name="connsiteY6" fmla="*/ 2649032 h 2730425"/>
                  <a:gd name="connsiteX7" fmla="*/ 75770 w 575476"/>
                  <a:gd name="connsiteY7" fmla="*/ 2332480 h 2730425"/>
                  <a:gd name="connsiteX8" fmla="*/ 89998 w 575476"/>
                  <a:gd name="connsiteY8" fmla="*/ 219961 h 2730425"/>
                  <a:gd name="connsiteX0" fmla="*/ 89998 w 575476"/>
                  <a:gd name="connsiteY0" fmla="*/ 230205 h 2740669"/>
                  <a:gd name="connsiteX1" fmla="*/ 163133 w 575476"/>
                  <a:gd name="connsiteY1" fmla="*/ 61765 h 2740669"/>
                  <a:gd name="connsiteX2" fmla="*/ 510312 w 575476"/>
                  <a:gd name="connsiteY2" fmla="*/ 28961 h 2740669"/>
                  <a:gd name="connsiteX3" fmla="*/ 328826 w 575476"/>
                  <a:gd name="connsiteY3" fmla="*/ 340331 h 2740669"/>
                  <a:gd name="connsiteX4" fmla="*/ 309110 w 575476"/>
                  <a:gd name="connsiteY4" fmla="*/ 2326729 h 2740669"/>
                  <a:gd name="connsiteX5" fmla="*/ 573722 w 575476"/>
                  <a:gd name="connsiteY5" fmla="*/ 2681681 h 2740669"/>
                  <a:gd name="connsiteX6" fmla="*/ 191837 w 575476"/>
                  <a:gd name="connsiteY6" fmla="*/ 2659276 h 2740669"/>
                  <a:gd name="connsiteX7" fmla="*/ 75770 w 575476"/>
                  <a:gd name="connsiteY7" fmla="*/ 2342724 h 2740669"/>
                  <a:gd name="connsiteX8" fmla="*/ 89998 w 575476"/>
                  <a:gd name="connsiteY8" fmla="*/ 230205 h 2740669"/>
                  <a:gd name="connsiteX0" fmla="*/ 89998 w 575476"/>
                  <a:gd name="connsiteY0" fmla="*/ 247113 h 2757577"/>
                  <a:gd name="connsiteX1" fmla="*/ 163133 w 575476"/>
                  <a:gd name="connsiteY1" fmla="*/ 78673 h 2757577"/>
                  <a:gd name="connsiteX2" fmla="*/ 510312 w 575476"/>
                  <a:gd name="connsiteY2" fmla="*/ 45869 h 2757577"/>
                  <a:gd name="connsiteX3" fmla="*/ 328826 w 575476"/>
                  <a:gd name="connsiteY3" fmla="*/ 357239 h 2757577"/>
                  <a:gd name="connsiteX4" fmla="*/ 309110 w 575476"/>
                  <a:gd name="connsiteY4" fmla="*/ 2343637 h 2757577"/>
                  <a:gd name="connsiteX5" fmla="*/ 573722 w 575476"/>
                  <a:gd name="connsiteY5" fmla="*/ 2698589 h 2757577"/>
                  <a:gd name="connsiteX6" fmla="*/ 191837 w 575476"/>
                  <a:gd name="connsiteY6" fmla="*/ 2676184 h 2757577"/>
                  <a:gd name="connsiteX7" fmla="*/ 75770 w 575476"/>
                  <a:gd name="connsiteY7" fmla="*/ 2359632 h 2757577"/>
                  <a:gd name="connsiteX8" fmla="*/ 89998 w 575476"/>
                  <a:gd name="connsiteY8" fmla="*/ 247113 h 2757577"/>
                  <a:gd name="connsiteX0" fmla="*/ 89998 w 575476"/>
                  <a:gd name="connsiteY0" fmla="*/ 273324 h 2783788"/>
                  <a:gd name="connsiteX1" fmla="*/ 163133 w 575476"/>
                  <a:gd name="connsiteY1" fmla="*/ 104884 h 2783788"/>
                  <a:gd name="connsiteX2" fmla="*/ 510312 w 575476"/>
                  <a:gd name="connsiteY2" fmla="*/ 72080 h 2783788"/>
                  <a:gd name="connsiteX3" fmla="*/ 328826 w 575476"/>
                  <a:gd name="connsiteY3" fmla="*/ 383450 h 2783788"/>
                  <a:gd name="connsiteX4" fmla="*/ 309110 w 575476"/>
                  <a:gd name="connsiteY4" fmla="*/ 2369848 h 2783788"/>
                  <a:gd name="connsiteX5" fmla="*/ 573722 w 575476"/>
                  <a:gd name="connsiteY5" fmla="*/ 2724800 h 2783788"/>
                  <a:gd name="connsiteX6" fmla="*/ 191837 w 575476"/>
                  <a:gd name="connsiteY6" fmla="*/ 2702395 h 2783788"/>
                  <a:gd name="connsiteX7" fmla="*/ 75770 w 575476"/>
                  <a:gd name="connsiteY7" fmla="*/ 2385843 h 2783788"/>
                  <a:gd name="connsiteX8" fmla="*/ 89998 w 575476"/>
                  <a:gd name="connsiteY8" fmla="*/ 273324 h 2783788"/>
                  <a:gd name="connsiteX0" fmla="*/ 82448 w 585511"/>
                  <a:gd name="connsiteY0" fmla="*/ 280841 h 2783788"/>
                  <a:gd name="connsiteX1" fmla="*/ 173168 w 585511"/>
                  <a:gd name="connsiteY1" fmla="*/ 104884 h 2783788"/>
                  <a:gd name="connsiteX2" fmla="*/ 520347 w 585511"/>
                  <a:gd name="connsiteY2" fmla="*/ 72080 h 2783788"/>
                  <a:gd name="connsiteX3" fmla="*/ 338861 w 585511"/>
                  <a:gd name="connsiteY3" fmla="*/ 383450 h 2783788"/>
                  <a:gd name="connsiteX4" fmla="*/ 319145 w 585511"/>
                  <a:gd name="connsiteY4" fmla="*/ 2369848 h 2783788"/>
                  <a:gd name="connsiteX5" fmla="*/ 583757 w 585511"/>
                  <a:gd name="connsiteY5" fmla="*/ 2724800 h 2783788"/>
                  <a:gd name="connsiteX6" fmla="*/ 201872 w 585511"/>
                  <a:gd name="connsiteY6" fmla="*/ 2702395 h 2783788"/>
                  <a:gd name="connsiteX7" fmla="*/ 85805 w 585511"/>
                  <a:gd name="connsiteY7" fmla="*/ 2385843 h 2783788"/>
                  <a:gd name="connsiteX8" fmla="*/ 82448 w 585511"/>
                  <a:gd name="connsiteY8" fmla="*/ 280841 h 278378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511"/>
                  <a:gd name="connsiteY0" fmla="*/ 290091 h 2793038"/>
                  <a:gd name="connsiteX1" fmla="*/ 177564 w 585511"/>
                  <a:gd name="connsiteY1" fmla="*/ 87822 h 2793038"/>
                  <a:gd name="connsiteX2" fmla="*/ 520347 w 585511"/>
                  <a:gd name="connsiteY2" fmla="*/ 81330 h 2793038"/>
                  <a:gd name="connsiteX3" fmla="*/ 338861 w 585511"/>
                  <a:gd name="connsiteY3" fmla="*/ 392700 h 2793038"/>
                  <a:gd name="connsiteX4" fmla="*/ 319145 w 585511"/>
                  <a:gd name="connsiteY4" fmla="*/ 2379098 h 2793038"/>
                  <a:gd name="connsiteX5" fmla="*/ 583757 w 585511"/>
                  <a:gd name="connsiteY5" fmla="*/ 2734050 h 2793038"/>
                  <a:gd name="connsiteX6" fmla="*/ 201872 w 585511"/>
                  <a:gd name="connsiteY6" fmla="*/ 2711645 h 2793038"/>
                  <a:gd name="connsiteX7" fmla="*/ 85805 w 585511"/>
                  <a:gd name="connsiteY7" fmla="*/ 2395093 h 2793038"/>
                  <a:gd name="connsiteX8" fmla="*/ 82448 w 585511"/>
                  <a:gd name="connsiteY8" fmla="*/ 290091 h 2793038"/>
                  <a:gd name="connsiteX0" fmla="*/ 82448 w 585955"/>
                  <a:gd name="connsiteY0" fmla="*/ 290091 h 2793038"/>
                  <a:gd name="connsiteX1" fmla="*/ 177564 w 585955"/>
                  <a:gd name="connsiteY1" fmla="*/ 87822 h 2793038"/>
                  <a:gd name="connsiteX2" fmla="*/ 520347 w 585955"/>
                  <a:gd name="connsiteY2" fmla="*/ 81330 h 2793038"/>
                  <a:gd name="connsiteX3" fmla="*/ 338861 w 585955"/>
                  <a:gd name="connsiteY3" fmla="*/ 392700 h 2793038"/>
                  <a:gd name="connsiteX4" fmla="*/ 319145 w 585955"/>
                  <a:gd name="connsiteY4" fmla="*/ 2379098 h 2793038"/>
                  <a:gd name="connsiteX5" fmla="*/ 583757 w 585955"/>
                  <a:gd name="connsiteY5" fmla="*/ 2734050 h 2793038"/>
                  <a:gd name="connsiteX6" fmla="*/ 201872 w 585955"/>
                  <a:gd name="connsiteY6" fmla="*/ 2711645 h 2793038"/>
                  <a:gd name="connsiteX7" fmla="*/ 85805 w 585955"/>
                  <a:gd name="connsiteY7" fmla="*/ 2395093 h 2793038"/>
                  <a:gd name="connsiteX8" fmla="*/ 82448 w 585955"/>
                  <a:gd name="connsiteY8" fmla="*/ 290091 h 2793038"/>
                  <a:gd name="connsiteX0" fmla="*/ 82448 w 585955"/>
                  <a:gd name="connsiteY0" fmla="*/ 290091 h 2810498"/>
                  <a:gd name="connsiteX1" fmla="*/ 177564 w 585955"/>
                  <a:gd name="connsiteY1" fmla="*/ 87822 h 2810498"/>
                  <a:gd name="connsiteX2" fmla="*/ 520347 w 585955"/>
                  <a:gd name="connsiteY2" fmla="*/ 81330 h 2810498"/>
                  <a:gd name="connsiteX3" fmla="*/ 338861 w 585955"/>
                  <a:gd name="connsiteY3" fmla="*/ 392700 h 2810498"/>
                  <a:gd name="connsiteX4" fmla="*/ 319145 w 585955"/>
                  <a:gd name="connsiteY4" fmla="*/ 2379098 h 2810498"/>
                  <a:gd name="connsiteX5" fmla="*/ 583757 w 585955"/>
                  <a:gd name="connsiteY5" fmla="*/ 2764121 h 2810498"/>
                  <a:gd name="connsiteX6" fmla="*/ 201872 w 585955"/>
                  <a:gd name="connsiteY6" fmla="*/ 2711645 h 2810498"/>
                  <a:gd name="connsiteX7" fmla="*/ 85805 w 585955"/>
                  <a:gd name="connsiteY7" fmla="*/ 2395093 h 2810498"/>
                  <a:gd name="connsiteX8" fmla="*/ 82448 w 585955"/>
                  <a:gd name="connsiteY8" fmla="*/ 290091 h 2810498"/>
                  <a:gd name="connsiteX0" fmla="*/ 82448 w 585955"/>
                  <a:gd name="connsiteY0" fmla="*/ 290091 h 2816986"/>
                  <a:gd name="connsiteX1" fmla="*/ 177564 w 585955"/>
                  <a:gd name="connsiteY1" fmla="*/ 87822 h 2816986"/>
                  <a:gd name="connsiteX2" fmla="*/ 520347 w 585955"/>
                  <a:gd name="connsiteY2" fmla="*/ 81330 h 2816986"/>
                  <a:gd name="connsiteX3" fmla="*/ 338861 w 585955"/>
                  <a:gd name="connsiteY3" fmla="*/ 392700 h 2816986"/>
                  <a:gd name="connsiteX4" fmla="*/ 319145 w 585955"/>
                  <a:gd name="connsiteY4" fmla="*/ 2379098 h 2816986"/>
                  <a:gd name="connsiteX5" fmla="*/ 583757 w 585955"/>
                  <a:gd name="connsiteY5" fmla="*/ 2764121 h 2816986"/>
                  <a:gd name="connsiteX6" fmla="*/ 201872 w 585955"/>
                  <a:gd name="connsiteY6" fmla="*/ 2711645 h 2816986"/>
                  <a:gd name="connsiteX7" fmla="*/ 85805 w 585955"/>
                  <a:gd name="connsiteY7" fmla="*/ 2395093 h 2816986"/>
                  <a:gd name="connsiteX8" fmla="*/ 82448 w 585955"/>
                  <a:gd name="connsiteY8" fmla="*/ 290091 h 2816986"/>
                  <a:gd name="connsiteX0" fmla="*/ 82448 w 525100"/>
                  <a:gd name="connsiteY0" fmla="*/ 290091 h 2803134"/>
                  <a:gd name="connsiteX1" fmla="*/ 177564 w 525100"/>
                  <a:gd name="connsiteY1" fmla="*/ 87822 h 2803134"/>
                  <a:gd name="connsiteX2" fmla="*/ 520347 w 525100"/>
                  <a:gd name="connsiteY2" fmla="*/ 81330 h 2803134"/>
                  <a:gd name="connsiteX3" fmla="*/ 338861 w 525100"/>
                  <a:gd name="connsiteY3" fmla="*/ 392700 h 2803134"/>
                  <a:gd name="connsiteX4" fmla="*/ 319145 w 525100"/>
                  <a:gd name="connsiteY4" fmla="*/ 2379098 h 2803134"/>
                  <a:gd name="connsiteX5" fmla="*/ 522211 w 525100"/>
                  <a:gd name="connsiteY5" fmla="*/ 2741568 h 2803134"/>
                  <a:gd name="connsiteX6" fmla="*/ 201872 w 525100"/>
                  <a:gd name="connsiteY6" fmla="*/ 2711645 h 2803134"/>
                  <a:gd name="connsiteX7" fmla="*/ 85805 w 525100"/>
                  <a:gd name="connsiteY7" fmla="*/ 2395093 h 2803134"/>
                  <a:gd name="connsiteX8" fmla="*/ 82448 w 525100"/>
                  <a:gd name="connsiteY8" fmla="*/ 290091 h 2803134"/>
                  <a:gd name="connsiteX0" fmla="*/ 82448 w 533768"/>
                  <a:gd name="connsiteY0" fmla="*/ 290091 h 2832485"/>
                  <a:gd name="connsiteX1" fmla="*/ 177564 w 533768"/>
                  <a:gd name="connsiteY1" fmla="*/ 87822 h 2832485"/>
                  <a:gd name="connsiteX2" fmla="*/ 520347 w 533768"/>
                  <a:gd name="connsiteY2" fmla="*/ 81330 h 2832485"/>
                  <a:gd name="connsiteX3" fmla="*/ 338861 w 533768"/>
                  <a:gd name="connsiteY3" fmla="*/ 392700 h 2832485"/>
                  <a:gd name="connsiteX4" fmla="*/ 319145 w 533768"/>
                  <a:gd name="connsiteY4" fmla="*/ 2379098 h 2832485"/>
                  <a:gd name="connsiteX5" fmla="*/ 531003 w 533768"/>
                  <a:gd name="connsiteY5" fmla="*/ 2786675 h 2832485"/>
                  <a:gd name="connsiteX6" fmla="*/ 201872 w 533768"/>
                  <a:gd name="connsiteY6" fmla="*/ 2711645 h 2832485"/>
                  <a:gd name="connsiteX7" fmla="*/ 85805 w 533768"/>
                  <a:gd name="connsiteY7" fmla="*/ 2395093 h 2832485"/>
                  <a:gd name="connsiteX8" fmla="*/ 82448 w 533768"/>
                  <a:gd name="connsiteY8" fmla="*/ 290091 h 2832485"/>
                  <a:gd name="connsiteX0" fmla="*/ 82448 w 542447"/>
                  <a:gd name="connsiteY0" fmla="*/ 290091 h 2809840"/>
                  <a:gd name="connsiteX1" fmla="*/ 177564 w 542447"/>
                  <a:gd name="connsiteY1" fmla="*/ 87822 h 2809840"/>
                  <a:gd name="connsiteX2" fmla="*/ 520347 w 542447"/>
                  <a:gd name="connsiteY2" fmla="*/ 81330 h 2809840"/>
                  <a:gd name="connsiteX3" fmla="*/ 338861 w 542447"/>
                  <a:gd name="connsiteY3" fmla="*/ 392700 h 2809840"/>
                  <a:gd name="connsiteX4" fmla="*/ 319145 w 542447"/>
                  <a:gd name="connsiteY4" fmla="*/ 2379098 h 2809840"/>
                  <a:gd name="connsiteX5" fmla="*/ 539796 w 542447"/>
                  <a:gd name="connsiteY5" fmla="*/ 2752846 h 2809840"/>
                  <a:gd name="connsiteX6" fmla="*/ 201872 w 542447"/>
                  <a:gd name="connsiteY6" fmla="*/ 2711645 h 2809840"/>
                  <a:gd name="connsiteX7" fmla="*/ 85805 w 542447"/>
                  <a:gd name="connsiteY7" fmla="*/ 2395093 h 2809840"/>
                  <a:gd name="connsiteX8" fmla="*/ 82448 w 542447"/>
                  <a:gd name="connsiteY8" fmla="*/ 290091 h 2809840"/>
                  <a:gd name="connsiteX0" fmla="*/ 82448 w 542447"/>
                  <a:gd name="connsiteY0" fmla="*/ 290091 h 2800841"/>
                  <a:gd name="connsiteX1" fmla="*/ 177564 w 542447"/>
                  <a:gd name="connsiteY1" fmla="*/ 87822 h 2800841"/>
                  <a:gd name="connsiteX2" fmla="*/ 520347 w 542447"/>
                  <a:gd name="connsiteY2" fmla="*/ 81330 h 2800841"/>
                  <a:gd name="connsiteX3" fmla="*/ 338861 w 542447"/>
                  <a:gd name="connsiteY3" fmla="*/ 392700 h 2800841"/>
                  <a:gd name="connsiteX4" fmla="*/ 319145 w 542447"/>
                  <a:gd name="connsiteY4" fmla="*/ 2379098 h 2800841"/>
                  <a:gd name="connsiteX5" fmla="*/ 539796 w 542447"/>
                  <a:gd name="connsiteY5" fmla="*/ 2752846 h 2800841"/>
                  <a:gd name="connsiteX6" fmla="*/ 153514 w 542447"/>
                  <a:gd name="connsiteY6" fmla="*/ 2685333 h 2800841"/>
                  <a:gd name="connsiteX7" fmla="*/ 85805 w 542447"/>
                  <a:gd name="connsiteY7" fmla="*/ 2395093 h 2800841"/>
                  <a:gd name="connsiteX8" fmla="*/ 82448 w 542447"/>
                  <a:gd name="connsiteY8" fmla="*/ 290091 h 2800841"/>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19145 w 523022"/>
                  <a:gd name="connsiteY4" fmla="*/ 2379098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93879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022"/>
                  <a:gd name="connsiteY0" fmla="*/ 290091 h 2811659"/>
                  <a:gd name="connsiteX1" fmla="*/ 177564 w 523022"/>
                  <a:gd name="connsiteY1" fmla="*/ 87822 h 2811659"/>
                  <a:gd name="connsiteX2" fmla="*/ 520347 w 523022"/>
                  <a:gd name="connsiteY2" fmla="*/ 81330 h 2811659"/>
                  <a:gd name="connsiteX3" fmla="*/ 338861 w 523022"/>
                  <a:gd name="connsiteY3" fmla="*/ 392700 h 2811659"/>
                  <a:gd name="connsiteX4" fmla="*/ 341125 w 523022"/>
                  <a:gd name="connsiteY4" fmla="*/ 2352786 h 2811659"/>
                  <a:gd name="connsiteX5" fmla="*/ 517815 w 523022"/>
                  <a:gd name="connsiteY5" fmla="*/ 2767882 h 2811659"/>
                  <a:gd name="connsiteX6" fmla="*/ 153514 w 523022"/>
                  <a:gd name="connsiteY6" fmla="*/ 2685333 h 2811659"/>
                  <a:gd name="connsiteX7" fmla="*/ 85805 w 523022"/>
                  <a:gd name="connsiteY7" fmla="*/ 2395093 h 2811659"/>
                  <a:gd name="connsiteX8" fmla="*/ 82448 w 523022"/>
                  <a:gd name="connsiteY8" fmla="*/ 290091 h 2811659"/>
                  <a:gd name="connsiteX0" fmla="*/ 82448 w 523970"/>
                  <a:gd name="connsiteY0" fmla="*/ 290091 h 2811659"/>
                  <a:gd name="connsiteX1" fmla="*/ 177564 w 523970"/>
                  <a:gd name="connsiteY1" fmla="*/ 87822 h 2811659"/>
                  <a:gd name="connsiteX2" fmla="*/ 520347 w 523970"/>
                  <a:gd name="connsiteY2" fmla="*/ 81330 h 2811659"/>
                  <a:gd name="connsiteX3" fmla="*/ 338861 w 523970"/>
                  <a:gd name="connsiteY3" fmla="*/ 392700 h 2811659"/>
                  <a:gd name="connsiteX4" fmla="*/ 341125 w 523970"/>
                  <a:gd name="connsiteY4" fmla="*/ 2352786 h 2811659"/>
                  <a:gd name="connsiteX5" fmla="*/ 517815 w 523970"/>
                  <a:gd name="connsiteY5" fmla="*/ 2767882 h 2811659"/>
                  <a:gd name="connsiteX6" fmla="*/ 153514 w 523970"/>
                  <a:gd name="connsiteY6" fmla="*/ 2685333 h 2811659"/>
                  <a:gd name="connsiteX7" fmla="*/ 85805 w 523970"/>
                  <a:gd name="connsiteY7" fmla="*/ 2395093 h 2811659"/>
                  <a:gd name="connsiteX8" fmla="*/ 82448 w 523970"/>
                  <a:gd name="connsiteY8" fmla="*/ 290091 h 2811659"/>
                  <a:gd name="connsiteX0" fmla="*/ 82448 w 526272"/>
                  <a:gd name="connsiteY0" fmla="*/ 290091 h 2811659"/>
                  <a:gd name="connsiteX1" fmla="*/ 177564 w 526272"/>
                  <a:gd name="connsiteY1" fmla="*/ 87822 h 2811659"/>
                  <a:gd name="connsiteX2" fmla="*/ 520347 w 526272"/>
                  <a:gd name="connsiteY2" fmla="*/ 81330 h 2811659"/>
                  <a:gd name="connsiteX3" fmla="*/ 338861 w 526272"/>
                  <a:gd name="connsiteY3" fmla="*/ 392700 h 2811659"/>
                  <a:gd name="connsiteX4" fmla="*/ 341125 w 526272"/>
                  <a:gd name="connsiteY4" fmla="*/ 2352786 h 2811659"/>
                  <a:gd name="connsiteX5" fmla="*/ 517815 w 526272"/>
                  <a:gd name="connsiteY5" fmla="*/ 2767882 h 2811659"/>
                  <a:gd name="connsiteX6" fmla="*/ 153514 w 526272"/>
                  <a:gd name="connsiteY6" fmla="*/ 2685333 h 2811659"/>
                  <a:gd name="connsiteX7" fmla="*/ 85805 w 526272"/>
                  <a:gd name="connsiteY7" fmla="*/ 2395093 h 2811659"/>
                  <a:gd name="connsiteX8" fmla="*/ 82448 w 526272"/>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28767"/>
                  <a:gd name="connsiteY0" fmla="*/ 290091 h 2811659"/>
                  <a:gd name="connsiteX1" fmla="*/ 177564 w 528767"/>
                  <a:gd name="connsiteY1" fmla="*/ 87822 h 2811659"/>
                  <a:gd name="connsiteX2" fmla="*/ 520347 w 528767"/>
                  <a:gd name="connsiteY2" fmla="*/ 81330 h 2811659"/>
                  <a:gd name="connsiteX3" fmla="*/ 338861 w 528767"/>
                  <a:gd name="connsiteY3" fmla="*/ 392700 h 2811659"/>
                  <a:gd name="connsiteX4" fmla="*/ 341125 w 528767"/>
                  <a:gd name="connsiteY4" fmla="*/ 2352786 h 2811659"/>
                  <a:gd name="connsiteX5" fmla="*/ 517815 w 528767"/>
                  <a:gd name="connsiteY5" fmla="*/ 2767882 h 2811659"/>
                  <a:gd name="connsiteX6" fmla="*/ 153514 w 528767"/>
                  <a:gd name="connsiteY6" fmla="*/ 2685333 h 2811659"/>
                  <a:gd name="connsiteX7" fmla="*/ 85805 w 528767"/>
                  <a:gd name="connsiteY7" fmla="*/ 2395093 h 2811659"/>
                  <a:gd name="connsiteX8" fmla="*/ 82448 w 528767"/>
                  <a:gd name="connsiteY8" fmla="*/ 290091 h 2811659"/>
                  <a:gd name="connsiteX0" fmla="*/ 82448 w 546170"/>
                  <a:gd name="connsiteY0" fmla="*/ 290091 h 2811659"/>
                  <a:gd name="connsiteX1" fmla="*/ 177564 w 546170"/>
                  <a:gd name="connsiteY1" fmla="*/ 87822 h 2811659"/>
                  <a:gd name="connsiteX2" fmla="*/ 520347 w 546170"/>
                  <a:gd name="connsiteY2" fmla="*/ 81330 h 2811659"/>
                  <a:gd name="connsiteX3" fmla="*/ 338861 w 546170"/>
                  <a:gd name="connsiteY3" fmla="*/ 392700 h 2811659"/>
                  <a:gd name="connsiteX4" fmla="*/ 407067 w 546170"/>
                  <a:gd name="connsiteY4" fmla="*/ 2330233 h 2811659"/>
                  <a:gd name="connsiteX5" fmla="*/ 517815 w 546170"/>
                  <a:gd name="connsiteY5" fmla="*/ 2767882 h 2811659"/>
                  <a:gd name="connsiteX6" fmla="*/ 153514 w 546170"/>
                  <a:gd name="connsiteY6" fmla="*/ 2685333 h 2811659"/>
                  <a:gd name="connsiteX7" fmla="*/ 85805 w 546170"/>
                  <a:gd name="connsiteY7" fmla="*/ 2395093 h 2811659"/>
                  <a:gd name="connsiteX8" fmla="*/ 82448 w 546170"/>
                  <a:gd name="connsiteY8" fmla="*/ 290091 h 2811659"/>
                  <a:gd name="connsiteX0" fmla="*/ 82448 w 524830"/>
                  <a:gd name="connsiteY0" fmla="*/ 290091 h 2811659"/>
                  <a:gd name="connsiteX1" fmla="*/ 177564 w 524830"/>
                  <a:gd name="connsiteY1" fmla="*/ 87822 h 2811659"/>
                  <a:gd name="connsiteX2" fmla="*/ 520347 w 524830"/>
                  <a:gd name="connsiteY2" fmla="*/ 81330 h 2811659"/>
                  <a:gd name="connsiteX3" fmla="*/ 338861 w 524830"/>
                  <a:gd name="connsiteY3" fmla="*/ 392700 h 2811659"/>
                  <a:gd name="connsiteX4" fmla="*/ 407067 w 524830"/>
                  <a:gd name="connsiteY4" fmla="*/ 2330233 h 2811659"/>
                  <a:gd name="connsiteX5" fmla="*/ 517815 w 524830"/>
                  <a:gd name="connsiteY5" fmla="*/ 2767882 h 2811659"/>
                  <a:gd name="connsiteX6" fmla="*/ 153514 w 524830"/>
                  <a:gd name="connsiteY6" fmla="*/ 2685333 h 2811659"/>
                  <a:gd name="connsiteX7" fmla="*/ 85805 w 524830"/>
                  <a:gd name="connsiteY7" fmla="*/ 2395093 h 2811659"/>
                  <a:gd name="connsiteX8" fmla="*/ 82448 w 524830"/>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290091 h 2811659"/>
                  <a:gd name="connsiteX1" fmla="*/ 177564 w 530989"/>
                  <a:gd name="connsiteY1" fmla="*/ 87822 h 2811659"/>
                  <a:gd name="connsiteX2" fmla="*/ 520347 w 530989"/>
                  <a:gd name="connsiteY2" fmla="*/ 81330 h 2811659"/>
                  <a:gd name="connsiteX3" fmla="*/ 338861 w 530989"/>
                  <a:gd name="connsiteY3" fmla="*/ 392700 h 2811659"/>
                  <a:gd name="connsiteX4" fmla="*/ 451028 w 530989"/>
                  <a:gd name="connsiteY4" fmla="*/ 2330233 h 2811659"/>
                  <a:gd name="connsiteX5" fmla="*/ 517815 w 530989"/>
                  <a:gd name="connsiteY5" fmla="*/ 2767882 h 2811659"/>
                  <a:gd name="connsiteX6" fmla="*/ 153514 w 530989"/>
                  <a:gd name="connsiteY6" fmla="*/ 2685333 h 2811659"/>
                  <a:gd name="connsiteX7" fmla="*/ 85805 w 530989"/>
                  <a:gd name="connsiteY7" fmla="*/ 2395093 h 2811659"/>
                  <a:gd name="connsiteX8" fmla="*/ 82448 w 530989"/>
                  <a:gd name="connsiteY8" fmla="*/ 290091 h 2811659"/>
                  <a:gd name="connsiteX0" fmla="*/ 82448 w 530989"/>
                  <a:gd name="connsiteY0" fmla="*/ 320366 h 2841934"/>
                  <a:gd name="connsiteX1" fmla="*/ 177564 w 530989"/>
                  <a:gd name="connsiteY1" fmla="*/ 118097 h 2841934"/>
                  <a:gd name="connsiteX2" fmla="*/ 480781 w 530989"/>
                  <a:gd name="connsiteY2" fmla="*/ 66498 h 2841934"/>
                  <a:gd name="connsiteX3" fmla="*/ 338861 w 530989"/>
                  <a:gd name="connsiteY3" fmla="*/ 422975 h 2841934"/>
                  <a:gd name="connsiteX4" fmla="*/ 451028 w 530989"/>
                  <a:gd name="connsiteY4" fmla="*/ 2360508 h 2841934"/>
                  <a:gd name="connsiteX5" fmla="*/ 517815 w 530989"/>
                  <a:gd name="connsiteY5" fmla="*/ 2798157 h 2841934"/>
                  <a:gd name="connsiteX6" fmla="*/ 153514 w 530989"/>
                  <a:gd name="connsiteY6" fmla="*/ 2715608 h 2841934"/>
                  <a:gd name="connsiteX7" fmla="*/ 85805 w 530989"/>
                  <a:gd name="connsiteY7" fmla="*/ 2425368 h 2841934"/>
                  <a:gd name="connsiteX8" fmla="*/ 82448 w 530989"/>
                  <a:gd name="connsiteY8" fmla="*/ 320366 h 284193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30989"/>
                  <a:gd name="connsiteY0" fmla="*/ 303686 h 2825254"/>
                  <a:gd name="connsiteX1" fmla="*/ 177564 w 530989"/>
                  <a:gd name="connsiteY1" fmla="*/ 101417 h 2825254"/>
                  <a:gd name="connsiteX2" fmla="*/ 480781 w 530989"/>
                  <a:gd name="connsiteY2" fmla="*/ 49818 h 2825254"/>
                  <a:gd name="connsiteX3" fmla="*/ 338861 w 530989"/>
                  <a:gd name="connsiteY3" fmla="*/ 406295 h 2825254"/>
                  <a:gd name="connsiteX4" fmla="*/ 451028 w 530989"/>
                  <a:gd name="connsiteY4" fmla="*/ 2343828 h 2825254"/>
                  <a:gd name="connsiteX5" fmla="*/ 517815 w 530989"/>
                  <a:gd name="connsiteY5" fmla="*/ 2781477 h 2825254"/>
                  <a:gd name="connsiteX6" fmla="*/ 153514 w 530989"/>
                  <a:gd name="connsiteY6" fmla="*/ 2698928 h 2825254"/>
                  <a:gd name="connsiteX7" fmla="*/ 85805 w 530989"/>
                  <a:gd name="connsiteY7" fmla="*/ 2408688 h 2825254"/>
                  <a:gd name="connsiteX8" fmla="*/ 82448 w 530989"/>
                  <a:gd name="connsiteY8" fmla="*/ 303686 h 2825254"/>
                  <a:gd name="connsiteX0" fmla="*/ 82448 w 593890"/>
                  <a:gd name="connsiteY0" fmla="*/ 303686 h 2818254"/>
                  <a:gd name="connsiteX1" fmla="*/ 177564 w 593890"/>
                  <a:gd name="connsiteY1" fmla="*/ 101417 h 2818254"/>
                  <a:gd name="connsiteX2" fmla="*/ 480781 w 593890"/>
                  <a:gd name="connsiteY2" fmla="*/ 49818 h 2818254"/>
                  <a:gd name="connsiteX3" fmla="*/ 338861 w 593890"/>
                  <a:gd name="connsiteY3" fmla="*/ 406295 h 2818254"/>
                  <a:gd name="connsiteX4" fmla="*/ 451028 w 593890"/>
                  <a:gd name="connsiteY4" fmla="*/ 2343828 h 2818254"/>
                  <a:gd name="connsiteX5" fmla="*/ 588553 w 593890"/>
                  <a:gd name="connsiteY5" fmla="*/ 2771846 h 2818254"/>
                  <a:gd name="connsiteX6" fmla="*/ 153514 w 593890"/>
                  <a:gd name="connsiteY6" fmla="*/ 2698928 h 2818254"/>
                  <a:gd name="connsiteX7" fmla="*/ 85805 w 593890"/>
                  <a:gd name="connsiteY7" fmla="*/ 2408688 h 2818254"/>
                  <a:gd name="connsiteX8" fmla="*/ 82448 w 593890"/>
                  <a:gd name="connsiteY8" fmla="*/ 303686 h 2818254"/>
                  <a:gd name="connsiteX0" fmla="*/ 82448 w 667152"/>
                  <a:gd name="connsiteY0" fmla="*/ 303686 h 2813647"/>
                  <a:gd name="connsiteX1" fmla="*/ 177564 w 667152"/>
                  <a:gd name="connsiteY1" fmla="*/ 101417 h 2813647"/>
                  <a:gd name="connsiteX2" fmla="*/ 480781 w 667152"/>
                  <a:gd name="connsiteY2" fmla="*/ 49818 h 2813647"/>
                  <a:gd name="connsiteX3" fmla="*/ 338861 w 667152"/>
                  <a:gd name="connsiteY3" fmla="*/ 406295 h 2813647"/>
                  <a:gd name="connsiteX4" fmla="*/ 451028 w 667152"/>
                  <a:gd name="connsiteY4" fmla="*/ 2343828 h 2813647"/>
                  <a:gd name="connsiteX5" fmla="*/ 664011 w 667152"/>
                  <a:gd name="connsiteY5" fmla="*/ 2765310 h 2813647"/>
                  <a:gd name="connsiteX6" fmla="*/ 153514 w 667152"/>
                  <a:gd name="connsiteY6" fmla="*/ 2698928 h 2813647"/>
                  <a:gd name="connsiteX7" fmla="*/ 85805 w 667152"/>
                  <a:gd name="connsiteY7" fmla="*/ 2408688 h 2813647"/>
                  <a:gd name="connsiteX8" fmla="*/ 82448 w 667152"/>
                  <a:gd name="connsiteY8" fmla="*/ 303686 h 2813647"/>
                  <a:gd name="connsiteX0" fmla="*/ 82448 w 726119"/>
                  <a:gd name="connsiteY0" fmla="*/ 303686 h 2814928"/>
                  <a:gd name="connsiteX1" fmla="*/ 177564 w 726119"/>
                  <a:gd name="connsiteY1" fmla="*/ 101417 h 2814928"/>
                  <a:gd name="connsiteX2" fmla="*/ 480781 w 726119"/>
                  <a:gd name="connsiteY2" fmla="*/ 49818 h 2814928"/>
                  <a:gd name="connsiteX3" fmla="*/ 338861 w 726119"/>
                  <a:gd name="connsiteY3" fmla="*/ 406295 h 2814928"/>
                  <a:gd name="connsiteX4" fmla="*/ 451028 w 726119"/>
                  <a:gd name="connsiteY4" fmla="*/ 2343828 h 2814928"/>
                  <a:gd name="connsiteX5" fmla="*/ 723757 w 726119"/>
                  <a:gd name="connsiteY5" fmla="*/ 2767145 h 2814928"/>
                  <a:gd name="connsiteX6" fmla="*/ 153514 w 726119"/>
                  <a:gd name="connsiteY6" fmla="*/ 2698928 h 2814928"/>
                  <a:gd name="connsiteX7" fmla="*/ 85805 w 726119"/>
                  <a:gd name="connsiteY7" fmla="*/ 2408688 h 2814928"/>
                  <a:gd name="connsiteX8" fmla="*/ 82448 w 726119"/>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6722"/>
                  <a:gd name="connsiteY0" fmla="*/ 303686 h 2814928"/>
                  <a:gd name="connsiteX1" fmla="*/ 177564 w 726722"/>
                  <a:gd name="connsiteY1" fmla="*/ 101417 h 2814928"/>
                  <a:gd name="connsiteX2" fmla="*/ 480781 w 726722"/>
                  <a:gd name="connsiteY2" fmla="*/ 49818 h 2814928"/>
                  <a:gd name="connsiteX3" fmla="*/ 338861 w 726722"/>
                  <a:gd name="connsiteY3" fmla="*/ 406295 h 2814928"/>
                  <a:gd name="connsiteX4" fmla="*/ 451028 w 726722"/>
                  <a:gd name="connsiteY4" fmla="*/ 2343828 h 2814928"/>
                  <a:gd name="connsiteX5" fmla="*/ 723757 w 726722"/>
                  <a:gd name="connsiteY5" fmla="*/ 2767145 h 2814928"/>
                  <a:gd name="connsiteX6" fmla="*/ 153514 w 726722"/>
                  <a:gd name="connsiteY6" fmla="*/ 2698928 h 2814928"/>
                  <a:gd name="connsiteX7" fmla="*/ 85805 w 726722"/>
                  <a:gd name="connsiteY7" fmla="*/ 2408688 h 2814928"/>
                  <a:gd name="connsiteX8" fmla="*/ 82448 w 726722"/>
                  <a:gd name="connsiteY8" fmla="*/ 303686 h 2814928"/>
                  <a:gd name="connsiteX0" fmla="*/ 82448 w 727487"/>
                  <a:gd name="connsiteY0" fmla="*/ 303686 h 2814928"/>
                  <a:gd name="connsiteX1" fmla="*/ 177564 w 727487"/>
                  <a:gd name="connsiteY1" fmla="*/ 101417 h 2814928"/>
                  <a:gd name="connsiteX2" fmla="*/ 480781 w 727487"/>
                  <a:gd name="connsiteY2" fmla="*/ 49818 h 2814928"/>
                  <a:gd name="connsiteX3" fmla="*/ 338861 w 727487"/>
                  <a:gd name="connsiteY3" fmla="*/ 406295 h 2814928"/>
                  <a:gd name="connsiteX4" fmla="*/ 490859 w 727487"/>
                  <a:gd name="connsiteY4" fmla="*/ 2345052 h 2814928"/>
                  <a:gd name="connsiteX5" fmla="*/ 723757 w 727487"/>
                  <a:gd name="connsiteY5" fmla="*/ 2767145 h 2814928"/>
                  <a:gd name="connsiteX6" fmla="*/ 153514 w 727487"/>
                  <a:gd name="connsiteY6" fmla="*/ 2698928 h 2814928"/>
                  <a:gd name="connsiteX7" fmla="*/ 85805 w 727487"/>
                  <a:gd name="connsiteY7" fmla="*/ 2408688 h 2814928"/>
                  <a:gd name="connsiteX8" fmla="*/ 82448 w 727487"/>
                  <a:gd name="connsiteY8" fmla="*/ 303686 h 2814928"/>
                  <a:gd name="connsiteX0" fmla="*/ 82448 w 727054"/>
                  <a:gd name="connsiteY0" fmla="*/ 303686 h 2814928"/>
                  <a:gd name="connsiteX1" fmla="*/ 177564 w 727054"/>
                  <a:gd name="connsiteY1" fmla="*/ 101417 h 2814928"/>
                  <a:gd name="connsiteX2" fmla="*/ 480781 w 727054"/>
                  <a:gd name="connsiteY2" fmla="*/ 49818 h 2814928"/>
                  <a:gd name="connsiteX3" fmla="*/ 338861 w 727054"/>
                  <a:gd name="connsiteY3" fmla="*/ 406295 h 2814928"/>
                  <a:gd name="connsiteX4" fmla="*/ 490859 w 727054"/>
                  <a:gd name="connsiteY4" fmla="*/ 2345052 h 2814928"/>
                  <a:gd name="connsiteX5" fmla="*/ 723757 w 727054"/>
                  <a:gd name="connsiteY5" fmla="*/ 2767145 h 2814928"/>
                  <a:gd name="connsiteX6" fmla="*/ 153514 w 727054"/>
                  <a:gd name="connsiteY6" fmla="*/ 2698928 h 2814928"/>
                  <a:gd name="connsiteX7" fmla="*/ 85805 w 727054"/>
                  <a:gd name="connsiteY7" fmla="*/ 2408688 h 2814928"/>
                  <a:gd name="connsiteX8" fmla="*/ 82448 w 727054"/>
                  <a:gd name="connsiteY8" fmla="*/ 303686 h 2814928"/>
                  <a:gd name="connsiteX0" fmla="*/ 82448 w 726787"/>
                  <a:gd name="connsiteY0" fmla="*/ 303686 h 2814928"/>
                  <a:gd name="connsiteX1" fmla="*/ 177564 w 726787"/>
                  <a:gd name="connsiteY1" fmla="*/ 101417 h 2814928"/>
                  <a:gd name="connsiteX2" fmla="*/ 480781 w 726787"/>
                  <a:gd name="connsiteY2" fmla="*/ 49818 h 2814928"/>
                  <a:gd name="connsiteX3" fmla="*/ 338861 w 726787"/>
                  <a:gd name="connsiteY3" fmla="*/ 406295 h 2814928"/>
                  <a:gd name="connsiteX4" fmla="*/ 490859 w 726787"/>
                  <a:gd name="connsiteY4" fmla="*/ 2345052 h 2814928"/>
                  <a:gd name="connsiteX5" fmla="*/ 723757 w 726787"/>
                  <a:gd name="connsiteY5" fmla="*/ 2767145 h 2814928"/>
                  <a:gd name="connsiteX6" fmla="*/ 153514 w 726787"/>
                  <a:gd name="connsiteY6" fmla="*/ 2698928 h 2814928"/>
                  <a:gd name="connsiteX7" fmla="*/ 85805 w 726787"/>
                  <a:gd name="connsiteY7" fmla="*/ 2408688 h 2814928"/>
                  <a:gd name="connsiteX8" fmla="*/ 82448 w 726787"/>
                  <a:gd name="connsiteY8" fmla="*/ 303686 h 2814928"/>
                  <a:gd name="connsiteX0" fmla="*/ 82448 w 687008"/>
                  <a:gd name="connsiteY0" fmla="*/ 303686 h 2820340"/>
                  <a:gd name="connsiteX1" fmla="*/ 177564 w 687008"/>
                  <a:gd name="connsiteY1" fmla="*/ 101417 h 2820340"/>
                  <a:gd name="connsiteX2" fmla="*/ 480781 w 687008"/>
                  <a:gd name="connsiteY2" fmla="*/ 49818 h 2820340"/>
                  <a:gd name="connsiteX3" fmla="*/ 338861 w 687008"/>
                  <a:gd name="connsiteY3" fmla="*/ 406295 h 2820340"/>
                  <a:gd name="connsiteX4" fmla="*/ 490859 w 687008"/>
                  <a:gd name="connsiteY4" fmla="*/ 2345052 h 2820340"/>
                  <a:gd name="connsiteX5" fmla="*/ 683149 w 687008"/>
                  <a:gd name="connsiteY5" fmla="*/ 2774751 h 2820340"/>
                  <a:gd name="connsiteX6" fmla="*/ 153514 w 687008"/>
                  <a:gd name="connsiteY6" fmla="*/ 2698928 h 2820340"/>
                  <a:gd name="connsiteX7" fmla="*/ 85805 w 687008"/>
                  <a:gd name="connsiteY7" fmla="*/ 2408688 h 2820340"/>
                  <a:gd name="connsiteX8" fmla="*/ 82448 w 687008"/>
                  <a:gd name="connsiteY8" fmla="*/ 303686 h 2820340"/>
                  <a:gd name="connsiteX0" fmla="*/ 82448 w 687008"/>
                  <a:gd name="connsiteY0" fmla="*/ 303686 h 2826041"/>
                  <a:gd name="connsiteX1" fmla="*/ 177564 w 687008"/>
                  <a:gd name="connsiteY1" fmla="*/ 101417 h 2826041"/>
                  <a:gd name="connsiteX2" fmla="*/ 480781 w 687008"/>
                  <a:gd name="connsiteY2" fmla="*/ 49818 h 2826041"/>
                  <a:gd name="connsiteX3" fmla="*/ 338861 w 687008"/>
                  <a:gd name="connsiteY3" fmla="*/ 406295 h 2826041"/>
                  <a:gd name="connsiteX4" fmla="*/ 490859 w 687008"/>
                  <a:gd name="connsiteY4" fmla="*/ 2345052 h 2826041"/>
                  <a:gd name="connsiteX5" fmla="*/ 683149 w 687008"/>
                  <a:gd name="connsiteY5" fmla="*/ 2774751 h 2826041"/>
                  <a:gd name="connsiteX6" fmla="*/ 153514 w 687008"/>
                  <a:gd name="connsiteY6" fmla="*/ 2698928 h 2826041"/>
                  <a:gd name="connsiteX7" fmla="*/ 85805 w 687008"/>
                  <a:gd name="connsiteY7" fmla="*/ 2408688 h 2826041"/>
                  <a:gd name="connsiteX8" fmla="*/ 82448 w 687008"/>
                  <a:gd name="connsiteY8" fmla="*/ 303686 h 2826041"/>
                  <a:gd name="connsiteX0" fmla="*/ 82448 w 687008"/>
                  <a:gd name="connsiteY0" fmla="*/ 303686 h 2835325"/>
                  <a:gd name="connsiteX1" fmla="*/ 177564 w 687008"/>
                  <a:gd name="connsiteY1" fmla="*/ 101417 h 2835325"/>
                  <a:gd name="connsiteX2" fmla="*/ 480781 w 687008"/>
                  <a:gd name="connsiteY2" fmla="*/ 49818 h 2835325"/>
                  <a:gd name="connsiteX3" fmla="*/ 338861 w 687008"/>
                  <a:gd name="connsiteY3" fmla="*/ 406295 h 2835325"/>
                  <a:gd name="connsiteX4" fmla="*/ 490859 w 687008"/>
                  <a:gd name="connsiteY4" fmla="*/ 2345052 h 2835325"/>
                  <a:gd name="connsiteX5" fmla="*/ 683149 w 687008"/>
                  <a:gd name="connsiteY5" fmla="*/ 2774751 h 2835325"/>
                  <a:gd name="connsiteX6" fmla="*/ 153514 w 687008"/>
                  <a:gd name="connsiteY6" fmla="*/ 2698928 h 2835325"/>
                  <a:gd name="connsiteX7" fmla="*/ 85805 w 687008"/>
                  <a:gd name="connsiteY7" fmla="*/ 2408688 h 2835325"/>
                  <a:gd name="connsiteX8" fmla="*/ 82448 w 687008"/>
                  <a:gd name="connsiteY8" fmla="*/ 303686 h 2835325"/>
                  <a:gd name="connsiteX0" fmla="*/ 82448 w 687008"/>
                  <a:gd name="connsiteY0" fmla="*/ 303686 h 2841997"/>
                  <a:gd name="connsiteX1" fmla="*/ 177564 w 687008"/>
                  <a:gd name="connsiteY1" fmla="*/ 101417 h 2841997"/>
                  <a:gd name="connsiteX2" fmla="*/ 480781 w 687008"/>
                  <a:gd name="connsiteY2" fmla="*/ 49818 h 2841997"/>
                  <a:gd name="connsiteX3" fmla="*/ 338861 w 687008"/>
                  <a:gd name="connsiteY3" fmla="*/ 406295 h 2841997"/>
                  <a:gd name="connsiteX4" fmla="*/ 490859 w 687008"/>
                  <a:gd name="connsiteY4" fmla="*/ 2345052 h 2841997"/>
                  <a:gd name="connsiteX5" fmla="*/ 683149 w 687008"/>
                  <a:gd name="connsiteY5" fmla="*/ 2774751 h 2841997"/>
                  <a:gd name="connsiteX6" fmla="*/ 153514 w 687008"/>
                  <a:gd name="connsiteY6" fmla="*/ 2698928 h 2841997"/>
                  <a:gd name="connsiteX7" fmla="*/ 85805 w 687008"/>
                  <a:gd name="connsiteY7" fmla="*/ 2408688 h 2841997"/>
                  <a:gd name="connsiteX8" fmla="*/ 82448 w 687008"/>
                  <a:gd name="connsiteY8" fmla="*/ 303686 h 284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008" h="2841997">
                    <a:moveTo>
                      <a:pt x="82448" y="303686"/>
                    </a:moveTo>
                    <a:cubicBezTo>
                      <a:pt x="82448" y="276311"/>
                      <a:pt x="116938" y="90756"/>
                      <a:pt x="177564" y="101417"/>
                    </a:cubicBezTo>
                    <a:cubicBezTo>
                      <a:pt x="260276" y="20400"/>
                      <a:pt x="316754" y="-51624"/>
                      <a:pt x="480781" y="49818"/>
                    </a:cubicBezTo>
                    <a:cubicBezTo>
                      <a:pt x="490571" y="121236"/>
                      <a:pt x="356446" y="341332"/>
                      <a:pt x="338861" y="406295"/>
                    </a:cubicBezTo>
                    <a:cubicBezTo>
                      <a:pt x="316642" y="1129420"/>
                      <a:pt x="450957" y="1637218"/>
                      <a:pt x="490859" y="2345052"/>
                    </a:cubicBezTo>
                    <a:cubicBezTo>
                      <a:pt x="586589" y="2560374"/>
                      <a:pt x="710524" y="2774751"/>
                      <a:pt x="683149" y="2774751"/>
                    </a:cubicBezTo>
                    <a:cubicBezTo>
                      <a:pt x="513746" y="2914759"/>
                      <a:pt x="281946" y="2809765"/>
                      <a:pt x="153514" y="2698928"/>
                    </a:cubicBezTo>
                    <a:cubicBezTo>
                      <a:pt x="126139" y="2698928"/>
                      <a:pt x="85805" y="2436063"/>
                      <a:pt x="85805" y="2408688"/>
                    </a:cubicBezTo>
                    <a:cubicBezTo>
                      <a:pt x="2677" y="1691479"/>
                      <a:pt x="-54712" y="984632"/>
                      <a:pt x="82448" y="303686"/>
                    </a:cubicBezTo>
                    <a:close/>
                  </a:path>
                </a:pathLst>
              </a:cu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23291E4B-7EC3-41E0-8586-6C02D7CDEB62}"/>
                  </a:ext>
                </a:extLst>
              </p:cNvPr>
              <p:cNvSpPr/>
              <p:nvPr/>
            </p:nvSpPr>
            <p:spPr>
              <a:xfrm rot="19034692">
                <a:off x="6093037" y="1426015"/>
                <a:ext cx="495258" cy="290672"/>
              </a:xfrm>
              <a:prstGeom prst="ellipse">
                <a:avLst/>
              </a:prstGeom>
              <a:solidFill>
                <a:srgbClr val="FDF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26" name="Picture 25" descr="Shape, circle&#10;&#10;Description automatically generated">
              <a:extLst>
                <a:ext uri="{FF2B5EF4-FFF2-40B4-BE49-F238E27FC236}">
                  <a16:creationId xmlns:a16="http://schemas.microsoft.com/office/drawing/2014/main" id="{87903492-7907-45D2-82A4-23E3890579D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409" b="95455" l="8901" r="95812">
                          <a14:foregroundMark x1="64921" y1="40152" x2="53927" y2="53409"/>
                          <a14:foregroundMark x1="53403" y1="34848" x2="53403" y2="47348"/>
                          <a14:foregroundMark x1="51832" y1="39394" x2="36126" y2="51136"/>
                          <a14:foregroundMark x1="29843" y1="43939" x2="25131" y2="61364"/>
                          <a14:foregroundMark x1="26178" y1="62500" x2="25654" y2="71970"/>
                          <a14:foregroundMark x1="26702" y1="61364" x2="26178" y2="74621"/>
                          <a14:foregroundMark x1="23560" y1="68561" x2="20419" y2="71591"/>
                          <a14:foregroundMark x1="11518" y1="62121" x2="9424" y2="60606"/>
                          <a14:foregroundMark x1="9424" y1="61742" x2="10471" y2="62121"/>
                          <a14:foregroundMark x1="24084" y1="92045" x2="37696" y2="92045"/>
                          <a14:foregroundMark x1="27225" y1="95076" x2="33508" y2="95833"/>
                          <a14:foregroundMark x1="21466" y1="93939" x2="27225" y2="94697"/>
                          <a14:foregroundMark x1="21990" y1="92803" x2="26178" y2="93561"/>
                          <a14:foregroundMark x1="15183" y1="89394" x2="19895" y2="92424"/>
                          <a14:foregroundMark x1="16754" y1="91667" x2="20942" y2="94318"/>
                          <a14:foregroundMark x1="34031" y1="90530" x2="36126" y2="92803"/>
                          <a14:foregroundMark x1="38220" y1="89394" x2="40838" y2="93939"/>
                          <a14:foregroundMark x1="41361" y1="92045" x2="41361" y2="92045"/>
                          <a14:foregroundMark x1="54974" y1="88636" x2="73822" y2="91288"/>
                          <a14:foregroundMark x1="59686" y1="89773" x2="64921" y2="91288"/>
                          <a14:foregroundMark x1="53927" y1="90152" x2="60209" y2="91288"/>
                          <a14:foregroundMark x1="53403" y1="90530" x2="54974" y2="91288"/>
                          <a14:foregroundMark x1="49215" y1="89773" x2="52356" y2="90152"/>
                          <a14:foregroundMark x1="41361" y1="41288" x2="45026" y2="60985"/>
                          <a14:foregroundMark x1="45026" y1="37500" x2="42932" y2="74242"/>
                          <a14:foregroundMark x1="42932" y1="64773" x2="43979" y2="69697"/>
                          <a14:foregroundMark x1="53927" y1="61742" x2="51832" y2="80682"/>
                          <a14:foregroundMark x1="64398" y1="51894" x2="59686" y2="67045"/>
                          <a14:foregroundMark x1="59162" y1="54924" x2="62827" y2="68561"/>
                          <a14:foregroundMark x1="64921" y1="54167" x2="64921" y2="70455"/>
                          <a14:foregroundMark x1="64921" y1="59091" x2="64921" y2="74242"/>
                          <a14:foregroundMark x1="63874" y1="68182" x2="56021" y2="76515"/>
                          <a14:foregroundMark x1="25131" y1="64773" x2="30366" y2="71212"/>
                          <a14:foregroundMark x1="25131" y1="62500" x2="25131" y2="70455"/>
                          <a14:foregroundMark x1="20419" y1="54924" x2="21990" y2="64394"/>
                          <a14:foregroundMark x1="19372" y1="57197" x2="20419" y2="61364"/>
                          <a14:foregroundMark x1="18848" y1="56439" x2="18325" y2="56818"/>
                          <a14:foregroundMark x1="20942" y1="55682" x2="23560" y2="57197"/>
                          <a14:foregroundMark x1="15183" y1="34091" x2="34031" y2="55303"/>
                          <a14:foregroundMark x1="34031" y1="55303" x2="34031" y2="55303"/>
                          <a14:foregroundMark x1="34031" y1="35227" x2="43455" y2="53409"/>
                          <a14:foregroundMark x1="43455" y1="53409" x2="43979" y2="52652"/>
                          <a14:foregroundMark x1="41361" y1="26515" x2="56021" y2="44318"/>
                          <a14:foregroundMark x1="56021" y1="44318" x2="56021" y2="44318"/>
                          <a14:foregroundMark x1="56021" y1="24242" x2="60209" y2="42045"/>
                          <a14:foregroundMark x1="62304" y1="22348" x2="70157" y2="40530"/>
                          <a14:foregroundMark x1="70157" y1="40530" x2="70157" y2="39773"/>
                          <a14:foregroundMark x1="72775" y1="21212" x2="74346" y2="34470"/>
                          <a14:foregroundMark x1="73298" y1="18561" x2="62304" y2="32576"/>
                          <a14:foregroundMark x1="40838" y1="13636" x2="39267" y2="30303"/>
                          <a14:foregroundMark x1="34555" y1="20455" x2="33508" y2="31439"/>
                          <a14:foregroundMark x1="31937" y1="27273" x2="25654" y2="31818"/>
                          <a14:foregroundMark x1="26702" y1="28788" x2="25654" y2="29167"/>
                          <a14:foregroundMark x1="26178" y1="22727" x2="21990" y2="25758"/>
                          <a14:foregroundMark x1="21990" y1="21591" x2="26178" y2="26515"/>
                          <a14:foregroundMark x1="31414" y1="21212" x2="38220" y2="22727"/>
                          <a14:foregroundMark x1="40314" y1="18561" x2="43979" y2="15909"/>
                          <a14:foregroundMark x1="48168" y1="14015" x2="52356" y2="15909"/>
                          <a14:foregroundMark x1="53403" y1="15152" x2="52356" y2="21970"/>
                          <a14:foregroundMark x1="51309" y1="20455" x2="50785" y2="24621"/>
                          <a14:foregroundMark x1="53927" y1="17045" x2="50785" y2="21970"/>
                          <a14:foregroundMark x1="47644" y1="7576" x2="57068" y2="20455"/>
                          <a14:foregroundMark x1="47120" y1="13636" x2="62827" y2="18561"/>
                          <a14:foregroundMark x1="58115" y1="12500" x2="64398" y2="20076"/>
                          <a14:foregroundMark x1="48691" y1="13636" x2="66492" y2="22727"/>
                          <a14:foregroundMark x1="34555" y1="23864" x2="39267" y2="37500"/>
                          <a14:foregroundMark x1="26178" y1="22348" x2="25131" y2="43182"/>
                          <a14:foregroundMark x1="25131" y1="43182" x2="25131" y2="42424"/>
                          <a14:foregroundMark x1="24084" y1="31439" x2="23037" y2="43561"/>
                          <a14:foregroundMark x1="21990" y1="28788" x2="19895" y2="42045"/>
                          <a14:foregroundMark x1="16754" y1="31061" x2="16754" y2="46591"/>
                          <a14:foregroundMark x1="22513" y1="41667" x2="24607" y2="57197"/>
                          <a14:foregroundMark x1="37173" y1="44318" x2="57068" y2="58712"/>
                          <a14:foregroundMark x1="57068" y1="58712" x2="57068" y2="56439"/>
                          <a14:foregroundMark x1="58639" y1="44697" x2="65445" y2="61364"/>
                          <a14:foregroundMark x1="67539" y1="39394" x2="70681" y2="51515"/>
                          <a14:foregroundMark x1="73822" y1="40909" x2="75916" y2="45833"/>
                          <a14:foregroundMark x1="78534" y1="41288" x2="80105" y2="42424"/>
                          <a14:foregroundMark x1="79058" y1="34848" x2="81675" y2="41667"/>
                          <a14:foregroundMark x1="77487" y1="28030" x2="80628" y2="37879"/>
                          <a14:foregroundMark x1="78010" y1="24621" x2="80105" y2="31818"/>
                          <a14:foregroundMark x1="74346" y1="26894" x2="81675" y2="37879"/>
                          <a14:foregroundMark x1="91099" y1="40152" x2="87958" y2="42803"/>
                          <a14:foregroundMark x1="41885" y1="17803" x2="49215" y2="29545"/>
                          <a14:foregroundMark x1="38743" y1="14773" x2="37173" y2="20076"/>
                          <a14:foregroundMark x1="31414" y1="8712" x2="38743" y2="20833"/>
                          <a14:foregroundMark x1="41885" y1="12500" x2="63351" y2="30682"/>
                          <a14:foregroundMark x1="63351" y1="30682" x2="63351" y2="30682"/>
                          <a14:foregroundMark x1="82199" y1="37879" x2="85864" y2="41288"/>
                          <a14:foregroundMark x1="86387" y1="37500" x2="87435" y2="42045"/>
                          <a14:foregroundMark x1="87958" y1="39773" x2="89005" y2="42045"/>
                          <a14:foregroundMark x1="91099" y1="38636" x2="91099" y2="40152"/>
                          <a14:foregroundMark x1="90052" y1="36364" x2="91099" y2="38636"/>
                          <a14:foregroundMark x1="46073" y1="56061" x2="42932" y2="76894"/>
                          <a14:foregroundMark x1="42932" y1="76894" x2="42408" y2="77273"/>
                          <a14:foregroundMark x1="39791" y1="62500" x2="38743" y2="75000"/>
                          <a14:foregroundMark x1="37696" y1="67045" x2="37696" y2="82197"/>
                          <a14:foregroundMark x1="34555" y1="67424" x2="35079" y2="75000"/>
                          <a14:foregroundMark x1="33508" y1="65909" x2="42932" y2="84470"/>
                          <a14:foregroundMark x1="42932" y1="84470" x2="43455" y2="84091"/>
                          <a14:foregroundMark x1="40314" y1="79167" x2="47120" y2="79545"/>
                          <a14:foregroundMark x1="39267" y1="59091" x2="46597" y2="75758"/>
                          <a14:foregroundMark x1="46597" y1="50000" x2="50262" y2="66288"/>
                          <a14:foregroundMark x1="50262" y1="42424" x2="50785" y2="49242"/>
                          <a14:foregroundMark x1="86911" y1="34091" x2="84817" y2="37500"/>
                          <a14:foregroundMark x1="90576" y1="35227" x2="90052" y2="35606"/>
                          <a14:foregroundMark x1="90052" y1="32576" x2="90052" y2="32576"/>
                          <a14:foregroundMark x1="86911" y1="32576" x2="85340" y2="32576"/>
                          <a14:foregroundMark x1="62827" y1="9470" x2="57592" y2="17045"/>
                          <a14:foregroundMark x1="57068" y1="10985" x2="57592" y2="22727"/>
                          <a14:foregroundMark x1="64398" y1="21212" x2="64921" y2="24621"/>
                          <a14:foregroundMark x1="67539" y1="16667" x2="65445" y2="25379"/>
                          <a14:foregroundMark x1="33508" y1="21970" x2="29843" y2="22348"/>
                          <a14:foregroundMark x1="24607" y1="17803" x2="17801" y2="29924"/>
                          <a14:foregroundMark x1="18848" y1="24242" x2="12042" y2="42424"/>
                          <a14:foregroundMark x1="25131" y1="25379" x2="31414" y2="40152"/>
                          <a14:foregroundMark x1="67539" y1="62879" x2="64398" y2="65530"/>
                          <a14:foregroundMark x1="68063" y1="68939" x2="68063" y2="68939"/>
                          <a14:foregroundMark x1="73298" y1="70455" x2="71728" y2="70833"/>
                          <a14:foregroundMark x1="70681" y1="69697" x2="70681" y2="69697"/>
                          <a14:foregroundMark x1="65445" y1="70076" x2="65445" y2="70076"/>
                          <a14:foregroundMark x1="69110" y1="70076" x2="64921" y2="70076"/>
                          <a14:foregroundMark x1="92147" y1="34091" x2="90576" y2="35227"/>
                          <a14:foregroundMark x1="95288" y1="36742" x2="93717" y2="37879"/>
                          <a14:foregroundMark x1="93717" y1="42045" x2="89005" y2="44318"/>
                          <a14:foregroundMark x1="58115" y1="16288" x2="47120" y2="12500"/>
                          <a14:foregroundMark x1="39791" y1="11742" x2="38220" y2="10985"/>
                          <a14:foregroundMark x1="14660" y1="39015" x2="16754" y2="40530"/>
                          <a14:foregroundMark x1="23037" y1="45833" x2="24607" y2="52273"/>
                          <a14:foregroundMark x1="25131" y1="57197" x2="26178" y2="61364"/>
                          <a14:foregroundMark x1="57592" y1="64015" x2="54974" y2="64015"/>
                          <a14:foregroundMark x1="78534" y1="52652" x2="76440" y2="54924"/>
                          <a14:foregroundMark x1="75916" y1="58333" x2="76963" y2="57576"/>
                          <a14:foregroundMark x1="82199" y1="54545" x2="82199" y2="53788"/>
                          <a14:foregroundMark x1="68063" y1="34848" x2="68063" y2="34848"/>
                          <a14:foregroundMark x1="76963" y1="25379" x2="76963" y2="25379"/>
                          <a14:foregroundMark x1="83246" y1="27652" x2="83246" y2="26894"/>
                          <a14:foregroundMark x1="94764" y1="39773" x2="94764" y2="39773"/>
                          <a14:foregroundMark x1="95812" y1="37879" x2="95812" y2="37879"/>
                          <a14:foregroundMark x1="45550" y1="3409" x2="45550" y2="3409"/>
                          <a14:foregroundMark x1="72251" y1="67424" x2="72251" y2="68939"/>
                          <a14:foregroundMark x1="72251" y1="67424" x2="72251" y2="69697"/>
                          <a14:foregroundMark x1="72775" y1="66667" x2="72251" y2="69318"/>
                          <a14:foregroundMark x1="72251" y1="66288" x2="72251" y2="70833"/>
                          <a14:foregroundMark x1="39791" y1="17424" x2="35602" y2="38636"/>
                          <a14:foregroundMark x1="42408" y1="41667" x2="45026" y2="60227"/>
                          <a14:foregroundMark x1="48691" y1="56061" x2="48168" y2="63636"/>
                        </a14:backgroundRemoval>
                      </a14:imgEffect>
                    </a14:imgLayer>
                  </a14:imgProps>
                </a:ext>
                <a:ext uri="{28A0092B-C50C-407E-A947-70E740481C1C}">
                  <a14:useLocalDpi xmlns:a14="http://schemas.microsoft.com/office/drawing/2010/main" val="0"/>
                </a:ext>
              </a:extLst>
            </a:blip>
            <a:srcRect l="16325" b="29254"/>
            <a:stretch/>
          </p:blipFill>
          <p:spPr>
            <a:xfrm flipH="1">
              <a:off x="10478840" y="3510739"/>
              <a:ext cx="1081523" cy="1250273"/>
            </a:xfrm>
            <a:prstGeom prst="rect">
              <a:avLst/>
            </a:prstGeom>
          </p:spPr>
        </p:pic>
      </p:grpSp>
      <p:pic>
        <p:nvPicPr>
          <p:cNvPr id="31" name="Picture 30" descr="A picture containing text&#10;&#10;Description automatically generated">
            <a:extLst>
              <a:ext uri="{FF2B5EF4-FFF2-40B4-BE49-F238E27FC236}">
                <a16:creationId xmlns:a16="http://schemas.microsoft.com/office/drawing/2014/main" id="{0A67C871-6104-45E7-BEAC-87445C5F03D1}"/>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7089" b="89992" l="10000" r="90000">
                        <a14:foregroundMark x1="65556" y1="17598" x2="74222" y2="26105"/>
                        <a14:foregroundMark x1="74222" y1="17765" x2="84556" y2="29775"/>
                        <a14:foregroundMark x1="78778" y1="16430" x2="80778" y2="25771"/>
                        <a14:foregroundMark x1="77222" y1="20601" x2="79556" y2="30192"/>
                        <a14:foregroundMark x1="77222" y1="20851" x2="74111" y2="30359"/>
                        <a14:foregroundMark x1="74111" y1="30359" x2="72667" y2="32027"/>
                        <a14:foregroundMark x1="70111" y1="27857" x2="68000" y2="40617"/>
                        <a14:foregroundMark x1="68000" y1="40617" x2="67778" y2="40701"/>
                        <a14:foregroundMark x1="65000" y1="45038" x2="61222" y2="50792"/>
                        <a14:foregroundMark x1="60111" y1="57465" x2="58222" y2="65555"/>
                        <a14:foregroundMark x1="58222" y1="65555" x2="58111" y2="65638"/>
                        <a14:foregroundMark x1="59444" y1="62802" x2="61222" y2="63386"/>
                        <a14:foregroundMark x1="65556" y1="60884" x2="65778" y2="62969"/>
                        <a14:foregroundMark x1="68000" y1="58799" x2="67556" y2="62385"/>
                        <a14:foregroundMark x1="68000" y1="54545" x2="67778" y2="59383"/>
                        <a14:foregroundMark x1="67556" y1="50792" x2="65444" y2="56714"/>
                        <a14:foregroundMark x1="63222" y1="51293" x2="63222" y2="57798"/>
                        <a14:foregroundMark x1="64000" y1="47873" x2="70111" y2="53795"/>
                        <a14:foregroundMark x1="65778" y1="42702" x2="71667" y2="45455"/>
                        <a14:foregroundMark x1="80444" y1="27273" x2="86667" y2="33194"/>
                        <a14:foregroundMark x1="88111" y1="20183" x2="88111" y2="28857"/>
                        <a14:foregroundMark x1="87111" y1="22352" x2="87889" y2="29024"/>
                        <a14:foregroundMark x1="84889" y1="21018" x2="75778" y2="24520"/>
                        <a14:foregroundMark x1="75778" y1="24520" x2="75444" y2="24270"/>
                        <a14:foregroundMark x1="65556" y1="14345" x2="64778" y2="16847"/>
                        <a14:foregroundMark x1="52000" y1="9925" x2="47778" y2="16430"/>
                        <a14:foregroundMark x1="50000" y1="13178" x2="48000" y2="17765"/>
                        <a14:foregroundMark x1="44222" y1="13761" x2="39889" y2="15596"/>
                        <a14:foregroundMark x1="41667" y1="12761" x2="37778" y2="15430"/>
                        <a14:foregroundMark x1="43111" y1="12177" x2="51222" y2="11426"/>
                        <a14:foregroundMark x1="45111" y1="11843" x2="64556" y2="8257"/>
                        <a14:foregroundMark x1="59667" y1="7089" x2="69000" y2="8007"/>
                      </a14:backgroundRemoval>
                    </a14:imgEffect>
                  </a14:imgLayer>
                </a14:imgProps>
              </a:ext>
              <a:ext uri="{28A0092B-C50C-407E-A947-70E740481C1C}">
                <a14:useLocalDpi xmlns:a14="http://schemas.microsoft.com/office/drawing/2010/main" val="0"/>
              </a:ext>
            </a:extLst>
          </a:blip>
          <a:srcRect b="20467"/>
          <a:stretch/>
        </p:blipFill>
        <p:spPr>
          <a:xfrm>
            <a:off x="10811538" y="5461760"/>
            <a:ext cx="1346579" cy="1426765"/>
          </a:xfrm>
          <a:prstGeom prst="rect">
            <a:avLst/>
          </a:prstGeom>
        </p:spPr>
      </p:pic>
      <p:sp>
        <p:nvSpPr>
          <p:cNvPr id="21" name="Rectangle 20">
            <a:extLst>
              <a:ext uri="{FF2B5EF4-FFF2-40B4-BE49-F238E27FC236}">
                <a16:creationId xmlns:a16="http://schemas.microsoft.com/office/drawing/2014/main" id="{8CF59934-0564-4C36-A051-01F90E6973D3}"/>
              </a:ext>
            </a:extLst>
          </p:cNvPr>
          <p:cNvSpPr/>
          <p:nvPr/>
        </p:nvSpPr>
        <p:spPr>
          <a:xfrm>
            <a:off x="-12245965" y="6049751"/>
            <a:ext cx="12213834"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62A87226-90D0-4C7A-A54A-519683DA9C0D}"/>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36629" y="7822"/>
            <a:ext cx="2022944" cy="431865"/>
          </a:xfrm>
          <a:prstGeom prst="rect">
            <a:avLst/>
          </a:prstGeom>
        </p:spPr>
      </p:pic>
      <p:sp>
        <p:nvSpPr>
          <p:cNvPr id="2" name="TextBox 1">
            <a:extLst>
              <a:ext uri="{FF2B5EF4-FFF2-40B4-BE49-F238E27FC236}">
                <a16:creationId xmlns:a16="http://schemas.microsoft.com/office/drawing/2014/main" id="{4EAD80E6-2175-DF4D-A10F-E09BE966E444}"/>
              </a:ext>
            </a:extLst>
          </p:cNvPr>
          <p:cNvSpPr txBox="1"/>
          <p:nvPr/>
        </p:nvSpPr>
        <p:spPr>
          <a:xfrm>
            <a:off x="5531524" y="1677935"/>
            <a:ext cx="5726890" cy="2308324"/>
          </a:xfrm>
          <a:prstGeom prst="rect">
            <a:avLst/>
          </a:prstGeom>
          <a:noFill/>
        </p:spPr>
        <p:txBody>
          <a:bodyPr wrap="square" rtlCol="0">
            <a:spAutoFit/>
          </a:bodyPr>
          <a:lstStyle/>
          <a:p>
            <a:pPr algn="ctr"/>
            <a:r>
              <a:rPr lang="en-VN" sz="7200" dirty="0">
                <a:solidFill>
                  <a:srgbClr val="FF0000"/>
                </a:solidFill>
                <a:latin typeface="Arial" panose="020B0604020202020204" pitchFamily="34" charset="0"/>
                <a:ea typeface="Ayuthaya" pitchFamily="2" charset="-34"/>
                <a:cs typeface="Arial" panose="020B0604020202020204" pitchFamily="34" charset="0"/>
              </a:rPr>
              <a:t>Giới thiệu tư liệu sưu tầm</a:t>
            </a:r>
          </a:p>
        </p:txBody>
      </p:sp>
    </p:spTree>
    <p:extLst>
      <p:ext uri="{BB962C8B-B14F-4D97-AF65-F5344CB8AC3E}">
        <p14:creationId xmlns:p14="http://schemas.microsoft.com/office/powerpoint/2010/main" val="21071330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7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2.08333E-6 4.07407E-6 L 2.08333E-6 -0.04005 " pathEditMode="relative" rAng="0" ptsTypes="AA">
                                      <p:cBhvr>
                                        <p:cTn id="6" dur="2350" fill="hold"/>
                                        <p:tgtEl>
                                          <p:spTgt spid="3"/>
                                        </p:tgtEl>
                                        <p:attrNameLst>
                                          <p:attrName>ppt_x</p:attrName>
                                          <p:attrName>ppt_y</p:attrName>
                                        </p:attrNameLst>
                                      </p:cBhvr>
                                      <p:rCtr x="0" y="-2014"/>
                                    </p:animMotion>
                                  </p:childTnLst>
                                </p:cTn>
                              </p:par>
                              <p:par>
                                <p:cTn id="7" presetID="2" presetClass="entr" presetSubtype="4"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ppt_x"/>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DCAAF9-3663-4B3D-B2C5-FFAC8F531AAA}"/>
              </a:ext>
            </a:extLst>
          </p:cNvPr>
          <p:cNvSpPr/>
          <p:nvPr/>
        </p:nvSpPr>
        <p:spPr>
          <a:xfrm>
            <a:off x="0" y="0"/>
            <a:ext cx="12213834"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83336DA-19DC-4D7C-A564-1B04A28DE27B}"/>
              </a:ext>
            </a:extLst>
          </p:cNvPr>
          <p:cNvSpPr/>
          <p:nvPr/>
        </p:nvSpPr>
        <p:spPr>
          <a:xfrm>
            <a:off x="-21834" y="6004560"/>
            <a:ext cx="12213834" cy="31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10" name="Picture 2" descr="Nobita Nobi Doraemon Shizuka Minamoto Gōda Takeshi Nobisuke Nobi PNG,  Clipart, Doraemon, Nobi Free PNG Download | Doraemon wallpapers, Doraemon,  Doremon cartoon">
            <a:extLst>
              <a:ext uri="{FF2B5EF4-FFF2-40B4-BE49-F238E27FC236}">
                <a16:creationId xmlns:a16="http://schemas.microsoft.com/office/drawing/2014/main" id="{D3DF1C8C-0AF1-4091-977C-F054167F95B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815" b="97984" l="9753" r="89973">
                        <a14:foregroundMark x1="35989" y1="22177" x2="37637" y2="31653"/>
                        <a14:foregroundMark x1="38599" y1="24798" x2="41209" y2="31452"/>
                        <a14:foregroundMark x1="42445" y1="27419" x2="43956" y2="34677"/>
                        <a14:foregroundMark x1="43956" y1="28226" x2="44231" y2="34677"/>
                        <a14:foregroundMark x1="45055" y1="29032" x2="45055" y2="37298"/>
                        <a14:foregroundMark x1="45330" y1="26411" x2="45467" y2="30645"/>
                        <a14:foregroundMark x1="46154" y1="22581" x2="46154" y2="30645"/>
                        <a14:foregroundMark x1="44093" y1="22177" x2="47665" y2="33065"/>
                        <a14:foregroundMark x1="41484" y1="45766" x2="41346" y2="50605"/>
                        <a14:foregroundMark x1="43269" y1="43347" x2="43132" y2="78024"/>
                        <a14:foregroundMark x1="40797" y1="70161" x2="43956" y2="81250"/>
                        <a14:foregroundMark x1="43956" y1="81250" x2="43956" y2="81452"/>
                        <a14:foregroundMark x1="41346" y1="82056" x2="45192" y2="86895"/>
                        <a14:foregroundMark x1="42720" y1="84677" x2="45467" y2="88911"/>
                        <a14:foregroundMark x1="45604" y1="91532" x2="46429" y2="93347"/>
                        <a14:foregroundMark x1="48764" y1="87903" x2="49451" y2="92137"/>
                        <a14:foregroundMark x1="57418" y1="83669" x2="56868" y2="89718"/>
                        <a14:foregroundMark x1="54121" y1="88911" x2="53984" y2="90927"/>
                        <a14:foregroundMark x1="50824" y1="88710" x2="50824" y2="90726"/>
                        <a14:foregroundMark x1="50000" y1="93548" x2="50000" y2="93548"/>
                        <a14:foregroundMark x1="49863" y1="94758" x2="49863" y2="94758"/>
                        <a14:foregroundMark x1="55907" y1="75000" x2="55907" y2="84879"/>
                        <a14:foregroundMark x1="35852" y1="80645" x2="42308" y2="85685"/>
                        <a14:foregroundMark x1="42308" y1="85685" x2="42308" y2="85685"/>
                        <a14:foregroundMark x1="35165" y1="82460" x2="38462" y2="85685"/>
                        <a14:foregroundMark x1="32830" y1="82863" x2="37088" y2="85081"/>
                        <a14:foregroundMark x1="66484" y1="7056" x2="66484" y2="7056"/>
                        <a14:foregroundMark x1="61538" y1="6653" x2="61538" y2="6653"/>
                        <a14:foregroundMark x1="70879" y1="6048" x2="70879" y2="6048"/>
                        <a14:foregroundMark x1="67720" y1="4435" x2="67720" y2="4435"/>
                        <a14:foregroundMark x1="44505" y1="48185" x2="45742" y2="54839"/>
                        <a14:foregroundMark x1="46978" y1="45968" x2="47665" y2="51411"/>
                        <a14:foregroundMark x1="49588" y1="43750" x2="49176" y2="46573"/>
                        <a14:foregroundMark x1="45604" y1="33266" x2="45192" y2="42540"/>
                        <a14:foregroundMark x1="46016" y1="29839" x2="47940" y2="35282"/>
                        <a14:foregroundMark x1="50275" y1="27218" x2="50962" y2="29839"/>
                        <a14:foregroundMark x1="40659" y1="43145" x2="40659" y2="46371"/>
                        <a14:foregroundMark x1="44231" y1="62903" x2="45330" y2="67540"/>
                        <a14:foregroundMark x1="47253" y1="70565" x2="48626" y2="73790"/>
                        <a14:foregroundMark x1="36264" y1="89315" x2="36264" y2="89315"/>
                        <a14:foregroundMark x1="43269" y1="95565" x2="43269" y2="95565"/>
                        <a14:foregroundMark x1="67033" y1="4032" x2="67033" y2="4032"/>
                        <a14:foregroundMark x1="67033" y1="3427" x2="67033" y2="3427"/>
                        <a14:foregroundMark x1="68544" y1="2621" x2="68681" y2="2823"/>
                        <a14:foregroundMark x1="66896" y1="20161" x2="66896" y2="20161"/>
                        <a14:foregroundMark x1="70604" y1="17742" x2="70604" y2="17742"/>
                        <a14:foregroundMark x1="73077" y1="17339" x2="73077" y2="17339"/>
                        <a14:foregroundMark x1="73077" y1="12500" x2="73077" y2="12500"/>
                        <a14:foregroundMark x1="73901" y1="11290" x2="73901" y2="11290"/>
                        <a14:foregroundMark x1="74038" y1="10081" x2="74038" y2="10081"/>
                        <a14:foregroundMark x1="70330" y1="4839" x2="70330" y2="4839"/>
                        <a14:foregroundMark x1="67857" y1="8065" x2="67857" y2="8065"/>
                        <a14:foregroundMark x1="68681" y1="3427" x2="68681" y2="3427"/>
                        <a14:foregroundMark x1="67857" y1="2621" x2="67857" y2="2621"/>
                        <a14:foregroundMark x1="68269" y1="2016" x2="68269" y2="2016"/>
                        <a14:foregroundMark x1="70055" y1="9274" x2="70055" y2="9274"/>
                        <a14:foregroundMark x1="52885" y1="94960" x2="52885" y2="94960"/>
                        <a14:foregroundMark x1="55907" y1="95968" x2="55907" y2="95968"/>
                        <a14:foregroundMark x1="58104" y1="96371" x2="58104" y2="96371"/>
                        <a14:foregroundMark x1="61401" y1="95968" x2="61401" y2="95968"/>
                        <a14:foregroundMark x1="59615" y1="96371" x2="59615" y2="96371"/>
                        <a14:foregroundMark x1="57005" y1="96573" x2="56868" y2="96573"/>
                        <a14:foregroundMark x1="47115" y1="97984" x2="47115" y2="97984"/>
                        <a14:foregroundMark x1="49176" y1="96774" x2="49176" y2="96774"/>
                        <a14:foregroundMark x1="37912" y1="89315" x2="37912" y2="89315"/>
                        <a14:foregroundMark x1="39286" y1="89919" x2="39286" y2="89919"/>
                        <a14:foregroundMark x1="34066" y1="88105" x2="34066" y2="88105"/>
                        <a14:backgroundMark x1="68956" y1="5444" x2="68956" y2="5444"/>
                        <a14:backgroundMark x1="68681" y1="6452" x2="68681" y2="6452"/>
                        <a14:backgroundMark x1="70742" y1="9677" x2="70742" y2="9677"/>
                        <a14:backgroundMark x1="71429" y1="14315" x2="71429" y2="14315"/>
                        <a14:backgroundMark x1="70467" y1="9879" x2="70467" y2="9879"/>
                      </a14:backgroundRemoval>
                    </a14:imgEffect>
                  </a14:imgLayer>
                </a14:imgProps>
              </a:ext>
              <a:ext uri="{28A0092B-C50C-407E-A947-70E740481C1C}">
                <a14:useLocalDpi xmlns:a14="http://schemas.microsoft.com/office/drawing/2010/main" val="0"/>
              </a:ext>
            </a:extLst>
          </a:blip>
          <a:srcRect l="24384" r="22717"/>
          <a:stretch/>
        </p:blipFill>
        <p:spPr bwMode="auto">
          <a:xfrm>
            <a:off x="223032" y="4274344"/>
            <a:ext cx="1673653" cy="21556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ACC367F-A200-40E2-9561-A64237B969B4}"/>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5095444" y="210787"/>
            <a:ext cx="2022944" cy="431865"/>
          </a:xfrm>
          <a:prstGeom prst="rect">
            <a:avLst/>
          </a:prstGeom>
        </p:spPr>
      </p:pic>
      <p:sp>
        <p:nvSpPr>
          <p:cNvPr id="12" name="Rectangle 11">
            <a:extLst>
              <a:ext uri="{FF2B5EF4-FFF2-40B4-BE49-F238E27FC236}">
                <a16:creationId xmlns:a16="http://schemas.microsoft.com/office/drawing/2014/main" id="{B00E539A-91A2-40E2-98E3-774D2AAF0C63}"/>
              </a:ext>
            </a:extLst>
          </p:cNvPr>
          <p:cNvSpPr/>
          <p:nvPr/>
        </p:nvSpPr>
        <p:spPr>
          <a:xfrm>
            <a:off x="7107471" y="384144"/>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45A6D0E8-2B8D-40AF-B94C-48FF6E417693}"/>
              </a:ext>
            </a:extLst>
          </p:cNvPr>
          <p:cNvSpPr/>
          <p:nvPr/>
        </p:nvSpPr>
        <p:spPr>
          <a:xfrm>
            <a:off x="0" y="423210"/>
            <a:ext cx="5117280" cy="85149"/>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87AC3A61-69C9-46EF-9706-CF912B3A7C1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917" b="96667" l="10000" r="90000">
                        <a14:foregroundMark x1="26667" y1="18333" x2="29048" y2="21667"/>
                        <a14:foregroundMark x1="30952" y1="15833" x2="33810" y2="19583"/>
                        <a14:foregroundMark x1="36667" y1="15000" x2="40000" y2="17083"/>
                        <a14:foregroundMark x1="43810" y1="12500" x2="49524" y2="16667"/>
                        <a14:foregroundMark x1="49048" y1="14167" x2="51429" y2="21667"/>
                        <a14:foregroundMark x1="44286" y1="13333" x2="46667" y2="22917"/>
                        <a14:foregroundMark x1="43810" y1="17917" x2="43810" y2="27500"/>
                        <a14:foregroundMark x1="50000" y1="19167" x2="60000" y2="26250"/>
                        <a14:foregroundMark x1="59524" y1="16250" x2="60952" y2="20833"/>
                        <a14:foregroundMark x1="56667" y1="13333" x2="58571" y2="20000"/>
                        <a14:foregroundMark x1="51905" y1="11667" x2="58571" y2="14167"/>
                        <a14:foregroundMark x1="40000" y1="10000" x2="42857" y2="7083"/>
                        <a14:foregroundMark x1="34762" y1="10000" x2="41429" y2="7500"/>
                        <a14:foregroundMark x1="46190" y1="3333" x2="46190" y2="3333"/>
                        <a14:foregroundMark x1="57143" y1="81250" x2="60476" y2="85833"/>
                        <a14:foregroundMark x1="62857" y1="89583" x2="62857" y2="89583"/>
                        <a14:foregroundMark x1="64286" y1="88750" x2="64762" y2="85417"/>
                        <a14:foregroundMark x1="67143" y1="79583" x2="68095" y2="83750"/>
                        <a14:foregroundMark x1="70952" y1="77083" x2="70952" y2="81667"/>
                        <a14:foregroundMark x1="66667" y1="94167" x2="66667" y2="94167"/>
                        <a14:foregroundMark x1="66667" y1="92083" x2="68095" y2="94583"/>
                        <a14:foregroundMark x1="72381" y1="85000" x2="72857" y2="87917"/>
                        <a14:foregroundMark x1="70952" y1="96667" x2="70952" y2="96667"/>
                        <a14:foregroundMark x1="50476" y1="87083" x2="60476" y2="88750"/>
                        <a14:foregroundMark x1="43810" y1="83750" x2="47143" y2="83750"/>
                        <a14:foregroundMark x1="41905" y1="85000" x2="49524" y2="86250"/>
                        <a14:foregroundMark x1="72381" y1="77500" x2="73810" y2="78750"/>
                        <a14:foregroundMark x1="44762" y1="44167" x2="46190" y2="49583"/>
                        <a14:foregroundMark x1="40952" y1="44167" x2="47619" y2="50417"/>
                        <a14:foregroundMark x1="54762" y1="42500" x2="56667" y2="47917"/>
                        <a14:foregroundMark x1="53810" y1="44583" x2="55714" y2="51250"/>
                        <a14:foregroundMark x1="46190" y1="26667" x2="46667" y2="40000"/>
                        <a14:foregroundMark x1="43333" y1="29167" x2="42381" y2="39583"/>
                      </a14:backgroundRemoval>
                    </a14:imgEffect>
                  </a14:imgLayer>
                </a14:imgProps>
              </a:ext>
              <a:ext uri="{28A0092B-C50C-407E-A947-70E740481C1C}">
                <a14:useLocalDpi xmlns:a14="http://schemas.microsoft.com/office/drawing/2010/main" val="0"/>
              </a:ext>
            </a:extLst>
          </a:blip>
          <a:stretch>
            <a:fillRect/>
          </a:stretch>
        </p:blipFill>
        <p:spPr>
          <a:xfrm flipH="1">
            <a:off x="10160260" y="4407458"/>
            <a:ext cx="2031740" cy="2155608"/>
          </a:xfrm>
          <a:prstGeom prst="rect">
            <a:avLst/>
          </a:prstGeom>
        </p:spPr>
      </p:pic>
      <p:pic>
        <p:nvPicPr>
          <p:cNvPr id="22" name="Picture 21">
            <a:extLst>
              <a:ext uri="{FF2B5EF4-FFF2-40B4-BE49-F238E27FC236}">
                <a16:creationId xmlns:a16="http://schemas.microsoft.com/office/drawing/2014/main" id="{3BAB571E-3426-4236-BD69-856573347FB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411965" y="4114110"/>
            <a:ext cx="3346236" cy="2980681"/>
          </a:xfrm>
          <a:prstGeom prst="rect">
            <a:avLst/>
          </a:prstGeom>
        </p:spPr>
      </p:pic>
      <p:grpSp>
        <p:nvGrpSpPr>
          <p:cNvPr id="7" name="Group 6">
            <a:extLst>
              <a:ext uri="{FF2B5EF4-FFF2-40B4-BE49-F238E27FC236}">
                <a16:creationId xmlns:a16="http://schemas.microsoft.com/office/drawing/2014/main" id="{9778201F-91AC-8141-833C-FABD282E6153}"/>
              </a:ext>
            </a:extLst>
          </p:cNvPr>
          <p:cNvGrpSpPr/>
          <p:nvPr/>
        </p:nvGrpSpPr>
        <p:grpSpPr>
          <a:xfrm>
            <a:off x="1276292" y="915451"/>
            <a:ext cx="9661248" cy="3785467"/>
            <a:chOff x="1276292" y="915451"/>
            <a:chExt cx="9661248" cy="3785467"/>
          </a:xfrm>
        </p:grpSpPr>
        <p:sp>
          <p:nvSpPr>
            <p:cNvPr id="3" name="Cloud 2">
              <a:extLst>
                <a:ext uri="{FF2B5EF4-FFF2-40B4-BE49-F238E27FC236}">
                  <a16:creationId xmlns:a16="http://schemas.microsoft.com/office/drawing/2014/main" id="{F273B2EC-60E9-194F-A426-450CAF31BD78}"/>
                </a:ext>
              </a:extLst>
            </p:cNvPr>
            <p:cNvSpPr/>
            <p:nvPr/>
          </p:nvSpPr>
          <p:spPr>
            <a:xfrm>
              <a:off x="1276292" y="915451"/>
              <a:ext cx="9661248" cy="3785467"/>
            </a:xfrm>
            <a:prstGeom prst="cloud">
              <a:avLst/>
            </a:prstGeom>
            <a:solidFill>
              <a:schemeClr val="bg1"/>
            </a:solidFill>
            <a:ln w="38100">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AB90B35-2637-DD42-A241-F8C8D1EF1011}"/>
                </a:ext>
              </a:extLst>
            </p:cNvPr>
            <p:cNvSpPr txBox="1"/>
            <p:nvPr/>
          </p:nvSpPr>
          <p:spPr>
            <a:xfrm>
              <a:off x="2415319" y="1493248"/>
              <a:ext cx="7576174" cy="2554545"/>
            </a:xfrm>
            <a:prstGeom prst="rect">
              <a:avLst/>
            </a:prstGeom>
            <a:noFill/>
          </p:spPr>
          <p:txBody>
            <a:bodyPr wrap="square" rtlCol="0">
              <a:spAutoFit/>
            </a:bodyPr>
            <a:lstStyle/>
            <a:p>
              <a:pPr algn="ctr"/>
              <a:r>
                <a:rPr lang="en-US" sz="3200" dirty="0" err="1">
                  <a:latin typeface="Arial" panose="020B0604020202020204" pitchFamily="34" charset="0"/>
                  <a:cs typeface="Arial" panose="020B0604020202020204" pitchFamily="34" charset="0"/>
                </a:rPr>
                <a:t>Tiết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trước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nhận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nhiệm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sưu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tầm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ảnh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rồi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giờ</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chúng</a:t>
              </a:r>
              <a:r>
                <a:rPr lang="en-US" sz="3200" dirty="0">
                  <a:latin typeface="Arial" panose="020B0604020202020204" pitchFamily="34" charset="0"/>
                  <a:cs typeface="Arial" panose="020B0604020202020204" pitchFamily="34" charset="0"/>
                </a:rPr>
                <a:t> ta </a:t>
              </a:r>
              <a:r>
                <a:rPr lang="en-US" sz="3200" dirty="0" err="1">
                  <a:latin typeface="Arial" panose="020B0604020202020204" pitchFamily="34" charset="0"/>
                  <a:cs typeface="Arial" panose="020B0604020202020204" pitchFamily="34" charset="0"/>
                </a:rPr>
                <a:t>cùng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thiệu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trước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lớp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nhé</a:t>
              </a:r>
              <a:r>
                <a:rPr lang="en-US" sz="3200" dirty="0">
                  <a:latin typeface="Arial" panose="020B0604020202020204" pitchFamily="34" charset="0"/>
                  <a:cs typeface="Arial" panose="020B0604020202020204" pitchFamily="34" charset="0"/>
                </a:rPr>
                <a:t>!</a:t>
              </a:r>
              <a:endParaRPr lang="en-VN" sz="3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507584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CE2E686-3909-422B-A3B1-58553217EC2C}"/>
              </a:ext>
            </a:extLst>
          </p:cNvPr>
          <p:cNvGrpSpPr/>
          <p:nvPr/>
        </p:nvGrpSpPr>
        <p:grpSpPr>
          <a:xfrm>
            <a:off x="322729" y="104172"/>
            <a:ext cx="11749666" cy="6513465"/>
            <a:chOff x="322729" y="240362"/>
            <a:chExt cx="11546541" cy="6377275"/>
          </a:xfrm>
        </p:grpSpPr>
        <p:grpSp>
          <p:nvGrpSpPr>
            <p:cNvPr id="10" name="Group 9">
              <a:extLst>
                <a:ext uri="{FF2B5EF4-FFF2-40B4-BE49-F238E27FC236}">
                  <a16:creationId xmlns:a16="http://schemas.microsoft.com/office/drawing/2014/main" id="{C475B1C8-0311-4349-B758-AB2301952CDD}"/>
                </a:ext>
              </a:extLst>
            </p:cNvPr>
            <p:cNvGrpSpPr/>
            <p:nvPr/>
          </p:nvGrpSpPr>
          <p:grpSpPr>
            <a:xfrm>
              <a:off x="322729" y="240362"/>
              <a:ext cx="11546541" cy="6377275"/>
              <a:chOff x="322729" y="240362"/>
              <a:chExt cx="11546541" cy="6377275"/>
            </a:xfrm>
          </p:grpSpPr>
          <p:grpSp>
            <p:nvGrpSpPr>
              <p:cNvPr id="6" name="Group 5">
                <a:extLst>
                  <a:ext uri="{FF2B5EF4-FFF2-40B4-BE49-F238E27FC236}">
                    <a16:creationId xmlns:a16="http://schemas.microsoft.com/office/drawing/2014/main" id="{67E3B701-FF89-4838-B1B5-3F1D87EF66DD}"/>
                  </a:ext>
                </a:extLst>
              </p:cNvPr>
              <p:cNvGrpSpPr/>
              <p:nvPr/>
            </p:nvGrpSpPr>
            <p:grpSpPr>
              <a:xfrm>
                <a:off x="322729" y="240362"/>
                <a:ext cx="11546541" cy="6377275"/>
                <a:chOff x="322729" y="240362"/>
                <a:chExt cx="11546541" cy="6377275"/>
              </a:xfrm>
            </p:grpSpPr>
            <p:sp>
              <p:nvSpPr>
                <p:cNvPr id="2" name="Rectangle: Rounded Corners 1">
                  <a:extLst>
                    <a:ext uri="{FF2B5EF4-FFF2-40B4-BE49-F238E27FC236}">
                      <a16:creationId xmlns:a16="http://schemas.microsoft.com/office/drawing/2014/main" id="{0B84B176-0CDE-4091-ABE2-BD48CBF68F68}"/>
                    </a:ext>
                  </a:extLst>
                </p:cNvPr>
                <p:cNvSpPr/>
                <p:nvPr/>
              </p:nvSpPr>
              <p:spPr>
                <a:xfrm>
                  <a:off x="322729" y="240362"/>
                  <a:ext cx="11546541" cy="6377275"/>
                </a:xfrm>
                <a:prstGeom prst="roundRect">
                  <a:avLst>
                    <a:gd name="adj" fmla="val 2884"/>
                  </a:avLst>
                </a:prstGeom>
                <a:solidFill>
                  <a:srgbClr val="FFE06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E06B"/>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1B140B01-8FA0-41CB-BD55-000BD6C8F8A2}"/>
                    </a:ext>
                  </a:extLst>
                </p:cNvPr>
                <p:cNvSpPr/>
                <p:nvPr/>
              </p:nvSpPr>
              <p:spPr>
                <a:xfrm>
                  <a:off x="472599" y="1130091"/>
                  <a:ext cx="11268636" cy="5251094"/>
                </a:xfrm>
                <a:prstGeom prst="roundRect">
                  <a:avLst>
                    <a:gd name="adj" fmla="val 418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0467AD"/>
                      </a:solidFill>
                      <a:latin typeface="Arial" panose="020B0604020202020204" pitchFamily="34" charset="0"/>
                      <a:cs typeface="Arial" panose="020B0604020202020204" pitchFamily="34" charset="0"/>
                    </a:rPr>
                    <a:t>Chúng ta cùng chiêm ngưỡng những bức ảnh về các sứ giả hoà bình mà bọn tớ đã sưu tầm được nhé!</a:t>
                  </a:r>
                </a:p>
              </p:txBody>
            </p:sp>
          </p:grpSp>
          <p:pic>
            <p:nvPicPr>
              <p:cNvPr id="8" name="Picture 7">
                <a:extLst>
                  <a:ext uri="{FF2B5EF4-FFF2-40B4-BE49-F238E27FC236}">
                    <a16:creationId xmlns:a16="http://schemas.microsoft.com/office/drawing/2014/main" id="{F8352417-0B17-49B1-89CC-C8D39DEBD9C2}"/>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472599" y="512432"/>
                <a:ext cx="2022944" cy="431865"/>
              </a:xfrm>
              <a:prstGeom prst="rect">
                <a:avLst/>
              </a:prstGeom>
            </p:spPr>
          </p:pic>
          <p:sp>
            <p:nvSpPr>
              <p:cNvPr id="7" name="TextBox 6">
                <a:extLst>
                  <a:ext uri="{FF2B5EF4-FFF2-40B4-BE49-F238E27FC236}">
                    <a16:creationId xmlns:a16="http://schemas.microsoft.com/office/drawing/2014/main" id="{61436BBB-D487-432E-997F-583F639C70E1}"/>
                  </a:ext>
                </a:extLst>
              </p:cNvPr>
              <p:cNvSpPr txBox="1"/>
              <p:nvPr/>
            </p:nvSpPr>
            <p:spPr>
              <a:xfrm>
                <a:off x="3938680" y="332558"/>
                <a:ext cx="4336473" cy="707886"/>
              </a:xfrm>
              <a:prstGeom prst="rect">
                <a:avLst/>
              </a:prstGeom>
              <a:noFill/>
              <a:ln>
                <a:noFill/>
              </a:ln>
            </p:spPr>
            <p:txBody>
              <a:bodyPr wrap="square" rtlCol="0">
                <a:spAutoFit/>
              </a:bodyPr>
              <a:lstStyle/>
              <a:p>
                <a:pPr algn="ctr"/>
                <a:r>
                  <a:rPr lang="en-US" sz="4000" b="1" dirty="0" err="1">
                    <a:ln w="19050">
                      <a:solidFill>
                        <a:schemeClr val="bg1"/>
                      </a:solidFill>
                    </a:ln>
                    <a:solidFill>
                      <a:srgbClr val="226695"/>
                    </a:solidFill>
                    <a:latin typeface="Arial" panose="020B0604020202020204" pitchFamily="34" charset="0"/>
                    <a:cs typeface="Arial" panose="020B0604020202020204" pitchFamily="34" charset="0"/>
                  </a:rPr>
                  <a:t>Sứ</a:t>
                </a:r>
                <a:r>
                  <a:rPr lang="en-US" sz="4000" b="1" dirty="0">
                    <a:ln w="19050">
                      <a:solidFill>
                        <a:schemeClr val="bg1"/>
                      </a:solidFill>
                    </a:ln>
                    <a:solidFill>
                      <a:srgbClr val="226695"/>
                    </a:solidFill>
                    <a:latin typeface="Arial" panose="020B0604020202020204" pitchFamily="34" charset="0"/>
                    <a:cs typeface="Arial" panose="020B0604020202020204" pitchFamily="34" charset="0"/>
                  </a:rPr>
                  <a:t> </a:t>
                </a:r>
                <a:r>
                  <a:rPr lang="en-US" sz="4000" b="1" dirty="0" err="1">
                    <a:ln w="19050">
                      <a:solidFill>
                        <a:schemeClr val="bg1"/>
                      </a:solidFill>
                    </a:ln>
                    <a:solidFill>
                      <a:srgbClr val="226695"/>
                    </a:solidFill>
                    <a:latin typeface="Arial" panose="020B0604020202020204" pitchFamily="34" charset="0"/>
                    <a:cs typeface="Arial" panose="020B0604020202020204" pitchFamily="34" charset="0"/>
                  </a:rPr>
                  <a:t>giả</a:t>
                </a:r>
                <a:r>
                  <a:rPr lang="en-US" sz="4000" b="1" dirty="0">
                    <a:ln w="19050">
                      <a:solidFill>
                        <a:schemeClr val="bg1"/>
                      </a:solidFill>
                    </a:ln>
                    <a:solidFill>
                      <a:srgbClr val="226695"/>
                    </a:solidFill>
                    <a:latin typeface="Arial" panose="020B0604020202020204" pitchFamily="34" charset="0"/>
                    <a:cs typeface="Arial" panose="020B0604020202020204" pitchFamily="34" charset="0"/>
                  </a:rPr>
                  <a:t> </a:t>
                </a:r>
                <a:r>
                  <a:rPr lang="en-US" sz="4000" b="1" dirty="0" err="1">
                    <a:ln w="19050">
                      <a:solidFill>
                        <a:schemeClr val="bg1"/>
                      </a:solidFill>
                    </a:ln>
                    <a:solidFill>
                      <a:srgbClr val="226695"/>
                    </a:solidFill>
                    <a:latin typeface="Arial" panose="020B0604020202020204" pitchFamily="34" charset="0"/>
                    <a:cs typeface="Arial" panose="020B0604020202020204" pitchFamily="34" charset="0"/>
                  </a:rPr>
                  <a:t>hoà</a:t>
                </a:r>
                <a:r>
                  <a:rPr lang="en-US" sz="4000" b="1" dirty="0">
                    <a:ln w="19050">
                      <a:solidFill>
                        <a:schemeClr val="bg1"/>
                      </a:solidFill>
                    </a:ln>
                    <a:solidFill>
                      <a:srgbClr val="226695"/>
                    </a:solidFill>
                    <a:latin typeface="Arial" panose="020B0604020202020204" pitchFamily="34" charset="0"/>
                    <a:cs typeface="Arial" panose="020B0604020202020204" pitchFamily="34" charset="0"/>
                  </a:rPr>
                  <a:t> </a:t>
                </a:r>
                <a:r>
                  <a:rPr lang="en-US" sz="4000" b="1" dirty="0" err="1">
                    <a:ln w="19050">
                      <a:solidFill>
                        <a:schemeClr val="bg1"/>
                      </a:solidFill>
                    </a:ln>
                    <a:solidFill>
                      <a:srgbClr val="226695"/>
                    </a:solidFill>
                    <a:latin typeface="Arial" panose="020B0604020202020204" pitchFamily="34" charset="0"/>
                    <a:cs typeface="Arial" panose="020B0604020202020204" pitchFamily="34" charset="0"/>
                  </a:rPr>
                  <a:t>bình</a:t>
                </a:r>
                <a:endParaRPr lang="vi-VN" sz="4000" b="1" dirty="0">
                  <a:ln w="19050">
                    <a:solidFill>
                      <a:schemeClr val="bg1"/>
                    </a:solidFill>
                  </a:ln>
                  <a:solidFill>
                    <a:srgbClr val="226695"/>
                  </a:solidFill>
                  <a:latin typeface="Arial" panose="020B0604020202020204" pitchFamily="34" charset="0"/>
                  <a:cs typeface="Arial" panose="020B0604020202020204" pitchFamily="34" charset="0"/>
                </a:endParaRPr>
              </a:p>
            </p:txBody>
          </p:sp>
        </p:grpSp>
        <p:pic>
          <p:nvPicPr>
            <p:cNvPr id="13" name="Picture 12" descr="A picture containing text, clipart&#10;&#10;Description automatically generated">
              <a:extLst>
                <a:ext uri="{FF2B5EF4-FFF2-40B4-BE49-F238E27FC236}">
                  <a16:creationId xmlns:a16="http://schemas.microsoft.com/office/drawing/2014/main" id="{6A910895-90D3-4CC5-A0F9-A1D673023B4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357" b="96429" l="9778" r="91556">
                          <a14:foregroundMark x1="39111" y1="45982" x2="45778" y2="58036"/>
                          <a14:foregroundMark x1="42222" y1="52232" x2="63556" y2="84375"/>
                          <a14:foregroundMark x1="57333" y1="43304" x2="67556" y2="73214"/>
                          <a14:foregroundMark x1="66222" y1="69196" x2="64889" y2="87054"/>
                          <a14:foregroundMark x1="41333" y1="88839" x2="47619" y2="89492"/>
                          <a14:foregroundMark x1="31111" y1="92411" x2="38667" y2="92411"/>
                          <a14:foregroundMark x1="35556" y1="91518" x2="46654" y2="90931"/>
                          <a14:foregroundMark x1="52000" y1="45982" x2="58667" y2="60714"/>
                          <a14:foregroundMark x1="52444" y1="34821" x2="47111" y2="67411"/>
                          <a14:foregroundMark x1="49778" y1="46429" x2="47556" y2="60714"/>
                          <a14:foregroundMark x1="44000" y1="39286" x2="36889" y2="62500"/>
                          <a14:foregroundMark x1="36889" y1="62500" x2="36444" y2="61607"/>
                          <a14:foregroundMark x1="36444" y1="46429" x2="33333" y2="62946"/>
                          <a14:foregroundMark x1="33333" y1="50000" x2="30222" y2="71429"/>
                          <a14:foregroundMark x1="34667" y1="42857" x2="44444" y2="46429"/>
                          <a14:foregroundMark x1="59556" y1="25893" x2="67111" y2="36607"/>
                          <a14:foregroundMark x1="50667" y1="28571" x2="50222" y2="37054"/>
                          <a14:foregroundMark x1="35556" y1="32143" x2="48000" y2="46875"/>
                          <a14:foregroundMark x1="40889" y1="36161" x2="40444" y2="58929"/>
                          <a14:foregroundMark x1="40444" y1="58929" x2="40444" y2="58482"/>
                          <a14:foregroundMark x1="32889" y1="51786" x2="26667" y2="63839"/>
                          <a14:foregroundMark x1="23556" y1="45982" x2="24444" y2="69196"/>
                          <a14:foregroundMark x1="24444" y1="69196" x2="24889" y2="68750"/>
                          <a14:foregroundMark x1="32889" y1="57143" x2="37333" y2="81250"/>
                          <a14:foregroundMark x1="37333" y1="81250" x2="40444" y2="75893"/>
                          <a14:foregroundMark x1="60000" y1="58929" x2="70222" y2="64732"/>
                          <a14:foregroundMark x1="71111" y1="54018" x2="72889" y2="66964"/>
                          <a14:foregroundMark x1="70667" y1="43304" x2="74222" y2="64286"/>
                          <a14:foregroundMark x1="72000" y1="42857" x2="73333" y2="51786"/>
                          <a14:foregroundMark x1="81333" y1="19196" x2="81333" y2="19196"/>
                          <a14:foregroundMark x1="68000" y1="38393" x2="74222" y2="62500"/>
                          <a14:foregroundMark x1="74222" y1="62500" x2="74222" y2="62054"/>
                          <a14:foregroundMark x1="63556" y1="22768" x2="66667" y2="52679"/>
                          <a14:foregroundMark x1="44889" y1="20089" x2="51111" y2="32589"/>
                          <a14:foregroundMark x1="49778" y1="33929" x2="50222" y2="36607"/>
                          <a14:foregroundMark x1="42222" y1="29911" x2="46222" y2="26339"/>
                          <a14:foregroundMark x1="43111" y1="30357" x2="42222" y2="31696"/>
                          <a14:foregroundMark x1="44889" y1="28125" x2="40444" y2="40625"/>
                          <a14:foregroundMark x1="38222" y1="36161" x2="36444" y2="44643"/>
                          <a14:foregroundMark x1="36000" y1="35268" x2="33333" y2="49554"/>
                          <a14:foregroundMark x1="32889" y1="41071" x2="31111" y2="45536"/>
                          <a14:foregroundMark x1="30667" y1="37946" x2="30222" y2="41964"/>
                          <a14:foregroundMark x1="31556" y1="37500" x2="40444" y2="50000"/>
                          <a14:foregroundMark x1="50667" y1="38839" x2="58222" y2="55804"/>
                          <a14:foregroundMark x1="60889" y1="39286" x2="67556" y2="56696"/>
                          <a14:foregroundMark x1="56444" y1="28125" x2="60000" y2="41071"/>
                          <a14:foregroundMark x1="56000" y1="27232" x2="63111" y2="37500"/>
                          <a14:foregroundMark x1="59111" y1="29464" x2="72444" y2="51339"/>
                          <a14:foregroundMark x1="68889" y1="38393" x2="79556" y2="58482"/>
                          <a14:foregroundMark x1="79556" y1="58482" x2="78222" y2="56250"/>
                          <a14:foregroundMark x1="74667" y1="46875" x2="78222" y2="53571"/>
                          <a14:foregroundMark x1="76889" y1="39732" x2="80000" y2="54911"/>
                          <a14:foregroundMark x1="81333" y1="47321" x2="82667" y2="57589"/>
                          <a14:foregroundMark x1="83111" y1="58482" x2="82222" y2="61607"/>
                          <a14:foregroundMark x1="84889" y1="58482" x2="82667" y2="62500"/>
                          <a14:foregroundMark x1="71111" y1="42857" x2="59111" y2="60268"/>
                          <a14:foregroundMark x1="62222" y1="36161" x2="66667" y2="46875"/>
                          <a14:foregroundMark x1="72382" y1="33679" x2="74222" y2="41071"/>
                          <a14:foregroundMark x1="71111" y1="28571" x2="72102" y2="32554"/>
                          <a14:foregroundMark x1="67556" y1="31250" x2="68889" y2="57589"/>
                          <a14:foregroundMark x1="68889" y1="57589" x2="68000" y2="58482"/>
                          <a14:foregroundMark x1="40889" y1="70536" x2="55556" y2="78125"/>
                          <a14:foregroundMark x1="39111" y1="58036" x2="47111" y2="67857"/>
                          <a14:foregroundMark x1="64187" y1="91671" x2="68444" y2="91518"/>
                          <a14:foregroundMark x1="57778" y1="90179" x2="66667" y2="92857"/>
                          <a14:foregroundMark x1="48889" y1="92411" x2="56889" y2="92411"/>
                          <a14:foregroundMark x1="43111" y1="92411" x2="51111" y2="92411"/>
                          <a14:foregroundMark x1="46222" y1="93750" x2="49333" y2="93750"/>
                          <a14:foregroundMark x1="51111" y1="94196" x2="51556" y2="94196"/>
                          <a14:foregroundMark x1="82222" y1="19196" x2="82222" y2="19196"/>
                          <a14:foregroundMark x1="82222" y1="17857" x2="80000" y2="21875"/>
                          <a14:foregroundMark x1="79556" y1="24107" x2="79153" y2="24713"/>
                          <a14:foregroundMark x1="77778" y1="25000" x2="77333" y2="25000"/>
                          <a14:foregroundMark x1="79660" y1="25584" x2="80889" y2="25893"/>
                          <a14:foregroundMark x1="77333" y1="25000" x2="78608" y2="25320"/>
                          <a14:foregroundMark x1="80187" y1="23564" x2="79556" y2="21875"/>
                          <a14:foregroundMark x1="80889" y1="25446" x2="80565" y2="24578"/>
                          <a14:foregroundMark x1="84129" y1="18952" x2="84444" y2="18750"/>
                          <a14:foregroundMark x1="79556" y1="21875" x2="83813" y2="19154"/>
                          <a14:foregroundMark x1="86832" y1="16267" x2="88000" y2="16071"/>
                          <a14:foregroundMark x1="85333" y1="16518" x2="86028" y2="16401"/>
                          <a14:foregroundMark x1="89333" y1="13393" x2="89333" y2="16518"/>
                          <a14:foregroundMark x1="89333" y1="12946" x2="89333" y2="13393"/>
                          <a14:foregroundMark x1="90333" y1="13393" x2="90667" y2="14732"/>
                          <a14:foregroundMark x1="90222" y1="12946" x2="90333" y2="13393"/>
                          <a14:foregroundMark x1="88889" y1="10268" x2="85778" y2="8036"/>
                          <a14:foregroundMark x1="84444" y1="5804" x2="82667" y2="6250"/>
                          <a14:foregroundMark x1="79976" y1="6853" x2="77778" y2="7589"/>
                          <a14:foregroundMark x1="76889" y1="8929" x2="76000" y2="11607"/>
                          <a14:foregroundMark x1="79601" y1="11807" x2="80000" y2="11607"/>
                          <a14:foregroundMark x1="78222" y1="12500" x2="79264" y2="11977"/>
                          <a14:foregroundMark x1="80444" y1="10714" x2="82022" y2="10080"/>
                          <a14:foregroundMark x1="85778" y1="9821" x2="85778" y2="9821"/>
                          <a14:foregroundMark x1="87111" y1="8036" x2="88444" y2="8929"/>
                          <a14:foregroundMark x1="88444" y1="7589" x2="89333" y2="9821"/>
                          <a14:foregroundMark x1="87111" y1="7143" x2="88444" y2="9375"/>
                          <a14:foregroundMark x1="85936" y1="7576" x2="88444" y2="9375"/>
                          <a14:foregroundMark x1="91556" y1="10268" x2="91556" y2="10714"/>
                          <a14:foregroundMark x1="90222" y1="13393" x2="90222" y2="13839"/>
                          <a14:foregroundMark x1="90222" y1="12500" x2="90222" y2="13393"/>
                          <a14:foregroundMark x1="90222" y1="10714" x2="90222" y2="12500"/>
                          <a14:foregroundMark x1="90095" y1="13393" x2="89778" y2="15625"/>
                          <a14:foregroundMark x1="90222" y1="12500" x2="90095" y2="13393"/>
                          <a14:foregroundMark x1="85142" y1="15003" x2="82667" y2="15625"/>
                          <a14:foregroundMark x1="86222" y1="14732" x2="85909" y2="14811"/>
                          <a14:foregroundMark x1="80660" y1="15516" x2="79556" y2="16071"/>
                          <a14:foregroundMark x1="79111" y1="17857" x2="79111" y2="18461"/>
                          <a14:foregroundMark x1="79111" y1="17857" x2="78667" y2="22768"/>
                          <a14:foregroundMark x1="77778" y1="23661" x2="77333" y2="24554"/>
                          <a14:foregroundMark x1="76889" y1="25000" x2="77505" y2="26546"/>
                          <a14:foregroundMark x1="80889" y1="27232" x2="80889" y2="27232"/>
                          <a14:foregroundMark x1="80000" y1="26786" x2="80889" y2="25893"/>
                          <a14:foregroundMark x1="82667" y1="20536" x2="83111" y2="20089"/>
                          <a14:foregroundMark x1="85778" y1="19196" x2="87556" y2="18750"/>
                          <a14:foregroundMark x1="50222" y1="25893" x2="53333" y2="29464"/>
                          <a14:foregroundMark x1="54667" y1="26339" x2="55111" y2="29018"/>
                          <a14:foregroundMark x1="71111" y1="66518" x2="71556" y2="74554"/>
                          <a14:foregroundMark x1="68444" y1="79911" x2="68889" y2="84821"/>
                          <a14:foregroundMark x1="51111" y1="83036" x2="54667" y2="83036"/>
                          <a14:foregroundMark x1="45778" y1="84375" x2="51111" y2="85714"/>
                          <a14:foregroundMark x1="39111" y1="85714" x2="41333" y2="85714"/>
                          <a14:foregroundMark x1="36889" y1="84821" x2="37778" y2="84821"/>
                          <a14:foregroundMark x1="31556" y1="84821" x2="32444" y2="84821"/>
                          <a14:foregroundMark x1="28444" y1="84821" x2="32444" y2="84821"/>
                          <a14:foregroundMark x1="29778" y1="84821" x2="29778" y2="84821"/>
                          <a14:foregroundMark x1="27111" y1="83929" x2="26667" y2="84375"/>
                          <a14:foregroundMark x1="44444" y1="84375" x2="54222" y2="85268"/>
                          <a14:foregroundMark x1="68000" y1="83482" x2="70667" y2="83036"/>
                          <a14:foregroundMark x1="58667" y1="83036" x2="64000" y2="81696"/>
                          <a14:foregroundMark x1="70222" y1="79464" x2="72000" y2="83929"/>
                          <a14:foregroundMark x1="82222" y1="5804" x2="82222" y2="5804"/>
                          <a14:foregroundMark x1="85778" y1="5357" x2="85778" y2="5357"/>
                          <a14:foregroundMark x1="86222" y1="11161" x2="87111" y2="11607"/>
                          <a14:foregroundMark x1="10222" y1="51339" x2="10222" y2="51339"/>
                          <a14:backgroundMark x1="82667" y1="12500" x2="82667" y2="12500"/>
                          <a14:backgroundMark x1="81778" y1="13393" x2="83111" y2="12946"/>
                          <a14:backgroundMark x1="84000" y1="13393" x2="84000" y2="13393"/>
                          <a14:backgroundMark x1="84444" y1="12500" x2="83556" y2="12500"/>
                          <a14:backgroundMark x1="80889" y1="13839" x2="80444" y2="13839"/>
                          <a14:backgroundMark x1="76889" y1="27232" x2="77778" y2="27679"/>
                        </a14:backgroundRemoval>
                      </a14:imgEffect>
                    </a14:imgLayer>
                  </a14:imgProps>
                </a:ext>
                <a:ext uri="{28A0092B-C50C-407E-A947-70E740481C1C}">
                  <a14:useLocalDpi xmlns:a14="http://schemas.microsoft.com/office/drawing/2010/main" val="0"/>
                </a:ext>
              </a:extLst>
            </a:blip>
            <a:stretch>
              <a:fillRect/>
            </a:stretch>
          </p:blipFill>
          <p:spPr>
            <a:xfrm>
              <a:off x="10552388" y="240362"/>
              <a:ext cx="949968" cy="924300"/>
            </a:xfrm>
            <a:prstGeom prst="rect">
              <a:avLst/>
            </a:prstGeom>
          </p:spPr>
        </p:pic>
      </p:grpSp>
      <p:pic>
        <p:nvPicPr>
          <p:cNvPr id="16" name="Picture 2" descr="Nobita Nobi Doraemon Shizuka Minamoto Gōda Takeshi Nobisuke Nobi PNG,  Clipart, Doraemon, Nobi Free PNG Download | Doraemon wallpapers, Doraemon,  Doremon cartoon">
            <a:extLst>
              <a:ext uri="{FF2B5EF4-FFF2-40B4-BE49-F238E27FC236}">
                <a16:creationId xmlns:a16="http://schemas.microsoft.com/office/drawing/2014/main" id="{DAE24623-CE8A-4B51-94A0-A45BAB23B904}"/>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815" b="97984" l="9753" r="89973">
                        <a14:foregroundMark x1="35989" y1="22177" x2="37637" y2="31653"/>
                        <a14:foregroundMark x1="38599" y1="24798" x2="41209" y2="31452"/>
                        <a14:foregroundMark x1="42445" y1="27419" x2="43956" y2="34677"/>
                        <a14:foregroundMark x1="43956" y1="28226" x2="44231" y2="34677"/>
                        <a14:foregroundMark x1="45055" y1="29032" x2="45055" y2="37298"/>
                        <a14:foregroundMark x1="45330" y1="26411" x2="45467" y2="30645"/>
                        <a14:foregroundMark x1="46154" y1="22581" x2="46154" y2="30645"/>
                        <a14:foregroundMark x1="44093" y1="22177" x2="47665" y2="33065"/>
                        <a14:foregroundMark x1="41484" y1="45766" x2="41346" y2="50605"/>
                        <a14:foregroundMark x1="43269" y1="43347" x2="43132" y2="78024"/>
                        <a14:foregroundMark x1="40797" y1="70161" x2="43956" y2="81250"/>
                        <a14:foregroundMark x1="43956" y1="81250" x2="43956" y2="81452"/>
                        <a14:foregroundMark x1="41346" y1="82056" x2="45192" y2="86895"/>
                        <a14:foregroundMark x1="42720" y1="84677" x2="45467" y2="88911"/>
                        <a14:foregroundMark x1="45604" y1="91532" x2="46429" y2="93347"/>
                        <a14:foregroundMark x1="48764" y1="87903" x2="49451" y2="92137"/>
                        <a14:foregroundMark x1="57418" y1="83669" x2="56868" y2="89718"/>
                        <a14:foregroundMark x1="54121" y1="88911" x2="53984" y2="90927"/>
                        <a14:foregroundMark x1="50824" y1="88710" x2="50824" y2="90726"/>
                        <a14:foregroundMark x1="50000" y1="93548" x2="50000" y2="93548"/>
                        <a14:foregroundMark x1="49863" y1="94758" x2="49863" y2="94758"/>
                        <a14:foregroundMark x1="55907" y1="75000" x2="55907" y2="84879"/>
                        <a14:foregroundMark x1="35852" y1="80645" x2="42308" y2="85685"/>
                        <a14:foregroundMark x1="42308" y1="85685" x2="42308" y2="85685"/>
                        <a14:foregroundMark x1="35165" y1="82460" x2="38462" y2="85685"/>
                        <a14:foregroundMark x1="32830" y1="82863" x2="37088" y2="85081"/>
                        <a14:foregroundMark x1="66484" y1="7056" x2="66484" y2="7056"/>
                        <a14:foregroundMark x1="61538" y1="6653" x2="61538" y2="6653"/>
                        <a14:foregroundMark x1="70879" y1="6048" x2="70879" y2="6048"/>
                        <a14:foregroundMark x1="67720" y1="4435" x2="67720" y2="4435"/>
                        <a14:foregroundMark x1="44505" y1="48185" x2="45742" y2="54839"/>
                        <a14:foregroundMark x1="46978" y1="45968" x2="47665" y2="51411"/>
                        <a14:foregroundMark x1="49588" y1="43750" x2="49176" y2="46573"/>
                        <a14:foregroundMark x1="45604" y1="33266" x2="45192" y2="42540"/>
                        <a14:foregroundMark x1="46016" y1="29839" x2="47940" y2="35282"/>
                        <a14:foregroundMark x1="50275" y1="27218" x2="50962" y2="29839"/>
                        <a14:foregroundMark x1="40659" y1="43145" x2="40659" y2="46371"/>
                        <a14:foregroundMark x1="44231" y1="62903" x2="45330" y2="67540"/>
                        <a14:foregroundMark x1="47253" y1="70565" x2="48626" y2="73790"/>
                        <a14:foregroundMark x1="36264" y1="89315" x2="36264" y2="89315"/>
                        <a14:foregroundMark x1="43269" y1="95565" x2="43269" y2="95565"/>
                        <a14:foregroundMark x1="67033" y1="4032" x2="67033" y2="4032"/>
                        <a14:foregroundMark x1="67033" y1="3427" x2="67033" y2="3427"/>
                        <a14:foregroundMark x1="68544" y1="2621" x2="68681" y2="2823"/>
                        <a14:foregroundMark x1="66896" y1="20161" x2="66896" y2="20161"/>
                        <a14:foregroundMark x1="70604" y1="17742" x2="70604" y2="17742"/>
                        <a14:foregroundMark x1="73077" y1="17339" x2="73077" y2="17339"/>
                        <a14:foregroundMark x1="73077" y1="12500" x2="73077" y2="12500"/>
                        <a14:foregroundMark x1="73901" y1="11290" x2="73901" y2="11290"/>
                        <a14:foregroundMark x1="74038" y1="10081" x2="74038" y2="10081"/>
                        <a14:foregroundMark x1="70330" y1="4839" x2="70330" y2="4839"/>
                        <a14:foregroundMark x1="67857" y1="8065" x2="67857" y2="8065"/>
                        <a14:foregroundMark x1="68681" y1="3427" x2="68681" y2="3427"/>
                        <a14:foregroundMark x1="67857" y1="2621" x2="67857" y2="2621"/>
                        <a14:foregroundMark x1="68269" y1="2016" x2="68269" y2="2016"/>
                        <a14:foregroundMark x1="70055" y1="9274" x2="70055" y2="9274"/>
                        <a14:foregroundMark x1="52885" y1="94960" x2="52885" y2="94960"/>
                        <a14:foregroundMark x1="55907" y1="95968" x2="55907" y2="95968"/>
                        <a14:foregroundMark x1="58104" y1="96371" x2="58104" y2="96371"/>
                        <a14:foregroundMark x1="61401" y1="95968" x2="61401" y2="95968"/>
                        <a14:foregroundMark x1="59615" y1="96371" x2="59615" y2="96371"/>
                        <a14:foregroundMark x1="57005" y1="96573" x2="56868" y2="96573"/>
                        <a14:foregroundMark x1="47115" y1="97984" x2="47115" y2="97984"/>
                        <a14:foregroundMark x1="49176" y1="96774" x2="49176" y2="96774"/>
                        <a14:foregroundMark x1="37912" y1="89315" x2="37912" y2="89315"/>
                        <a14:foregroundMark x1="39286" y1="89919" x2="39286" y2="89919"/>
                        <a14:foregroundMark x1="34066" y1="88105" x2="34066" y2="88105"/>
                        <a14:backgroundMark x1="68956" y1="5444" x2="68956" y2="5444"/>
                        <a14:backgroundMark x1="68681" y1="6452" x2="68681" y2="6452"/>
                        <a14:backgroundMark x1="70742" y1="9677" x2="70742" y2="9677"/>
                        <a14:backgroundMark x1="71429" y1="14315" x2="71429" y2="14315"/>
                        <a14:backgroundMark x1="70467" y1="9879" x2="70467" y2="9879"/>
                      </a14:backgroundRemoval>
                    </a14:imgEffect>
                  </a14:imgLayer>
                </a14:imgProps>
              </a:ext>
              <a:ext uri="{28A0092B-C50C-407E-A947-70E740481C1C}">
                <a14:useLocalDpi xmlns:a14="http://schemas.microsoft.com/office/drawing/2010/main" val="0"/>
              </a:ext>
            </a:extLst>
          </a:blip>
          <a:srcRect l="24384" r="22717"/>
          <a:stretch/>
        </p:blipFill>
        <p:spPr bwMode="auto">
          <a:xfrm>
            <a:off x="-21834" y="4807744"/>
            <a:ext cx="1673653" cy="215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48753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89278A-10BD-47D8-B231-BD4B2BB4C289}"/>
              </a:ext>
            </a:extLst>
          </p:cNvPr>
          <p:cNvSpPr/>
          <p:nvPr/>
        </p:nvSpPr>
        <p:spPr>
          <a:xfrm>
            <a:off x="0" y="0"/>
            <a:ext cx="12213834" cy="6858000"/>
          </a:xfrm>
          <a:prstGeom prst="rect">
            <a:avLst/>
          </a:prstGeom>
          <a:solidFill>
            <a:srgbClr val="B1D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4D9D060-0672-491B-8B59-EBDDE2F4E1F5}"/>
              </a:ext>
            </a:extLst>
          </p:cNvPr>
          <p:cNvSpPr/>
          <p:nvPr/>
        </p:nvSpPr>
        <p:spPr>
          <a:xfrm>
            <a:off x="-10917" y="641753"/>
            <a:ext cx="12213834" cy="262899"/>
          </a:xfrm>
          <a:prstGeom prst="rect">
            <a:avLst/>
          </a:prstGeom>
          <a:solidFill>
            <a:srgbClr val="006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73B3E47-6C30-4497-AF1D-1B512F20D241}"/>
              </a:ext>
            </a:extLst>
          </p:cNvPr>
          <p:cNvSpPr/>
          <p:nvPr/>
        </p:nvSpPr>
        <p:spPr>
          <a:xfrm>
            <a:off x="2012101" y="317465"/>
            <a:ext cx="10201733" cy="107577"/>
          </a:xfrm>
          <a:prstGeom prst="rect">
            <a:avLst/>
          </a:prstGeom>
          <a:solidFill>
            <a:schemeClr val="bg1"/>
          </a:solidFill>
          <a:ln>
            <a:solidFill>
              <a:srgbClr val="076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C4EE33F-E8D2-4BAE-9FB7-B4AAD9B8FA12}"/>
              </a:ext>
            </a:extLst>
          </p:cNvPr>
          <p:cNvSpPr/>
          <p:nvPr/>
        </p:nvSpPr>
        <p:spPr>
          <a:xfrm>
            <a:off x="10916" y="4744868"/>
            <a:ext cx="12202917" cy="2113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DF0DAE5-A8E5-4412-BC73-367DDBC1B649}"/>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894" b="94587" l="5761" r="93043">
                        <a14:foregroundMark x1="64348" y1="24881" x2="67826" y2="32289"/>
                        <a14:foregroundMark x1="67826" y1="32289" x2="68152" y2="34758"/>
                        <a14:foregroundMark x1="63696" y1="21937" x2="62935" y2="26876"/>
                        <a14:foregroundMark x1="59348" y1="18519" x2="60109" y2="25546"/>
                        <a14:foregroundMark x1="60109" y1="25546" x2="62717" y2="27350"/>
                        <a14:foregroundMark x1="61413" y1="18898" x2="63696" y2="25546"/>
                        <a14:foregroundMark x1="63043" y1="22317" x2="68152" y2="25831"/>
                        <a14:foregroundMark x1="70543" y1="23742" x2="73696" y2="27350"/>
                        <a14:foregroundMark x1="75761" y1="21178" x2="75761" y2="23742"/>
                        <a14:foregroundMark x1="75978" y1="18044" x2="75761" y2="25641"/>
                        <a14:foregroundMark x1="75761" y1="25641" x2="76087" y2="25831"/>
                        <a14:foregroundMark x1="77065" y1="21937" x2="78696" y2="24881"/>
                        <a14:foregroundMark x1="78913" y1="21937" x2="78913" y2="25546"/>
                        <a14:foregroundMark x1="78152" y1="22887" x2="78370" y2="24881"/>
                        <a14:foregroundMark x1="80217" y1="17189" x2="85870" y2="22127"/>
                        <a14:foregroundMark x1="85870" y1="22127" x2="84891" y2="20513"/>
                        <a14:foregroundMark x1="80000" y1="12346" x2="85761" y2="19848"/>
                        <a14:foregroundMark x1="85761" y1="19848" x2="86196" y2="19468"/>
                        <a14:foregroundMark x1="80978" y1="11206" x2="81196" y2="12821"/>
                        <a14:foregroundMark x1="71848" y1="9117" x2="66630" y2="8452"/>
                        <a14:foregroundMark x1="65109" y1="7028" x2="58478" y2="8452"/>
                        <a14:foregroundMark x1="62935" y1="5888" x2="65870" y2="4748"/>
                        <a14:foregroundMark x1="68261" y1="3894" x2="69783" y2="3894"/>
                        <a14:foregroundMark x1="90978" y1="36752" x2="90978" y2="39316"/>
                        <a14:foregroundMark x1="37826" y1="83096" x2="34565" y2="88794"/>
                        <a14:foregroundMark x1="30870" y1="78348" x2="28152" y2="85470"/>
                        <a14:foregroundMark x1="28152" y1="85470" x2="27935" y2="85660"/>
                        <a14:foregroundMark x1="31630" y1="77683" x2="28696" y2="85185"/>
                        <a14:foregroundMark x1="28696" y1="85185" x2="28696" y2="85185"/>
                        <a14:foregroundMark x1="28696" y1="78727" x2="26957" y2="84236"/>
                        <a14:foregroundMark x1="27717" y1="79867" x2="26087" y2="83761"/>
                        <a14:foregroundMark x1="27174" y1="77873" x2="25652" y2="80152"/>
                        <a14:foregroundMark x1="25326" y1="77683" x2="22717" y2="82241"/>
                        <a14:foregroundMark x1="22717" y1="91548" x2="26087" y2="92877"/>
                        <a14:foregroundMark x1="20109" y1="94492" x2="22500" y2="94587"/>
                        <a14:foregroundMark x1="16522" y1="87654" x2="20326" y2="93637"/>
                        <a14:foregroundMark x1="19565" y1="88319" x2="21196" y2="90693"/>
                        <a14:foregroundMark x1="16522" y1="84425" x2="17174" y2="85185"/>
                        <a14:foregroundMark x1="15435" y1="83571" x2="16413" y2="86135"/>
                        <a14:foregroundMark x1="5761" y1="86325" x2="5761" y2="86325"/>
                        <a14:foregroundMark x1="93043" y1="77873" x2="92283" y2="79962"/>
                        <a14:foregroundMark x1="71304" y1="41975" x2="71630" y2="47009"/>
                        <a14:foregroundMark x1="60326" y1="38367" x2="60109" y2="43115"/>
                      </a14:backgroundRemoval>
                    </a14:imgEffect>
                  </a14:imgLayer>
                </a14:imgProps>
              </a:ext>
              <a:ext uri="{28A0092B-C50C-407E-A947-70E740481C1C}">
                <a14:useLocalDpi xmlns:a14="http://schemas.microsoft.com/office/drawing/2010/main" val="0"/>
              </a:ext>
            </a:extLst>
          </a:blip>
          <a:stretch>
            <a:fillRect/>
          </a:stretch>
        </p:blipFill>
        <p:spPr>
          <a:xfrm>
            <a:off x="10082008" y="4419912"/>
            <a:ext cx="2099076" cy="2402530"/>
          </a:xfrm>
          <a:prstGeom prst="rect">
            <a:avLst/>
          </a:prstGeom>
        </p:spPr>
      </p:pic>
      <p:sp>
        <p:nvSpPr>
          <p:cNvPr id="10" name="AutoShape 2" descr="Xuka Shizuka Doraemon dễ thương Hình ảnh PNG">
            <a:extLst>
              <a:ext uri="{FF2B5EF4-FFF2-40B4-BE49-F238E27FC236}">
                <a16:creationId xmlns:a16="http://schemas.microsoft.com/office/drawing/2014/main" id="{A7339C54-B2CB-4284-943F-DC1C357268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Arial" panose="020B0604020202020204" pitchFamily="34" charset="0"/>
              <a:cs typeface="Arial" panose="020B0604020202020204" pitchFamily="34" charset="0"/>
            </a:endParaRPr>
          </a:p>
        </p:txBody>
      </p:sp>
      <p:pic>
        <p:nvPicPr>
          <p:cNvPr id="14" name="Picture 13" descr="A picture containing text&#10;&#10;Description automatically generated">
            <a:extLst>
              <a:ext uri="{FF2B5EF4-FFF2-40B4-BE49-F238E27FC236}">
                <a16:creationId xmlns:a16="http://schemas.microsoft.com/office/drawing/2014/main" id="{44E748D6-DE93-431F-8F86-C49A80850AD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609" b="96740" l="10000" r="90000">
                        <a14:foregroundMark x1="50000" y1="19558" x2="52500" y2="28638"/>
                        <a14:foregroundMark x1="51310" y1="20140" x2="51667" y2="27357"/>
                        <a14:foregroundMark x1="51071" y1="18161" x2="53095" y2="24913"/>
                        <a14:foregroundMark x1="53095" y1="20140" x2="53452" y2="22468"/>
                        <a14:foregroundMark x1="51786" y1="16764" x2="58095" y2="23749"/>
                        <a14:foregroundMark x1="59286" y1="20605" x2="61310" y2="25378"/>
                        <a14:foregroundMark x1="60952" y1="17928" x2="61786" y2="22002"/>
                        <a14:foregroundMark x1="63095" y1="18859" x2="64286" y2="23865"/>
                        <a14:foregroundMark x1="64405" y1="18161" x2="65238" y2="23865"/>
                        <a14:foregroundMark x1="64405" y1="18393" x2="65357" y2="26426"/>
                        <a14:foregroundMark x1="65357" y1="26426" x2="65357" y2="26193"/>
                        <a14:foregroundMark x1="63929" y1="18976" x2="63214" y2="24447"/>
                        <a14:foregroundMark x1="63929" y1="18161" x2="65357" y2="18859"/>
                        <a14:foregroundMark x1="64881" y1="15949" x2="65714" y2="21304"/>
                        <a14:foregroundMark x1="65714" y1="19558" x2="66429" y2="24680"/>
                        <a14:foregroundMark x1="55714" y1="8731" x2="60714" y2="8731"/>
                        <a14:foregroundMark x1="52619" y1="5821" x2="59286" y2="7101"/>
                        <a14:foregroundMark x1="56429" y1="3725" x2="58214" y2="4889"/>
                        <a14:foregroundMark x1="45119" y1="67753" x2="45952" y2="76950"/>
                        <a14:foregroundMark x1="42024" y1="74622" x2="43452" y2="82654"/>
                        <a14:foregroundMark x1="43452" y1="82654" x2="44167" y2="83469"/>
                        <a14:foregroundMark x1="39167" y1="88475" x2="43452" y2="91036"/>
                        <a14:foregroundMark x1="35833" y1="91269" x2="38095" y2="91851"/>
                        <a14:foregroundMark x1="28810" y1="93015" x2="30952" y2="93364"/>
                        <a14:foregroundMark x1="27976" y1="96740" x2="31190" y2="95576"/>
                        <a14:foregroundMark x1="29167" y1="96391" x2="30833" y2="96391"/>
                        <a14:foregroundMark x1="35952" y1="91851" x2="33214" y2="93714"/>
                        <a14:foregroundMark x1="33333" y1="95227" x2="32976" y2="95809"/>
                        <a14:foregroundMark x1="44405" y1="91269" x2="48810" y2="92200"/>
                        <a14:foregroundMark x1="50833" y1="41676" x2="52976" y2="47846"/>
                        <a14:foregroundMark x1="49286" y1="42957" x2="50833" y2="47963"/>
                        <a14:foregroundMark x1="47262" y1="40629" x2="47262" y2="46449"/>
                        <a14:foregroundMark x1="57738" y1="38999" x2="59405" y2="50407"/>
                        <a14:foregroundMark x1="60238" y1="41909" x2="62619" y2="50873"/>
                        <a14:foregroundMark x1="60595" y1="40861" x2="62976" y2="46799"/>
                        <a14:foregroundMark x1="62619" y1="43423" x2="62976" y2="45169"/>
                      </a14:backgroundRemoval>
                    </a14:imgEffect>
                  </a14:imgLayer>
                </a14:imgProps>
              </a:ext>
              <a:ext uri="{28A0092B-C50C-407E-A947-70E740481C1C}">
                <a14:useLocalDpi xmlns:a14="http://schemas.microsoft.com/office/drawing/2010/main" val="0"/>
              </a:ext>
            </a:extLst>
          </a:blip>
          <a:srcRect l="20519" r="19454"/>
          <a:stretch/>
        </p:blipFill>
        <p:spPr>
          <a:xfrm>
            <a:off x="260310" y="4261444"/>
            <a:ext cx="1524157" cy="2596556"/>
          </a:xfrm>
          <a:prstGeom prst="rect">
            <a:avLst/>
          </a:prstGeom>
        </p:spPr>
      </p:pic>
      <p:pic>
        <p:nvPicPr>
          <p:cNvPr id="17" name="Picture 16" descr="Shape&#10;&#10;Description automatically generated">
            <a:extLst>
              <a:ext uri="{FF2B5EF4-FFF2-40B4-BE49-F238E27FC236}">
                <a16:creationId xmlns:a16="http://schemas.microsoft.com/office/drawing/2014/main" id="{D433C502-925B-45B9-86EE-DFE5B12D840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670" b="95361" l="9653" r="88803">
                        <a14:foregroundMark x1="58301" y1="18041" x2="60232" y2="27320"/>
                        <a14:foregroundMark x1="58301" y1="19588" x2="57529" y2="36082"/>
                        <a14:foregroundMark x1="47490" y1="32990" x2="47490" y2="45361"/>
                        <a14:foregroundMark x1="46718" y1="48454" x2="45174" y2="55155"/>
                        <a14:foregroundMark x1="45174" y1="56701" x2="44788" y2="63918"/>
                        <a14:foregroundMark x1="45946" y1="63918" x2="45946" y2="67010"/>
                        <a14:foregroundMark x1="50965" y1="61856" x2="50579" y2="68557"/>
                        <a14:foregroundMark x1="53668" y1="63918" x2="53668" y2="72165"/>
                        <a14:foregroundMark x1="55598" y1="80412" x2="57915" y2="86598"/>
                        <a14:foregroundMark x1="58301" y1="88660" x2="58301" y2="90722"/>
                        <a14:foregroundMark x1="55985" y1="93814" x2="57915" y2="95361"/>
                        <a14:foregroundMark x1="23166" y1="77835" x2="28571" y2="83505"/>
                        <a14:foregroundMark x1="39382" y1="71649" x2="38610" y2="80928"/>
                        <a14:foregroundMark x1="33977" y1="50515" x2="34363" y2="55155"/>
                        <a14:foregroundMark x1="29730" y1="36598" x2="29344" y2="40206"/>
                        <a14:foregroundMark x1="31660" y1="38660" x2="39382" y2="38660"/>
                        <a14:foregroundMark x1="42857" y1="37629" x2="49421" y2="49485"/>
                        <a14:foregroundMark x1="47876" y1="26804" x2="49421" y2="31443"/>
                        <a14:foregroundMark x1="46332" y1="10825" x2="49807" y2="21649"/>
                        <a14:foregroundMark x1="39768" y1="17010" x2="47490" y2="19072"/>
                        <a14:foregroundMark x1="37066" y1="20103" x2="45174" y2="25773"/>
                        <a14:foregroundMark x1="47490" y1="8763" x2="54826" y2="8763"/>
                        <a14:foregroundMark x1="53282" y1="5670" x2="59846" y2="5670"/>
                        <a14:foregroundMark x1="64093" y1="30412" x2="64093" y2="48454"/>
                        <a14:foregroundMark x1="68340" y1="30412" x2="68340" y2="47938"/>
                        <a14:foregroundMark x1="61390" y1="14433" x2="66023" y2="29381"/>
                        <a14:foregroundMark x1="74517" y1="39175" x2="74517" y2="44330"/>
                      </a14:backgroundRemoval>
                    </a14:imgEffect>
                  </a14:imgLayer>
                </a14:imgProps>
              </a:ext>
              <a:ext uri="{28A0092B-C50C-407E-A947-70E740481C1C}">
                <a14:useLocalDpi xmlns:a14="http://schemas.microsoft.com/office/drawing/2010/main" val="0"/>
              </a:ext>
            </a:extLst>
          </a:blip>
          <a:stretch>
            <a:fillRect/>
          </a:stretch>
        </p:blipFill>
        <p:spPr>
          <a:xfrm>
            <a:off x="10846192" y="35558"/>
            <a:ext cx="1378559" cy="1032588"/>
          </a:xfrm>
          <a:prstGeom prst="rect">
            <a:avLst/>
          </a:prstGeom>
        </p:spPr>
      </p:pic>
      <p:pic>
        <p:nvPicPr>
          <p:cNvPr id="18" name="Picture 17" descr="Shape, circle&#10;&#10;Description automatically generated">
            <a:extLst>
              <a:ext uri="{FF2B5EF4-FFF2-40B4-BE49-F238E27FC236}">
                <a16:creationId xmlns:a16="http://schemas.microsoft.com/office/drawing/2014/main" id="{B4FFECF6-0AA7-439E-AF7F-FE972D49E9E9}"/>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3711" b="97852" l="2344" r="98047">
                        <a14:foregroundMark x1="56641" y1="9961" x2="58203" y2="32227"/>
                        <a14:foregroundMark x1="41406" y1="16797" x2="36719" y2="27539"/>
                        <a14:foregroundMark x1="36719" y1="27539" x2="38477" y2="35547"/>
                        <a14:foregroundMark x1="38477" y1="35547" x2="39258" y2="36133"/>
                        <a14:foregroundMark x1="42578" y1="26367" x2="42969" y2="45703"/>
                        <a14:foregroundMark x1="41992" y1="30078" x2="38281" y2="50391"/>
                        <a14:foregroundMark x1="38281" y1="50391" x2="37305" y2="51953"/>
                        <a14:foregroundMark x1="33984" y1="39844" x2="31250" y2="49219"/>
                        <a14:foregroundMark x1="31250" y1="49219" x2="31055" y2="47852"/>
                        <a14:foregroundMark x1="30469" y1="38281" x2="30273" y2="50781"/>
                        <a14:foregroundMark x1="30859" y1="43164" x2="30859" y2="51367"/>
                        <a14:foregroundMark x1="30859" y1="51367" x2="31055" y2="51563"/>
                        <a14:foregroundMark x1="28516" y1="43555" x2="27930" y2="52539"/>
                        <a14:foregroundMark x1="27930" y1="38477" x2="28320" y2="48828"/>
                        <a14:foregroundMark x1="28320" y1="48828" x2="30273" y2="46094"/>
                        <a14:foregroundMark x1="29102" y1="34180" x2="27539" y2="44922"/>
                        <a14:foregroundMark x1="27344" y1="39453" x2="27344" y2="46875"/>
                        <a14:foregroundMark x1="26563" y1="45508" x2="26172" y2="47852"/>
                        <a14:foregroundMark x1="25586" y1="43750" x2="25391" y2="50000"/>
                        <a14:foregroundMark x1="27148" y1="44141" x2="31055" y2="48438"/>
                        <a14:foregroundMark x1="38281" y1="41602" x2="36328" y2="49414"/>
                        <a14:foregroundMark x1="36328" y1="49414" x2="38086" y2="49609"/>
                        <a14:foregroundMark x1="43164" y1="46875" x2="46094" y2="54688"/>
                        <a14:foregroundMark x1="46094" y1="54688" x2="47461" y2="54297"/>
                        <a14:foregroundMark x1="49414" y1="48242" x2="52734" y2="53516"/>
                        <a14:foregroundMark x1="54688" y1="49805" x2="57422" y2="58008"/>
                        <a14:foregroundMark x1="57422" y1="58008" x2="58398" y2="56445"/>
                        <a14:foregroundMark x1="59961" y1="45117" x2="59766" y2="55078"/>
                        <a14:foregroundMark x1="59961" y1="45898" x2="62305" y2="58008"/>
                        <a14:foregroundMark x1="62305" y1="58008" x2="63086" y2="56445"/>
                        <a14:foregroundMark x1="63867" y1="43750" x2="65234" y2="56641"/>
                        <a14:foregroundMark x1="65234" y1="56641" x2="65234" y2="55664"/>
                        <a14:foregroundMark x1="65234" y1="39648" x2="65234" y2="56445"/>
                        <a14:foregroundMark x1="65234" y1="56445" x2="65234" y2="56055"/>
                        <a14:foregroundMark x1="65430" y1="43359" x2="65430" y2="60547"/>
                        <a14:foregroundMark x1="65039" y1="44531" x2="64844" y2="53516"/>
                        <a14:foregroundMark x1="64844" y1="53516" x2="64844" y2="53516"/>
                        <a14:foregroundMark x1="59180" y1="42188" x2="57813" y2="50195"/>
                        <a14:foregroundMark x1="57813" y1="44727" x2="56055" y2="48828"/>
                        <a14:foregroundMark x1="54688" y1="50000" x2="52734" y2="60547"/>
                        <a14:foregroundMark x1="16992" y1="68750" x2="16992" y2="75586"/>
                        <a14:foregroundMark x1="15234" y1="72656" x2="14453" y2="76367"/>
                        <a14:foregroundMark x1="10938" y1="75000" x2="10938" y2="75000"/>
                        <a14:foregroundMark x1="8789" y1="75977" x2="6055" y2="81641"/>
                        <a14:foregroundMark x1="7422" y1="75586" x2="6055" y2="80469"/>
                        <a14:foregroundMark x1="6641" y1="74609" x2="6641" y2="77344"/>
                        <a14:foregroundMark x1="8008" y1="70703" x2="15039" y2="74219"/>
                        <a14:foregroundMark x1="18359" y1="72461" x2="17773" y2="75586"/>
                        <a14:foregroundMark x1="20508" y1="69922" x2="18945" y2="75977"/>
                        <a14:foregroundMark x1="19727" y1="69141" x2="16797" y2="75391"/>
                        <a14:foregroundMark x1="15430" y1="78125" x2="13672" y2="81641"/>
                        <a14:foregroundMark x1="13672" y1="81836" x2="13086" y2="83789"/>
                        <a14:foregroundMark x1="13086" y1="81250" x2="13086" y2="81836"/>
                        <a14:foregroundMark x1="12500" y1="75781" x2="11523" y2="80664"/>
                        <a14:foregroundMark x1="13086" y1="78516" x2="13086" y2="79688"/>
                        <a14:foregroundMark x1="10352" y1="70313" x2="11133" y2="73828"/>
                        <a14:foregroundMark x1="14648" y1="67578" x2="12695" y2="70508"/>
                        <a14:foregroundMark x1="11523" y1="67773" x2="8789" y2="70117"/>
                        <a14:foregroundMark x1="7617" y1="71680" x2="7422" y2="73242"/>
                        <a14:foregroundMark x1="7227" y1="74609" x2="6836" y2="77148"/>
                        <a14:foregroundMark x1="5859" y1="75977" x2="4688" y2="78320"/>
                        <a14:foregroundMark x1="4492" y1="75195" x2="4102" y2="79297"/>
                        <a14:foregroundMark x1="4883" y1="75195" x2="4883" y2="77344"/>
                        <a14:foregroundMark x1="6836" y1="75391" x2="6445" y2="72852"/>
                        <a14:foregroundMark x1="8203" y1="68359" x2="14648" y2="67773"/>
                        <a14:foregroundMark x1="14258" y1="66602" x2="19336" y2="66797"/>
                        <a14:foregroundMark x1="19336" y1="65039" x2="21094" y2="71680"/>
                        <a14:foregroundMark x1="20898" y1="71289" x2="21094" y2="74805"/>
                        <a14:foregroundMark x1="22461" y1="73242" x2="19922" y2="78125"/>
                        <a14:foregroundMark x1="22266" y1="74219" x2="19141" y2="79102"/>
                        <a14:foregroundMark x1="18945" y1="77539" x2="14453" y2="83398"/>
                        <a14:foregroundMark x1="14453" y1="83398" x2="12500" y2="83398"/>
                        <a14:foregroundMark x1="10352" y1="84375" x2="9570" y2="84766"/>
                        <a14:foregroundMark x1="7813" y1="86328" x2="7813" y2="86328"/>
                        <a14:foregroundMark x1="3516" y1="80273" x2="3516" y2="81055"/>
                        <a14:foregroundMark x1="2539" y1="81445" x2="2930" y2="77539"/>
                        <a14:foregroundMark x1="3516" y1="76367" x2="6445" y2="74219"/>
                        <a14:foregroundMark x1="8398" y1="70508" x2="11523" y2="69141"/>
                        <a14:foregroundMark x1="12500" y1="67773" x2="13281" y2="67578"/>
                        <a14:foregroundMark x1="9570" y1="66602" x2="14844" y2="64648"/>
                        <a14:foregroundMark x1="14063" y1="64648" x2="16016" y2="63672"/>
                        <a14:foregroundMark x1="26953" y1="37695" x2="29102" y2="47852"/>
                        <a14:foregroundMark x1="25391" y1="37891" x2="29883" y2="46875"/>
                        <a14:foregroundMark x1="29883" y1="46875" x2="44141" y2="50391"/>
                        <a14:foregroundMark x1="44141" y1="50391" x2="46875" y2="50391"/>
                        <a14:foregroundMark x1="60352" y1="44141" x2="63672" y2="48828"/>
                        <a14:foregroundMark x1="55859" y1="38867" x2="55469" y2="48438"/>
                        <a14:foregroundMark x1="55078" y1="44531" x2="58594" y2="49609"/>
                        <a14:foregroundMark x1="59180" y1="42188" x2="61523" y2="46875"/>
                        <a14:foregroundMark x1="61914" y1="41211" x2="62305" y2="45898"/>
                        <a14:foregroundMark x1="61719" y1="40625" x2="62500" y2="44727"/>
                        <a14:foregroundMark x1="65430" y1="41016" x2="66992" y2="43945"/>
                        <a14:foregroundMark x1="70508" y1="22852" x2="76953" y2="38281"/>
                        <a14:foregroundMark x1="74414" y1="20508" x2="80469" y2="37305"/>
                        <a14:foregroundMark x1="80469" y1="37305" x2="74805" y2="29688"/>
                        <a14:foregroundMark x1="59180" y1="13672" x2="59180" y2="21484"/>
                        <a14:foregroundMark x1="59180" y1="21484" x2="50977" y2="22070"/>
                        <a14:foregroundMark x1="14676" y1="12321" x2="51172" y2="14844"/>
                        <a14:foregroundMark x1="36133" y1="14844" x2="39258" y2="12305"/>
                        <a14:foregroundMark x1="31641" y1="16992" x2="28516" y2="20313"/>
                        <a14:foregroundMark x1="25195" y1="15234" x2="19531" y2="22656"/>
                        <a14:foregroundMark x1="19531" y1="22656" x2="19531" y2="23242"/>
                        <a14:foregroundMark x1="23242" y1="18750" x2="21094" y2="23633"/>
                        <a14:foregroundMark x1="21289" y1="22070" x2="20703" y2="27539"/>
                        <a14:foregroundMark x1="23438" y1="22461" x2="21094" y2="26563"/>
                        <a14:foregroundMark x1="21094" y1="22461" x2="15430" y2="27344"/>
                        <a14:foregroundMark x1="15430" y1="27344" x2="18945" y2="27344"/>
                        <a14:foregroundMark x1="20898" y1="21680" x2="20703" y2="25000"/>
                        <a14:foregroundMark x1="21680" y1="19141" x2="20898" y2="21094"/>
                        <a14:foregroundMark x1="20898" y1="18359" x2="18164" y2="21680"/>
                        <a14:foregroundMark x1="18164" y1="20703" x2="17773" y2="20898"/>
                        <a14:foregroundMark x1="18359" y1="18164" x2="17578" y2="20313"/>
                        <a14:foregroundMark x1="15039" y1="20703" x2="14844" y2="20508"/>
                        <a14:foregroundMark x1="15234" y1="17578" x2="15625" y2="21484"/>
                        <a14:foregroundMark x1="16016" y1="21680" x2="16992" y2="22266"/>
                        <a14:foregroundMark x1="21289" y1="12695" x2="46289" y2="12695"/>
                        <a14:foregroundMark x1="39258" y1="12109" x2="51563" y2="12695"/>
                        <a14:foregroundMark x1="47852" y1="13867" x2="46094" y2="23438"/>
                        <a14:foregroundMark x1="46094" y1="23438" x2="47852" y2="22656"/>
                        <a14:foregroundMark x1="47461" y1="17969" x2="44336" y2="34375"/>
                        <a14:foregroundMark x1="41992" y1="34961" x2="36914" y2="40430"/>
                        <a14:foregroundMark x1="36914" y1="40430" x2="36523" y2="40625"/>
                        <a14:foregroundMark x1="32227" y1="37500" x2="33203" y2="36719"/>
                        <a14:foregroundMark x1="33594" y1="32617" x2="34180" y2="37305"/>
                        <a14:foregroundMark x1="34375" y1="34570" x2="39258" y2="35938"/>
                        <a14:foregroundMark x1="58594" y1="24219" x2="62695" y2="30273"/>
                        <a14:foregroundMark x1="62695" y1="30273" x2="68555" y2="30078"/>
                        <a14:foregroundMark x1="70117" y1="28125" x2="73047" y2="37305"/>
                        <a14:foregroundMark x1="73047" y1="34375" x2="74414" y2="46680"/>
                        <a14:foregroundMark x1="73438" y1="38086" x2="74609" y2="48828"/>
                        <a14:foregroundMark x1="74609" y1="48828" x2="76172" y2="50000"/>
                        <a14:foregroundMark x1="76563" y1="45898" x2="78125" y2="55664"/>
                        <a14:foregroundMark x1="78125" y1="55664" x2="79297" y2="54297"/>
                        <a14:foregroundMark x1="82422" y1="39063" x2="81055" y2="51758"/>
                        <a14:foregroundMark x1="81055" y1="51758" x2="81250" y2="50586"/>
                        <a14:foregroundMark x1="81055" y1="34375" x2="81055" y2="47461"/>
                        <a14:foregroundMark x1="81055" y1="47461" x2="81055" y2="43945"/>
                        <a14:foregroundMark x1="79688" y1="37695" x2="81836" y2="48047"/>
                        <a14:foregroundMark x1="81836" y1="48047" x2="81445" y2="46875"/>
                        <a14:foregroundMark x1="64258" y1="20508" x2="61719" y2="20313"/>
                        <a14:foregroundMark x1="54102" y1="16406" x2="58398" y2="13672"/>
                        <a14:foregroundMark x1="60547" y1="12695" x2="42773" y2="11914"/>
                        <a14:foregroundMark x1="41406" y1="10938" x2="50586" y2="11133"/>
                        <a14:foregroundMark x1="39063" y1="11133" x2="39258" y2="10352"/>
                        <a14:foregroundMark x1="39258" y1="8984" x2="27539" y2="9570"/>
                        <a14:foregroundMark x1="33398" y1="8594" x2="37109" y2="8594"/>
                        <a14:foregroundMark x1="33594" y1="8203" x2="45508" y2="5078"/>
                        <a14:foregroundMark x1="45508" y1="5078" x2="46094" y2="5078"/>
                        <a14:foregroundMark x1="49219" y1="5469" x2="56250" y2="6836"/>
                        <a14:foregroundMark x1="63672" y1="9570" x2="69727" y2="14453"/>
                        <a14:foregroundMark x1="69727" y1="14453" x2="69727" y2="14453"/>
                        <a14:foregroundMark x1="71094" y1="17188" x2="75977" y2="23242"/>
                        <a14:foregroundMark x1="75977" y1="23242" x2="75977" y2="23242"/>
                        <a14:foregroundMark x1="75977" y1="27734" x2="72852" y2="27539"/>
                        <a14:foregroundMark x1="58398" y1="17578" x2="59375" y2="25586"/>
                        <a14:foregroundMark x1="59375" y1="25586" x2="61328" y2="25586"/>
                        <a14:foregroundMark x1="62891" y1="18359" x2="68359" y2="28320"/>
                        <a14:foregroundMark x1="68359" y1="28320" x2="69336" y2="26172"/>
                        <a14:foregroundMark x1="63281" y1="14258" x2="67773" y2="22852"/>
                        <a14:foregroundMark x1="67773" y1="22852" x2="68164" y2="22461"/>
                        <a14:foregroundMark x1="60156" y1="12305" x2="68164" y2="19531"/>
                        <a14:foregroundMark x1="68164" y1="19531" x2="69336" y2="19922"/>
                        <a14:foregroundMark x1="61719" y1="8398" x2="73438" y2="15820"/>
                        <a14:foregroundMark x1="72852" y1="14453" x2="78320" y2="21680"/>
                        <a14:foregroundMark x1="78320" y1="21680" x2="80078" y2="27148"/>
                        <a14:foregroundMark x1="80273" y1="27148" x2="82422" y2="34375"/>
                        <a14:foregroundMark x1="82422" y1="34375" x2="82422" y2="34375"/>
                        <a14:foregroundMark x1="83008" y1="34375" x2="83789" y2="42578"/>
                        <a14:foregroundMark x1="86719" y1="36523" x2="86914" y2="42578"/>
                        <a14:foregroundMark x1="87500" y1="41016" x2="86914" y2="48047"/>
                        <a14:foregroundMark x1="86719" y1="48438" x2="84570" y2="50391"/>
                        <a14:foregroundMark x1="87305" y1="44922" x2="85352" y2="51172"/>
                        <a14:foregroundMark x1="85547" y1="50781" x2="85156" y2="55664"/>
                        <a14:foregroundMark x1="85156" y1="55664" x2="85352" y2="57422"/>
                        <a14:foregroundMark x1="86328" y1="56250" x2="86328" y2="56250"/>
                        <a14:foregroundMark x1="87891" y1="44141" x2="87891" y2="44141"/>
                        <a14:foregroundMark x1="84375" y1="30664" x2="72852" y2="17578"/>
                        <a14:foregroundMark x1="72852" y1="17578" x2="65039" y2="15234"/>
                        <a14:foregroundMark x1="50781" y1="6641" x2="58594" y2="7227"/>
                        <a14:foregroundMark x1="53516" y1="3906" x2="59570" y2="4883"/>
                        <a14:foregroundMark x1="58594" y1="5273" x2="63086" y2="6836"/>
                        <a14:foregroundMark x1="61914" y1="5859" x2="67188" y2="8008"/>
                        <a14:foregroundMark x1="81250" y1="78125" x2="82813" y2="81055"/>
                        <a14:foregroundMark x1="79102" y1="79297" x2="80273" y2="81641"/>
                        <a14:foregroundMark x1="79297" y1="80859" x2="81836" y2="84570"/>
                        <a14:foregroundMark x1="80469" y1="82813" x2="81445" y2="85938"/>
                        <a14:foregroundMark x1="79297" y1="80469" x2="84766" y2="88086"/>
                        <a14:foregroundMark x1="84766" y1="88086" x2="87305" y2="88281"/>
                        <a14:foregroundMark x1="86133" y1="84570" x2="89844" y2="87109"/>
                        <a14:foregroundMark x1="84570" y1="73633" x2="91406" y2="81055"/>
                        <a14:foregroundMark x1="91406" y1="81055" x2="92383" y2="80859"/>
                        <a14:foregroundMark x1="89453" y1="72461" x2="94141" y2="78516"/>
                        <a14:foregroundMark x1="94141" y1="78516" x2="94141" y2="78516"/>
                        <a14:foregroundMark x1="89844" y1="75195" x2="91406" y2="80469"/>
                        <a14:foregroundMark x1="83203" y1="72656" x2="85156" y2="76563"/>
                        <a14:foregroundMark x1="90820" y1="92578" x2="91797" y2="93359"/>
                        <a14:foregroundMark x1="92969" y1="94141" x2="92969" y2="94141"/>
                        <a14:foregroundMark x1="98242" y1="87891" x2="98242" y2="87891"/>
                        <a14:foregroundMark x1="46875" y1="89258" x2="44531" y2="93164"/>
                        <a14:foregroundMark x1="50000" y1="86914" x2="47852" y2="93555"/>
                        <a14:foregroundMark x1="52539" y1="89844" x2="51563" y2="91797"/>
                        <a14:foregroundMark x1="55273" y1="84180" x2="55273" y2="84180"/>
                        <a14:foregroundMark x1="54883" y1="83008" x2="48242" y2="86719"/>
                        <a14:foregroundMark x1="46875" y1="86914" x2="42969" y2="89844"/>
                        <a14:foregroundMark x1="41016" y1="88867" x2="39453" y2="88477"/>
                        <a14:foregroundMark x1="34180" y1="84766" x2="31836" y2="85156"/>
                        <a14:foregroundMark x1="31055" y1="85742" x2="28906" y2="88477"/>
                        <a14:foregroundMark x1="27148" y1="91211" x2="27344" y2="91797"/>
                        <a14:foregroundMark x1="34180" y1="83398" x2="34961" y2="82813"/>
                        <a14:foregroundMark x1="43555" y1="86523" x2="44336" y2="91211"/>
                        <a14:foregroundMark x1="41211" y1="87695" x2="41992" y2="92383"/>
                        <a14:foregroundMark x1="39453" y1="89258" x2="42383" y2="93555"/>
                        <a14:foregroundMark x1="37695" y1="87695" x2="42188" y2="92773"/>
                        <a14:foregroundMark x1="42969" y1="96289" x2="43164" y2="97852"/>
                        <a14:foregroundMark x1="56836" y1="82813" x2="56836" y2="84375"/>
                        <a14:backgroundMark x1="11133" y1="9375" x2="8984" y2="17969"/>
                      </a14:backgroundRemoval>
                    </a14:imgEffect>
                  </a14:imgLayer>
                </a14:imgProps>
              </a:ext>
              <a:ext uri="{28A0092B-C50C-407E-A947-70E740481C1C}">
                <a14:useLocalDpi xmlns:a14="http://schemas.microsoft.com/office/drawing/2010/main" val="0"/>
              </a:ext>
            </a:extLst>
          </a:blip>
          <a:stretch>
            <a:fillRect/>
          </a:stretch>
        </p:blipFill>
        <p:spPr>
          <a:xfrm>
            <a:off x="-1527239" y="60540"/>
            <a:ext cx="1053294" cy="1053294"/>
          </a:xfrm>
          <a:prstGeom prst="rect">
            <a:avLst/>
          </a:prstGeom>
        </p:spPr>
      </p:pic>
      <p:pic>
        <p:nvPicPr>
          <p:cNvPr id="15" name="Picture 3" descr="DienVienNGuoiANh">
            <a:extLst>
              <a:ext uri="{FF2B5EF4-FFF2-40B4-BE49-F238E27FC236}">
                <a16:creationId xmlns:a16="http://schemas.microsoft.com/office/drawing/2014/main" id="{8BEB5D30-1FE2-C447-ADCF-C4D201CCA5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9817" y="316402"/>
            <a:ext cx="8777165" cy="442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2C89A66-B646-9D46-B540-CCF404B9B501}"/>
              </a:ext>
            </a:extLst>
          </p:cNvPr>
          <p:cNvSpPr txBox="1"/>
          <p:nvPr/>
        </p:nvSpPr>
        <p:spPr>
          <a:xfrm>
            <a:off x="2107580" y="5026107"/>
            <a:ext cx="8285357" cy="1815882"/>
          </a:xfrm>
          <a:prstGeom prst="rect">
            <a:avLst/>
          </a:prstGeom>
          <a:noFill/>
        </p:spPr>
        <p:txBody>
          <a:bodyPr wrap="square" rtlCol="0">
            <a:spAutoFit/>
          </a:bodyPr>
          <a:lstStyle/>
          <a:p>
            <a:pPr algn="ctr"/>
            <a:r>
              <a:rPr lang="en-US" sz="2800" dirty="0">
                <a:solidFill>
                  <a:srgbClr val="0467AD"/>
                </a:solidFill>
                <a:latin typeface="Arial" panose="020B0604020202020204" pitchFamily="34" charset="0"/>
                <a:cs typeface="Arial" panose="020B0604020202020204" pitchFamily="34" charset="0"/>
              </a:rPr>
              <a:t>N</a:t>
            </a:r>
            <a:r>
              <a:rPr lang="en-VN" sz="2800" dirty="0">
                <a:solidFill>
                  <a:srgbClr val="0467AD"/>
                </a:solidFill>
                <a:latin typeface="Arial" panose="020B0604020202020204" pitchFamily="34" charset="0"/>
                <a:cs typeface="Arial" panose="020B0604020202020204" pitchFamily="34" charset="0"/>
              </a:rPr>
              <a:t>ữ diễn viên xinh đẹp người Anh Vanessa Redgrave đang phát biểu trước 20.000 người biểu tình tại Quảng trường Trafalar (London) phản đối cuộc chiến tranh Việt Nam của đế quốc.</a:t>
            </a:r>
          </a:p>
        </p:txBody>
      </p:sp>
    </p:spTree>
    <p:extLst>
      <p:ext uri="{BB962C8B-B14F-4D97-AF65-F5344CB8AC3E}">
        <p14:creationId xmlns:p14="http://schemas.microsoft.com/office/powerpoint/2010/main" val="32478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977F5-0617-4256-B490-F915B9B09D1F}"/>
              </a:ext>
            </a:extLst>
          </p:cNvPr>
          <p:cNvSpPr/>
          <p:nvPr/>
        </p:nvSpPr>
        <p:spPr>
          <a:xfrm>
            <a:off x="0" y="6018834"/>
            <a:ext cx="10665951" cy="225707"/>
          </a:xfrm>
          <a:prstGeom prst="rect">
            <a:avLst/>
          </a:prstGeom>
          <a:solidFill>
            <a:srgbClr val="DF0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10" name="Picture 9" descr="Shape, circle&#10;&#10;Description automatically generated">
            <a:extLst>
              <a:ext uri="{FF2B5EF4-FFF2-40B4-BE49-F238E27FC236}">
                <a16:creationId xmlns:a16="http://schemas.microsoft.com/office/drawing/2014/main" id="{9ABCC2EA-316A-4F51-8205-0364A608CC07}"/>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711" b="97852" l="2344" r="98047">
                        <a14:foregroundMark x1="56641" y1="9961" x2="58203" y2="32227"/>
                        <a14:foregroundMark x1="41406" y1="16797" x2="36719" y2="27539"/>
                        <a14:foregroundMark x1="36719" y1="27539" x2="38477" y2="35547"/>
                        <a14:foregroundMark x1="38477" y1="35547" x2="39258" y2="36133"/>
                        <a14:foregroundMark x1="42578" y1="26367" x2="42969" y2="45703"/>
                        <a14:foregroundMark x1="41992" y1="30078" x2="38281" y2="50391"/>
                        <a14:foregroundMark x1="38281" y1="50391" x2="37305" y2="51953"/>
                        <a14:foregroundMark x1="33984" y1="39844" x2="31250" y2="49219"/>
                        <a14:foregroundMark x1="31250" y1="49219" x2="31055" y2="47852"/>
                        <a14:foregroundMark x1="30469" y1="38281" x2="30273" y2="50781"/>
                        <a14:foregroundMark x1="30859" y1="43164" x2="30859" y2="51367"/>
                        <a14:foregroundMark x1="30859" y1="51367" x2="31055" y2="51563"/>
                        <a14:foregroundMark x1="28516" y1="43555" x2="27930" y2="52539"/>
                        <a14:foregroundMark x1="27930" y1="38477" x2="28320" y2="48828"/>
                        <a14:foregroundMark x1="28320" y1="48828" x2="30273" y2="46094"/>
                        <a14:foregroundMark x1="29102" y1="34180" x2="27539" y2="44922"/>
                        <a14:foregroundMark x1="27344" y1="39453" x2="27344" y2="46875"/>
                        <a14:foregroundMark x1="26563" y1="45508" x2="26172" y2="47852"/>
                        <a14:foregroundMark x1="25586" y1="43750" x2="25391" y2="50000"/>
                        <a14:foregroundMark x1="27148" y1="44141" x2="31055" y2="48438"/>
                        <a14:foregroundMark x1="38281" y1="41602" x2="36328" y2="49414"/>
                        <a14:foregroundMark x1="36328" y1="49414" x2="38086" y2="49609"/>
                        <a14:foregroundMark x1="43164" y1="46875" x2="46094" y2="54688"/>
                        <a14:foregroundMark x1="46094" y1="54688" x2="47461" y2="54297"/>
                        <a14:foregroundMark x1="49414" y1="48242" x2="52734" y2="53516"/>
                        <a14:foregroundMark x1="54688" y1="49805" x2="57422" y2="58008"/>
                        <a14:foregroundMark x1="57422" y1="58008" x2="58398" y2="56445"/>
                        <a14:foregroundMark x1="59961" y1="45117" x2="59766" y2="55078"/>
                        <a14:foregroundMark x1="59961" y1="45898" x2="62305" y2="58008"/>
                        <a14:foregroundMark x1="62305" y1="58008" x2="63086" y2="56445"/>
                        <a14:foregroundMark x1="63867" y1="43750" x2="65234" y2="56641"/>
                        <a14:foregroundMark x1="65234" y1="56641" x2="65234" y2="55664"/>
                        <a14:foregroundMark x1="65234" y1="39648" x2="65234" y2="56445"/>
                        <a14:foregroundMark x1="65234" y1="56445" x2="65234" y2="56055"/>
                        <a14:foregroundMark x1="65430" y1="43359" x2="65430" y2="60547"/>
                        <a14:foregroundMark x1="65039" y1="44531" x2="64844" y2="53516"/>
                        <a14:foregroundMark x1="64844" y1="53516" x2="64844" y2="53516"/>
                        <a14:foregroundMark x1="59180" y1="42188" x2="57813" y2="50195"/>
                        <a14:foregroundMark x1="57813" y1="44727" x2="56055" y2="48828"/>
                        <a14:foregroundMark x1="54688" y1="50000" x2="52734" y2="60547"/>
                        <a14:foregroundMark x1="16992" y1="68750" x2="16992" y2="75586"/>
                        <a14:foregroundMark x1="15234" y1="72656" x2="14453" y2="76367"/>
                        <a14:foregroundMark x1="10938" y1="75000" x2="10938" y2="75000"/>
                        <a14:foregroundMark x1="8789" y1="75977" x2="6055" y2="81641"/>
                        <a14:foregroundMark x1="7422" y1="75586" x2="6055" y2="80469"/>
                        <a14:foregroundMark x1="6641" y1="74609" x2="6641" y2="77344"/>
                        <a14:foregroundMark x1="8008" y1="70703" x2="15039" y2="74219"/>
                        <a14:foregroundMark x1="18359" y1="72461" x2="17773" y2="75586"/>
                        <a14:foregroundMark x1="20508" y1="69922" x2="18945" y2="75977"/>
                        <a14:foregroundMark x1="19727" y1="69141" x2="16797" y2="75391"/>
                        <a14:foregroundMark x1="15430" y1="78125" x2="13672" y2="81641"/>
                        <a14:foregroundMark x1="13672" y1="81836" x2="13086" y2="83789"/>
                        <a14:foregroundMark x1="13086" y1="81250" x2="13086" y2="81836"/>
                        <a14:foregroundMark x1="12500" y1="75781" x2="11523" y2="80664"/>
                        <a14:foregroundMark x1="13086" y1="78516" x2="13086" y2="79688"/>
                        <a14:foregroundMark x1="10352" y1="70313" x2="11133" y2="73828"/>
                        <a14:foregroundMark x1="14648" y1="67578" x2="12695" y2="70508"/>
                        <a14:foregroundMark x1="11523" y1="67773" x2="8789" y2="70117"/>
                        <a14:foregroundMark x1="7617" y1="71680" x2="7422" y2="73242"/>
                        <a14:foregroundMark x1="7227" y1="74609" x2="6836" y2="77148"/>
                        <a14:foregroundMark x1="5859" y1="75977" x2="4688" y2="78320"/>
                        <a14:foregroundMark x1="4492" y1="75195" x2="4102" y2="79297"/>
                        <a14:foregroundMark x1="4883" y1="75195" x2="4883" y2="77344"/>
                        <a14:foregroundMark x1="6836" y1="75391" x2="6445" y2="72852"/>
                        <a14:foregroundMark x1="8203" y1="68359" x2="14648" y2="67773"/>
                        <a14:foregroundMark x1="14258" y1="66602" x2="19336" y2="66797"/>
                        <a14:foregroundMark x1="19336" y1="65039" x2="21094" y2="71680"/>
                        <a14:foregroundMark x1="20898" y1="71289" x2="21094" y2="74805"/>
                        <a14:foregroundMark x1="22461" y1="73242" x2="19922" y2="78125"/>
                        <a14:foregroundMark x1="22266" y1="74219" x2="19141" y2="79102"/>
                        <a14:foregroundMark x1="18945" y1="77539" x2="14453" y2="83398"/>
                        <a14:foregroundMark x1="14453" y1="83398" x2="12500" y2="83398"/>
                        <a14:foregroundMark x1="10352" y1="84375" x2="9570" y2="84766"/>
                        <a14:foregroundMark x1="7813" y1="86328" x2="7813" y2="86328"/>
                        <a14:foregroundMark x1="3516" y1="80273" x2="3516" y2="81055"/>
                        <a14:foregroundMark x1="2539" y1="81445" x2="2930" y2="77539"/>
                        <a14:foregroundMark x1="3516" y1="76367" x2="6445" y2="74219"/>
                        <a14:foregroundMark x1="8398" y1="70508" x2="11523" y2="69141"/>
                        <a14:foregroundMark x1="12500" y1="67773" x2="13281" y2="67578"/>
                        <a14:foregroundMark x1="9570" y1="66602" x2="14844" y2="64648"/>
                        <a14:foregroundMark x1="14063" y1="64648" x2="16016" y2="63672"/>
                        <a14:foregroundMark x1="26953" y1="37695" x2="29102" y2="47852"/>
                        <a14:foregroundMark x1="25391" y1="37891" x2="29883" y2="46875"/>
                        <a14:foregroundMark x1="29883" y1="46875" x2="44141" y2="50391"/>
                        <a14:foregroundMark x1="44141" y1="50391" x2="46875" y2="50391"/>
                        <a14:foregroundMark x1="60352" y1="44141" x2="63672" y2="48828"/>
                        <a14:foregroundMark x1="55859" y1="38867" x2="55469" y2="48438"/>
                        <a14:foregroundMark x1="55078" y1="44531" x2="58594" y2="49609"/>
                        <a14:foregroundMark x1="59180" y1="42188" x2="61523" y2="46875"/>
                        <a14:foregroundMark x1="61914" y1="41211" x2="62305" y2="45898"/>
                        <a14:foregroundMark x1="61719" y1="40625" x2="62500" y2="44727"/>
                        <a14:foregroundMark x1="65430" y1="41016" x2="66992" y2="43945"/>
                        <a14:foregroundMark x1="70508" y1="22852" x2="76953" y2="38281"/>
                        <a14:foregroundMark x1="74414" y1="20508" x2="80469" y2="37305"/>
                        <a14:foregroundMark x1="80469" y1="37305" x2="74805" y2="29688"/>
                        <a14:foregroundMark x1="59180" y1="13672" x2="59180" y2="21484"/>
                        <a14:foregroundMark x1="59180" y1="21484" x2="50977" y2="22070"/>
                        <a14:foregroundMark x1="14676" y1="12321" x2="51172" y2="14844"/>
                        <a14:foregroundMark x1="36133" y1="14844" x2="39258" y2="12305"/>
                        <a14:foregroundMark x1="31641" y1="16992" x2="28516" y2="20313"/>
                        <a14:foregroundMark x1="25195" y1="15234" x2="19531" y2="22656"/>
                        <a14:foregroundMark x1="19531" y1="22656" x2="19531" y2="23242"/>
                        <a14:foregroundMark x1="23242" y1="18750" x2="21094" y2="23633"/>
                        <a14:foregroundMark x1="21289" y1="22070" x2="20703" y2="27539"/>
                        <a14:foregroundMark x1="23438" y1="22461" x2="21094" y2="26563"/>
                        <a14:foregroundMark x1="21094" y1="22461" x2="15430" y2="27344"/>
                        <a14:foregroundMark x1="15430" y1="27344" x2="18945" y2="27344"/>
                        <a14:foregroundMark x1="20898" y1="21680" x2="20703" y2="25000"/>
                        <a14:foregroundMark x1="21680" y1="19141" x2="20898" y2="21094"/>
                        <a14:foregroundMark x1="20898" y1="18359" x2="18164" y2="21680"/>
                        <a14:foregroundMark x1="18164" y1="20703" x2="17773" y2="20898"/>
                        <a14:foregroundMark x1="18359" y1="18164" x2="17578" y2="20313"/>
                        <a14:foregroundMark x1="15039" y1="20703" x2="14844" y2="20508"/>
                        <a14:foregroundMark x1="15234" y1="17578" x2="15625" y2="21484"/>
                        <a14:foregroundMark x1="16016" y1="21680" x2="16992" y2="22266"/>
                        <a14:foregroundMark x1="21289" y1="12695" x2="46289" y2="12695"/>
                        <a14:foregroundMark x1="39258" y1="12109" x2="51563" y2="12695"/>
                        <a14:foregroundMark x1="47852" y1="13867" x2="46094" y2="23438"/>
                        <a14:foregroundMark x1="46094" y1="23438" x2="47852" y2="22656"/>
                        <a14:foregroundMark x1="47461" y1="17969" x2="44336" y2="34375"/>
                        <a14:foregroundMark x1="41992" y1="34961" x2="36914" y2="40430"/>
                        <a14:foregroundMark x1="36914" y1="40430" x2="36523" y2="40625"/>
                        <a14:foregroundMark x1="32227" y1="37500" x2="33203" y2="36719"/>
                        <a14:foregroundMark x1="33594" y1="32617" x2="34180" y2="37305"/>
                        <a14:foregroundMark x1="34375" y1="34570" x2="39258" y2="35938"/>
                        <a14:foregroundMark x1="58594" y1="24219" x2="62695" y2="30273"/>
                        <a14:foregroundMark x1="62695" y1="30273" x2="68555" y2="30078"/>
                        <a14:foregroundMark x1="70117" y1="28125" x2="73047" y2="37305"/>
                        <a14:foregroundMark x1="73047" y1="34375" x2="74414" y2="46680"/>
                        <a14:foregroundMark x1="73438" y1="38086" x2="74609" y2="48828"/>
                        <a14:foregroundMark x1="74609" y1="48828" x2="76172" y2="50000"/>
                        <a14:foregroundMark x1="76563" y1="45898" x2="78125" y2="55664"/>
                        <a14:foregroundMark x1="78125" y1="55664" x2="79297" y2="54297"/>
                        <a14:foregroundMark x1="82422" y1="39063" x2="81055" y2="51758"/>
                        <a14:foregroundMark x1="81055" y1="51758" x2="81250" y2="50586"/>
                        <a14:foregroundMark x1="81055" y1="34375" x2="81055" y2="47461"/>
                        <a14:foregroundMark x1="81055" y1="47461" x2="81055" y2="43945"/>
                        <a14:foregroundMark x1="79688" y1="37695" x2="81836" y2="48047"/>
                        <a14:foregroundMark x1="81836" y1="48047" x2="81445" y2="46875"/>
                        <a14:foregroundMark x1="64258" y1="20508" x2="61719" y2="20313"/>
                        <a14:foregroundMark x1="54102" y1="16406" x2="58398" y2="13672"/>
                        <a14:foregroundMark x1="60547" y1="12695" x2="42773" y2="11914"/>
                        <a14:foregroundMark x1="41406" y1="10938" x2="50586" y2="11133"/>
                        <a14:foregroundMark x1="39063" y1="11133" x2="39258" y2="10352"/>
                        <a14:foregroundMark x1="39258" y1="8984" x2="27539" y2="9570"/>
                        <a14:foregroundMark x1="33398" y1="8594" x2="37109" y2="8594"/>
                        <a14:foregroundMark x1="33594" y1="8203" x2="45508" y2="5078"/>
                        <a14:foregroundMark x1="45508" y1="5078" x2="46094" y2="5078"/>
                        <a14:foregroundMark x1="49219" y1="5469" x2="56250" y2="6836"/>
                        <a14:foregroundMark x1="63672" y1="9570" x2="69727" y2="14453"/>
                        <a14:foregroundMark x1="69727" y1="14453" x2="69727" y2="14453"/>
                        <a14:foregroundMark x1="71094" y1="17188" x2="75977" y2="23242"/>
                        <a14:foregroundMark x1="75977" y1="23242" x2="75977" y2="23242"/>
                        <a14:foregroundMark x1="75977" y1="27734" x2="72852" y2="27539"/>
                        <a14:foregroundMark x1="58398" y1="17578" x2="59375" y2="25586"/>
                        <a14:foregroundMark x1="59375" y1="25586" x2="61328" y2="25586"/>
                        <a14:foregroundMark x1="62891" y1="18359" x2="68359" y2="28320"/>
                        <a14:foregroundMark x1="68359" y1="28320" x2="69336" y2="26172"/>
                        <a14:foregroundMark x1="63281" y1="14258" x2="67773" y2="22852"/>
                        <a14:foregroundMark x1="67773" y1="22852" x2="68164" y2="22461"/>
                        <a14:foregroundMark x1="60156" y1="12305" x2="68164" y2="19531"/>
                        <a14:foregroundMark x1="68164" y1="19531" x2="69336" y2="19922"/>
                        <a14:foregroundMark x1="61719" y1="8398" x2="73438" y2="15820"/>
                        <a14:foregroundMark x1="72852" y1="14453" x2="78320" y2="21680"/>
                        <a14:foregroundMark x1="78320" y1="21680" x2="80078" y2="27148"/>
                        <a14:foregroundMark x1="80273" y1="27148" x2="82422" y2="34375"/>
                        <a14:foregroundMark x1="82422" y1="34375" x2="82422" y2="34375"/>
                        <a14:foregroundMark x1="83008" y1="34375" x2="83789" y2="42578"/>
                        <a14:foregroundMark x1="86719" y1="36523" x2="86914" y2="42578"/>
                        <a14:foregroundMark x1="87500" y1="41016" x2="86914" y2="48047"/>
                        <a14:foregroundMark x1="86719" y1="48438" x2="84570" y2="50391"/>
                        <a14:foregroundMark x1="87305" y1="44922" x2="85352" y2="51172"/>
                        <a14:foregroundMark x1="85547" y1="50781" x2="85156" y2="55664"/>
                        <a14:foregroundMark x1="85156" y1="55664" x2="85352" y2="57422"/>
                        <a14:foregroundMark x1="86328" y1="56250" x2="86328" y2="56250"/>
                        <a14:foregroundMark x1="87891" y1="44141" x2="87891" y2="44141"/>
                        <a14:foregroundMark x1="84375" y1="30664" x2="72852" y2="17578"/>
                        <a14:foregroundMark x1="72852" y1="17578" x2="65039" y2="15234"/>
                        <a14:foregroundMark x1="50781" y1="6641" x2="58594" y2="7227"/>
                        <a14:foregroundMark x1="53516" y1="3906" x2="59570" y2="4883"/>
                        <a14:foregroundMark x1="58594" y1="5273" x2="63086" y2="6836"/>
                        <a14:foregroundMark x1="61914" y1="5859" x2="67188" y2="8008"/>
                        <a14:foregroundMark x1="81250" y1="78125" x2="82813" y2="81055"/>
                        <a14:foregroundMark x1="79102" y1="79297" x2="80273" y2="81641"/>
                        <a14:foregroundMark x1="79297" y1="80859" x2="81836" y2="84570"/>
                        <a14:foregroundMark x1="80469" y1="82813" x2="81445" y2="85938"/>
                        <a14:foregroundMark x1="79297" y1="80469" x2="84766" y2="88086"/>
                        <a14:foregroundMark x1="84766" y1="88086" x2="87305" y2="88281"/>
                        <a14:foregroundMark x1="86133" y1="84570" x2="89844" y2="87109"/>
                        <a14:foregroundMark x1="84570" y1="73633" x2="91406" y2="81055"/>
                        <a14:foregroundMark x1="91406" y1="81055" x2="92383" y2="80859"/>
                        <a14:foregroundMark x1="89453" y1="72461" x2="94141" y2="78516"/>
                        <a14:foregroundMark x1="94141" y1="78516" x2="94141" y2="78516"/>
                        <a14:foregroundMark x1="89844" y1="75195" x2="91406" y2="80469"/>
                        <a14:foregroundMark x1="83203" y1="72656" x2="85156" y2="76563"/>
                        <a14:foregroundMark x1="90820" y1="92578" x2="91797" y2="93359"/>
                        <a14:foregroundMark x1="92969" y1="94141" x2="92969" y2="94141"/>
                        <a14:foregroundMark x1="98242" y1="87891" x2="98242" y2="87891"/>
                        <a14:foregroundMark x1="46875" y1="89258" x2="44531" y2="93164"/>
                        <a14:foregroundMark x1="50000" y1="86914" x2="47852" y2="93555"/>
                        <a14:foregroundMark x1="52539" y1="89844" x2="51563" y2="91797"/>
                        <a14:foregroundMark x1="55273" y1="84180" x2="55273" y2="84180"/>
                        <a14:foregroundMark x1="54883" y1="83008" x2="48242" y2="86719"/>
                        <a14:foregroundMark x1="46875" y1="86914" x2="42969" y2="89844"/>
                        <a14:foregroundMark x1="41016" y1="88867" x2="39453" y2="88477"/>
                        <a14:foregroundMark x1="34180" y1="84766" x2="31836" y2="85156"/>
                        <a14:foregroundMark x1="31055" y1="85742" x2="28906" y2="88477"/>
                        <a14:foregroundMark x1="27148" y1="91211" x2="27344" y2="91797"/>
                        <a14:foregroundMark x1="34180" y1="83398" x2="34961" y2="82813"/>
                        <a14:foregroundMark x1="43555" y1="86523" x2="44336" y2="91211"/>
                        <a14:foregroundMark x1="41211" y1="87695" x2="41992" y2="92383"/>
                        <a14:foregroundMark x1="39453" y1="89258" x2="42383" y2="93555"/>
                        <a14:foregroundMark x1="37695" y1="87695" x2="42188" y2="92773"/>
                        <a14:foregroundMark x1="42969" y1="96289" x2="43164" y2="97852"/>
                        <a14:foregroundMark x1="56836" y1="82813" x2="56836" y2="84375"/>
                        <a14:backgroundMark x1="11133" y1="9375" x2="8984" y2="17969"/>
                      </a14:backgroundRemoval>
                    </a14:imgEffect>
                  </a14:imgLayer>
                </a14:imgProps>
              </a:ext>
              <a:ext uri="{28A0092B-C50C-407E-A947-70E740481C1C}">
                <a14:useLocalDpi xmlns:a14="http://schemas.microsoft.com/office/drawing/2010/main" val="0"/>
              </a:ext>
            </a:extLst>
          </a:blip>
          <a:stretch>
            <a:fillRect/>
          </a:stretch>
        </p:blipFill>
        <p:spPr>
          <a:xfrm>
            <a:off x="109961" y="86811"/>
            <a:ext cx="1053294" cy="1053294"/>
          </a:xfrm>
          <a:prstGeom prst="rect">
            <a:avLst/>
          </a:prstGeom>
        </p:spPr>
      </p:pic>
      <p:sp>
        <p:nvSpPr>
          <p:cNvPr id="11" name="Rectangle 10">
            <a:extLst>
              <a:ext uri="{FF2B5EF4-FFF2-40B4-BE49-F238E27FC236}">
                <a16:creationId xmlns:a16="http://schemas.microsoft.com/office/drawing/2014/main" id="{E52966AA-2326-4881-B284-3BFE6466AAAC}"/>
              </a:ext>
            </a:extLst>
          </p:cNvPr>
          <p:cNvSpPr/>
          <p:nvPr/>
        </p:nvSpPr>
        <p:spPr>
          <a:xfrm>
            <a:off x="4525700" y="500605"/>
            <a:ext cx="7666300" cy="22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12" name="Picture 11" descr="A picture containing text, clipart&#10;&#10;Description automatically generated">
            <a:extLst>
              <a:ext uri="{FF2B5EF4-FFF2-40B4-BE49-F238E27FC236}">
                <a16:creationId xmlns:a16="http://schemas.microsoft.com/office/drawing/2014/main" id="{B822093A-4843-4742-8614-3760C8757B9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43" b="98843" l="1500" r="98167">
                        <a14:foregroundMark x1="40833" y1="27121" x2="42500" y2="30720"/>
                        <a14:foregroundMark x1="40000" y1="25193" x2="43667" y2="33290"/>
                        <a14:foregroundMark x1="46667" y1="43445" x2="46667" y2="44344"/>
                        <a14:foregroundMark x1="46333" y1="42416" x2="45667" y2="44987"/>
                        <a14:foregroundMark x1="47333" y1="40617" x2="49167" y2="43573"/>
                        <a14:foregroundMark x1="46500" y1="41645" x2="46000" y2="45244"/>
                        <a14:foregroundMark x1="43667" y1="39846" x2="43333" y2="42416"/>
                        <a14:foregroundMark x1="42833" y1="37532" x2="42833" y2="42931"/>
                        <a14:foregroundMark x1="43500" y1="39717" x2="40333" y2="44730"/>
                        <a14:foregroundMark x1="40167" y1="40103" x2="41833" y2="46144"/>
                        <a14:foregroundMark x1="52667" y1="39717" x2="55167" y2="45887"/>
                        <a14:foregroundMark x1="56667" y1="39846" x2="56833" y2="44344"/>
                        <a14:foregroundMark x1="57667" y1="40874" x2="57667" y2="43573"/>
                        <a14:foregroundMark x1="58667" y1="39846" x2="59167" y2="42545"/>
                        <a14:foregroundMark x1="59500" y1="37918" x2="60167" y2="43573"/>
                        <a14:foregroundMark x1="55333" y1="23779" x2="56167" y2="30077"/>
                        <a14:foregroundMark x1="53000" y1="22237" x2="55833" y2="32519"/>
                        <a14:foregroundMark x1="57000" y1="27378" x2="57500" y2="29820"/>
                        <a14:foregroundMark x1="57500" y1="24550" x2="57833" y2="28792"/>
                        <a14:foregroundMark x1="56167" y1="22879" x2="56833" y2="27506"/>
                        <a14:foregroundMark x1="60667" y1="28792" x2="60667" y2="29306"/>
                        <a14:foregroundMark x1="88167" y1="49229" x2="87667" y2="49743"/>
                        <a14:foregroundMark x1="93667" y1="45887" x2="93667" y2="45887"/>
                        <a14:foregroundMark x1="94500" y1="44216" x2="94500" y2="44216"/>
                        <a14:foregroundMark x1="98167" y1="46401" x2="98167" y2="46401"/>
                        <a14:foregroundMark x1="5500" y1="45630" x2="5500" y2="45630"/>
                        <a14:foregroundMark x1="1500" y1="43702" x2="1500" y2="43702"/>
                        <a14:foregroundMark x1="30333" y1="81620" x2="26000" y2="89075"/>
                        <a14:foregroundMark x1="26500" y1="94087" x2="26500" y2="96144"/>
                        <a14:foregroundMark x1="28333" y1="86632" x2="28333" y2="89717"/>
                        <a14:foregroundMark x1="27333" y1="90746" x2="27167" y2="91517"/>
                        <a14:foregroundMark x1="26500" y1="87018" x2="26000" y2="89332"/>
                        <a14:foregroundMark x1="30667" y1="79049" x2="30667" y2="82391"/>
                        <a14:foregroundMark x1="31333" y1="79306" x2="31167" y2="82134"/>
                        <a14:foregroundMark x1="31167" y1="81620" x2="30000" y2="83676"/>
                        <a14:foregroundMark x1="30333" y1="79820" x2="29333" y2="81620"/>
                        <a14:foregroundMark x1="29667" y1="79820" x2="29000" y2="83290"/>
                        <a14:foregroundMark x1="60667" y1="80591" x2="59167" y2="86632"/>
                        <a14:foregroundMark x1="59167" y1="84576" x2="57833" y2="89974"/>
                        <a14:foregroundMark x1="57167" y1="85733" x2="56667" y2="93702"/>
                        <a14:foregroundMark x1="56667" y1="93702" x2="56667" y2="93702"/>
                        <a14:foregroundMark x1="56667" y1="97172" x2="56667" y2="97172"/>
                        <a14:foregroundMark x1="24500" y1="97686" x2="24500" y2="97686"/>
                        <a14:foregroundMark x1="43667" y1="2442" x2="43667" y2="2442"/>
                        <a14:foregroundMark x1="41667" y1="2314" x2="41667" y2="2314"/>
                        <a14:foregroundMark x1="38000" y1="3213" x2="41500" y2="3470"/>
                        <a14:foregroundMark x1="38500" y1="4370" x2="44667" y2="3728"/>
                        <a14:foregroundMark x1="48667" y1="1157" x2="50333" y2="643"/>
                        <a14:foregroundMark x1="56333" y1="98843" x2="56333" y2="98843"/>
                        <a14:backgroundMark x1="37667" y1="37275" x2="37667" y2="37275"/>
                        <a14:backgroundMark x1="63000" y1="35347" x2="63000" y2="35347"/>
                      </a14:backgroundRemoval>
                    </a14:imgEffect>
                  </a14:imgLayer>
                </a14:imgProps>
              </a:ext>
              <a:ext uri="{28A0092B-C50C-407E-A947-70E740481C1C}">
                <a14:useLocalDpi xmlns:a14="http://schemas.microsoft.com/office/drawing/2010/main" val="0"/>
              </a:ext>
            </a:extLst>
          </a:blip>
          <a:stretch>
            <a:fillRect/>
          </a:stretch>
        </p:blipFill>
        <p:spPr>
          <a:xfrm>
            <a:off x="10313054" y="4204180"/>
            <a:ext cx="2046648" cy="2653820"/>
          </a:xfrm>
          <a:prstGeom prst="rect">
            <a:avLst/>
          </a:prstGeom>
        </p:spPr>
      </p:pic>
      <p:pic>
        <p:nvPicPr>
          <p:cNvPr id="13" name="Picture 12">
            <a:extLst>
              <a:ext uri="{FF2B5EF4-FFF2-40B4-BE49-F238E27FC236}">
                <a16:creationId xmlns:a16="http://schemas.microsoft.com/office/drawing/2014/main" id="{F59943EA-1052-4257-AD35-ADF7DBA7942E}"/>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0059095" y="25947"/>
            <a:ext cx="2022944" cy="431865"/>
          </a:xfrm>
          <a:prstGeom prst="rect">
            <a:avLst/>
          </a:prstGeom>
        </p:spPr>
      </p:pic>
      <p:pic>
        <p:nvPicPr>
          <p:cNvPr id="14" name="Picture 13">
            <a:extLst>
              <a:ext uri="{FF2B5EF4-FFF2-40B4-BE49-F238E27FC236}">
                <a16:creationId xmlns:a16="http://schemas.microsoft.com/office/drawing/2014/main" id="{3BDC4197-1348-40FA-B128-EC34098671AD}"/>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3894" b="94587" l="5761" r="93043">
                        <a14:foregroundMark x1="64348" y1="24881" x2="67826" y2="32289"/>
                        <a14:foregroundMark x1="67826" y1="32289" x2="68152" y2="34758"/>
                        <a14:foregroundMark x1="63696" y1="21937" x2="62935" y2="26876"/>
                        <a14:foregroundMark x1="59348" y1="18519" x2="60109" y2="25546"/>
                        <a14:foregroundMark x1="60109" y1="25546" x2="62717" y2="27350"/>
                        <a14:foregroundMark x1="61413" y1="18898" x2="63696" y2="25546"/>
                        <a14:foregroundMark x1="63043" y1="22317" x2="68152" y2="25831"/>
                        <a14:foregroundMark x1="70543" y1="23742" x2="73696" y2="27350"/>
                        <a14:foregroundMark x1="75761" y1="21178" x2="75761" y2="23742"/>
                        <a14:foregroundMark x1="75978" y1="18044" x2="75761" y2="25641"/>
                        <a14:foregroundMark x1="75761" y1="25641" x2="76087" y2="25831"/>
                        <a14:foregroundMark x1="77065" y1="21937" x2="78696" y2="24881"/>
                        <a14:foregroundMark x1="78913" y1="21937" x2="78913" y2="25546"/>
                        <a14:foregroundMark x1="78152" y1="22887" x2="78370" y2="24881"/>
                        <a14:foregroundMark x1="80217" y1="17189" x2="85870" y2="22127"/>
                        <a14:foregroundMark x1="85870" y1="22127" x2="84891" y2="20513"/>
                        <a14:foregroundMark x1="80000" y1="12346" x2="85761" y2="19848"/>
                        <a14:foregroundMark x1="85761" y1="19848" x2="86196" y2="19468"/>
                        <a14:foregroundMark x1="80978" y1="11206" x2="81196" y2="12821"/>
                        <a14:foregroundMark x1="71848" y1="9117" x2="66630" y2="8452"/>
                        <a14:foregroundMark x1="65109" y1="7028" x2="58478" y2="8452"/>
                        <a14:foregroundMark x1="62935" y1="5888" x2="65870" y2="4748"/>
                        <a14:foregroundMark x1="68261" y1="3894" x2="69783" y2="3894"/>
                        <a14:foregroundMark x1="90978" y1="36752" x2="90978" y2="39316"/>
                        <a14:foregroundMark x1="37826" y1="83096" x2="34565" y2="88794"/>
                        <a14:foregroundMark x1="30870" y1="78348" x2="28152" y2="85470"/>
                        <a14:foregroundMark x1="28152" y1="85470" x2="27935" y2="85660"/>
                        <a14:foregroundMark x1="31630" y1="77683" x2="28696" y2="85185"/>
                        <a14:foregroundMark x1="28696" y1="85185" x2="28696" y2="85185"/>
                        <a14:foregroundMark x1="28696" y1="78727" x2="26957" y2="84236"/>
                        <a14:foregroundMark x1="27717" y1="79867" x2="26087" y2="83761"/>
                        <a14:foregroundMark x1="27174" y1="77873" x2="25652" y2="80152"/>
                        <a14:foregroundMark x1="25326" y1="77683" x2="22717" y2="82241"/>
                        <a14:foregroundMark x1="22717" y1="91548" x2="26087" y2="92877"/>
                        <a14:foregroundMark x1="20109" y1="94492" x2="22500" y2="94587"/>
                        <a14:foregroundMark x1="16522" y1="87654" x2="20326" y2="93637"/>
                        <a14:foregroundMark x1="19565" y1="88319" x2="21196" y2="90693"/>
                        <a14:foregroundMark x1="16522" y1="84425" x2="17174" y2="85185"/>
                        <a14:foregroundMark x1="15435" y1="83571" x2="16413" y2="86135"/>
                        <a14:foregroundMark x1="5761" y1="86325" x2="5761" y2="86325"/>
                        <a14:foregroundMark x1="93043" y1="77873" x2="92283" y2="79962"/>
                        <a14:foregroundMark x1="71304" y1="41975" x2="71630" y2="47009"/>
                        <a14:foregroundMark x1="60326" y1="38367" x2="60109" y2="43115"/>
                      </a14:backgroundRemoval>
                    </a14:imgEffect>
                  </a14:imgLayer>
                </a14:imgProps>
              </a:ext>
              <a:ext uri="{28A0092B-C50C-407E-A947-70E740481C1C}">
                <a14:useLocalDpi xmlns:a14="http://schemas.microsoft.com/office/drawing/2010/main" val="0"/>
              </a:ext>
            </a:extLst>
          </a:blip>
          <a:stretch>
            <a:fillRect/>
          </a:stretch>
        </p:blipFill>
        <p:spPr>
          <a:xfrm>
            <a:off x="11618973" y="6003300"/>
            <a:ext cx="2099076" cy="240253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DED9E1F2-8240-47B1-9ACD-0862F0F51209}"/>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3609" b="96740" l="10000" r="90000">
                        <a14:foregroundMark x1="50000" y1="19558" x2="52500" y2="28638"/>
                        <a14:foregroundMark x1="51310" y1="20140" x2="51667" y2="27357"/>
                        <a14:foregroundMark x1="51071" y1="18161" x2="53095" y2="24913"/>
                        <a14:foregroundMark x1="53095" y1="20140" x2="53452" y2="22468"/>
                        <a14:foregroundMark x1="51786" y1="16764" x2="58095" y2="23749"/>
                        <a14:foregroundMark x1="59286" y1="20605" x2="61310" y2="25378"/>
                        <a14:foregroundMark x1="60952" y1="17928" x2="61786" y2="22002"/>
                        <a14:foregroundMark x1="63095" y1="18859" x2="64286" y2="23865"/>
                        <a14:foregroundMark x1="64405" y1="18161" x2="65238" y2="23865"/>
                        <a14:foregroundMark x1="64405" y1="18393" x2="65357" y2="26426"/>
                        <a14:foregroundMark x1="65357" y1="26426" x2="65357" y2="26193"/>
                        <a14:foregroundMark x1="63929" y1="18976" x2="63214" y2="24447"/>
                        <a14:foregroundMark x1="63929" y1="18161" x2="65357" y2="18859"/>
                        <a14:foregroundMark x1="64881" y1="15949" x2="65714" y2="21304"/>
                        <a14:foregroundMark x1="65714" y1="19558" x2="66429" y2="24680"/>
                        <a14:foregroundMark x1="55714" y1="8731" x2="60714" y2="8731"/>
                        <a14:foregroundMark x1="52619" y1="5821" x2="59286" y2="7101"/>
                        <a14:foregroundMark x1="56429" y1="3725" x2="58214" y2="4889"/>
                        <a14:foregroundMark x1="45119" y1="67753" x2="45952" y2="76950"/>
                        <a14:foregroundMark x1="42024" y1="74622" x2="43452" y2="82654"/>
                        <a14:foregroundMark x1="43452" y1="82654" x2="44167" y2="83469"/>
                        <a14:foregroundMark x1="39167" y1="88475" x2="43452" y2="91036"/>
                        <a14:foregroundMark x1="35833" y1="91269" x2="38095" y2="91851"/>
                        <a14:foregroundMark x1="28810" y1="93015" x2="30952" y2="93364"/>
                        <a14:foregroundMark x1="27976" y1="96740" x2="31190" y2="95576"/>
                        <a14:foregroundMark x1="29167" y1="96391" x2="30833" y2="96391"/>
                        <a14:foregroundMark x1="35952" y1="91851" x2="33214" y2="93714"/>
                        <a14:foregroundMark x1="33333" y1="95227" x2="32976" y2="95809"/>
                        <a14:foregroundMark x1="44405" y1="91269" x2="48810" y2="92200"/>
                        <a14:foregroundMark x1="50833" y1="41676" x2="52976" y2="47846"/>
                        <a14:foregroundMark x1="49286" y1="42957" x2="50833" y2="47963"/>
                        <a14:foregroundMark x1="47262" y1="40629" x2="47262" y2="46449"/>
                        <a14:foregroundMark x1="57738" y1="38999" x2="59405" y2="50407"/>
                        <a14:foregroundMark x1="60238" y1="41909" x2="62619" y2="50873"/>
                        <a14:foregroundMark x1="60595" y1="40861" x2="62976" y2="46799"/>
                        <a14:foregroundMark x1="62619" y1="43423" x2="62976" y2="45169"/>
                      </a14:backgroundRemoval>
                    </a14:imgEffect>
                  </a14:imgLayer>
                </a14:imgProps>
              </a:ext>
              <a:ext uri="{28A0092B-C50C-407E-A947-70E740481C1C}">
                <a14:useLocalDpi xmlns:a14="http://schemas.microsoft.com/office/drawing/2010/main" val="0"/>
              </a:ext>
            </a:extLst>
          </a:blip>
          <a:srcRect l="20519" r="19454"/>
          <a:stretch/>
        </p:blipFill>
        <p:spPr>
          <a:xfrm>
            <a:off x="-1715101" y="5906287"/>
            <a:ext cx="1524157" cy="2596556"/>
          </a:xfrm>
          <a:prstGeom prst="rect">
            <a:avLst/>
          </a:prstGeom>
        </p:spPr>
      </p:pic>
      <p:pic>
        <p:nvPicPr>
          <p:cNvPr id="20482" name="Picture 2" descr="Căng thẳng Mỹ - Iran leo thang">
            <a:extLst>
              <a:ext uri="{FF2B5EF4-FFF2-40B4-BE49-F238E27FC236}">
                <a16:creationId xmlns:a16="http://schemas.microsoft.com/office/drawing/2014/main" id="{7707DF06-9DDF-F947-A2D4-21FD1CC20D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6697" y="803835"/>
            <a:ext cx="6975635" cy="5231726"/>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FF2B5EF4-FFF2-40B4-BE49-F238E27FC236}">
                <a16:creationId xmlns:a16="http://schemas.microsoft.com/office/drawing/2014/main" id="{D389E755-EB67-8B43-B20E-C606D2E7FB44}"/>
              </a:ext>
            </a:extLst>
          </p:cNvPr>
          <p:cNvSpPr/>
          <p:nvPr/>
        </p:nvSpPr>
        <p:spPr>
          <a:xfrm>
            <a:off x="8229601" y="899029"/>
            <a:ext cx="4014508" cy="2746873"/>
          </a:xfrm>
          <a:custGeom>
            <a:avLst/>
            <a:gdLst>
              <a:gd name="connsiteX0" fmla="*/ -595633 w 4014508"/>
              <a:gd name="connsiteY0" fmla="*/ 2995547 h 2746873"/>
              <a:gd name="connsiteX1" fmla="*/ -151502 w 4014508"/>
              <a:gd name="connsiteY1" fmla="*/ 2541532 h 2746873"/>
              <a:gd name="connsiteX2" fmla="*/ 292630 w 4014508"/>
              <a:gd name="connsiteY2" fmla="*/ 2087516 h 2746873"/>
              <a:gd name="connsiteX3" fmla="*/ 1331133 w 4014508"/>
              <a:gd name="connsiteY3" fmla="*/ 80260 h 2746873"/>
              <a:gd name="connsiteX4" fmla="*/ 3473842 w 4014508"/>
              <a:gd name="connsiteY4" fmla="*/ 435710 h 2746873"/>
              <a:gd name="connsiteX5" fmla="*/ 2942637 w 4014508"/>
              <a:gd name="connsiteY5" fmla="*/ 2588631 h 2746873"/>
              <a:gd name="connsiteX6" fmla="*/ 808426 w 4014508"/>
              <a:gd name="connsiteY6" fmla="*/ 2475011 h 2746873"/>
              <a:gd name="connsiteX7" fmla="*/ 340406 w 4014508"/>
              <a:gd name="connsiteY7" fmla="*/ 2648523 h 2746873"/>
              <a:gd name="connsiteX8" fmla="*/ -99532 w 4014508"/>
              <a:gd name="connsiteY8" fmla="*/ 2811624 h 2746873"/>
              <a:gd name="connsiteX9" fmla="*/ -595633 w 4014508"/>
              <a:gd name="connsiteY9" fmla="*/ 2995547 h 274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4508" h="2746873" fill="none" extrusionOk="0">
                <a:moveTo>
                  <a:pt x="-595633" y="2995547"/>
                </a:moveTo>
                <a:cubicBezTo>
                  <a:pt x="-424030" y="2782556"/>
                  <a:pt x="-278346" y="2653518"/>
                  <a:pt x="-151502" y="2541532"/>
                </a:cubicBezTo>
                <a:cubicBezTo>
                  <a:pt x="-24658" y="2429546"/>
                  <a:pt x="63259" y="2286095"/>
                  <a:pt x="292630" y="2087516"/>
                </a:cubicBezTo>
                <a:cubicBezTo>
                  <a:pt x="-221074" y="1411060"/>
                  <a:pt x="132021" y="285883"/>
                  <a:pt x="1331133" y="80260"/>
                </a:cubicBezTo>
                <a:cubicBezTo>
                  <a:pt x="2094786" y="-142657"/>
                  <a:pt x="2940674" y="66901"/>
                  <a:pt x="3473842" y="435710"/>
                </a:cubicBezTo>
                <a:cubicBezTo>
                  <a:pt x="4209507" y="1065720"/>
                  <a:pt x="3843193" y="2120094"/>
                  <a:pt x="2942637" y="2588631"/>
                </a:cubicBezTo>
                <a:cubicBezTo>
                  <a:pt x="2347836" y="2764192"/>
                  <a:pt x="1299444" y="2849182"/>
                  <a:pt x="808426" y="2475011"/>
                </a:cubicBezTo>
                <a:cubicBezTo>
                  <a:pt x="629933" y="2521031"/>
                  <a:pt x="481174" y="2607013"/>
                  <a:pt x="340406" y="2648523"/>
                </a:cubicBezTo>
                <a:cubicBezTo>
                  <a:pt x="199638" y="2690033"/>
                  <a:pt x="89966" y="2738159"/>
                  <a:pt x="-99532" y="2811624"/>
                </a:cubicBezTo>
                <a:cubicBezTo>
                  <a:pt x="-289030" y="2885089"/>
                  <a:pt x="-354603" y="2911321"/>
                  <a:pt x="-595633" y="2995547"/>
                </a:cubicBezTo>
                <a:close/>
              </a:path>
              <a:path w="4014508" h="2746873" stroke="0" extrusionOk="0">
                <a:moveTo>
                  <a:pt x="-595633" y="2995547"/>
                </a:moveTo>
                <a:cubicBezTo>
                  <a:pt x="-446043" y="2854030"/>
                  <a:pt x="-373646" y="2732462"/>
                  <a:pt x="-151502" y="2541532"/>
                </a:cubicBezTo>
                <a:cubicBezTo>
                  <a:pt x="70642" y="2350602"/>
                  <a:pt x="79473" y="2312245"/>
                  <a:pt x="292630" y="2087516"/>
                </a:cubicBezTo>
                <a:cubicBezTo>
                  <a:pt x="-338766" y="1603479"/>
                  <a:pt x="215207" y="419856"/>
                  <a:pt x="1331133" y="80260"/>
                </a:cubicBezTo>
                <a:cubicBezTo>
                  <a:pt x="2025640" y="-80215"/>
                  <a:pt x="2909356" y="39566"/>
                  <a:pt x="3473842" y="435710"/>
                </a:cubicBezTo>
                <a:cubicBezTo>
                  <a:pt x="4414419" y="1060948"/>
                  <a:pt x="4086793" y="1975383"/>
                  <a:pt x="2942637" y="2588631"/>
                </a:cubicBezTo>
                <a:cubicBezTo>
                  <a:pt x="2274582" y="2949081"/>
                  <a:pt x="1591914" y="2834191"/>
                  <a:pt x="808426" y="2475011"/>
                </a:cubicBezTo>
                <a:cubicBezTo>
                  <a:pt x="693420" y="2492742"/>
                  <a:pt x="466231" y="2598570"/>
                  <a:pt x="312325" y="2658934"/>
                </a:cubicBezTo>
                <a:cubicBezTo>
                  <a:pt x="158419" y="2719298"/>
                  <a:pt x="-48365" y="2790191"/>
                  <a:pt x="-155695" y="2832446"/>
                </a:cubicBezTo>
                <a:cubicBezTo>
                  <a:pt x="-263025" y="2874701"/>
                  <a:pt x="-465722" y="2930786"/>
                  <a:pt x="-595633" y="2995547"/>
                </a:cubicBezTo>
                <a:close/>
              </a:path>
            </a:pathLst>
          </a:cu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2F92"/>
                </a:solidFill>
                <a:latin typeface="Arial" panose="020B0604020202020204" pitchFamily="34" charset="0"/>
                <a:cs typeface="Arial" panose="020B0604020202020204" pitchFamily="34" charset="0"/>
              </a:rPr>
              <a:t>Ng</a:t>
            </a:r>
            <a:r>
              <a:rPr lang="en-VN" sz="3200" dirty="0">
                <a:solidFill>
                  <a:srgbClr val="FF2F92"/>
                </a:solidFill>
                <a:latin typeface="Arial" panose="020B0604020202020204" pitchFamily="34" charset="0"/>
                <a:cs typeface="Arial" panose="020B0604020202020204" pitchFamily="34" charset="0"/>
              </a:rPr>
              <a:t>ười dân Mỹ phản đối chiến tranh I ran </a:t>
            </a:r>
          </a:p>
        </p:txBody>
      </p:sp>
    </p:spTree>
    <p:extLst>
      <p:ext uri="{BB962C8B-B14F-4D97-AF65-F5344CB8AC3E}">
        <p14:creationId xmlns:p14="http://schemas.microsoft.com/office/powerpoint/2010/main" val="22622566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FF1BB-8679-4EB9-B84B-36A9E159EC8A}"/>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64628" y="199212"/>
            <a:ext cx="2536815" cy="541568"/>
          </a:xfrm>
          <a:prstGeom prst="rect">
            <a:avLst/>
          </a:prstGeom>
        </p:spPr>
      </p:pic>
      <p:sp>
        <p:nvSpPr>
          <p:cNvPr id="7" name="Rectangle 6">
            <a:extLst>
              <a:ext uri="{FF2B5EF4-FFF2-40B4-BE49-F238E27FC236}">
                <a16:creationId xmlns:a16="http://schemas.microsoft.com/office/drawing/2014/main" id="{E03F86BC-FD8A-4703-9048-71F606A254EF}"/>
              </a:ext>
            </a:extLst>
          </p:cNvPr>
          <p:cNvSpPr/>
          <p:nvPr/>
        </p:nvSpPr>
        <p:spPr>
          <a:xfrm>
            <a:off x="-21834" y="5822066"/>
            <a:ext cx="12213834" cy="103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E05F9E1-1A99-4630-B2F2-8DDD5F65CE21}"/>
              </a:ext>
            </a:extLst>
          </p:cNvPr>
          <p:cNvSpPr/>
          <p:nvPr/>
        </p:nvSpPr>
        <p:spPr>
          <a:xfrm>
            <a:off x="2701442" y="424206"/>
            <a:ext cx="9490557" cy="1305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10" name="Picture 9" descr="A picture containing clipart&#10;&#10;Description automatically generated">
            <a:extLst>
              <a:ext uri="{FF2B5EF4-FFF2-40B4-BE49-F238E27FC236}">
                <a16:creationId xmlns:a16="http://schemas.microsoft.com/office/drawing/2014/main" id="{24596D82-A45E-49B2-9131-E7C555EFCC5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755" b="94286" l="9709" r="89806">
                        <a14:foregroundMark x1="38835" y1="8571" x2="35922" y2="10204"/>
                        <a14:foregroundMark x1="27670" y1="85714" x2="22330" y2="87755"/>
                        <a14:foregroundMark x1="25243" y1="82449" x2="21845" y2="86939"/>
                        <a14:foregroundMark x1="16990" y1="92653" x2="16990" y2="92653"/>
                        <a14:foregroundMark x1="65049" y1="83673" x2="66990" y2="86939"/>
                        <a14:foregroundMark x1="66019" y1="94286" x2="66019" y2="94286"/>
                      </a14:backgroundRemoval>
                    </a14:imgEffect>
                  </a14:imgLayer>
                </a14:imgProps>
              </a:ext>
              <a:ext uri="{28A0092B-C50C-407E-A947-70E740481C1C}">
                <a14:useLocalDpi xmlns:a14="http://schemas.microsoft.com/office/drawing/2010/main" val="0"/>
              </a:ext>
            </a:extLst>
          </a:blip>
          <a:stretch>
            <a:fillRect/>
          </a:stretch>
        </p:blipFill>
        <p:spPr>
          <a:xfrm>
            <a:off x="10764367" y="4957034"/>
            <a:ext cx="1598363" cy="1900966"/>
          </a:xfrm>
          <a:prstGeom prst="rect">
            <a:avLst/>
          </a:prstGeom>
        </p:spPr>
      </p:pic>
      <p:pic>
        <p:nvPicPr>
          <p:cNvPr id="12" name="Picture 11" descr="A picture containing text, sky&#10;&#10;Description automatically generated">
            <a:extLst>
              <a:ext uri="{FF2B5EF4-FFF2-40B4-BE49-F238E27FC236}">
                <a16:creationId xmlns:a16="http://schemas.microsoft.com/office/drawing/2014/main" id="{A61BC866-B999-4658-BEB3-8F4D65307002}"/>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48143" y1="25799" x2="51714" y2="30365"/>
                      </a14:backgroundRemoval>
                    </a14:imgEffect>
                  </a14:imgLayer>
                </a14:imgProps>
              </a:ext>
              <a:ext uri="{28A0092B-C50C-407E-A947-70E740481C1C}">
                <a14:useLocalDpi xmlns:a14="http://schemas.microsoft.com/office/drawing/2010/main" val="0"/>
              </a:ext>
            </a:extLst>
          </a:blip>
          <a:srcRect l="20202" r="11494"/>
          <a:stretch/>
        </p:blipFill>
        <p:spPr>
          <a:xfrm>
            <a:off x="-216302" y="4232631"/>
            <a:ext cx="1958195" cy="1793852"/>
          </a:xfrm>
          <a:prstGeom prst="rect">
            <a:avLst/>
          </a:prstGeom>
        </p:spPr>
      </p:pic>
      <p:pic>
        <p:nvPicPr>
          <p:cNvPr id="16" name="Picture 15" descr="A picture containing text, vector graphics&#10;&#10;Description automatically generated">
            <a:extLst>
              <a:ext uri="{FF2B5EF4-FFF2-40B4-BE49-F238E27FC236}">
                <a16:creationId xmlns:a16="http://schemas.microsoft.com/office/drawing/2014/main" id="{9ECCB1D9-736A-4074-A5B3-E06610DFA2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764368" y="0"/>
            <a:ext cx="1449466" cy="1291472"/>
          </a:xfrm>
          <a:prstGeom prst="rect">
            <a:avLst/>
          </a:prstGeom>
        </p:spPr>
      </p:pic>
      <p:pic>
        <p:nvPicPr>
          <p:cNvPr id="13" name="Picture 2" descr="Phong trào phản đối chiến tranh Việt Nam thập niên 60 - VnExpress">
            <a:extLst>
              <a:ext uri="{FF2B5EF4-FFF2-40B4-BE49-F238E27FC236}">
                <a16:creationId xmlns:a16="http://schemas.microsoft.com/office/drawing/2014/main" id="{C555C539-F662-C742-AF6F-E58243116A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1893" y="764992"/>
            <a:ext cx="9350326" cy="484682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9A5C222-D77F-F541-AC41-F481A6647676}"/>
              </a:ext>
            </a:extLst>
          </p:cNvPr>
          <p:cNvSpPr txBox="1"/>
          <p:nvPr/>
        </p:nvSpPr>
        <p:spPr>
          <a:xfrm>
            <a:off x="-587306" y="5762793"/>
            <a:ext cx="14878707" cy="1200329"/>
          </a:xfrm>
          <a:prstGeom prst="rect">
            <a:avLst/>
          </a:prstGeom>
          <a:noFill/>
        </p:spPr>
        <p:txBody>
          <a:bodyPr wrap="square">
            <a:spAutoFit/>
          </a:bodyPr>
          <a:lstStyle/>
          <a:p>
            <a:pPr algn="ctr"/>
            <a:r>
              <a:rPr lang="en-US" sz="3600" dirty="0">
                <a:solidFill>
                  <a:srgbClr val="0467AD"/>
                </a:solidFill>
                <a:latin typeface="Arial" panose="020B0604020202020204" pitchFamily="34" charset="0"/>
                <a:cs typeface="Arial" panose="020B0604020202020204" pitchFamily="34" charset="0"/>
              </a:rPr>
              <a:t>Ng</a:t>
            </a:r>
            <a:r>
              <a:rPr lang="en-VN" sz="3600" dirty="0">
                <a:solidFill>
                  <a:srgbClr val="0467AD"/>
                </a:solidFill>
                <a:latin typeface="Arial" panose="020B0604020202020204" pitchFamily="34" charset="0"/>
                <a:cs typeface="Arial" panose="020B0604020202020204" pitchFamily="34" charset="0"/>
              </a:rPr>
              <a:t>ười dân Mỹ phản đối chiến tranh</a:t>
            </a:r>
          </a:p>
          <a:p>
            <a:pPr algn="ctr"/>
            <a:r>
              <a:rPr lang="en-VN" sz="3600" dirty="0">
                <a:solidFill>
                  <a:srgbClr val="0467AD"/>
                </a:solidFill>
                <a:latin typeface="Arial" panose="020B0604020202020204" pitchFamily="34" charset="0"/>
                <a:cs typeface="Arial" panose="020B0604020202020204" pitchFamily="34" charset="0"/>
              </a:rPr>
              <a:t>Việt Nam</a:t>
            </a:r>
          </a:p>
        </p:txBody>
      </p:sp>
    </p:spTree>
    <p:extLst>
      <p:ext uri="{BB962C8B-B14F-4D97-AF65-F5344CB8AC3E}">
        <p14:creationId xmlns:p14="http://schemas.microsoft.com/office/powerpoint/2010/main" val="161911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913D5F-A163-47A8-A23A-FA147AB939F8}"/>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8224" b="95066" l="913" r="99368">
                        <a14:foregroundMark x1="5688" y1="39145" x2="9199" y2="53289"/>
                        <a14:foregroundMark x1="9199" y1="53289" x2="9199" y2="53289"/>
                        <a14:foregroundMark x1="19171" y1="50000" x2="46067" y2="54605"/>
                        <a14:foregroundMark x1="67697" y1="52632" x2="71419" y2="49671"/>
                        <a14:foregroundMark x1="16784" y1="17763" x2="16784" y2="17763"/>
                        <a14:foregroundMark x1="17978" y1="15132" x2="32514" y2="15132"/>
                        <a14:foregroundMark x1="31039" y1="15132" x2="38413" y2="15132"/>
                        <a14:foregroundMark x1="38413" y1="15132" x2="40520" y2="14803"/>
                        <a14:foregroundMark x1="33989" y1="10526" x2="38834" y2="11184"/>
                        <a14:foregroundMark x1="35955" y1="11184" x2="41222" y2="12171"/>
                        <a14:foregroundMark x1="41222" y1="12171" x2="41362" y2="12500"/>
                        <a14:foregroundMark x1="40871" y1="14474" x2="49298" y2="14474"/>
                        <a14:foregroundMark x1="46067" y1="15132" x2="53933" y2="17434"/>
                        <a14:foregroundMark x1="49438" y1="17434" x2="60463" y2="18092"/>
                        <a14:foregroundMark x1="74579" y1="31579" x2="79354" y2="34539"/>
                        <a14:foregroundMark x1="82865" y1="39803" x2="86236" y2="42105"/>
                        <a14:foregroundMark x1="89045" y1="43421" x2="92065" y2="55263"/>
                        <a14:foregroundMark x1="92065" y1="55263" x2="92135" y2="55921"/>
                        <a14:foregroundMark x1="92416" y1="42763" x2="92065" y2="56579"/>
                        <a14:foregroundMark x1="87500" y1="33553" x2="88483" y2="55592"/>
                        <a14:foregroundMark x1="87149" y1="39145" x2="87430" y2="40789"/>
                        <a14:foregroundMark x1="84270" y1="25000" x2="87079" y2="25000"/>
                        <a14:foregroundMark x1="79846" y1="25000" x2="83146" y2="26316"/>
                        <a14:foregroundMark x1="72683" y1="23355" x2="76756" y2="23355"/>
                        <a14:foregroundMark x1="72331" y1="22039" x2="76334" y2="20724"/>
                        <a14:foregroundMark x1="74930" y1="19737" x2="76194" y2="18750"/>
                        <a14:foregroundMark x1="71489" y1="17434" x2="71489" y2="17434"/>
                        <a14:foregroundMark x1="68820" y1="14803" x2="68820" y2="14803"/>
                        <a14:foregroundMark x1="67767" y1="13158" x2="65169" y2="13158"/>
                        <a14:foregroundMark x1="61938" y1="11513" x2="62289" y2="11184"/>
                        <a14:foregroundMark x1="62570" y1="8224" x2="62570" y2="8224"/>
                        <a14:foregroundMark x1="80618" y1="13487" x2="80618" y2="13487"/>
                        <a14:foregroundMark x1="87289" y1="14145" x2="87289" y2="14145"/>
                        <a14:foregroundMark x1="91081" y1="13487" x2="91081" y2="13487"/>
                        <a14:foregroundMark x1="90730" y1="17105" x2="94803" y2="26974"/>
                        <a14:foregroundMark x1="94803" y1="26974" x2="95506" y2="30263"/>
                        <a14:foregroundMark x1="94803" y1="28289" x2="96138" y2="49671"/>
                        <a14:foregroundMark x1="96138" y1="49671" x2="96138" y2="50000"/>
                        <a14:foregroundMark x1="97261" y1="42763" x2="97402" y2="50000"/>
                        <a14:foregroundMark x1="97472" y1="36513" x2="98104" y2="50329"/>
                        <a14:foregroundMark x1="97963" y1="39803" x2="98596" y2="53618"/>
                        <a14:foregroundMark x1="98315" y1="34868" x2="98315" y2="34868"/>
                        <a14:foregroundMark x1="98947" y1="49671" x2="98947" y2="51645"/>
                        <a14:foregroundMark x1="98806" y1="62500" x2="97753" y2="78947"/>
                        <a14:foregroundMark x1="97612" y1="73355" x2="94944" y2="89803"/>
                        <a14:foregroundMark x1="94944" y1="89803" x2="94944" y2="89803"/>
                        <a14:foregroundMark x1="93399" y1="93421" x2="96067" y2="91776"/>
                        <a14:foregroundMark x1="98315" y1="79276" x2="98315" y2="79276"/>
                        <a14:foregroundMark x1="98806" y1="72697" x2="98806" y2="77632"/>
                        <a14:foregroundMark x1="99228" y1="61842" x2="99368" y2="73026"/>
                        <a14:foregroundMark x1="99017" y1="58882" x2="99438" y2="67105"/>
                        <a14:foregroundMark x1="99017" y1="55592" x2="98315" y2="74671"/>
                        <a14:foregroundMark x1="98315" y1="74671" x2="98244" y2="75658"/>
                        <a14:foregroundMark x1="97472" y1="88816" x2="98596" y2="84211"/>
                        <a14:foregroundMark x1="99017" y1="78947" x2="95506" y2="88487"/>
                        <a14:foregroundMark x1="95506" y1="88487" x2="87430" y2="82566"/>
                        <a14:foregroundMark x1="83778" y1="83882" x2="88062" y2="86513"/>
                        <a14:foregroundMark x1="76545" y1="78289" x2="80618" y2="78289"/>
                        <a14:foregroundMark x1="80618" y1="78289" x2="81531" y2="76645"/>
                        <a14:foregroundMark x1="65449" y1="69737" x2="71910" y2="72697"/>
                        <a14:foregroundMark x1="60885" y1="77632" x2="66433" y2="82895"/>
                        <a14:foregroundMark x1="58919" y1="82895" x2="65379" y2="86513"/>
                        <a14:foregroundMark x1="58216" y1="84868" x2="64747" y2="84868"/>
                        <a14:foregroundMark x1="67837" y1="83553" x2="72612" y2="84868"/>
                        <a14:foregroundMark x1="68820" y1="87500" x2="76334" y2="90461"/>
                        <a14:foregroundMark x1="79565" y1="86842" x2="83427" y2="86842"/>
                        <a14:foregroundMark x1="80197" y1="92763" x2="82303" y2="92763"/>
                        <a14:foregroundMark x1="83146" y1="91118" x2="86868" y2="91118"/>
                        <a14:foregroundMark x1="87430" y1="92763" x2="87711" y2="93421"/>
                        <a14:foregroundMark x1="70506" y1="92763" x2="74368" y2="93421"/>
                        <a14:foregroundMark x1="68399" y1="90132" x2="70014" y2="90132"/>
                        <a14:foregroundMark x1="62289" y1="90132" x2="63904" y2="90132"/>
                        <a14:foregroundMark x1="55548" y1="85197" x2="58989" y2="85526"/>
                        <a14:foregroundMark x1="54705" y1="87171" x2="55267" y2="85855"/>
                        <a14:foregroundMark x1="51194" y1="87171" x2="55056" y2="89474"/>
                        <a14:foregroundMark x1="49649" y1="90132" x2="52388" y2="90132"/>
                        <a14:foregroundMark x1="50702" y1="91447" x2="51545" y2="91776"/>
                        <a14:foregroundMark x1="49228" y1="88158" x2="50632" y2="88158"/>
                        <a14:foregroundMark x1="47472" y1="84211" x2="49649" y2="85197"/>
                        <a14:foregroundMark x1="43188" y1="83553" x2="45787" y2="85855"/>
                        <a14:foregroundMark x1="41503" y1="90132" x2="44031" y2="90132"/>
                        <a14:foregroundMark x1="40660" y1="90132" x2="43048" y2="90132"/>
                        <a14:foregroundMark x1="41573" y1="90461" x2="42486" y2="93092"/>
                        <a14:foregroundMark x1="40801" y1="93092" x2="42978" y2="93092"/>
                        <a14:foregroundMark x1="38062" y1="91118" x2="41784" y2="91447"/>
                        <a14:foregroundMark x1="44312" y1="91447" x2="46980" y2="91447"/>
                        <a14:foregroundMark x1="48385" y1="90132" x2="49438" y2="90132"/>
                        <a14:foregroundMark x1="35534" y1="85855" x2="40098" y2="87171"/>
                        <a14:foregroundMark x1="33567" y1="87171" x2="37079" y2="89474"/>
                        <a14:foregroundMark x1="32584" y1="87500" x2="36447" y2="88158"/>
                        <a14:foregroundMark x1="30899" y1="88158" x2="32865" y2="88158"/>
                        <a14:foregroundMark x1="28371" y1="87500" x2="30337" y2="89803"/>
                        <a14:foregroundMark x1="27528" y1="84211" x2="28862" y2="84211"/>
                        <a14:foregroundMark x1="27317" y1="80921" x2="28160" y2="80592"/>
                        <a14:foregroundMark x1="24017" y1="80263" x2="25211" y2="80263"/>
                        <a14:foregroundMark x1="21980" y1="80263" x2="24789" y2="82895"/>
                        <a14:foregroundMark x1="21067" y1="85526" x2="23596" y2="86842"/>
                        <a14:foregroundMark x1="21419" y1="91118" x2="23806" y2="92105"/>
                        <a14:foregroundMark x1="23455" y1="94079" x2="24719" y2="93421"/>
                        <a14:foregroundMark x1="27037" y1="88487" x2="28371" y2="89803"/>
                        <a14:foregroundMark x1="6180" y1="34539" x2="7022" y2="55921"/>
                        <a14:foregroundMark x1="7022" y1="55921" x2="7022" y2="55921"/>
                        <a14:foregroundMark x1="2949" y1="25658" x2="2949" y2="51974"/>
                        <a14:foregroundMark x1="2949" y1="51974" x2="3160" y2="54605"/>
                        <a14:foregroundMark x1="1685" y1="45066" x2="2388" y2="60855"/>
                        <a14:foregroundMark x1="2037" y1="45724" x2="2177" y2="58224"/>
                        <a14:foregroundMark x1="1334" y1="39474" x2="1896" y2="53618"/>
                        <a14:foregroundMark x1="1896" y1="41776" x2="2669" y2="32566"/>
                        <a14:foregroundMark x1="1896" y1="28289" x2="2528" y2="21053"/>
                        <a14:foregroundMark x1="1053" y1="24342" x2="1756" y2="15789"/>
                        <a14:foregroundMark x1="1264" y1="22039" x2="3511" y2="18092"/>
                        <a14:foregroundMark x1="4284" y1="14145" x2="5688" y2="14145"/>
                        <a14:foregroundMark x1="1264" y1="52961" x2="2388" y2="72039"/>
                        <a14:foregroundMark x1="2247" y1="72039" x2="2949" y2="83882"/>
                        <a14:foregroundMark x1="3862" y1="87171" x2="6250" y2="89474"/>
                        <a14:foregroundMark x1="7935" y1="88158" x2="9551" y2="87171"/>
                        <a14:foregroundMark x1="10253" y1="86513" x2="11447" y2="86842"/>
                        <a14:foregroundMark x1="11868" y1="86513" x2="13132" y2="86513"/>
                        <a14:foregroundMark x1="13904" y1="85526" x2="14677" y2="82566"/>
                        <a14:foregroundMark x1="10604" y1="92105" x2="10604" y2="92105"/>
                        <a14:foregroundMark x1="9902" y1="94079" x2="8989" y2="94408"/>
                        <a14:foregroundMark x1="7514" y1="95066" x2="6882" y2="95066"/>
                      </a14:backgroundRemoval>
                    </a14:imgEffect>
                  </a14:imgLayer>
                </a14:imgProps>
              </a:ext>
              <a:ext uri="{28A0092B-C50C-407E-A947-70E740481C1C}">
                <a14:useLocalDpi xmlns:a14="http://schemas.microsoft.com/office/drawing/2010/main" val="0"/>
              </a:ext>
            </a:extLst>
          </a:blip>
          <a:stretch>
            <a:fillRect/>
          </a:stretch>
        </p:blipFill>
        <p:spPr>
          <a:xfrm>
            <a:off x="117494" y="189785"/>
            <a:ext cx="2536815" cy="541568"/>
          </a:xfrm>
          <a:prstGeom prst="rect">
            <a:avLst/>
          </a:prstGeom>
        </p:spPr>
      </p:pic>
      <p:pic>
        <p:nvPicPr>
          <p:cNvPr id="7" name="Picture 6" descr="A picture containing clipart&#10;&#10;Description automatically generated">
            <a:extLst>
              <a:ext uri="{FF2B5EF4-FFF2-40B4-BE49-F238E27FC236}">
                <a16:creationId xmlns:a16="http://schemas.microsoft.com/office/drawing/2014/main" id="{5D367A07-471F-45C9-841A-8D599FC0B1A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62" b="93671" l="9412" r="92941">
                        <a14:foregroundMark x1="64706" y1="25633" x2="64118" y2="31646"/>
                        <a14:foregroundMark x1="68235" y1="24367" x2="65882" y2="28797"/>
                        <a14:foregroundMark x1="51176" y1="23101" x2="52941" y2="27215"/>
                        <a14:foregroundMark x1="52353" y1="25949" x2="54118" y2="38924"/>
                        <a14:foregroundMark x1="9412" y1="50633" x2="12941" y2="53165"/>
                        <a14:foregroundMark x1="77059" y1="82595" x2="76471" y2="88924"/>
                        <a14:foregroundMark x1="68235" y1="80696" x2="70000" y2="88291"/>
                        <a14:foregroundMark x1="71765" y1="93038" x2="71765" y2="93987"/>
                        <a14:foregroundMark x1="93529" y1="24684" x2="92353" y2="25949"/>
                        <a14:foregroundMark x1="48235" y1="6962" x2="48235" y2="6962"/>
                        <a14:foregroundMark x1="60000" y1="42722" x2="68235" y2="51582"/>
                        <a14:foregroundMark x1="55294" y1="43987" x2="53529" y2="44304"/>
                        <a14:foregroundMark x1="60000" y1="83544" x2="60000" y2="86392"/>
                      </a14:backgroundRemoval>
                    </a14:imgEffect>
                  </a14:imgLayer>
                </a14:imgProps>
              </a:ext>
              <a:ext uri="{28A0092B-C50C-407E-A947-70E740481C1C}">
                <a14:useLocalDpi xmlns:a14="http://schemas.microsoft.com/office/drawing/2010/main" val="0"/>
              </a:ext>
            </a:extLst>
          </a:blip>
          <a:stretch>
            <a:fillRect/>
          </a:stretch>
        </p:blipFill>
        <p:spPr>
          <a:xfrm>
            <a:off x="9874523" y="3586379"/>
            <a:ext cx="1832006" cy="3405377"/>
          </a:xfrm>
          <a:prstGeom prst="rect">
            <a:avLst/>
          </a:prstGeom>
        </p:spPr>
      </p:pic>
      <p:sp>
        <p:nvSpPr>
          <p:cNvPr id="8" name="Rectangle 7">
            <a:extLst>
              <a:ext uri="{FF2B5EF4-FFF2-40B4-BE49-F238E27FC236}">
                <a16:creationId xmlns:a16="http://schemas.microsoft.com/office/drawing/2014/main" id="{4279EE81-799F-4166-B0AE-EC7649DD30C5}"/>
              </a:ext>
            </a:extLst>
          </p:cNvPr>
          <p:cNvSpPr/>
          <p:nvPr/>
        </p:nvSpPr>
        <p:spPr>
          <a:xfrm>
            <a:off x="2701442" y="424206"/>
            <a:ext cx="9490557" cy="1305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12" name="Picture 11" descr="A picture containing text, clipart&#10;&#10;Description automatically generated">
            <a:extLst>
              <a:ext uri="{FF2B5EF4-FFF2-40B4-BE49-F238E27FC236}">
                <a16:creationId xmlns:a16="http://schemas.microsoft.com/office/drawing/2014/main" id="{B5583014-6B01-48AB-8A82-CE8BF788752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78" b="96889" l="2222" r="92000">
                        <a14:foregroundMark x1="31556" y1="39556" x2="37333" y2="64000"/>
                        <a14:foregroundMark x1="38667" y1="55556" x2="40889" y2="60889"/>
                        <a14:foregroundMark x1="49333" y1="45778" x2="51111" y2="59111"/>
                        <a14:foregroundMark x1="53778" y1="49778" x2="53778" y2="60444"/>
                        <a14:foregroundMark x1="53333" y1="44444" x2="52000" y2="56000"/>
                        <a14:foregroundMark x1="5333" y1="43111" x2="7556" y2="48000"/>
                        <a14:foregroundMark x1="55211" y1="80413" x2="55111" y2="83111"/>
                        <a14:foregroundMark x1="55556" y1="71111" x2="55348" y2="76707"/>
                        <a14:foregroundMark x1="36444" y1="80444" x2="40000" y2="83111"/>
                        <a14:foregroundMark x1="28889" y1="74222" x2="46222" y2="80889"/>
                        <a14:foregroundMark x1="48444" y1="86222" x2="66667" y2="86667"/>
                        <a14:foregroundMark x1="92000" y1="70667" x2="91556" y2="71111"/>
                        <a14:foregroundMark x1="46667" y1="88889" x2="53333" y2="88889"/>
                        <a14:foregroundMark x1="38222" y1="88889" x2="44000" y2="88444"/>
                        <a14:foregroundMark x1="21333" y1="82222" x2="21333" y2="93778"/>
                        <a14:foregroundMark x1="13778" y1="88444" x2="12444" y2="94222"/>
                        <a14:foregroundMark x1="6222" y1="92444" x2="4889" y2="97333"/>
                        <a14:foregroundMark x1="2222" y1="91111" x2="2222" y2="96000"/>
                        <a14:backgroundMark x1="57778" y1="77333" x2="57778" y2="77333"/>
                        <a14:backgroundMark x1="55111" y1="78222" x2="55111" y2="78222"/>
                        <a14:backgroundMark x1="56444" y1="78667" x2="56444" y2="78667"/>
                        <a14:backgroundMark x1="54667" y1="77778" x2="54667" y2="77778"/>
                        <a14:backgroundMark x1="55556" y1="77778" x2="56889" y2="77778"/>
                        <a14:backgroundMark x1="54667" y1="77778" x2="55556" y2="77778"/>
                        <a14:backgroundMark x1="55556" y1="77333" x2="55556" y2="77333"/>
                        <a14:backgroundMark x1="55556" y1="77333" x2="55556" y2="77333"/>
                        <a14:backgroundMark x1="54667" y1="77333" x2="54667" y2="77333"/>
                      </a14:backgroundRemoval>
                    </a14:imgEffect>
                  </a14:imgLayer>
                </a14:imgProps>
              </a:ext>
              <a:ext uri="{28A0092B-C50C-407E-A947-70E740481C1C}">
                <a14:useLocalDpi xmlns:a14="http://schemas.microsoft.com/office/drawing/2010/main" val="0"/>
              </a:ext>
            </a:extLst>
          </a:blip>
          <a:stretch>
            <a:fillRect/>
          </a:stretch>
        </p:blipFill>
        <p:spPr>
          <a:xfrm>
            <a:off x="23360" y="4903304"/>
            <a:ext cx="1954696" cy="1954696"/>
          </a:xfrm>
          <a:prstGeom prst="rect">
            <a:avLst/>
          </a:prstGeom>
        </p:spPr>
      </p:pic>
      <p:pic>
        <p:nvPicPr>
          <p:cNvPr id="14" name="Picture 13" descr="A picture containing vector graphics&#10;&#10;Description automatically generated">
            <a:extLst>
              <a:ext uri="{FF2B5EF4-FFF2-40B4-BE49-F238E27FC236}">
                <a16:creationId xmlns:a16="http://schemas.microsoft.com/office/drawing/2014/main" id="{ECE9392C-1445-4DB8-AF60-42A85BB059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6528" y="0"/>
            <a:ext cx="1342604" cy="1613129"/>
          </a:xfrm>
          <a:prstGeom prst="rect">
            <a:avLst/>
          </a:prstGeom>
        </p:spPr>
      </p:pic>
      <p:grpSp>
        <p:nvGrpSpPr>
          <p:cNvPr id="20" name="Group 19">
            <a:extLst>
              <a:ext uri="{FF2B5EF4-FFF2-40B4-BE49-F238E27FC236}">
                <a16:creationId xmlns:a16="http://schemas.microsoft.com/office/drawing/2014/main" id="{FAFFA95C-EC52-46E4-921E-6BB8A7AB731A}"/>
              </a:ext>
            </a:extLst>
          </p:cNvPr>
          <p:cNvGrpSpPr/>
          <p:nvPr/>
        </p:nvGrpSpPr>
        <p:grpSpPr>
          <a:xfrm>
            <a:off x="1276498" y="7119766"/>
            <a:ext cx="9660835" cy="5779719"/>
            <a:chOff x="384313" y="607829"/>
            <a:chExt cx="9660835" cy="5779719"/>
          </a:xfrm>
        </p:grpSpPr>
        <p:sp>
          <p:nvSpPr>
            <p:cNvPr id="21" name="Rectangle 20">
              <a:extLst>
                <a:ext uri="{FF2B5EF4-FFF2-40B4-BE49-F238E27FC236}">
                  <a16:creationId xmlns:a16="http://schemas.microsoft.com/office/drawing/2014/main" id="{4B314A96-9656-4A3E-9BAA-AAC79C821216}"/>
                </a:ext>
              </a:extLst>
            </p:cNvPr>
            <p:cNvSpPr/>
            <p:nvPr/>
          </p:nvSpPr>
          <p:spPr>
            <a:xfrm>
              <a:off x="384313" y="622852"/>
              <a:ext cx="9660835" cy="5764696"/>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22" name="Picture 21" descr="A picture containing text, vector graphics&#10;&#10;Description automatically generated">
              <a:extLst>
                <a:ext uri="{FF2B5EF4-FFF2-40B4-BE49-F238E27FC236}">
                  <a16:creationId xmlns:a16="http://schemas.microsoft.com/office/drawing/2014/main" id="{C0E0E125-DCA1-419B-B2FB-F8B657D2A32C}"/>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ackgroundRemoval t="7174" b="93696" l="10000" r="90000">
                          <a14:foregroundMark x1="40761" y1="32283" x2="49348" y2="43152"/>
                          <a14:foregroundMark x1="49348" y1="43152" x2="51957" y2="51304"/>
                          <a14:foregroundMark x1="51957" y1="51304" x2="51957" y2="51413"/>
                          <a14:foregroundMark x1="38043" y1="28261" x2="43478" y2="44022"/>
                          <a14:foregroundMark x1="39022" y1="31304" x2="43261" y2="49239"/>
                          <a14:foregroundMark x1="41304" y1="41957" x2="43804" y2="60435"/>
                          <a14:foregroundMark x1="40870" y1="55870" x2="40543" y2="68587"/>
                          <a14:foregroundMark x1="41304" y1="93370" x2="49783" y2="92717"/>
                          <a14:foregroundMark x1="59457" y1="76087" x2="62609" y2="85000"/>
                          <a14:foregroundMark x1="47826" y1="70326" x2="47717" y2="80761"/>
                          <a14:foregroundMark x1="47717" y1="80761" x2="48043" y2="82174"/>
                          <a14:foregroundMark x1="46304" y1="73478" x2="50000" y2="79022"/>
                          <a14:foregroundMark x1="50435" y1="55870" x2="57500" y2="69348"/>
                          <a14:foregroundMark x1="55000" y1="54674" x2="60978" y2="69130"/>
                          <a14:foregroundMark x1="56196" y1="70543" x2="56957" y2="77500"/>
                          <a14:foregroundMark x1="56957" y1="77500" x2="56522" y2="77500"/>
                          <a14:foregroundMark x1="52935" y1="63913" x2="54457" y2="76522"/>
                          <a14:foregroundMark x1="54457" y1="76522" x2="53913" y2="76739"/>
                          <a14:foregroundMark x1="47500" y1="63152" x2="49457" y2="70652"/>
                          <a14:foregroundMark x1="49457" y1="70652" x2="50217" y2="71848"/>
                          <a14:foregroundMark x1="49783" y1="62391" x2="52174" y2="70109"/>
                          <a14:foregroundMark x1="52174" y1="70109" x2="52174" y2="70109"/>
                          <a14:foregroundMark x1="63696" y1="65652" x2="63913" y2="72065"/>
                          <a14:foregroundMark x1="62391" y1="60109" x2="64348" y2="70326"/>
                          <a14:foregroundMark x1="72609" y1="51739" x2="74783" y2="55217"/>
                          <a14:foregroundMark x1="75543" y1="49457" x2="76522" y2="54457"/>
                          <a14:foregroundMark x1="51522" y1="46196" x2="53370" y2="54348"/>
                          <a14:foregroundMark x1="53370" y1="54348" x2="55652" y2="57174"/>
                          <a14:foregroundMark x1="59891" y1="45000" x2="61739" y2="54674"/>
                          <a14:foregroundMark x1="60978" y1="40000" x2="60978" y2="52609"/>
                          <a14:foregroundMark x1="61957" y1="31522" x2="65000" y2="37935"/>
                          <a14:foregroundMark x1="65000" y1="37935" x2="65217" y2="37500"/>
                          <a14:foregroundMark x1="65109" y1="24130" x2="63370" y2="29783"/>
                          <a14:foregroundMark x1="55978" y1="21630" x2="45761" y2="27609"/>
                          <a14:foregroundMark x1="40326" y1="16848" x2="34565" y2="24674"/>
                          <a14:foregroundMark x1="34565" y1="24674" x2="34565" y2="24891"/>
                          <a14:foregroundMark x1="35109" y1="20652" x2="32391" y2="35761"/>
                          <a14:foregroundMark x1="29891" y1="49674" x2="30435" y2="45652"/>
                          <a14:foregroundMark x1="26413" y1="36087" x2="33478" y2="54022"/>
                          <a14:foregroundMark x1="33478" y1="54022" x2="36304" y2="55217"/>
                          <a14:foregroundMark x1="46304" y1="16087" x2="54022" y2="14674"/>
                          <a14:foregroundMark x1="39130" y1="12717" x2="47717" y2="13152"/>
                          <a14:foregroundMark x1="34130" y1="10652" x2="39783" y2="10435"/>
                          <a14:foregroundMark x1="41087" y1="7174" x2="49239" y2="8478"/>
                          <a14:foregroundMark x1="54783" y1="12391" x2="59239" y2="16087"/>
                          <a14:foregroundMark x1="56739" y1="16957" x2="56413" y2="31304"/>
                          <a14:foregroundMark x1="53696" y1="24891" x2="50217" y2="45217"/>
                          <a14:foregroundMark x1="47717" y1="39239" x2="47717" y2="60326"/>
                          <a14:foregroundMark x1="37609" y1="38696" x2="42065" y2="67935"/>
                          <a14:foregroundMark x1="42065" y1="67935" x2="42283" y2="68587"/>
                          <a14:foregroundMark x1="36304" y1="44674" x2="41630" y2="65978"/>
                          <a14:foregroundMark x1="41630" y1="65978" x2="41739" y2="65109"/>
                          <a14:foregroundMark x1="27174" y1="35326" x2="30652" y2="50870"/>
                          <a14:foregroundMark x1="30652" y1="50870" x2="32065" y2="51630"/>
                          <a14:foregroundMark x1="25435" y1="30109" x2="36087" y2="56630"/>
                          <a14:foregroundMark x1="36087" y1="56630" x2="36848" y2="55652"/>
                          <a14:foregroundMark x1="31848" y1="32065" x2="42826" y2="62717"/>
                          <a14:foregroundMark x1="42826" y1="62717" x2="42826" y2="62174"/>
                          <a14:foregroundMark x1="32174" y1="40000" x2="43478" y2="71848"/>
                          <a14:foregroundMark x1="41304" y1="65326" x2="50000" y2="81304"/>
                          <a14:foregroundMark x1="50000" y1="81304" x2="50000" y2="80978"/>
                          <a14:foregroundMark x1="49565" y1="75543" x2="50435" y2="80543"/>
                          <a14:foregroundMark x1="49783" y1="76957" x2="46739" y2="82500"/>
                          <a14:foregroundMark x1="51304" y1="70109" x2="51413" y2="82174"/>
                          <a14:foregroundMark x1="51413" y1="82174" x2="51304" y2="78696"/>
                          <a14:foregroundMark x1="39783" y1="67391" x2="40870" y2="76957"/>
                          <a14:foregroundMark x1="40870" y1="76957" x2="42500" y2="77065"/>
                          <a14:foregroundMark x1="47065" y1="79565" x2="47065" y2="77283"/>
                          <a14:foregroundMark x1="46087" y1="80000" x2="45217" y2="77500"/>
                          <a14:foregroundMark x1="43261" y1="76739" x2="46087" y2="81522"/>
                          <a14:foregroundMark x1="42283" y1="75000" x2="45326" y2="80543"/>
                          <a14:foregroundMark x1="41304" y1="73587" x2="49239" y2="78804"/>
                          <a14:foregroundMark x1="49239" y1="78804" x2="50000" y2="78804"/>
                          <a14:foregroundMark x1="58696" y1="80978" x2="62391" y2="90978"/>
                          <a14:foregroundMark x1="54239" y1="76957" x2="55870" y2="84457"/>
                          <a14:foregroundMark x1="55870" y1="84457" x2="55978" y2="83696"/>
                          <a14:foregroundMark x1="52935" y1="78043" x2="54565" y2="85326"/>
                          <a14:foregroundMark x1="54565" y1="85326" x2="54783" y2="85435"/>
                          <a14:foregroundMark x1="52174" y1="79783" x2="52935" y2="87174"/>
                          <a14:foregroundMark x1="52935" y1="87174" x2="54674" y2="87717"/>
                          <a14:foregroundMark x1="56739" y1="89674" x2="59130" y2="90652"/>
                          <a14:foregroundMark x1="61413" y1="87500" x2="64130" y2="87717"/>
                          <a14:foregroundMark x1="63696" y1="78261" x2="64457" y2="83261"/>
                          <a14:foregroundMark x1="59130" y1="72826" x2="62935" y2="81848"/>
                          <a14:foregroundMark x1="62935" y1="81848" x2="63913" y2="83043"/>
                          <a14:foregroundMark x1="61630" y1="74783" x2="63696" y2="80978"/>
                          <a14:foregroundMark x1="60870" y1="71304" x2="65435" y2="80000"/>
                          <a14:foregroundMark x1="65217" y1="86196" x2="64457" y2="87935"/>
                          <a14:foregroundMark x1="57174" y1="91739" x2="55000" y2="92391"/>
                          <a14:foregroundMark x1="53913" y1="91196" x2="56196" y2="92174"/>
                          <a14:foregroundMark x1="53478" y1="88913" x2="56196" y2="91630"/>
                          <a14:foregroundMark x1="53043" y1="92717" x2="56196" y2="93696"/>
                          <a14:foregroundMark x1="58152" y1="92391" x2="59239" y2="92609"/>
                          <a14:foregroundMark x1="56957" y1="38804" x2="57174" y2="55217"/>
                          <a14:foregroundMark x1="57174" y1="55217" x2="60000" y2="55217"/>
                          <a14:foregroundMark x1="63478" y1="45000" x2="63696" y2="53913"/>
                          <a14:foregroundMark x1="63696" y1="46522" x2="62391" y2="52174"/>
                          <a14:foregroundMark x1="74348" y1="52609" x2="75109" y2="56196"/>
                          <a14:foregroundMark x1="75652" y1="53370" x2="76087" y2="55217"/>
                          <a14:foregroundMark x1="77391" y1="51196" x2="74130" y2="55435"/>
                          <a14:foregroundMark x1="75109" y1="51630" x2="72065" y2="54130"/>
                          <a14:foregroundMark x1="72391" y1="49457" x2="72826" y2="54130"/>
                          <a14:foregroundMark x1="71087" y1="51413" x2="70652" y2="54891"/>
                          <a14:foregroundMark x1="70109" y1="51630" x2="70109" y2="53152"/>
                          <a14:foregroundMark x1="71087" y1="50870" x2="72174" y2="52935"/>
                          <a14:foregroundMark x1="74348" y1="51413" x2="74891" y2="53696"/>
                          <a14:foregroundMark x1="76087" y1="53152" x2="76630" y2="55217"/>
                          <a14:foregroundMark x1="79022" y1="52717" x2="79130" y2="54348"/>
                          <a14:foregroundMark x1="79130" y1="50652" x2="78804" y2="53370"/>
                          <a14:foregroundMark x1="77065" y1="46957" x2="77826" y2="52609"/>
                          <a14:foregroundMark x1="77609" y1="50978" x2="77391" y2="54348"/>
                          <a14:foregroundMark x1="75109" y1="48696" x2="74891" y2="50978"/>
                          <a14:foregroundMark x1="73370" y1="46522" x2="72826" y2="50870"/>
                          <a14:foregroundMark x1="71304" y1="45978" x2="71413" y2="49891"/>
                          <a14:foregroundMark x1="71304" y1="48913" x2="71630" y2="51739"/>
                          <a14:foregroundMark x1="77391" y1="48152" x2="78043" y2="52174"/>
                          <a14:foregroundMark x1="79565" y1="49674" x2="80109" y2="52391"/>
                          <a14:foregroundMark x1="80761" y1="51739" x2="80870" y2="54674"/>
                          <a14:foregroundMark x1="78261" y1="56196" x2="77283" y2="58152"/>
                          <a14:foregroundMark x1="42826" y1="61413" x2="45326" y2="70435"/>
                          <a14:foregroundMark x1="45326" y1="70435" x2="47065" y2="73043"/>
                          <a14:foregroundMark x1="23913" y1="36522" x2="27935" y2="55109"/>
                          <a14:foregroundMark x1="26196" y1="36522" x2="32717" y2="44022"/>
                          <a14:foregroundMark x1="32717" y1="44022" x2="33370" y2="43696"/>
                          <a14:foregroundMark x1="37065" y1="28804" x2="40870" y2="34891"/>
                          <a14:foregroundMark x1="40870" y1="34891" x2="45326" y2="37717"/>
                          <a14:foregroundMark x1="47826" y1="28804" x2="57174" y2="32717"/>
                          <a14:foregroundMark x1="57174" y1="32717" x2="57391" y2="32065"/>
                          <a14:foregroundMark x1="47717" y1="24783" x2="54783" y2="24783"/>
                          <a14:foregroundMark x1="54783" y1="24783" x2="57391" y2="23152"/>
                          <a14:foregroundMark x1="62174" y1="23152" x2="67391" y2="30870"/>
                          <a14:foregroundMark x1="59239" y1="19130" x2="63152" y2="25652"/>
                          <a14:foregroundMark x1="63370" y1="22065" x2="67826" y2="30109"/>
                          <a14:foregroundMark x1="63696" y1="20326" x2="67826" y2="27065"/>
                          <a14:foregroundMark x1="69130" y1="25543" x2="72174" y2="31522"/>
                          <a14:foregroundMark x1="66957" y1="21087" x2="61304" y2="26413"/>
                          <a14:foregroundMark x1="61304" y1="26413" x2="60217" y2="25543"/>
                          <a14:foregroundMark x1="53913" y1="20870" x2="45978" y2="27609"/>
                          <a14:foregroundMark x1="45978" y1="27609" x2="45217" y2="27065"/>
                          <a14:foregroundMark x1="37609" y1="22826" x2="32391" y2="31087"/>
                          <a14:foregroundMark x1="32391" y1="31087" x2="32391" y2="31087"/>
                          <a14:foregroundMark x1="33587" y1="29348" x2="30326" y2="31304"/>
                          <a14:foregroundMark x1="29130" y1="26848" x2="23587" y2="35761"/>
                          <a14:foregroundMark x1="23587" y1="35761" x2="24457" y2="34783"/>
                          <a14:foregroundMark x1="29891" y1="23043" x2="25652" y2="31413"/>
                          <a14:foregroundMark x1="25652" y1="31413" x2="25652" y2="30326"/>
                          <a14:foregroundMark x1="26848" y1="23804" x2="32609" y2="25543"/>
                          <a14:foregroundMark x1="37391" y1="24348" x2="38587" y2="24130"/>
                          <a14:foregroundMark x1="37826" y1="16957" x2="45326" y2="17065"/>
                          <a14:foregroundMark x1="45326" y1="17065" x2="45978" y2="16848"/>
                          <a14:foregroundMark x1="39130" y1="15109" x2="43804" y2="13478"/>
                          <a14:foregroundMark x1="40761" y1="16848" x2="40761" y2="20326"/>
                          <a14:foregroundMark x1="39022" y1="14457" x2="39783" y2="18696"/>
                          <a14:foregroundMark x1="36087" y1="12609" x2="35870" y2="17826"/>
                          <a14:foregroundMark x1="34565" y1="11413" x2="35543" y2="16196"/>
                          <a14:foregroundMark x1="36304" y1="11196" x2="38587" y2="16087"/>
                          <a14:foregroundMark x1="40326" y1="13152" x2="46413" y2="18587"/>
                          <a14:foregroundMark x1="46413" y1="18587" x2="46957" y2="17935"/>
                          <a14:foregroundMark x1="45326" y1="13913" x2="45326" y2="24348"/>
                          <a14:foregroundMark x1="41848" y1="21087" x2="41196" y2="29022"/>
                          <a14:foregroundMark x1="41196" y1="29022" x2="41522" y2="28043"/>
                          <a14:foregroundMark x1="43261" y1="24348" x2="48152" y2="32609"/>
                          <a14:foregroundMark x1="48152" y1="32609" x2="48261" y2="31739"/>
                          <a14:foregroundMark x1="43587" y1="25652" x2="43152" y2="34348"/>
                          <a14:foregroundMark x1="43152" y1="34348" x2="44348" y2="31087"/>
                          <a14:foregroundMark x1="48478" y1="29565" x2="55000" y2="35870"/>
                          <a14:foregroundMark x1="55000" y1="35870" x2="55000" y2="33587"/>
                          <a14:foregroundMark x1="40000" y1="32500" x2="42826" y2="32500"/>
                          <a14:foregroundMark x1="30435" y1="21848" x2="29891" y2="25326"/>
                          <a14:foregroundMark x1="26196" y1="24130" x2="24891" y2="31739"/>
                          <a14:foregroundMark x1="24891" y1="27065" x2="26087" y2="29130"/>
                          <a14:foregroundMark x1="26196" y1="27391" x2="25217" y2="27283"/>
                          <a14:foregroundMark x1="33913" y1="21304" x2="41304" y2="22065"/>
                          <a14:foregroundMark x1="41304" y1="22065" x2="41522" y2="21848"/>
                          <a14:foregroundMark x1="32826" y1="18696" x2="38261" y2="18370"/>
                          <a14:foregroundMark x1="32826" y1="22609" x2="32826" y2="23043"/>
                          <a14:foregroundMark x1="31630" y1="23804" x2="29674" y2="24348"/>
                          <a14:foregroundMark x1="32065" y1="20652" x2="32391" y2="22065"/>
                          <a14:foregroundMark x1="28913" y1="21304" x2="31413" y2="19891"/>
                          <a14:foregroundMark x1="38804" y1="14457" x2="38804" y2="13370"/>
                          <a14:foregroundMark x1="39022" y1="11630" x2="45978" y2="10978"/>
                          <a14:foregroundMark x1="40109" y1="10870" x2="43043" y2="10978"/>
                          <a14:foregroundMark x1="48261" y1="10870" x2="51957" y2="11957"/>
                          <a14:foregroundMark x1="50435" y1="11196" x2="52174" y2="12717"/>
                          <a14:foregroundMark x1="50978" y1="10652" x2="55761" y2="13478"/>
                          <a14:foregroundMark x1="53043" y1="12609" x2="59783" y2="16196"/>
                          <a14:foregroundMark x1="59783" y1="16196" x2="60435" y2="16196"/>
                          <a14:foregroundMark x1="63696" y1="20109" x2="65217" y2="23587"/>
                          <a14:foregroundMark x1="57174" y1="18587" x2="58587" y2="25435"/>
                          <a14:foregroundMark x1="58587" y1="25435" x2="60435" y2="26304"/>
                          <a14:foregroundMark x1="60435" y1="22391" x2="60870" y2="27391"/>
                          <a14:foregroundMark x1="59239" y1="23804" x2="60217" y2="31196"/>
                          <a14:foregroundMark x1="60217" y1="31196" x2="60652" y2="30543"/>
                          <a14:foregroundMark x1="60978" y1="28261" x2="63370" y2="31848"/>
                          <a14:foregroundMark x1="67826" y1="28043" x2="71630" y2="35000"/>
                          <a14:foregroundMark x1="71630" y1="35000" x2="71848" y2="34239"/>
                          <a14:foregroundMark x1="71087" y1="32283" x2="71848" y2="34239"/>
                          <a14:foregroundMark x1="70435" y1="30761" x2="70870" y2="40761"/>
                          <a14:foregroundMark x1="69348" y1="36739" x2="69565" y2="42500"/>
                          <a14:foregroundMark x1="69891" y1="22174" x2="71304" y2="29130"/>
                          <a14:foregroundMark x1="71848" y1="24130" x2="72391" y2="26522"/>
                          <a14:foregroundMark x1="61739" y1="31848" x2="64130" y2="35217"/>
                          <a14:foregroundMark x1="65435" y1="31087" x2="66630" y2="35000"/>
                          <a14:foregroundMark x1="62174" y1="15217" x2="64891" y2="22065"/>
                          <a14:foregroundMark x1="59674" y1="16196" x2="60652" y2="20109"/>
                          <a14:foregroundMark x1="55217" y1="10435" x2="55435" y2="13370"/>
                          <a14:foregroundMark x1="51522" y1="9891" x2="55652" y2="11739"/>
                          <a14:foregroundMark x1="55435" y1="9130" x2="49239" y2="7717"/>
                        </a14:backgroundRemoval>
                      </a14:imgEffect>
                    </a14:imgLayer>
                  </a14:imgProps>
                </a:ext>
                <a:ext uri="{28A0092B-C50C-407E-A947-70E740481C1C}">
                  <a14:useLocalDpi xmlns:a14="http://schemas.microsoft.com/office/drawing/2010/main" val="0"/>
                </a:ext>
              </a:extLst>
            </a:blip>
            <a:srcRect l="26094" b="13827"/>
            <a:stretch/>
          </p:blipFill>
          <p:spPr>
            <a:xfrm flipH="1">
              <a:off x="8706679" y="4896893"/>
              <a:ext cx="1338469" cy="1490655"/>
            </a:xfrm>
            <a:prstGeom prst="rect">
              <a:avLst/>
            </a:prstGeom>
          </p:spPr>
        </p:pic>
        <p:sp>
          <p:nvSpPr>
            <p:cNvPr id="23" name="TextBox 22">
              <a:extLst>
                <a:ext uri="{FF2B5EF4-FFF2-40B4-BE49-F238E27FC236}">
                  <a16:creationId xmlns:a16="http://schemas.microsoft.com/office/drawing/2014/main" id="{9E66F94A-FBD4-4AC3-969D-EC8984E33E63}"/>
                </a:ext>
              </a:extLst>
            </p:cNvPr>
            <p:cNvSpPr txBox="1"/>
            <p:nvPr/>
          </p:nvSpPr>
          <p:spPr>
            <a:xfrm>
              <a:off x="384313" y="607829"/>
              <a:ext cx="3704623" cy="707886"/>
            </a:xfrm>
            <a:prstGeom prst="rect">
              <a:avLst/>
            </a:prstGeom>
            <a:noFill/>
            <a:ln>
              <a:noFill/>
            </a:ln>
          </p:spPr>
          <p:txBody>
            <a:bodyPr wrap="square" rtlCol="0">
              <a:spAutoFit/>
            </a:bodyPr>
            <a:lstStyle/>
            <a:p>
              <a:r>
                <a:rPr lang="en-US" sz="4000" b="1">
                  <a:ln w="19050">
                    <a:solidFill>
                      <a:schemeClr val="bg1"/>
                    </a:solidFill>
                  </a:ln>
                  <a:solidFill>
                    <a:schemeClr val="accent1">
                      <a:lumMod val="50000"/>
                    </a:schemeClr>
                  </a:solidFill>
                  <a:latin typeface="Arial" panose="020B0604020202020204" pitchFamily="34" charset="0"/>
                  <a:cs typeface="Arial" panose="020B0604020202020204" pitchFamily="34" charset="0"/>
                </a:rPr>
                <a:t>NỘI DUNG 4</a:t>
              </a:r>
              <a:endParaRPr lang="vi-VN" sz="4000" b="1">
                <a:ln w="19050">
                  <a:solidFill>
                    <a:schemeClr val="bg1"/>
                  </a:solidFill>
                </a:ln>
                <a:solidFill>
                  <a:schemeClr val="accent1">
                    <a:lumMod val="50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3A53D679-C83A-47C6-8077-A269FFDC213A}"/>
                </a:ext>
              </a:extLst>
            </p:cNvPr>
            <p:cNvSpPr/>
            <p:nvPr/>
          </p:nvSpPr>
          <p:spPr>
            <a:xfrm>
              <a:off x="3087757" y="908136"/>
              <a:ext cx="6957391" cy="155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grpSp>
      <p:pic>
        <p:nvPicPr>
          <p:cNvPr id="23554" name="Picture 2" descr="Hình ảnh rộn rã &amp;quot;Ngày hội văn hoá vì hoà bình&amp;quot; tại Hà Nội - Hànộimới">
            <a:extLst>
              <a:ext uri="{FF2B5EF4-FFF2-40B4-BE49-F238E27FC236}">
                <a16:creationId xmlns:a16="http://schemas.microsoft.com/office/drawing/2014/main" id="{7D709F3A-679B-6C49-9859-91662B040F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177" y="291685"/>
            <a:ext cx="7455327" cy="5051288"/>
          </a:xfrm>
          <a:prstGeom prst="rect">
            <a:avLst/>
          </a:prstGeom>
          <a:noFill/>
          <a:ln>
            <a:solidFill>
              <a:schemeClr val="bg1"/>
            </a:solidFill>
            <a:prstDash val="lgDashDot"/>
          </a:ln>
          <a:extLst>
            <a:ext uri="{909E8E84-426E-40DD-AFC4-6F175D3DCCD1}">
              <a14:hiddenFill xmlns:a14="http://schemas.microsoft.com/office/drawing/2010/main">
                <a:solidFill>
                  <a:srgbClr val="FFFFFF"/>
                </a:solidFill>
              </a14:hiddenFill>
            </a:ext>
          </a:extLst>
        </p:spPr>
      </p:pic>
      <p:sp>
        <p:nvSpPr>
          <p:cNvPr id="15" name="Oval Callout 14">
            <a:extLst>
              <a:ext uri="{FF2B5EF4-FFF2-40B4-BE49-F238E27FC236}">
                <a16:creationId xmlns:a16="http://schemas.microsoft.com/office/drawing/2014/main" id="{5DB8B52A-CB12-9F46-98CE-05FDDF9B8F1F}"/>
              </a:ext>
            </a:extLst>
          </p:cNvPr>
          <p:cNvSpPr/>
          <p:nvPr/>
        </p:nvSpPr>
        <p:spPr>
          <a:xfrm>
            <a:off x="7906215" y="700313"/>
            <a:ext cx="3517603" cy="3196821"/>
          </a:xfr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bg1"/>
                </a:solidFill>
                <a:latin typeface="Arial" panose="020B0604020202020204" pitchFamily="34" charset="0"/>
                <a:cs typeface="Arial" panose="020B0604020202020204" pitchFamily="34" charset="0"/>
              </a:rPr>
              <a:t>Các bạn nhỏ tham gia vẽ tranh về chủ đề “Hoà bình thế </a:t>
            </a:r>
            <a:r>
              <a:rPr lang="en-VN" sz="3200">
                <a:solidFill>
                  <a:schemeClr val="bg1"/>
                </a:solidFill>
                <a:latin typeface="Arial" panose="020B0604020202020204" pitchFamily="34" charset="0"/>
                <a:cs typeface="Arial" panose="020B0604020202020204" pitchFamily="34" charset="0"/>
              </a:rPr>
              <a:t>giới”</a:t>
            </a:r>
            <a:r>
              <a:rPr lang="en-US" sz="3200">
                <a:solidFill>
                  <a:schemeClr val="bg1"/>
                </a:solidFill>
                <a:latin typeface="Arial" panose="020B0604020202020204" pitchFamily="34" charset="0"/>
                <a:cs typeface="Arial" panose="020B0604020202020204" pitchFamily="34" charset="0"/>
              </a:rPr>
              <a:t>.</a:t>
            </a:r>
            <a:endParaRPr lang="en-VN"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24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367</Words>
  <Application>Microsoft Office PowerPoint</Application>
  <PresentationFormat>Widescreen</PresentationFormat>
  <Paragraphs>24</Paragraphs>
  <Slides>14</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Amatic SC</vt:lpstr>
      <vt:lpstr>Arial</vt:lpstr>
      <vt:lpstr>Ayuthaya</vt:lpstr>
      <vt:lpstr>Bebas Neue</vt:lpstr>
      <vt:lpstr>Calibri</vt:lpstr>
      <vt:lpstr>Calibri Light</vt:lpstr>
      <vt:lpstr>Nunito</vt:lpstr>
      <vt:lpstr>Times New Roman</vt:lpstr>
      <vt:lpstr>Office Theme</vt:lpstr>
      <vt:lpstr>Children's Day by Slidesgo</vt:lpstr>
      <vt:lpstr>Đạo đức Em yêu hoà bình (tiết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Công</dc:creator>
  <cp:lastModifiedBy>Admin</cp:lastModifiedBy>
  <cp:revision>44</cp:revision>
  <dcterms:created xsi:type="dcterms:W3CDTF">2021-07-10T00:27:50Z</dcterms:created>
  <dcterms:modified xsi:type="dcterms:W3CDTF">2023-03-24T03:37:52Z</dcterms:modified>
</cp:coreProperties>
</file>