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516" r:id="rId2"/>
    <p:sldId id="256" r:id="rId3"/>
    <p:sldId id="258" r:id="rId4"/>
    <p:sldId id="313" r:id="rId5"/>
    <p:sldId id="314" r:id="rId6"/>
    <p:sldId id="315" r:id="rId7"/>
    <p:sldId id="316" r:id="rId8"/>
    <p:sldId id="317" r:id="rId9"/>
    <p:sldId id="318" r:id="rId10"/>
    <p:sldId id="329" r:id="rId11"/>
    <p:sldId id="319" r:id="rId12"/>
    <p:sldId id="320" r:id="rId13"/>
    <p:sldId id="330" r:id="rId14"/>
    <p:sldId id="331" r:id="rId15"/>
    <p:sldId id="332" r:id="rId16"/>
    <p:sldId id="333" r:id="rId17"/>
    <p:sldId id="334" r:id="rId18"/>
    <p:sldId id="335" r:id="rId19"/>
    <p:sldId id="321" r:id="rId20"/>
    <p:sldId id="322" r:id="rId21"/>
    <p:sldId id="336" r:id="rId22"/>
    <p:sldId id="270" r:id="rId23"/>
  </p:sldIdLst>
  <p:sldSz cx="9144000" cy="5143500" type="screen16x9"/>
  <p:notesSz cx="6858000" cy="9144000"/>
  <p:embeddedFontLst>
    <p:embeddedFont>
      <p:font typeface="Hachi Maru Pop" panose="020B0604020202020204" charset="-128"/>
      <p:regular r:id="rId25"/>
    </p:embeddedFont>
    <p:embeddedFont>
      <p:font typeface="#9Slide07 IcielNabila" panose="020B0604020202020204" charset="0"/>
      <p:regular r:id="rId26"/>
    </p:embeddedFont>
    <p:embeddedFont>
      <p:font typeface="Fredoka One" panose="02000000000000000000" pitchFamily="2" charset="0"/>
      <p:regular r:id="rId27"/>
    </p:embeddedFont>
    <p:embeddedFont>
      <p:font typeface="Lilita One" panose="020B0604020202020204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Nunito SemiBold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90" y="6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B720F9C8-C6F5-8D0F-8281-2F33CA5E9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>
            <a:extLst>
              <a:ext uri="{FF2B5EF4-FFF2-40B4-BE49-F238E27FC236}">
                <a16:creationId xmlns:a16="http://schemas.microsoft.com/office/drawing/2014/main" id="{A2FBB733-BF74-37C8-9F8C-2109305CCD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>
            <a:extLst>
              <a:ext uri="{FF2B5EF4-FFF2-40B4-BE49-F238E27FC236}">
                <a16:creationId xmlns:a16="http://schemas.microsoft.com/office/drawing/2014/main" id="{D3AAE167-F1A4-8823-9154-2E85143B3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8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89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8" r:id="rId4"/>
    <p:sldLayoutId id="2147483659" r:id="rId5"/>
    <p:sldLayoutId id="2147483672" r:id="rId6"/>
    <p:sldLayoutId id="2147483673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1FD1DB4-AC20-D6B3-07AA-9B1BDF88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weatherwoman_without_map_hg_clr">
            <a:extLst>
              <a:ext uri="{FF2B5EF4-FFF2-40B4-BE49-F238E27FC236}">
                <a16:creationId xmlns:a16="http://schemas.microsoft.com/office/drawing/2014/main" id="{7ED3EEAB-CD84-CBFB-A376-41222C99F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1200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XMASCA~1">
            <a:extLst>
              <a:ext uri="{FF2B5EF4-FFF2-40B4-BE49-F238E27FC236}">
                <a16:creationId xmlns:a16="http://schemas.microsoft.com/office/drawing/2014/main" id="{4C5A6C3D-558A-715D-1A49-25D8383DC6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91" y="3742135"/>
            <a:ext cx="1141809" cy="14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lights2">
            <a:extLst>
              <a:ext uri="{FF2B5EF4-FFF2-40B4-BE49-F238E27FC236}">
                <a16:creationId xmlns:a16="http://schemas.microsoft.com/office/drawing/2014/main" id="{4D1B7659-3F7A-2BD9-2D35-DC6ABC6043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49329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lights2">
            <a:extLst>
              <a:ext uri="{FF2B5EF4-FFF2-40B4-BE49-F238E27FC236}">
                <a16:creationId xmlns:a16="http://schemas.microsoft.com/office/drawing/2014/main" id="{9B1D8367-8FB7-F84F-E1E4-1640DA8B1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7144"/>
            <a:ext cx="337185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ells">
            <a:extLst>
              <a:ext uri="{FF2B5EF4-FFF2-40B4-BE49-F238E27FC236}">
                <a16:creationId xmlns:a16="http://schemas.microsoft.com/office/drawing/2014/main" id="{4DACF183-4E5B-F130-9ADA-AEA76B3225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114301"/>
            <a:ext cx="864394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bells">
            <a:extLst>
              <a:ext uri="{FF2B5EF4-FFF2-40B4-BE49-F238E27FC236}">
                <a16:creationId xmlns:a16="http://schemas.microsoft.com/office/drawing/2014/main" id="{ADEBDE8E-E91F-33DB-5E6E-AD5EE4C8A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07" y="1"/>
            <a:ext cx="864394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" descr="bellcoll_e0">
            <a:extLst>
              <a:ext uri="{FF2B5EF4-FFF2-40B4-BE49-F238E27FC236}">
                <a16:creationId xmlns:a16="http://schemas.microsoft.com/office/drawing/2014/main" id="{7817E7B0-C753-E898-DFD9-36FAD393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XMASCA~1">
            <a:extLst>
              <a:ext uri="{FF2B5EF4-FFF2-40B4-BE49-F238E27FC236}">
                <a16:creationId xmlns:a16="http://schemas.microsoft.com/office/drawing/2014/main" id="{B5BE4FBC-0C30-B84B-B9D6-EC597EF3D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42135"/>
            <a:ext cx="1141810" cy="14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1">
            <a:extLst>
              <a:ext uri="{FF2B5EF4-FFF2-40B4-BE49-F238E27FC236}">
                <a16:creationId xmlns:a16="http://schemas.microsoft.com/office/drawing/2014/main" id="{1CAECB73-934D-3116-566B-B448B79AB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000250"/>
            <a:ext cx="42291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en-US" sz="2700" kern="1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</a:p>
        </p:txBody>
      </p:sp>
      <p:pic>
        <p:nvPicPr>
          <p:cNvPr id="4108" name="Picture 12" descr="Book-09-june">
            <a:extLst>
              <a:ext uri="{FF2B5EF4-FFF2-40B4-BE49-F238E27FC236}">
                <a16:creationId xmlns:a16="http://schemas.microsoft.com/office/drawing/2014/main" id="{5AE2111B-E909-BC21-E521-5D3C48AE46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885950"/>
            <a:ext cx="1257300" cy="9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+mj-lt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+mj-lt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+mj-lt"/>
                <a:cs typeface="Calibri" panose="020F0502020204030204" pitchFamily="34" charset="0"/>
              </a:rPr>
            </a:br>
            <a:r>
              <a:rPr lang="en-US" sz="2800" dirty="0">
                <a:latin typeface="+mj-lt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+mn-lt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.</a:t>
            </a:r>
            <a:endParaRPr sz="28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xét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1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014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+mj-lt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8662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40531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+mj-lt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92198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2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5443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>
                <a:latin typeface="+mj-lt"/>
              </a:rPr>
              <a:t>Tính</a:t>
            </a:r>
            <a:r>
              <a:rPr lang="en-US" sz="3600" dirty="0">
                <a:latin typeface="+mj-lt"/>
              </a:rPr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1</a:t>
            </a:r>
            <a:endParaRPr sz="32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Nháp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+mj-lt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+mj-lt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3</a:t>
            </a:r>
            <a:endParaRPr sz="32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+mj-lt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</a:rPr>
              <a:t>Nghỉ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+mj-lt"/>
                <a:cs typeface="#9Slide07 Itim" panose="00000500000000000000" pitchFamily="2" charset="-34"/>
              </a:rPr>
              <a:t>phút</a:t>
            </a:r>
            <a:endParaRPr lang="en-US" sz="2400" dirty="0">
              <a:latin typeface="+mj-lt"/>
            </a:endParaRPr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B94CDE7C-C966-AAAD-3722-C91AB4993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0CB526-0348-435C-583A-06F0AE509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>
            <a:extLst>
              <a:ext uri="{FF2B5EF4-FFF2-40B4-BE49-F238E27FC236}">
                <a16:creationId xmlns:a16="http://schemas.microsoft.com/office/drawing/2014/main" id="{F94363F7-A15A-7AC5-6D5B-BD8CD3787C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+mj-lt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+mj-lt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>
            <a:extLst>
              <a:ext uri="{FF2B5EF4-FFF2-40B4-BE49-F238E27FC236}">
                <a16:creationId xmlns:a16="http://schemas.microsoft.com/office/drawing/2014/main" id="{5832507D-62B5-8F20-B677-062A756F8853}"/>
              </a:ext>
            </a:extLst>
          </p:cNvPr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>
              <a:extLst>
                <a:ext uri="{FF2B5EF4-FFF2-40B4-BE49-F238E27FC236}">
                  <a16:creationId xmlns:a16="http://schemas.microsoft.com/office/drawing/2014/main" id="{7448A33D-D669-FB4E-A1C2-EB858EE9326A}"/>
                </a:ext>
              </a:extLst>
            </p:cNvPr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58;p30">
              <a:extLst>
                <a:ext uri="{FF2B5EF4-FFF2-40B4-BE49-F238E27FC236}">
                  <a16:creationId xmlns:a16="http://schemas.microsoft.com/office/drawing/2014/main" id="{591C068E-2BB7-5583-C444-0472B1E42AD7}"/>
                </a:ext>
              </a:extLst>
            </p:cNvPr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59;p30">
              <a:extLst>
                <a:ext uri="{FF2B5EF4-FFF2-40B4-BE49-F238E27FC236}">
                  <a16:creationId xmlns:a16="http://schemas.microsoft.com/office/drawing/2014/main" id="{0B1E1186-C7C1-3CEC-4C13-7FFADE76B134}"/>
                </a:ext>
              </a:extLst>
            </p:cNvPr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60" name="Google Shape;260;p30">
            <a:extLst>
              <a:ext uri="{FF2B5EF4-FFF2-40B4-BE49-F238E27FC236}">
                <a16:creationId xmlns:a16="http://schemas.microsoft.com/office/drawing/2014/main" id="{483D305B-6854-042B-933B-C1097D0C8D76}"/>
              </a:ext>
            </a:extLst>
          </p:cNvPr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>
              <a:extLst>
                <a:ext uri="{FF2B5EF4-FFF2-40B4-BE49-F238E27FC236}">
                  <a16:creationId xmlns:a16="http://schemas.microsoft.com/office/drawing/2014/main" id="{3D8D9F2F-0601-563D-FAD1-1F56BDD400BA}"/>
                </a:ext>
              </a:extLst>
            </p:cNvPr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62;p30">
              <a:extLst>
                <a:ext uri="{FF2B5EF4-FFF2-40B4-BE49-F238E27FC236}">
                  <a16:creationId xmlns:a16="http://schemas.microsoft.com/office/drawing/2014/main" id="{32991EE0-0FFC-A089-646A-901A23FCD812}"/>
                </a:ext>
              </a:extLst>
            </p:cNvPr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63;p30">
              <a:extLst>
                <a:ext uri="{FF2B5EF4-FFF2-40B4-BE49-F238E27FC236}">
                  <a16:creationId xmlns:a16="http://schemas.microsoft.com/office/drawing/2014/main" id="{76E6FA32-2D14-6132-D7C1-BFAEF2BF4002}"/>
                </a:ext>
              </a:extLst>
            </p:cNvPr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64" name="Google Shape;264;p30">
            <a:extLst>
              <a:ext uri="{FF2B5EF4-FFF2-40B4-BE49-F238E27FC236}">
                <a16:creationId xmlns:a16="http://schemas.microsoft.com/office/drawing/2014/main" id="{AFBA74C0-7754-7415-1737-8DA04989B7C5}"/>
              </a:ext>
            </a:extLst>
          </p:cNvPr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>
              <a:extLst>
                <a:ext uri="{FF2B5EF4-FFF2-40B4-BE49-F238E27FC236}">
                  <a16:creationId xmlns:a16="http://schemas.microsoft.com/office/drawing/2014/main" id="{544D8123-6D98-0ABF-F63F-D7353BF19BE1}"/>
                </a:ext>
              </a:extLst>
            </p:cNvPr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6" name="Google Shape;266;p30">
              <a:extLst>
                <a:ext uri="{FF2B5EF4-FFF2-40B4-BE49-F238E27FC236}">
                  <a16:creationId xmlns:a16="http://schemas.microsoft.com/office/drawing/2014/main" id="{FB4502AA-FA8E-25AD-E8AD-71E717F2C22C}"/>
                </a:ext>
              </a:extLst>
            </p:cNvPr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7" name="Google Shape;267;p30">
              <a:extLst>
                <a:ext uri="{FF2B5EF4-FFF2-40B4-BE49-F238E27FC236}">
                  <a16:creationId xmlns:a16="http://schemas.microsoft.com/office/drawing/2014/main" id="{244ED6A7-B144-97F8-4881-44B2AE7E8F79}"/>
                </a:ext>
              </a:extLst>
            </p:cNvPr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8" name="Google Shape;268;p30">
              <a:extLst>
                <a:ext uri="{FF2B5EF4-FFF2-40B4-BE49-F238E27FC236}">
                  <a16:creationId xmlns:a16="http://schemas.microsoft.com/office/drawing/2014/main" id="{C99FA6D7-6913-467E-C38D-DE88F85A6A18}"/>
                </a:ext>
              </a:extLst>
            </p:cNvPr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269;p30">
              <a:extLst>
                <a:ext uri="{FF2B5EF4-FFF2-40B4-BE49-F238E27FC236}">
                  <a16:creationId xmlns:a16="http://schemas.microsoft.com/office/drawing/2014/main" id="{3EF0656D-9835-D2F5-36C6-7A59161E63B9}"/>
                </a:ext>
              </a:extLst>
            </p:cNvPr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270;p30">
              <a:extLst>
                <a:ext uri="{FF2B5EF4-FFF2-40B4-BE49-F238E27FC236}">
                  <a16:creationId xmlns:a16="http://schemas.microsoft.com/office/drawing/2014/main" id="{3EC85025-547A-17AC-D0D1-4E0C1AFDA017}"/>
                </a:ext>
              </a:extLst>
            </p:cNvPr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271;p30">
              <a:extLst>
                <a:ext uri="{FF2B5EF4-FFF2-40B4-BE49-F238E27FC236}">
                  <a16:creationId xmlns:a16="http://schemas.microsoft.com/office/drawing/2014/main" id="{B3F3DF6C-F880-8543-BA89-BF716DF2CEB3}"/>
                </a:ext>
              </a:extLst>
            </p:cNvPr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272;p30">
              <a:extLst>
                <a:ext uri="{FF2B5EF4-FFF2-40B4-BE49-F238E27FC236}">
                  <a16:creationId xmlns:a16="http://schemas.microsoft.com/office/drawing/2014/main" id="{0F51295F-71BF-3241-9634-BD20669C32D9}"/>
                </a:ext>
              </a:extLst>
            </p:cNvPr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273;p30">
              <a:extLst>
                <a:ext uri="{FF2B5EF4-FFF2-40B4-BE49-F238E27FC236}">
                  <a16:creationId xmlns:a16="http://schemas.microsoft.com/office/drawing/2014/main" id="{DE1139E1-C81C-0CBA-ACB8-0A3F7CBDD965}"/>
                </a:ext>
              </a:extLst>
            </p:cNvPr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274;p30">
              <a:extLst>
                <a:ext uri="{FF2B5EF4-FFF2-40B4-BE49-F238E27FC236}">
                  <a16:creationId xmlns:a16="http://schemas.microsoft.com/office/drawing/2014/main" id="{5E86F6AF-E4E4-E964-70B4-90DDDBE2CC63}"/>
                </a:ext>
              </a:extLst>
            </p:cNvPr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275;p30">
              <a:extLst>
                <a:ext uri="{FF2B5EF4-FFF2-40B4-BE49-F238E27FC236}">
                  <a16:creationId xmlns:a16="http://schemas.microsoft.com/office/drawing/2014/main" id="{4E1A9AF3-1542-DC21-0A83-CD5620D2BB2C}"/>
                </a:ext>
              </a:extLst>
            </p:cNvPr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276;p30">
              <a:extLst>
                <a:ext uri="{FF2B5EF4-FFF2-40B4-BE49-F238E27FC236}">
                  <a16:creationId xmlns:a16="http://schemas.microsoft.com/office/drawing/2014/main" id="{11CB9A66-D350-BF1C-DDF6-2D469A044874}"/>
                </a:ext>
              </a:extLst>
            </p:cNvPr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277;p30">
              <a:extLst>
                <a:ext uri="{FF2B5EF4-FFF2-40B4-BE49-F238E27FC236}">
                  <a16:creationId xmlns:a16="http://schemas.microsoft.com/office/drawing/2014/main" id="{EE4A3EE4-45D1-7E70-C509-192165DD3E0B}"/>
                </a:ext>
              </a:extLst>
            </p:cNvPr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278;p30">
              <a:extLst>
                <a:ext uri="{FF2B5EF4-FFF2-40B4-BE49-F238E27FC236}">
                  <a16:creationId xmlns:a16="http://schemas.microsoft.com/office/drawing/2014/main" id="{7D492AFA-1AB1-F207-743B-19AFC3576051}"/>
                </a:ext>
              </a:extLst>
            </p:cNvPr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279;p30">
              <a:extLst>
                <a:ext uri="{FF2B5EF4-FFF2-40B4-BE49-F238E27FC236}">
                  <a16:creationId xmlns:a16="http://schemas.microsoft.com/office/drawing/2014/main" id="{C38B3B3A-82E8-FB86-752E-003ED8BC737A}"/>
                </a:ext>
              </a:extLst>
            </p:cNvPr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80;p30">
              <a:extLst>
                <a:ext uri="{FF2B5EF4-FFF2-40B4-BE49-F238E27FC236}">
                  <a16:creationId xmlns:a16="http://schemas.microsoft.com/office/drawing/2014/main" id="{639839A6-13C7-888E-F158-A67DCE6B9870}"/>
                </a:ext>
              </a:extLst>
            </p:cNvPr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81;p30">
              <a:extLst>
                <a:ext uri="{FF2B5EF4-FFF2-40B4-BE49-F238E27FC236}">
                  <a16:creationId xmlns:a16="http://schemas.microsoft.com/office/drawing/2014/main" id="{9AA8E570-D252-DBB4-CB88-83F0CBD7A163}"/>
                </a:ext>
              </a:extLst>
            </p:cNvPr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282;p30">
              <a:extLst>
                <a:ext uri="{FF2B5EF4-FFF2-40B4-BE49-F238E27FC236}">
                  <a16:creationId xmlns:a16="http://schemas.microsoft.com/office/drawing/2014/main" id="{38688E31-638F-91D5-1BC6-8DD7761AB6EE}"/>
                </a:ext>
              </a:extLst>
            </p:cNvPr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283;p30">
              <a:extLst>
                <a:ext uri="{FF2B5EF4-FFF2-40B4-BE49-F238E27FC236}">
                  <a16:creationId xmlns:a16="http://schemas.microsoft.com/office/drawing/2014/main" id="{9B469D25-CF01-04FC-7A6E-2E0C70D26111}"/>
                </a:ext>
              </a:extLst>
            </p:cNvPr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284;p30">
              <a:extLst>
                <a:ext uri="{FF2B5EF4-FFF2-40B4-BE49-F238E27FC236}">
                  <a16:creationId xmlns:a16="http://schemas.microsoft.com/office/drawing/2014/main" id="{D75A03B6-9A6D-5C9A-96AE-127D59053E51}"/>
                </a:ext>
              </a:extLst>
            </p:cNvPr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285;p30">
              <a:extLst>
                <a:ext uri="{FF2B5EF4-FFF2-40B4-BE49-F238E27FC236}">
                  <a16:creationId xmlns:a16="http://schemas.microsoft.com/office/drawing/2014/main" id="{8C06B054-6FF8-2507-A19C-DBEF0186436F}"/>
                </a:ext>
              </a:extLst>
            </p:cNvPr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6" name="Google Shape;286;p30">
              <a:extLst>
                <a:ext uri="{FF2B5EF4-FFF2-40B4-BE49-F238E27FC236}">
                  <a16:creationId xmlns:a16="http://schemas.microsoft.com/office/drawing/2014/main" id="{A67841D8-D690-EB45-8568-9788F6B495EF}"/>
                </a:ext>
              </a:extLst>
            </p:cNvPr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7" name="Google Shape;287;p30">
              <a:extLst>
                <a:ext uri="{FF2B5EF4-FFF2-40B4-BE49-F238E27FC236}">
                  <a16:creationId xmlns:a16="http://schemas.microsoft.com/office/drawing/2014/main" id="{DBC9E9F3-EFA8-83C4-774A-60D491BEAA80}"/>
                </a:ext>
              </a:extLst>
            </p:cNvPr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8" name="Google Shape;288;p30">
              <a:extLst>
                <a:ext uri="{FF2B5EF4-FFF2-40B4-BE49-F238E27FC236}">
                  <a16:creationId xmlns:a16="http://schemas.microsoft.com/office/drawing/2014/main" id="{3158D783-7B2E-25D0-A031-FF30B73B1B05}"/>
                </a:ext>
              </a:extLst>
            </p:cNvPr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9" name="Google Shape;289;p30">
              <a:extLst>
                <a:ext uri="{FF2B5EF4-FFF2-40B4-BE49-F238E27FC236}">
                  <a16:creationId xmlns:a16="http://schemas.microsoft.com/office/drawing/2014/main" id="{08BBD6FC-ECD8-A072-A0AE-B80667201A1F}"/>
                </a:ext>
              </a:extLst>
            </p:cNvPr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0" name="Google Shape;290;p30">
              <a:extLst>
                <a:ext uri="{FF2B5EF4-FFF2-40B4-BE49-F238E27FC236}">
                  <a16:creationId xmlns:a16="http://schemas.microsoft.com/office/drawing/2014/main" id="{CA67A5FB-E57D-D588-DE86-21E818460001}"/>
                </a:ext>
              </a:extLst>
            </p:cNvPr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1" name="Google Shape;291;p30">
              <a:extLst>
                <a:ext uri="{FF2B5EF4-FFF2-40B4-BE49-F238E27FC236}">
                  <a16:creationId xmlns:a16="http://schemas.microsoft.com/office/drawing/2014/main" id="{4649541E-25B5-A755-5752-89A5E5410A89}"/>
                </a:ext>
              </a:extLst>
            </p:cNvPr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2" name="Google Shape;292;p30">
              <a:extLst>
                <a:ext uri="{FF2B5EF4-FFF2-40B4-BE49-F238E27FC236}">
                  <a16:creationId xmlns:a16="http://schemas.microsoft.com/office/drawing/2014/main" id="{A557A4B8-19E4-96A1-2F11-48F3472FFD42}"/>
                </a:ext>
              </a:extLst>
            </p:cNvPr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3" name="Google Shape;293;p30">
              <a:extLst>
                <a:ext uri="{FF2B5EF4-FFF2-40B4-BE49-F238E27FC236}">
                  <a16:creationId xmlns:a16="http://schemas.microsoft.com/office/drawing/2014/main" id="{2AF1429F-29AB-FDF0-CEE0-C04F2DC169B4}"/>
                </a:ext>
              </a:extLst>
            </p:cNvPr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4" name="Google Shape;294;p30">
              <a:extLst>
                <a:ext uri="{FF2B5EF4-FFF2-40B4-BE49-F238E27FC236}">
                  <a16:creationId xmlns:a16="http://schemas.microsoft.com/office/drawing/2014/main" id="{17467B4A-DF8A-54D8-9AD3-A24812CFDEC1}"/>
                </a:ext>
              </a:extLst>
            </p:cNvPr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5" name="Google Shape;295;p30">
              <a:extLst>
                <a:ext uri="{FF2B5EF4-FFF2-40B4-BE49-F238E27FC236}">
                  <a16:creationId xmlns:a16="http://schemas.microsoft.com/office/drawing/2014/main" id="{F68F3ABA-81F0-6C81-D5A8-EB704B96754A}"/>
                </a:ext>
              </a:extLst>
            </p:cNvPr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6" name="Google Shape;296;p30">
              <a:extLst>
                <a:ext uri="{FF2B5EF4-FFF2-40B4-BE49-F238E27FC236}">
                  <a16:creationId xmlns:a16="http://schemas.microsoft.com/office/drawing/2014/main" id="{18F0CC5E-ACC1-CC22-17B7-9FB6B7689E6D}"/>
                </a:ext>
              </a:extLst>
            </p:cNvPr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7" name="Google Shape;297;p30">
              <a:extLst>
                <a:ext uri="{FF2B5EF4-FFF2-40B4-BE49-F238E27FC236}">
                  <a16:creationId xmlns:a16="http://schemas.microsoft.com/office/drawing/2014/main" id="{15DD42A8-1A63-9FC8-CD5B-DDA2D9D2E5EF}"/>
                </a:ext>
              </a:extLst>
            </p:cNvPr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8" name="Google Shape;298;p30">
              <a:extLst>
                <a:ext uri="{FF2B5EF4-FFF2-40B4-BE49-F238E27FC236}">
                  <a16:creationId xmlns:a16="http://schemas.microsoft.com/office/drawing/2014/main" id="{E94CCDDE-71DE-408E-3634-B59A39966D6A}"/>
                </a:ext>
              </a:extLst>
            </p:cNvPr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9" name="Google Shape;299;p30">
              <a:extLst>
                <a:ext uri="{FF2B5EF4-FFF2-40B4-BE49-F238E27FC236}">
                  <a16:creationId xmlns:a16="http://schemas.microsoft.com/office/drawing/2014/main" id="{0E54428A-E962-31C5-A008-7416631128A1}"/>
                </a:ext>
              </a:extLst>
            </p:cNvPr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0" name="Google Shape;300;p30">
              <a:extLst>
                <a:ext uri="{FF2B5EF4-FFF2-40B4-BE49-F238E27FC236}">
                  <a16:creationId xmlns:a16="http://schemas.microsoft.com/office/drawing/2014/main" id="{B04C151A-B105-85AE-7C46-1CFBEA7D0076}"/>
                </a:ext>
              </a:extLst>
            </p:cNvPr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1" name="Google Shape;301;p30">
              <a:extLst>
                <a:ext uri="{FF2B5EF4-FFF2-40B4-BE49-F238E27FC236}">
                  <a16:creationId xmlns:a16="http://schemas.microsoft.com/office/drawing/2014/main" id="{00C87BE9-0E25-15A1-DA13-8CBB9AC67714}"/>
                </a:ext>
              </a:extLst>
            </p:cNvPr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2" name="Google Shape;302;p30">
              <a:extLst>
                <a:ext uri="{FF2B5EF4-FFF2-40B4-BE49-F238E27FC236}">
                  <a16:creationId xmlns:a16="http://schemas.microsoft.com/office/drawing/2014/main" id="{4E32B5C4-077F-F8DC-8931-5E68E6E429F1}"/>
                </a:ext>
              </a:extLst>
            </p:cNvPr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303;p30">
              <a:extLst>
                <a:ext uri="{FF2B5EF4-FFF2-40B4-BE49-F238E27FC236}">
                  <a16:creationId xmlns:a16="http://schemas.microsoft.com/office/drawing/2014/main" id="{E2EEBEF6-01FA-BBDA-911E-55181811EA5A}"/>
                </a:ext>
              </a:extLst>
            </p:cNvPr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304;p30">
              <a:extLst>
                <a:ext uri="{FF2B5EF4-FFF2-40B4-BE49-F238E27FC236}">
                  <a16:creationId xmlns:a16="http://schemas.microsoft.com/office/drawing/2014/main" id="{F8D74380-0C9C-B05C-6B41-893AF53B94F3}"/>
                </a:ext>
              </a:extLst>
            </p:cNvPr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" name="Google Shape;305;p30">
              <a:extLst>
                <a:ext uri="{FF2B5EF4-FFF2-40B4-BE49-F238E27FC236}">
                  <a16:creationId xmlns:a16="http://schemas.microsoft.com/office/drawing/2014/main" id="{CD9A7418-64F9-71AD-D81F-42671B782635}"/>
                </a:ext>
              </a:extLst>
            </p:cNvPr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" name="Google Shape;306;p30">
              <a:extLst>
                <a:ext uri="{FF2B5EF4-FFF2-40B4-BE49-F238E27FC236}">
                  <a16:creationId xmlns:a16="http://schemas.microsoft.com/office/drawing/2014/main" id="{48561F16-B385-CF53-D707-685A57C30073}"/>
                </a:ext>
              </a:extLst>
            </p:cNvPr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7" name="Google Shape;307;p30">
              <a:extLst>
                <a:ext uri="{FF2B5EF4-FFF2-40B4-BE49-F238E27FC236}">
                  <a16:creationId xmlns:a16="http://schemas.microsoft.com/office/drawing/2014/main" id="{ABD57C4F-8353-9856-8897-14FFD6CE2323}"/>
                </a:ext>
              </a:extLst>
            </p:cNvPr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8" name="Google Shape;308;p30">
              <a:extLst>
                <a:ext uri="{FF2B5EF4-FFF2-40B4-BE49-F238E27FC236}">
                  <a16:creationId xmlns:a16="http://schemas.microsoft.com/office/drawing/2014/main" id="{5C12CE0E-4291-D141-073F-C9F94E6CB496}"/>
                </a:ext>
              </a:extLst>
            </p:cNvPr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9" name="Google Shape;309;p30">
              <a:extLst>
                <a:ext uri="{FF2B5EF4-FFF2-40B4-BE49-F238E27FC236}">
                  <a16:creationId xmlns:a16="http://schemas.microsoft.com/office/drawing/2014/main" id="{5DB3F0D2-179F-9C19-7BEF-B5C6C4ED11F0}"/>
                </a:ext>
              </a:extLst>
            </p:cNvPr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0" name="Google Shape;310;p30">
              <a:extLst>
                <a:ext uri="{FF2B5EF4-FFF2-40B4-BE49-F238E27FC236}">
                  <a16:creationId xmlns:a16="http://schemas.microsoft.com/office/drawing/2014/main" id="{9A84BE8C-1070-660F-ACFE-06C0886BB471}"/>
                </a:ext>
              </a:extLst>
            </p:cNvPr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1" name="Google Shape;311;p30">
              <a:extLst>
                <a:ext uri="{FF2B5EF4-FFF2-40B4-BE49-F238E27FC236}">
                  <a16:creationId xmlns:a16="http://schemas.microsoft.com/office/drawing/2014/main" id="{516D5DEE-31CB-41AD-D13F-DFFB34EF9284}"/>
                </a:ext>
              </a:extLst>
            </p:cNvPr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2" name="Google Shape;312;p30">
              <a:extLst>
                <a:ext uri="{FF2B5EF4-FFF2-40B4-BE49-F238E27FC236}">
                  <a16:creationId xmlns:a16="http://schemas.microsoft.com/office/drawing/2014/main" id="{24CE5AAA-6A4B-6955-85CC-7358AD9BB6E8}"/>
                </a:ext>
              </a:extLst>
            </p:cNvPr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3" name="Google Shape;313;p30">
              <a:extLst>
                <a:ext uri="{FF2B5EF4-FFF2-40B4-BE49-F238E27FC236}">
                  <a16:creationId xmlns:a16="http://schemas.microsoft.com/office/drawing/2014/main" id="{3857D914-01D1-681A-1065-E5566A5804A2}"/>
                </a:ext>
              </a:extLst>
            </p:cNvPr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4" name="Google Shape;314;p30">
              <a:extLst>
                <a:ext uri="{FF2B5EF4-FFF2-40B4-BE49-F238E27FC236}">
                  <a16:creationId xmlns:a16="http://schemas.microsoft.com/office/drawing/2014/main" id="{BDB32CF4-6B96-B85F-2559-DB7950F8DB89}"/>
                </a:ext>
              </a:extLst>
            </p:cNvPr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5" name="Google Shape;315;p30">
              <a:extLst>
                <a:ext uri="{FF2B5EF4-FFF2-40B4-BE49-F238E27FC236}">
                  <a16:creationId xmlns:a16="http://schemas.microsoft.com/office/drawing/2014/main" id="{8FB72DC5-4D15-D5BA-6516-97683828FF5D}"/>
                </a:ext>
              </a:extLst>
            </p:cNvPr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" name="Google Shape;316;p30">
              <a:extLst>
                <a:ext uri="{FF2B5EF4-FFF2-40B4-BE49-F238E27FC236}">
                  <a16:creationId xmlns:a16="http://schemas.microsoft.com/office/drawing/2014/main" id="{F248BED2-0F2B-151C-E3B4-F6095ECBD3D2}"/>
                </a:ext>
              </a:extLst>
            </p:cNvPr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" name="Google Shape;317;p30">
              <a:extLst>
                <a:ext uri="{FF2B5EF4-FFF2-40B4-BE49-F238E27FC236}">
                  <a16:creationId xmlns:a16="http://schemas.microsoft.com/office/drawing/2014/main" id="{68FFB9B8-D477-ECD8-F5CA-0003DFA89DF7}"/>
                </a:ext>
              </a:extLst>
            </p:cNvPr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318;p30">
              <a:extLst>
                <a:ext uri="{FF2B5EF4-FFF2-40B4-BE49-F238E27FC236}">
                  <a16:creationId xmlns:a16="http://schemas.microsoft.com/office/drawing/2014/main" id="{CC58D907-722E-2B8A-0E2B-8B22ABC4DCB2}"/>
                </a:ext>
              </a:extLst>
            </p:cNvPr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319;p30">
              <a:extLst>
                <a:ext uri="{FF2B5EF4-FFF2-40B4-BE49-F238E27FC236}">
                  <a16:creationId xmlns:a16="http://schemas.microsoft.com/office/drawing/2014/main" id="{F7B6FBBE-58B6-30B0-C690-3D979E4CAD2D}"/>
                </a:ext>
              </a:extLst>
            </p:cNvPr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0;p30">
              <a:extLst>
                <a:ext uri="{FF2B5EF4-FFF2-40B4-BE49-F238E27FC236}">
                  <a16:creationId xmlns:a16="http://schemas.microsoft.com/office/drawing/2014/main" id="{5DBB984F-ADA9-5705-84C1-6F64A192187C}"/>
                </a:ext>
              </a:extLst>
            </p:cNvPr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1" name="Google Shape;321;p30">
              <a:extLst>
                <a:ext uri="{FF2B5EF4-FFF2-40B4-BE49-F238E27FC236}">
                  <a16:creationId xmlns:a16="http://schemas.microsoft.com/office/drawing/2014/main" id="{FE94231A-EB18-F456-8AF6-5F345547E2EC}"/>
                </a:ext>
              </a:extLst>
            </p:cNvPr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2" name="Google Shape;322;p30">
              <a:extLst>
                <a:ext uri="{FF2B5EF4-FFF2-40B4-BE49-F238E27FC236}">
                  <a16:creationId xmlns:a16="http://schemas.microsoft.com/office/drawing/2014/main" id="{8D90E85B-4DEA-4578-633C-E5FF17B19A62}"/>
                </a:ext>
              </a:extLst>
            </p:cNvPr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3" name="Google Shape;323;p30">
              <a:extLst>
                <a:ext uri="{FF2B5EF4-FFF2-40B4-BE49-F238E27FC236}">
                  <a16:creationId xmlns:a16="http://schemas.microsoft.com/office/drawing/2014/main" id="{7192DA45-2739-2E49-2D6F-D9892B4D1B9E}"/>
                </a:ext>
              </a:extLst>
            </p:cNvPr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4" name="Google Shape;324;p30">
              <a:extLst>
                <a:ext uri="{FF2B5EF4-FFF2-40B4-BE49-F238E27FC236}">
                  <a16:creationId xmlns:a16="http://schemas.microsoft.com/office/drawing/2014/main" id="{5E903C82-E274-18CA-55EE-04CA29444BFF}"/>
                </a:ext>
              </a:extLst>
            </p:cNvPr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5" name="Google Shape;325;p30">
              <a:extLst>
                <a:ext uri="{FF2B5EF4-FFF2-40B4-BE49-F238E27FC236}">
                  <a16:creationId xmlns:a16="http://schemas.microsoft.com/office/drawing/2014/main" id="{66B91953-101A-6D81-6185-3292C61A1399}"/>
                </a:ext>
              </a:extLst>
            </p:cNvPr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6" name="Google Shape;326;p30">
              <a:extLst>
                <a:ext uri="{FF2B5EF4-FFF2-40B4-BE49-F238E27FC236}">
                  <a16:creationId xmlns:a16="http://schemas.microsoft.com/office/drawing/2014/main" id="{224FC8BE-35C5-3879-5074-85863BE982A6}"/>
                </a:ext>
              </a:extLst>
            </p:cNvPr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7" name="Google Shape;327;p30">
              <a:extLst>
                <a:ext uri="{FF2B5EF4-FFF2-40B4-BE49-F238E27FC236}">
                  <a16:creationId xmlns:a16="http://schemas.microsoft.com/office/drawing/2014/main" id="{A527F272-CCDB-39D8-AC23-FB76799124D8}"/>
                </a:ext>
              </a:extLst>
            </p:cNvPr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8" name="Google Shape;328;p30">
              <a:extLst>
                <a:ext uri="{FF2B5EF4-FFF2-40B4-BE49-F238E27FC236}">
                  <a16:creationId xmlns:a16="http://schemas.microsoft.com/office/drawing/2014/main" id="{E1C43BF2-45A2-1FE3-B0F5-73B72CF11931}"/>
                </a:ext>
              </a:extLst>
            </p:cNvPr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9" name="Google Shape;329;p30">
              <a:extLst>
                <a:ext uri="{FF2B5EF4-FFF2-40B4-BE49-F238E27FC236}">
                  <a16:creationId xmlns:a16="http://schemas.microsoft.com/office/drawing/2014/main" id="{638AB593-E161-513E-2A00-84A229562B90}"/>
                </a:ext>
              </a:extLst>
            </p:cNvPr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0" name="Google Shape;330;p30">
              <a:extLst>
                <a:ext uri="{FF2B5EF4-FFF2-40B4-BE49-F238E27FC236}">
                  <a16:creationId xmlns:a16="http://schemas.microsoft.com/office/drawing/2014/main" id="{48980282-D4FF-9195-19FB-B45DC7486FBD}"/>
                </a:ext>
              </a:extLst>
            </p:cNvPr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1" name="Google Shape;331;p30">
              <a:extLst>
                <a:ext uri="{FF2B5EF4-FFF2-40B4-BE49-F238E27FC236}">
                  <a16:creationId xmlns:a16="http://schemas.microsoft.com/office/drawing/2014/main" id="{C9D13973-4928-A8C4-D156-D49B1627D539}"/>
                </a:ext>
              </a:extLst>
            </p:cNvPr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2" name="Google Shape;332;p30">
              <a:extLst>
                <a:ext uri="{FF2B5EF4-FFF2-40B4-BE49-F238E27FC236}">
                  <a16:creationId xmlns:a16="http://schemas.microsoft.com/office/drawing/2014/main" id="{7A2E35FB-DF9E-6A53-9443-CC5CB52649A0}"/>
                </a:ext>
              </a:extLst>
            </p:cNvPr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3" name="Google Shape;333;p30">
              <a:extLst>
                <a:ext uri="{FF2B5EF4-FFF2-40B4-BE49-F238E27FC236}">
                  <a16:creationId xmlns:a16="http://schemas.microsoft.com/office/drawing/2014/main" id="{E16FF462-2A55-C20E-6E84-3520F0362A69}"/>
                </a:ext>
              </a:extLst>
            </p:cNvPr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4" name="Google Shape;334;p30">
              <a:extLst>
                <a:ext uri="{FF2B5EF4-FFF2-40B4-BE49-F238E27FC236}">
                  <a16:creationId xmlns:a16="http://schemas.microsoft.com/office/drawing/2014/main" id="{AE9EFE8E-BA29-4DB3-9B84-353B43598441}"/>
                </a:ext>
              </a:extLst>
            </p:cNvPr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5" name="Google Shape;335;p30">
              <a:extLst>
                <a:ext uri="{FF2B5EF4-FFF2-40B4-BE49-F238E27FC236}">
                  <a16:creationId xmlns:a16="http://schemas.microsoft.com/office/drawing/2014/main" id="{EE4F8035-3FD4-8231-D958-4B80AD4ABB54}"/>
                </a:ext>
              </a:extLst>
            </p:cNvPr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6" name="Google Shape;336;p30">
              <a:extLst>
                <a:ext uri="{FF2B5EF4-FFF2-40B4-BE49-F238E27FC236}">
                  <a16:creationId xmlns:a16="http://schemas.microsoft.com/office/drawing/2014/main" id="{2FDA53AA-2ED0-F785-C458-38A7E1B62857}"/>
                </a:ext>
              </a:extLst>
            </p:cNvPr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" name="Google Shape;337;p30">
              <a:extLst>
                <a:ext uri="{FF2B5EF4-FFF2-40B4-BE49-F238E27FC236}">
                  <a16:creationId xmlns:a16="http://schemas.microsoft.com/office/drawing/2014/main" id="{E780E203-2E83-CC49-7EEE-F8C216F61546}"/>
                </a:ext>
              </a:extLst>
            </p:cNvPr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" name="Google Shape;338;p30">
              <a:extLst>
                <a:ext uri="{FF2B5EF4-FFF2-40B4-BE49-F238E27FC236}">
                  <a16:creationId xmlns:a16="http://schemas.microsoft.com/office/drawing/2014/main" id="{CE4EA5A0-CC3C-6918-0576-3C7EF17C8407}"/>
                </a:ext>
              </a:extLst>
            </p:cNvPr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" name="Google Shape;339;p30">
              <a:extLst>
                <a:ext uri="{FF2B5EF4-FFF2-40B4-BE49-F238E27FC236}">
                  <a16:creationId xmlns:a16="http://schemas.microsoft.com/office/drawing/2014/main" id="{42EB57DF-E65F-1AC2-FDAD-A95E9CED38E0}"/>
                </a:ext>
              </a:extLst>
            </p:cNvPr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" name="Google Shape;340;p30">
              <a:extLst>
                <a:ext uri="{FF2B5EF4-FFF2-40B4-BE49-F238E27FC236}">
                  <a16:creationId xmlns:a16="http://schemas.microsoft.com/office/drawing/2014/main" id="{681A5139-DAAA-F6A8-C80B-9803348F85AE}"/>
                </a:ext>
              </a:extLst>
            </p:cNvPr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" name="Google Shape;341;p30">
              <a:extLst>
                <a:ext uri="{FF2B5EF4-FFF2-40B4-BE49-F238E27FC236}">
                  <a16:creationId xmlns:a16="http://schemas.microsoft.com/office/drawing/2014/main" id="{7D5A81A2-4BA6-3882-14B9-39C74054638B}"/>
                </a:ext>
              </a:extLst>
            </p:cNvPr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" name="Google Shape;342;p30">
              <a:extLst>
                <a:ext uri="{FF2B5EF4-FFF2-40B4-BE49-F238E27FC236}">
                  <a16:creationId xmlns:a16="http://schemas.microsoft.com/office/drawing/2014/main" id="{7B164884-D0F4-6828-663C-491D91CA1238}"/>
                </a:ext>
              </a:extLst>
            </p:cNvPr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" name="Google Shape;343;p30">
              <a:extLst>
                <a:ext uri="{FF2B5EF4-FFF2-40B4-BE49-F238E27FC236}">
                  <a16:creationId xmlns:a16="http://schemas.microsoft.com/office/drawing/2014/main" id="{39B6E012-DE7B-AE87-DDD1-3B1E861DF6CE}"/>
                </a:ext>
              </a:extLst>
            </p:cNvPr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" name="Google Shape;344;p30">
              <a:extLst>
                <a:ext uri="{FF2B5EF4-FFF2-40B4-BE49-F238E27FC236}">
                  <a16:creationId xmlns:a16="http://schemas.microsoft.com/office/drawing/2014/main" id="{99CA0359-6CCF-2D94-3016-45DA1F35BF30}"/>
                </a:ext>
              </a:extLst>
            </p:cNvPr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5" name="Google Shape;345;p30">
              <a:extLst>
                <a:ext uri="{FF2B5EF4-FFF2-40B4-BE49-F238E27FC236}">
                  <a16:creationId xmlns:a16="http://schemas.microsoft.com/office/drawing/2014/main" id="{4D59EACE-145B-24DC-F4FB-982A46421C9B}"/>
                </a:ext>
              </a:extLst>
            </p:cNvPr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6" name="Google Shape;346;p30">
              <a:extLst>
                <a:ext uri="{FF2B5EF4-FFF2-40B4-BE49-F238E27FC236}">
                  <a16:creationId xmlns:a16="http://schemas.microsoft.com/office/drawing/2014/main" id="{4129213E-F358-76A4-CC98-74BBB6EAD204}"/>
                </a:ext>
              </a:extLst>
            </p:cNvPr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7" name="Google Shape;347;p30">
              <a:extLst>
                <a:ext uri="{FF2B5EF4-FFF2-40B4-BE49-F238E27FC236}">
                  <a16:creationId xmlns:a16="http://schemas.microsoft.com/office/drawing/2014/main" id="{4AF5527E-8DFB-AB19-8905-5CE62AB1EDEC}"/>
                </a:ext>
              </a:extLst>
            </p:cNvPr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8" name="Google Shape;348;p30">
              <a:extLst>
                <a:ext uri="{FF2B5EF4-FFF2-40B4-BE49-F238E27FC236}">
                  <a16:creationId xmlns:a16="http://schemas.microsoft.com/office/drawing/2014/main" id="{3CD00CD9-0D48-2E79-21E2-30975151782A}"/>
                </a:ext>
              </a:extLst>
            </p:cNvPr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9" name="Google Shape;349;p30">
              <a:extLst>
                <a:ext uri="{FF2B5EF4-FFF2-40B4-BE49-F238E27FC236}">
                  <a16:creationId xmlns:a16="http://schemas.microsoft.com/office/drawing/2014/main" id="{0D235A9B-23FC-4735-A7F9-803BEFCDAE34}"/>
                </a:ext>
              </a:extLst>
            </p:cNvPr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0" name="Google Shape;350;p30">
              <a:extLst>
                <a:ext uri="{FF2B5EF4-FFF2-40B4-BE49-F238E27FC236}">
                  <a16:creationId xmlns:a16="http://schemas.microsoft.com/office/drawing/2014/main" id="{07C4548D-92DB-1B67-348D-87E40C612F1B}"/>
                </a:ext>
              </a:extLst>
            </p:cNvPr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1" name="Google Shape;351;p30">
              <a:extLst>
                <a:ext uri="{FF2B5EF4-FFF2-40B4-BE49-F238E27FC236}">
                  <a16:creationId xmlns:a16="http://schemas.microsoft.com/office/drawing/2014/main" id="{9E186B8E-F850-9565-28DF-06D2590D147A}"/>
                </a:ext>
              </a:extLst>
            </p:cNvPr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2" name="Google Shape;352;p30">
              <a:extLst>
                <a:ext uri="{FF2B5EF4-FFF2-40B4-BE49-F238E27FC236}">
                  <a16:creationId xmlns:a16="http://schemas.microsoft.com/office/drawing/2014/main" id="{F47BFC1C-E45E-9418-655A-AD95473E4312}"/>
                </a:ext>
              </a:extLst>
            </p:cNvPr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3" name="Google Shape;353;p30">
              <a:extLst>
                <a:ext uri="{FF2B5EF4-FFF2-40B4-BE49-F238E27FC236}">
                  <a16:creationId xmlns:a16="http://schemas.microsoft.com/office/drawing/2014/main" id="{2617DF15-66BE-FE71-E84B-855C0313E862}"/>
                </a:ext>
              </a:extLst>
            </p:cNvPr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4" name="Google Shape;354;p30">
              <a:extLst>
                <a:ext uri="{FF2B5EF4-FFF2-40B4-BE49-F238E27FC236}">
                  <a16:creationId xmlns:a16="http://schemas.microsoft.com/office/drawing/2014/main" id="{BDFCFA78-AB90-6B2C-151B-2CD03C329CF4}"/>
                </a:ext>
              </a:extLst>
            </p:cNvPr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5" name="Google Shape;355;p30">
              <a:extLst>
                <a:ext uri="{FF2B5EF4-FFF2-40B4-BE49-F238E27FC236}">
                  <a16:creationId xmlns:a16="http://schemas.microsoft.com/office/drawing/2014/main" id="{F45AAF3C-FB84-A7DC-9256-00A87544017B}"/>
                </a:ext>
              </a:extLst>
            </p:cNvPr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6" name="Google Shape;356;p30">
              <a:extLst>
                <a:ext uri="{FF2B5EF4-FFF2-40B4-BE49-F238E27FC236}">
                  <a16:creationId xmlns:a16="http://schemas.microsoft.com/office/drawing/2014/main" id="{91412A0F-B154-0C1F-EF74-94AC8B9275CE}"/>
                </a:ext>
              </a:extLst>
            </p:cNvPr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7" name="Google Shape;357;p30">
              <a:extLst>
                <a:ext uri="{FF2B5EF4-FFF2-40B4-BE49-F238E27FC236}">
                  <a16:creationId xmlns:a16="http://schemas.microsoft.com/office/drawing/2014/main" id="{B35606D2-8928-F480-B855-B44F8B758B85}"/>
                </a:ext>
              </a:extLst>
            </p:cNvPr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8" name="Google Shape;358;p30">
              <a:extLst>
                <a:ext uri="{FF2B5EF4-FFF2-40B4-BE49-F238E27FC236}">
                  <a16:creationId xmlns:a16="http://schemas.microsoft.com/office/drawing/2014/main" id="{1CDEAC1B-93C1-1442-9ADE-45022DAC820E}"/>
                </a:ext>
              </a:extLst>
            </p:cNvPr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9" name="Google Shape;359;p30">
              <a:extLst>
                <a:ext uri="{FF2B5EF4-FFF2-40B4-BE49-F238E27FC236}">
                  <a16:creationId xmlns:a16="http://schemas.microsoft.com/office/drawing/2014/main" id="{243753D2-6268-2A7B-3DA2-5BDC9DA1D732}"/>
                </a:ext>
              </a:extLst>
            </p:cNvPr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60" name="Google Shape;360;p30">
            <a:extLst>
              <a:ext uri="{FF2B5EF4-FFF2-40B4-BE49-F238E27FC236}">
                <a16:creationId xmlns:a16="http://schemas.microsoft.com/office/drawing/2014/main" id="{2FB555E0-5DB4-BFD2-67DB-631483B6CDD8}"/>
              </a:ext>
            </a:extLst>
          </p:cNvPr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1" name="Google Shape;361;p30">
            <a:extLst>
              <a:ext uri="{FF2B5EF4-FFF2-40B4-BE49-F238E27FC236}">
                <a16:creationId xmlns:a16="http://schemas.microsoft.com/office/drawing/2014/main" id="{918EB9C4-7DEF-E089-88F3-1E250F076938}"/>
              </a:ext>
            </a:extLst>
          </p:cNvPr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2" name="Google Shape;362;p30">
            <a:extLst>
              <a:ext uri="{FF2B5EF4-FFF2-40B4-BE49-F238E27FC236}">
                <a16:creationId xmlns:a16="http://schemas.microsoft.com/office/drawing/2014/main" id="{0427FE7E-313B-D9FB-7C28-1036E80A3F78}"/>
              </a:ext>
            </a:extLst>
          </p:cNvPr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3" name="Google Shape;363;p30">
            <a:extLst>
              <a:ext uri="{FF2B5EF4-FFF2-40B4-BE49-F238E27FC236}">
                <a16:creationId xmlns:a16="http://schemas.microsoft.com/office/drawing/2014/main" id="{BF94DD4D-B836-5524-0D27-DEA801F01D4E}"/>
              </a:ext>
            </a:extLst>
          </p:cNvPr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4" name="Google Shape;364;p30">
            <a:extLst>
              <a:ext uri="{FF2B5EF4-FFF2-40B4-BE49-F238E27FC236}">
                <a16:creationId xmlns:a16="http://schemas.microsoft.com/office/drawing/2014/main" id="{622D07F3-28B0-2563-0F94-76A79B075312}"/>
              </a:ext>
            </a:extLst>
          </p:cNvPr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5" name="Google Shape;365;p30">
            <a:extLst>
              <a:ext uri="{FF2B5EF4-FFF2-40B4-BE49-F238E27FC236}">
                <a16:creationId xmlns:a16="http://schemas.microsoft.com/office/drawing/2014/main" id="{D40D249E-6FBD-294B-BE06-34BBBB0DB46C}"/>
              </a:ext>
            </a:extLst>
          </p:cNvPr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6" name="Google Shape;366;p30">
            <a:extLst>
              <a:ext uri="{FF2B5EF4-FFF2-40B4-BE49-F238E27FC236}">
                <a16:creationId xmlns:a16="http://schemas.microsoft.com/office/drawing/2014/main" id="{5EF1805C-2260-73C8-C1E0-0389CF4F21C7}"/>
              </a:ext>
            </a:extLst>
          </p:cNvPr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367" name="Google Shape;367;p30">
            <a:extLst>
              <a:ext uri="{FF2B5EF4-FFF2-40B4-BE49-F238E27FC236}">
                <a16:creationId xmlns:a16="http://schemas.microsoft.com/office/drawing/2014/main" id="{F2836491-0A57-76D2-7A8B-3E336D0235A1}"/>
              </a:ext>
            </a:extLst>
          </p:cNvPr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8" name="Google Shape;368;p30">
            <a:extLst>
              <a:ext uri="{FF2B5EF4-FFF2-40B4-BE49-F238E27FC236}">
                <a16:creationId xmlns:a16="http://schemas.microsoft.com/office/drawing/2014/main" id="{515DB439-B7C1-6DB5-8F9B-16C91D8FC2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6284" y="1898692"/>
            <a:ext cx="5902981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  <a:endParaRPr sz="4000" dirty="0">
              <a:solidFill>
                <a:schemeClr val="tx1"/>
              </a:solidFill>
              <a:latin typeface="+mj-lt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042BD2EE-383B-47D6-24A6-3EE5DCD8A9E1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906478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chemeClr val="tx2">
                    <a:lumMod val="90000"/>
                  </a:schemeClr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F13BE227-E7BB-5F57-8019-11AFCE625FD9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932656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000" dirty="0">
                <a:solidFill>
                  <a:srgbClr val="C55964"/>
                </a:solidFill>
                <a:latin typeface="+mj-lt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6069278B-6FCD-E63A-6382-9C917CDBED65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82D5F4F-AA70-1C0C-BF5F-E832C68675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AC55A130-AE75-28A7-8560-5966CAA2C58D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23470E87-946C-F503-C77B-A8CF143A94DE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81C1338E-4B92-D9EB-5F87-6B9CD5FDA63A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5FA53AD5-FFBF-0FC8-57FD-5B4AB33C6B35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F6EB5726-F572-DEFD-A109-A59CBCBCC386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AEFA19BC-6813-E122-908C-4C1EF9641F90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053D0864-1235-EEA6-650D-1236D34DF9DD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01A9DB49-8BC7-33E8-DB1D-8C40F61F29C1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FA3EDC8B-8FD9-AED6-780A-09CF4971D130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6C08F63E-F550-4FB1-97BC-DC0AA8E39277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340F4AE8-C039-3CCF-48CE-55465FBD3C9E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9BBCCEBC-BA00-9513-DC27-CBEE5356724F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AB170287-1C63-D853-FC9F-48FF80DFC37D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595DEEB2-5351-29A9-CB76-20B377EC1C8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A9C8A75C-2B30-8942-F206-F295ED523C77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C7C23EB-BD39-126C-C849-F66B4AE23B53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8F74234E-05DC-A07F-00CD-1377851D9E7A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6582E4D2-6084-F1BC-0D87-06D5095BD8F7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AD0837C3-DDC8-FFCE-62C7-19E9DB09D55E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+mj-lt"/>
                <a:ea typeface="Lilita One"/>
                <a:cs typeface="Lilita One"/>
                <a:sym typeface="Lilita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6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+mj-lt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+mj-lt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+mj-lt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  <a:latin typeface="+mj-lt"/>
                </a:rPr>
                <a:t>Nghỉ</a:t>
              </a:r>
              <a:endParaRPr lang="en-US" sz="2000" dirty="0">
                <a:solidFill>
                  <a:srgbClr val="A86ED4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+mj-lt"/>
                  <a:cs typeface="#9Slide07 Itim" panose="00000500000000000000" pitchFamily="2" charset="-34"/>
                </a:rPr>
                <a:t>phút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+mj-lt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+mj-lt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tiêu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latin typeface="+mj-lt"/>
                <a:cs typeface="Times New Roman" pitchFamily="18" charset="0"/>
              </a:rPr>
              <a:t>Một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13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10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Nẵng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15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55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đó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Nẵng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hết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thời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gian</a:t>
            </a:r>
            <a:r>
              <a:rPr lang="en-US" sz="2400" dirty="0">
                <a:latin typeface="+mj-lt"/>
                <a:cs typeface="Times New Roman" pitchFamily="18" charset="0"/>
              </a:rPr>
              <a:t> ? </a:t>
            </a:r>
            <a:endParaRPr lang="en-US" sz="2400" dirty="0"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631407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4938322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477731" y="1471771"/>
            <a:ext cx="33357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912918" y="3259282"/>
            <a:ext cx="3243438" cy="13522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tô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Nẵng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4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5136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>
            <a:cxnSpLocks/>
          </p:cNvCxnSpPr>
          <p:nvPr/>
        </p:nvCxnSpPr>
        <p:spPr>
          <a:xfrm flipV="1">
            <a:off x="5741745" y="2924406"/>
            <a:ext cx="2345846" cy="1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771618" y="296982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latin typeface="+mj-lt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+mj-lt"/>
                </a:endParaRPr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vi-VN" sz="1200" dirty="0">
                <a:latin typeface="+mj-lt"/>
              </a:rPr>
              <a:t> </a:t>
            </a:r>
            <a:r>
              <a:rPr lang="vi-VN" sz="2400" dirty="0">
                <a:latin typeface="+mn-lt"/>
              </a:rPr>
              <a:t>Trên cùng một đoạn đường, Hòa chạy hết 3 phút 20 giây, Bình chạy hết 2 phút 45 giây. Hỏi Bình chạy ít hơn Hòa bao nhiêu giây</a:t>
            </a:r>
            <a:r>
              <a:rPr lang="en-US" sz="2400" dirty="0">
                <a:latin typeface="+mn-lt"/>
              </a:rPr>
              <a:t> </a:t>
            </a:r>
            <a:r>
              <a:rPr lang="vi-VN" sz="2400" dirty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1892423" y="1992380"/>
              <a:ext cx="2169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3 phút 20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288697" cy="1318323"/>
            <a:chOff x="6480857" y="1560710"/>
            <a:chExt cx="2288697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622474" y="1972867"/>
              <a:ext cx="214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A86ED4"/>
                  </a:solidFill>
                  <a:latin typeface="+mn-lt"/>
                </a:rPr>
                <a:t>2 phút 45 giây</a:t>
              </a:r>
              <a:endParaRPr lang="en-US" sz="2400" dirty="0">
                <a:solidFill>
                  <a:srgbClr val="A86ED4"/>
                </a:solidFill>
                <a:latin typeface="+mn-lt"/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2214344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6209948" y="1093925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3560523" y="14665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626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5964040" y="1466537"/>
            <a:ext cx="2909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5245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47892"/>
            <a:ext cx="6674619" cy="2206540"/>
            <a:chOff x="1775398" y="365210"/>
            <a:chExt cx="6674619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531141" cy="821437"/>
              <a:chOff x="1825291" y="1821156"/>
              <a:chExt cx="2531141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1866107" y="1992380"/>
                <a:ext cx="24903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3 phút 20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455408" cy="821437"/>
              <a:chOff x="6480857" y="1834406"/>
              <a:chExt cx="2455408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2119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srgbClr val="A86ED4"/>
                    </a:solidFill>
                    <a:latin typeface="+mn-lt"/>
                  </a:rPr>
                  <a:t>2 phút 45 giây</a:t>
                </a:r>
                <a:endParaRPr lang="en-US" sz="2400" dirty="0">
                  <a:solidFill>
                    <a:srgbClr val="A86ED4"/>
                  </a:solidFill>
                  <a:latin typeface="+mn-lt"/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1816215" y="543476"/>
            <a:ext cx="249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3 phút 20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213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A86ED4"/>
                </a:solidFill>
                <a:latin typeface="+mn-lt"/>
              </a:rPr>
              <a:t>2 phút 45 giây</a:t>
            </a:r>
            <a:endParaRPr lang="en-US" sz="2400" dirty="0">
              <a:solidFill>
                <a:srgbClr val="A86ED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0256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đặt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</a:t>
            </a:r>
            <a:r>
              <a:rPr lang="vi-VN" sz="2800" dirty="0">
                <a:latin typeface="+mj-lt"/>
              </a:rPr>
              <a:t>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122012" y="3806753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+mj-lt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094646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>
            <a:cxnSpLocks/>
          </p:cNvCxnSpPr>
          <p:nvPr/>
        </p:nvCxnSpPr>
        <p:spPr>
          <a:xfrm>
            <a:off x="5975465" y="2949820"/>
            <a:ext cx="2281844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>
            <a:cxnSpLocks/>
          </p:cNvCxnSpPr>
          <p:nvPr/>
        </p:nvCxnSpPr>
        <p:spPr>
          <a:xfrm>
            <a:off x="1585714" y="2907278"/>
            <a:ext cx="2196577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đổi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endParaRPr lang="en-US" sz="2800" dirty="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988469" y="2978070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+mj-lt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+mj-lt"/>
                <a:cs typeface="Times New Roman" pitchFamily="18" charset="0"/>
              </a:rPr>
              <a:t>giây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926</Words>
  <Application>Microsoft Office PowerPoint</Application>
  <PresentationFormat>On-screen Show (16:9)</PresentationFormat>
  <Paragraphs>161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Fredoka One</vt:lpstr>
      <vt:lpstr>#9Slide07 IcielNabila</vt:lpstr>
      <vt:lpstr>Nunito SemiBold</vt:lpstr>
      <vt:lpstr>Hachi Maru Pop</vt:lpstr>
      <vt:lpstr>Lilita One</vt:lpstr>
      <vt:lpstr>Nunito</vt:lpstr>
      <vt:lpstr>Chibi Anime Characters for Pre-K by Slidesgo</vt:lpstr>
      <vt:lpstr>PowerPoint Presentation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</cp:lastModifiedBy>
  <cp:revision>37</cp:revision>
  <dcterms:modified xsi:type="dcterms:W3CDTF">2024-03-01T03:24:54Z</dcterms:modified>
</cp:coreProperties>
</file>