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7" r:id="rId2"/>
  </p:sldMasterIdLst>
  <p:notesMasterIdLst>
    <p:notesMasterId r:id="rId33"/>
  </p:notesMasterIdLst>
  <p:sldIdLst>
    <p:sldId id="283" r:id="rId3"/>
    <p:sldId id="257" r:id="rId4"/>
    <p:sldId id="258" r:id="rId5"/>
    <p:sldId id="466" r:id="rId6"/>
    <p:sldId id="281" r:id="rId7"/>
    <p:sldId id="295" r:id="rId8"/>
    <p:sldId id="297" r:id="rId9"/>
    <p:sldId id="284" r:id="rId10"/>
    <p:sldId id="299" r:id="rId11"/>
    <p:sldId id="296" r:id="rId12"/>
    <p:sldId id="289" r:id="rId13"/>
    <p:sldId id="467" r:id="rId14"/>
    <p:sldId id="302" r:id="rId15"/>
    <p:sldId id="298" r:id="rId16"/>
    <p:sldId id="300" r:id="rId17"/>
    <p:sldId id="301" r:id="rId18"/>
    <p:sldId id="304" r:id="rId19"/>
    <p:sldId id="305" r:id="rId20"/>
    <p:sldId id="337" r:id="rId21"/>
    <p:sldId id="338" r:id="rId22"/>
    <p:sldId id="339" r:id="rId23"/>
    <p:sldId id="336" r:id="rId24"/>
    <p:sldId id="340" r:id="rId25"/>
    <p:sldId id="334" r:id="rId26"/>
    <p:sldId id="341" r:id="rId27"/>
    <p:sldId id="311" r:id="rId28"/>
    <p:sldId id="462" r:id="rId29"/>
    <p:sldId id="468" r:id="rId30"/>
    <p:sldId id="469" r:id="rId31"/>
    <p:sldId id="465" r:id="rId32"/>
  </p:sldIdLst>
  <p:sldSz cx="12192000" cy="6858000"/>
  <p:notesSz cx="6858000" cy="9144000"/>
  <p:embeddedFontLst>
    <p:embeddedFont>
      <p:font typeface="Calibri Light" panose="020F0302020204030204" pitchFamily="34" charset="0"/>
      <p:regular r:id="rId34"/>
      <p:italic r:id="rId35"/>
    </p:embeddedFont>
    <p:embeddedFont>
      <p:font typeface=".VnTime" panose="020B7200000000000000" pitchFamily="34" charset="0"/>
      <p:regular r:id="rId36"/>
      <p:bold r:id="rId37"/>
      <p:italic r:id="rId38"/>
      <p:boldItalic r:id="rId39"/>
    </p:embeddedFont>
    <p:embeddedFont>
      <p:font typeface="iCiel Cadena" panose="020B0604020202020204" charset="0"/>
      <p:bold r:id="rId40"/>
    </p:embeddedFont>
    <p:embeddedFont>
      <p:font typeface="Tahoma" panose="020B0604030504040204" pitchFamily="34" charset="0"/>
      <p:regular r:id="rId41"/>
      <p:bold r:id="rId42"/>
    </p:embeddedFont>
    <p:embeddedFont>
      <p:font typeface="Calibri" panose="020F0502020204030204" pitchFamily="34"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22D"/>
    <a:srgbClr val="FFFFFF"/>
    <a:srgbClr val="DD2472"/>
    <a:srgbClr val="248055"/>
    <a:srgbClr val="6BC294"/>
    <a:srgbClr val="8ACC8A"/>
    <a:srgbClr val="FF8600"/>
    <a:srgbClr val="D96151"/>
    <a:srgbClr val="CF893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2555" autoAdjust="0"/>
  </p:normalViewPr>
  <p:slideViewPr>
    <p:cSldViewPr snapToGrid="0">
      <p:cViewPr varScale="1">
        <p:scale>
          <a:sx n="67" d="100"/>
          <a:sy n="67" d="100"/>
        </p:scale>
        <p:origin x="640" y="44"/>
      </p:cViewPr>
      <p:guideLst>
        <p:guide orient="horz" pos="2160"/>
        <p:guide pos="3840"/>
      </p:guideLst>
    </p:cSldViewPr>
  </p:slideViewPr>
  <p:notesTextViewPr>
    <p:cViewPr>
      <p:scale>
        <a:sx n="1" d="1"/>
        <a:sy n="1" d="1"/>
      </p:scale>
      <p:origin x="0" y="0"/>
    </p:cViewPr>
  </p:notesTextViewPr>
  <p:sorterViewPr>
    <p:cViewPr>
      <p:scale>
        <a:sx n="66" d="100"/>
        <a:sy n="66" d="100"/>
      </p:scale>
      <p:origin x="0" y="-4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CA84C-6D84-4371-8BE8-F2B08752D610}"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4954-268C-4241-A69F-6F8080AC7AB1}" type="slidenum">
              <a:rPr lang="en-US" smtClean="0"/>
              <a:t>‹#›</a:t>
            </a:fld>
            <a:endParaRPr lang="en-US"/>
          </a:p>
        </p:txBody>
      </p:sp>
    </p:spTree>
    <p:extLst>
      <p:ext uri="{BB962C8B-B14F-4D97-AF65-F5344CB8AC3E}">
        <p14:creationId xmlns:p14="http://schemas.microsoft.com/office/powerpoint/2010/main" val="263588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293217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BAB19-6A5F-406D-990D-4C6EA2A36D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7B566DC-2E32-4D93-8B2C-FA4024252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D18D57-7A93-429A-ACC5-0FADF2803C83}"/>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D75561AD-8C62-4FBB-820C-95B1B54C8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0250BF-7CD8-4DA7-AAE9-576323093819}"/>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88196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B2FA8-5ADC-4416-AB68-087E6B787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153E62-DB84-47CB-B65B-48F747202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B1C8DA-1735-431F-A825-581895679EC5}"/>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1A722669-77BB-481E-8D24-51F8CCD9B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AE1BA6-0576-48B7-86A5-C309A4D4670F}"/>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77815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87DADE-5077-4389-A719-8DDF60FFF9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7BC8FD4-0112-4783-875B-B33DA8E1B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3D7FFE-8F52-4855-AB6E-E1246BF46DFE}"/>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94617A78-562D-475F-A282-89DD657F7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FF1680-E9E0-45CD-9D68-CC1BFFF64859}"/>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6803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B5CE3-72B0-4640-A80A-3294AB875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50B94D-83E9-424B-AA0F-5F1FF7DA87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F80B4D-E8C8-4FB1-BB53-54A687679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6E6B787-38F0-44D5-A07C-557FEEE62393}"/>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6" name="Footer Placeholder 5">
            <a:extLst>
              <a:ext uri="{FF2B5EF4-FFF2-40B4-BE49-F238E27FC236}">
                <a16:creationId xmlns:a16="http://schemas.microsoft.com/office/drawing/2014/main" xmlns="" id="{B1490AD5-F281-4BFA-A51D-B53CE2B43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A40502-657A-480A-AECE-712906553803}"/>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7284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54097D-7B5E-4684-AB6C-9D7E573F8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41D9D5-D54C-4361-BC3E-E5252E793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596F2BB-154D-431D-8107-177DB130A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4D9412B-C136-4049-8949-F7D6DFAA5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77C850-71C2-482E-8D0F-8C83D8CE0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863563-BAF5-493D-B8FD-D3B66CC8D989}"/>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8" name="Footer Placeholder 7">
            <a:extLst>
              <a:ext uri="{FF2B5EF4-FFF2-40B4-BE49-F238E27FC236}">
                <a16:creationId xmlns:a16="http://schemas.microsoft.com/office/drawing/2014/main" xmlns="" id="{11C9A429-9090-43DE-B8C4-63A099C3F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804AD3-753A-420D-A536-C744B04511E5}"/>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1266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E1E699-1943-4785-8684-B9A6E6E365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AC6CBC-821E-4144-BA9D-44B3E287AA09}"/>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4" name="Footer Placeholder 3">
            <a:extLst>
              <a:ext uri="{FF2B5EF4-FFF2-40B4-BE49-F238E27FC236}">
                <a16:creationId xmlns:a16="http://schemas.microsoft.com/office/drawing/2014/main" xmlns="" id="{BCADD2A5-4AA3-4922-9889-6C695E9DCD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9C976E0-AD69-4C67-A59B-D0F40DB65531}"/>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16438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B22554B-5499-4025-8729-6049369D70CB}"/>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3" name="Footer Placeholder 2">
            <a:extLst>
              <a:ext uri="{FF2B5EF4-FFF2-40B4-BE49-F238E27FC236}">
                <a16:creationId xmlns:a16="http://schemas.microsoft.com/office/drawing/2014/main" xmlns="" id="{C2B7A21B-5119-4A8B-97ED-A469DC00E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6EF277-1812-4A11-A800-38FD713C91EF}"/>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32635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616DE-95E4-4ACB-8147-168B63C73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DF02110-5285-4BD3-AF58-E2A3A7FA4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534FF5-DBF9-4277-B3E2-4E1F92146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38F573-7FF8-4316-AB99-E70895DD4856}"/>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6" name="Footer Placeholder 5">
            <a:extLst>
              <a:ext uri="{FF2B5EF4-FFF2-40B4-BE49-F238E27FC236}">
                <a16:creationId xmlns:a16="http://schemas.microsoft.com/office/drawing/2014/main" xmlns="" id="{CACDE279-C658-445A-AEBC-3E6237A2C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893E126-1441-4ACE-AD46-975F983176CA}"/>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9211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5B709-ECEC-4F54-B60A-1DC68B3B1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CD9722-DEF1-4010-9069-8BF48C5313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525A86-7985-4A5C-8034-D048C46F4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49D299-9ADA-4031-BC4A-FDD11E46A23D}"/>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6" name="Footer Placeholder 5">
            <a:extLst>
              <a:ext uri="{FF2B5EF4-FFF2-40B4-BE49-F238E27FC236}">
                <a16:creationId xmlns:a16="http://schemas.microsoft.com/office/drawing/2014/main" xmlns="" id="{DB4303B7-F6CC-4DB7-B4CB-4A520BFFD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9C80B3-0D41-4036-8044-7BBD8153B337}"/>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43642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xmlns=""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2804151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2EB504-CE44-4B33-A58A-527B347101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5A7E8FF-1449-4B67-991B-923D23AA9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2E34-1615-4250-AD1C-3F6536AE8DAF}"/>
              </a:ext>
            </a:extLst>
          </p:cNvPr>
          <p:cNvSpPr>
            <a:spLocks noGrp="1"/>
          </p:cNvSpPr>
          <p:nvPr>
            <p:ph type="dt" sz="half" idx="10"/>
          </p:nvPr>
        </p:nvSpPr>
        <p:spPr/>
        <p:txBody>
          <a:body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87217C17-9EFF-4DE7-996B-4B60477CD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CCF93-39D1-4E5E-81B6-2E7952385F60}"/>
              </a:ext>
            </a:extLst>
          </p:cNvPr>
          <p:cNvSpPr>
            <a:spLocks noGrp="1"/>
          </p:cNvSpPr>
          <p:nvPr>
            <p:ph type="sldNum" sz="quarter" idx="12"/>
          </p:nvPr>
        </p:nvSpPr>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46971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21503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xmlns=""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xmlns=""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xmlns=""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xmlns=""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xmlns=""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xmlns=""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xmlns=""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xmlns=""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2272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1908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76265C45-8E4A-4FC8-89E7-53A5437BED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Oval 14">
            <a:extLst>
              <a:ext uri="{FF2B5EF4-FFF2-40B4-BE49-F238E27FC236}">
                <a16:creationId xmlns:a16="http://schemas.microsoft.com/office/drawing/2014/main" xmlns="" id="{C9811BE1-C4DC-4A60-A0C5-5F7B7161A97B}"/>
              </a:ext>
            </a:extLst>
          </p:cNvPr>
          <p:cNvSpPr>
            <a:spLocks noChangeAspect="1"/>
          </p:cNvSpPr>
          <p:nvPr userDrawn="1">
            <p:custDataLst>
              <p:tags r:id="rId12"/>
            </p:custDataLst>
          </p:nvPr>
        </p:nvSpPr>
        <p:spPr>
          <a:xfrm>
            <a:off x="-5029200" y="8105775"/>
            <a:ext cx="1238250" cy="1238250"/>
          </a:xfrm>
          <a:prstGeom prst="ellipse">
            <a:avLst/>
          </a:prstGeom>
          <a:blipFill dpi="0" rotWithShape="0">
            <a:blip r:embed="rId14"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3460845B-6648-4AE6-A49E-9085A26141D1}"/>
              </a:ext>
            </a:extLst>
          </p:cNvPr>
          <p:cNvSpPr>
            <a:spLocks noChangeAspect="1"/>
          </p:cNvSpPr>
          <p:nvPr userDrawn="1">
            <p:custDataLst>
              <p:tags r:id="rId13"/>
            </p:custDataLst>
          </p:nvPr>
        </p:nvSpPr>
        <p:spPr>
          <a:xfrm>
            <a:off x="13792200" y="-2928640"/>
            <a:ext cx="1238250" cy="1238250"/>
          </a:xfrm>
          <a:prstGeom prst="ellipse">
            <a:avLst/>
          </a:prstGeom>
          <a:blipFill dpi="0" rotWithShape="0">
            <a:blip r:embed="rId14"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 id="2147483656"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8775F88A-42BC-4F2D-B117-2CD50DF774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4CBF1C5-9908-48CF-8FB4-0FCFF0999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C4F7B52-8516-42A7-9C44-E6DDFEC785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E47FEC-AEB1-4128-ACFE-2E4F8C0973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3/15/2024</a:t>
            </a:fld>
            <a:endParaRPr lang="en-US"/>
          </a:p>
        </p:txBody>
      </p:sp>
      <p:sp>
        <p:nvSpPr>
          <p:cNvPr id="5" name="Footer Placeholder 4">
            <a:extLst>
              <a:ext uri="{FF2B5EF4-FFF2-40B4-BE49-F238E27FC236}">
                <a16:creationId xmlns:a16="http://schemas.microsoft.com/office/drawing/2014/main" xmlns="" id="{D2A9A47E-EAD8-43EC-A8F1-E930BCF98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0843DF-72A6-4F71-A375-98C6AE167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pic>
        <p:nvPicPr>
          <p:cNvPr id="9" name="Picture 8">
            <a:extLst>
              <a:ext uri="{FF2B5EF4-FFF2-40B4-BE49-F238E27FC236}">
                <a16:creationId xmlns:a16="http://schemas.microsoft.com/office/drawing/2014/main" xmlns=""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53549361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18"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9.png"/><Relationship Id="rId17" Type="http://schemas.microsoft.com/office/2007/relationships/hdphoto" Target="../media/hdphoto12.wdp"/><Relationship Id="rId2" Type="http://schemas.openxmlformats.org/officeDocument/2006/relationships/image" Target="../media/image51.png"/><Relationship Id="rId16"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5" Type="http://schemas.microsoft.com/office/2007/relationships/hdphoto" Target="../media/hdphoto11.wdp"/><Relationship Id="rId10" Type="http://schemas.microsoft.com/office/2007/relationships/hdphoto" Target="../media/hdphoto9.wdp"/><Relationship Id="rId19" Type="http://schemas.openxmlformats.org/officeDocument/2006/relationships/image" Target="../media/image29.sv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15.wdp"/><Relationship Id="rId3" Type="http://schemas.openxmlformats.org/officeDocument/2006/relationships/slideLayout" Target="../slideLayouts/slideLayout8.xml"/><Relationship Id="rId7" Type="http://schemas.microsoft.com/office/2007/relationships/hdphoto" Target="../media/hdphoto14.wdp"/><Relationship Id="rId12" Type="http://schemas.openxmlformats.org/officeDocument/2006/relationships/image" Target="../media/image67.png"/><Relationship Id="rId2" Type="http://schemas.openxmlformats.org/officeDocument/2006/relationships/video" Target="../media/media2.mp4"/><Relationship Id="rId16" Type="http://schemas.microsoft.com/office/2007/relationships/hdphoto" Target="../media/hdphoto11.wdp"/><Relationship Id="rId1" Type="http://schemas.microsoft.com/office/2007/relationships/media" Target="../media/media2.mp4"/><Relationship Id="rId6" Type="http://schemas.openxmlformats.org/officeDocument/2006/relationships/image" Target="../media/image64.png"/><Relationship Id="rId11" Type="http://schemas.openxmlformats.org/officeDocument/2006/relationships/image" Target="../media/image90.svg"/><Relationship Id="rId5" Type="http://schemas.microsoft.com/office/2007/relationships/hdphoto" Target="../media/hdphoto13.wdp"/><Relationship Id="rId15" Type="http://schemas.openxmlformats.org/officeDocument/2006/relationships/image" Target="../media/image60.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88.sv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55.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96.sv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8.svg"/><Relationship Id="rId7" Type="http://schemas.openxmlformats.org/officeDocument/2006/relationships/image" Target="../media/image36.sv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5.svg"/><Relationship Id="rId4" Type="http://schemas.openxmlformats.org/officeDocument/2006/relationships/image" Target="../media/image23.png"/><Relationship Id="rId9" Type="http://schemas.openxmlformats.org/officeDocument/2006/relationships/image" Target="../media/image102.sv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5.svg"/><Relationship Id="rId7" Type="http://schemas.openxmlformats.org/officeDocument/2006/relationships/image" Target="../media/image102.sv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105.sv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90.svg"/><Relationship Id="rId10" Type="http://schemas.openxmlformats.org/officeDocument/2006/relationships/image" Target="../media/image80.png"/><Relationship Id="rId4" Type="http://schemas.openxmlformats.org/officeDocument/2006/relationships/image" Target="../media/image78.png"/><Relationship Id="rId9" Type="http://schemas.microsoft.com/office/2007/relationships/hdphoto" Target="../media/hdphoto18.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90.svg"/><Relationship Id="rId4" Type="http://schemas.openxmlformats.org/officeDocument/2006/relationships/image" Target="../media/image78.png"/><Relationship Id="rId9" Type="http://schemas.microsoft.com/office/2007/relationships/hdphoto" Target="../media/hdphoto18.wdp"/></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90.svg"/><Relationship Id="rId4" Type="http://schemas.openxmlformats.org/officeDocument/2006/relationships/image" Target="../media/image78.png"/><Relationship Id="rId9" Type="http://schemas.microsoft.com/office/2007/relationships/hdphoto" Target="../media/hdphoto18.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82.png"/><Relationship Id="rId3" Type="http://schemas.openxmlformats.org/officeDocument/2006/relationships/image" Target="../media/image25.svg"/><Relationship Id="rId7" Type="http://schemas.openxmlformats.org/officeDocument/2006/relationships/image" Target="../media/image32.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image" Target="../media/image36.svg"/><Relationship Id="rId11" Type="http://schemas.openxmlformats.org/officeDocument/2006/relationships/image" Target="../media/image28.png"/><Relationship Id="rId5" Type="http://schemas.openxmlformats.org/officeDocument/2006/relationships/image" Target="../media/image30.png"/><Relationship Id="rId15" Type="http://schemas.openxmlformats.org/officeDocument/2006/relationships/image" Target="../media/image4.png"/><Relationship Id="rId10" Type="http://schemas.openxmlformats.org/officeDocument/2006/relationships/image" Target="../media/image31.svg"/><Relationship Id="rId4" Type="http://schemas.openxmlformats.org/officeDocument/2006/relationships/image" Target="../media/image29.png"/><Relationship Id="rId9" Type="http://schemas.openxmlformats.org/officeDocument/2006/relationships/image" Target="../media/image27.png"/><Relationship Id="rId14" Type="http://schemas.openxmlformats.org/officeDocument/2006/relationships/image" Target="../media/image111.svg"/></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8.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123.svg"/><Relationship Id="rId2" Type="http://schemas.openxmlformats.org/officeDocument/2006/relationships/image" Target="../media/image90.png"/><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121.sv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126.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43.svg"/><Relationship Id="rId4" Type="http://schemas.openxmlformats.org/officeDocument/2006/relationships/image" Target="../media/image34.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5.png"/><Relationship Id="rId18" Type="http://schemas.openxmlformats.org/officeDocument/2006/relationships/image" Target="../media/image31.svg"/><Relationship Id="rId3" Type="http://schemas.openxmlformats.org/officeDocument/2006/relationships/image" Target="../media/image15.svg"/><Relationship Id="rId7" Type="http://schemas.openxmlformats.org/officeDocument/2006/relationships/image" Target="../media/image15.png"/><Relationship Id="rId12" Type="http://schemas.openxmlformats.org/officeDocument/2006/relationships/image" Target="../media/image40.svg"/><Relationship Id="rId17" Type="http://schemas.openxmlformats.org/officeDocument/2006/relationships/image" Target="../media/image27.png"/><Relationship Id="rId2" Type="http://schemas.openxmlformats.org/officeDocument/2006/relationships/image" Target="../media/image14.png"/><Relationship Id="rId16" Type="http://schemas.openxmlformats.org/officeDocument/2006/relationships/image" Target="../media/image129.svg"/><Relationship Id="rId20"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5.svg"/><Relationship Id="rId15" Type="http://schemas.openxmlformats.org/officeDocument/2006/relationships/image" Target="../media/image96.png"/><Relationship Id="rId10" Type="http://schemas.openxmlformats.org/officeDocument/2006/relationships/image" Target="../media/image36.svg"/><Relationship Id="rId19"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30.png"/><Relationship Id="rId14"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image" Target="../media/image22.gif"/><Relationship Id="rId4" Type="http://schemas.openxmlformats.org/officeDocument/2006/relationships/image" Target="../media/image21.gif"/></Relationships>
</file>

<file path=ppt/slides/_rels/slide30.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05.png"/><Relationship Id="rId26" Type="http://schemas.openxmlformats.org/officeDocument/2006/relationships/image" Target="../media/image108.png"/><Relationship Id="rId39" Type="http://schemas.openxmlformats.org/officeDocument/2006/relationships/image" Target="../media/image129.svg"/><Relationship Id="rId21" Type="http://schemas.openxmlformats.org/officeDocument/2006/relationships/image" Target="../media/image146.svg"/><Relationship Id="rId34" Type="http://schemas.openxmlformats.org/officeDocument/2006/relationships/image" Target="../media/image112.png"/><Relationship Id="rId42" Type="http://schemas.openxmlformats.org/officeDocument/2006/relationships/image" Target="../media/image116.png"/><Relationship Id="rId47" Type="http://schemas.openxmlformats.org/officeDocument/2006/relationships/image" Target="../media/image36.svg"/><Relationship Id="rId7" Type="http://schemas.openxmlformats.org/officeDocument/2006/relationships/image" Target="../media/image133.svg"/><Relationship Id="rId2" Type="http://schemas.openxmlformats.org/officeDocument/2006/relationships/image" Target="../media/image97.png"/><Relationship Id="rId16" Type="http://schemas.openxmlformats.org/officeDocument/2006/relationships/image" Target="../media/image104.png"/><Relationship Id="rId29" Type="http://schemas.openxmlformats.org/officeDocument/2006/relationships/image" Target="../media/image98.svg"/><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137.svg"/><Relationship Id="rId24" Type="http://schemas.openxmlformats.org/officeDocument/2006/relationships/image" Target="../media/image77.png"/><Relationship Id="rId32" Type="http://schemas.openxmlformats.org/officeDocument/2006/relationships/image" Target="../media/image111.png"/><Relationship Id="rId37" Type="http://schemas.openxmlformats.org/officeDocument/2006/relationships/image" Target="../media/image111.svg"/><Relationship Id="rId40" Type="http://schemas.openxmlformats.org/officeDocument/2006/relationships/image" Target="../media/image115.png"/><Relationship Id="rId45" Type="http://schemas.openxmlformats.org/officeDocument/2006/relationships/image" Target="../media/image25.svg"/><Relationship Id="rId5" Type="http://schemas.openxmlformats.org/officeDocument/2006/relationships/image" Target="../media/image126.svg"/><Relationship Id="rId15" Type="http://schemas.openxmlformats.org/officeDocument/2006/relationships/image" Target="../media/image140.svg"/><Relationship Id="rId23" Type="http://schemas.openxmlformats.org/officeDocument/2006/relationships/image" Target="../media/image148.svg"/><Relationship Id="rId28" Type="http://schemas.openxmlformats.org/officeDocument/2006/relationships/image" Target="../media/image109.png"/><Relationship Id="rId36" Type="http://schemas.openxmlformats.org/officeDocument/2006/relationships/image" Target="../media/image113.png"/><Relationship Id="rId10" Type="http://schemas.openxmlformats.org/officeDocument/2006/relationships/image" Target="../media/image101.png"/><Relationship Id="rId19" Type="http://schemas.openxmlformats.org/officeDocument/2006/relationships/image" Target="../media/image144.svg"/><Relationship Id="rId31" Type="http://schemas.openxmlformats.org/officeDocument/2006/relationships/image" Target="../media/image152.svg"/><Relationship Id="rId44" Type="http://schemas.openxmlformats.org/officeDocument/2006/relationships/image" Target="../media/image23.png"/><Relationship Id="rId4" Type="http://schemas.openxmlformats.org/officeDocument/2006/relationships/image" Target="../media/image98.png"/><Relationship Id="rId9" Type="http://schemas.openxmlformats.org/officeDocument/2006/relationships/image" Target="../media/image135.svg"/><Relationship Id="rId14" Type="http://schemas.openxmlformats.org/officeDocument/2006/relationships/image" Target="../media/image103.png"/><Relationship Id="rId22" Type="http://schemas.openxmlformats.org/officeDocument/2006/relationships/image" Target="../media/image107.png"/><Relationship Id="rId27" Type="http://schemas.openxmlformats.org/officeDocument/2006/relationships/image" Target="../media/image96.svg"/><Relationship Id="rId30" Type="http://schemas.openxmlformats.org/officeDocument/2006/relationships/image" Target="../media/image110.png"/><Relationship Id="rId35" Type="http://schemas.openxmlformats.org/officeDocument/2006/relationships/image" Target="../media/image38.svg"/><Relationship Id="rId43" Type="http://schemas.openxmlformats.org/officeDocument/2006/relationships/image" Target="../media/image161.svg"/><Relationship Id="rId8" Type="http://schemas.openxmlformats.org/officeDocument/2006/relationships/image" Target="../media/image100.png"/><Relationship Id="rId3" Type="http://schemas.openxmlformats.org/officeDocument/2006/relationships/image" Target="../media/image53.svg"/><Relationship Id="rId12" Type="http://schemas.openxmlformats.org/officeDocument/2006/relationships/image" Target="../media/image102.png"/><Relationship Id="rId17" Type="http://schemas.openxmlformats.org/officeDocument/2006/relationships/image" Target="../media/image142.svg"/><Relationship Id="rId25" Type="http://schemas.openxmlformats.org/officeDocument/2006/relationships/image" Target="../media/image105.svg"/><Relationship Id="rId33" Type="http://schemas.openxmlformats.org/officeDocument/2006/relationships/image" Target="../media/image154.svg"/><Relationship Id="rId38" Type="http://schemas.openxmlformats.org/officeDocument/2006/relationships/image" Target="../media/image114.png"/><Relationship Id="rId46" Type="http://schemas.openxmlformats.org/officeDocument/2006/relationships/image" Target="../media/image30.png"/><Relationship Id="rId20" Type="http://schemas.openxmlformats.org/officeDocument/2006/relationships/image" Target="../media/image106.png"/><Relationship Id="rId41" Type="http://schemas.openxmlformats.org/officeDocument/2006/relationships/image" Target="../media/image159.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8.xml"/><Relationship Id="rId21" Type="http://schemas.openxmlformats.org/officeDocument/2006/relationships/image" Target="../media/image38.svg"/><Relationship Id="rId7" Type="http://schemas.openxmlformats.org/officeDocument/2006/relationships/image" Target="../media/image25.svg"/><Relationship Id="rId12" Type="http://schemas.openxmlformats.org/officeDocument/2006/relationships/image" Target="../media/image29.sv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33.sv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5.svg"/><Relationship Id="rId15" Type="http://schemas.openxmlformats.org/officeDocument/2006/relationships/image" Target="../media/image28.png"/><Relationship Id="rId23" Type="http://schemas.openxmlformats.org/officeDocument/2006/relationships/image" Target="../media/image40.svg"/><Relationship Id="rId10" Type="http://schemas.openxmlformats.org/officeDocument/2006/relationships/image" Target="../media/image15.png"/><Relationship Id="rId19" Type="http://schemas.openxmlformats.org/officeDocument/2006/relationships/image" Target="../media/image36.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1.sv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43.svg"/><Relationship Id="rId4" Type="http://schemas.openxmlformats.org/officeDocument/2006/relationships/image" Target="../media/image34.png"/><Relationship Id="rId9"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51.svg"/><Relationship Id="rId5" Type="http://schemas.openxmlformats.org/officeDocument/2006/relationships/image" Target="../media/image38.png"/><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55.svg"/><Relationship Id="rId5" Type="http://schemas.openxmlformats.org/officeDocument/2006/relationships/image" Target="../media/image4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47.png"/><Relationship Id="rId18" Type="http://schemas.openxmlformats.org/officeDocument/2006/relationships/image" Target="../media/image71.sv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65.svg"/><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69.svg"/><Relationship Id="rId20" Type="http://schemas.openxmlformats.org/officeDocument/2006/relationships/image" Target="../media/image53.svg"/><Relationship Id="rId1" Type="http://schemas.openxmlformats.org/officeDocument/2006/relationships/slideLayout" Target="../slideLayouts/slideLayout17.xml"/><Relationship Id="rId6" Type="http://schemas.openxmlformats.org/officeDocument/2006/relationships/image" Target="../media/image59.sv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63.svg"/><Relationship Id="rId19" Type="http://schemas.openxmlformats.org/officeDocument/2006/relationships/image" Target="../media/image50.png"/><Relationship Id="rId4" Type="http://schemas.microsoft.com/office/2007/relationships/hdphoto" Target="../media/hdphoto7.wdp"/><Relationship Id="rId9" Type="http://schemas.openxmlformats.org/officeDocument/2006/relationships/image" Target="../media/image45.png"/><Relationship Id="rId14" Type="http://schemas.openxmlformats.org/officeDocument/2006/relationships/image" Target="../media/image67.sv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image" Target="../media/image36.sv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a16="http://schemas.microsoft.com/office/drawing/2014/main" xmlns="" id="{28231E35-A2A7-4C20-A926-20EF6F0694D9}"/>
              </a:ext>
            </a:extLst>
          </p:cNvPr>
          <p:cNvSpPr/>
          <p:nvPr/>
        </p:nvSpPr>
        <p:spPr>
          <a:xfrm>
            <a:off x="1584321" y="506046"/>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3CE11939-5D48-4FD1-99C5-2540EF1A969F}"/>
              </a:ext>
            </a:extLst>
          </p:cNvPr>
          <p:cNvSpPr/>
          <p:nvPr/>
        </p:nvSpPr>
        <p:spPr>
          <a:xfrm>
            <a:off x="2648596" y="1586955"/>
            <a:ext cx="7898316"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a:ln w="38100">
                  <a:solidFill>
                    <a:prstClr val="white"/>
                  </a:solidFill>
                  <a:prstDash val="solid"/>
                </a:ln>
                <a:solidFill>
                  <a:srgbClr val="FFC000"/>
                </a:solidFill>
                <a:effectLst>
                  <a:outerShdw blurRad="50800" dist="38100" dir="13500000" algn="br" rotWithShape="0">
                    <a:prstClr val="black">
                      <a:alpha val="40000"/>
                    </a:prstClr>
                  </a:outerShdw>
                </a:effectLst>
                <a:uLnTx/>
                <a:uFillTx/>
                <a:latin typeface="iCiel Cadena" panose="02000503000000020004" pitchFamily="2" charset="0"/>
              </a:rPr>
              <a:t>KHỞI ĐỘNG</a:t>
            </a:r>
            <a:endParaRPr kumimoji="0" lang="en-US" sz="12000" b="1" i="0" u="none" strike="noStrike" kern="1200" cap="none" spc="0" normalizeH="0" baseline="0" noProof="0">
              <a:ln w="38100">
                <a:solidFill>
                  <a:prstClr val="white"/>
                </a:solidFill>
                <a:prstDash val="solid"/>
              </a:ln>
              <a:solidFill>
                <a:srgbClr val="FFC000"/>
              </a:solidFill>
              <a:effectLst>
                <a:outerShdw blurRad="50800" dist="38100" dir="13500000" algn="br" rotWithShape="0">
                  <a:prstClr val="black">
                    <a:alpha val="40000"/>
                  </a:prstClr>
                </a:outerShdw>
              </a:effectLst>
              <a:uLnTx/>
              <a:uFillTx/>
              <a:latin typeface="iCiel Cadena" panose="02000503000000020004" pitchFamily="2" charset="0"/>
            </a:endParaRPr>
          </a:p>
        </p:txBody>
      </p:sp>
      <p:pic>
        <p:nvPicPr>
          <p:cNvPr id="15" name="Picture 5">
            <a:extLst>
              <a:ext uri="{FF2B5EF4-FFF2-40B4-BE49-F238E27FC236}">
                <a16:creationId xmlns:a16="http://schemas.microsoft.com/office/drawing/2014/main" xmlns="" id="{2507C139-F338-4D73-B482-B906CEA23BD8}"/>
              </a:ext>
            </a:extLst>
          </p:cNvPr>
          <p:cNvPicPr>
            <a:picLocks noChangeAspect="1"/>
          </p:cNvPicPr>
          <p:nvPr/>
        </p:nvPicPr>
        <p:blipFill>
          <a:blip r:embed="rId4"/>
          <a:srcRect/>
          <a:stretch>
            <a:fillRect/>
          </a:stretch>
        </p:blipFill>
        <p:spPr>
          <a:xfrm flipH="1">
            <a:off x="-539757" y="2572424"/>
            <a:ext cx="4248156" cy="4230650"/>
          </a:xfrm>
          <a:prstGeom prst="rect">
            <a:avLst/>
          </a:prstGeom>
        </p:spPr>
      </p:pic>
      <p:pic>
        <p:nvPicPr>
          <p:cNvPr id="18" name="Picture 4">
            <a:extLst>
              <a:ext uri="{FF2B5EF4-FFF2-40B4-BE49-F238E27FC236}">
                <a16:creationId xmlns:a16="http://schemas.microsoft.com/office/drawing/2014/main" xmlns="" id="{D9077E6F-05BE-45E8-8FE1-9DD5BB49183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rcRect/>
          <a:stretch>
            <a:fillRect/>
          </a:stretch>
        </p:blipFill>
        <p:spPr>
          <a:xfrm>
            <a:off x="8672867" y="2442584"/>
            <a:ext cx="3519133" cy="4360490"/>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3" presetClass="entr" presetSubtype="32" fill="hold" grpId="0" nodeType="withEffect">
                                  <p:stCondLst>
                                    <p:cond delay="0"/>
                                  </p:stCondLst>
                                  <p:iterate type="lt">
                                    <p:tmPct val="15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strVal val="4*#ppt_w"/>
                                          </p:val>
                                        </p:tav>
                                        <p:tav tm="100000">
                                          <p:val>
                                            <p:strVal val="#ppt_w"/>
                                          </p:val>
                                        </p:tav>
                                      </p:tavLst>
                                    </p:anim>
                                    <p:anim calcmode="lin" valueType="num">
                                      <p:cBhvr>
                                        <p:cTn id="11" dur="500" fill="hold"/>
                                        <p:tgtEl>
                                          <p:spTgt spid="14"/>
                                        </p:tgtEl>
                                        <p:attrNameLst>
                                          <p:attrName>ppt_h</p:attrName>
                                        </p:attrNameLst>
                                      </p:cBhvr>
                                      <p:tavLst>
                                        <p:tav tm="0">
                                          <p:val>
                                            <p:strVal val="4*#ppt_h"/>
                                          </p:val>
                                        </p:tav>
                                        <p:tav tm="100000">
                                          <p:val>
                                            <p:strVal val="#ppt_h"/>
                                          </p:val>
                                        </p:tav>
                                      </p:tavLst>
                                    </p:anim>
                                  </p:childTnLst>
                                </p:cTn>
                              </p:par>
                            </p:childTnLst>
                          </p:cTn>
                        </p:par>
                        <p:par>
                          <p:cTn id="12" fill="hold">
                            <p:stCondLst>
                              <p:cond delay="1025"/>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4"/>
                                        </p:tgtEl>
                                        <p:attrNameLst>
                                          <p:attrName>ppt_x</p:attrName>
                                          <p:attrName>ppt_y</p:attrName>
                                        </p:attrNameLst>
                                      </p:cBhvr>
                                    </p:animMotion>
                                    <p:animRot by="1500000">
                                      <p:cBhvr>
                                        <p:cTn id="15" dur="125" fill="hold">
                                          <p:stCondLst>
                                            <p:cond delay="0"/>
                                          </p:stCondLst>
                                        </p:cTn>
                                        <p:tgtEl>
                                          <p:spTgt spid="14"/>
                                        </p:tgtEl>
                                        <p:attrNameLst>
                                          <p:attrName>r</p:attrName>
                                        </p:attrNameLst>
                                      </p:cBhvr>
                                    </p:animRot>
                                    <p:animRot by="-1500000">
                                      <p:cBhvr>
                                        <p:cTn id="16" dur="125" fill="hold">
                                          <p:stCondLst>
                                            <p:cond delay="125"/>
                                          </p:stCondLst>
                                        </p:cTn>
                                        <p:tgtEl>
                                          <p:spTgt spid="14"/>
                                        </p:tgtEl>
                                        <p:attrNameLst>
                                          <p:attrName>r</p:attrName>
                                        </p:attrNameLst>
                                      </p:cBhvr>
                                    </p:animRot>
                                    <p:animRot by="-1500000">
                                      <p:cBhvr>
                                        <p:cTn id="17" dur="125" fill="hold">
                                          <p:stCondLst>
                                            <p:cond delay="250"/>
                                          </p:stCondLst>
                                        </p:cTn>
                                        <p:tgtEl>
                                          <p:spTgt spid="14"/>
                                        </p:tgtEl>
                                        <p:attrNameLst>
                                          <p:attrName>r</p:attrName>
                                        </p:attrNameLst>
                                      </p:cBhvr>
                                    </p:animRot>
                                    <p:animRot by="1500000">
                                      <p:cBhvr>
                                        <p:cTn id="18" dur="125" fill="hold">
                                          <p:stCondLst>
                                            <p:cond delay="375"/>
                                          </p:stCondLst>
                                        </p:cTn>
                                        <p:tgtEl>
                                          <p:spTgt spid="14"/>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46">
            <a:extLst>
              <a:ext uri="{FF2B5EF4-FFF2-40B4-BE49-F238E27FC236}">
                <a16:creationId xmlns:a16="http://schemas.microsoft.com/office/drawing/2014/main" xmlns="" id="{D07D022E-C399-4626-85ED-E462A1923547}"/>
              </a:ext>
            </a:extLst>
          </p:cNvPr>
          <p:cNvSpPr txBox="1"/>
          <p:nvPr/>
        </p:nvSpPr>
        <p:spPr>
          <a:xfrm>
            <a:off x="7123874" y="118885"/>
            <a:ext cx="4407726" cy="923330"/>
          </a:xfrm>
          <a:prstGeom prst="rect">
            <a:avLst/>
          </a:prstGeom>
          <a:noFill/>
          <a:ln w="9525">
            <a:noFill/>
          </a:ln>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ln w="317500">
                  <a:solidFill>
                    <a:schemeClr val="bg1"/>
                  </a:solidFill>
                </a:ln>
                <a:solidFill>
                  <a:srgbClr val="00B0F0"/>
                </a:solidFill>
              </a:rPr>
              <a:t>chuẩn bị</a:t>
            </a:r>
            <a:endParaRPr lang="zh-CN" altLang="en-US" sz="5400" dirty="0">
              <a:ln w="317500">
                <a:solidFill>
                  <a:schemeClr val="bg1"/>
                </a:solidFill>
              </a:ln>
              <a:solidFill>
                <a:srgbClr val="00B0F0"/>
              </a:solidFill>
            </a:endParaRPr>
          </a:p>
        </p:txBody>
      </p:sp>
      <p:sp>
        <p:nvSpPr>
          <p:cNvPr id="81" name="Rectangle 80">
            <a:extLst>
              <a:ext uri="{FF2B5EF4-FFF2-40B4-BE49-F238E27FC236}">
                <a16:creationId xmlns:a16="http://schemas.microsoft.com/office/drawing/2014/main" xmlns="" id="{7886786B-6358-494A-A9E0-CBEACDE7A78E}"/>
              </a:ext>
            </a:extLst>
          </p:cNvPr>
          <p:cNvSpPr/>
          <p:nvPr/>
        </p:nvSpPr>
        <p:spPr>
          <a:xfrm>
            <a:off x="-41478" y="5437697"/>
            <a:ext cx="12233478" cy="1420303"/>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1FAB8188-F1F4-4714-B13F-4D14C5716ADE}"/>
              </a:ext>
            </a:extLst>
          </p:cNvPr>
          <p:cNvSpPr/>
          <p:nvPr/>
        </p:nvSpPr>
        <p:spPr>
          <a:xfrm>
            <a:off x="-41478" y="2380847"/>
            <a:ext cx="12233478" cy="1422564"/>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843C843A-F92A-4B9B-A574-4EDC8F19AB11}"/>
              </a:ext>
            </a:extLst>
          </p:cNvPr>
          <p:cNvSpPr/>
          <p:nvPr/>
        </p:nvSpPr>
        <p:spPr>
          <a:xfrm>
            <a:off x="-41478" y="3789980"/>
            <a:ext cx="12233478" cy="1661148"/>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AB21EF56-FEB1-4B37-94D4-0877C98A2825}"/>
              </a:ext>
            </a:extLst>
          </p:cNvPr>
          <p:cNvSpPr/>
          <p:nvPr/>
        </p:nvSpPr>
        <p:spPr>
          <a:xfrm>
            <a:off x="-41478" y="1093147"/>
            <a:ext cx="12233478" cy="1301131"/>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oogle Shape;713;p36">
            <a:extLst>
              <a:ext uri="{FF2B5EF4-FFF2-40B4-BE49-F238E27FC236}">
                <a16:creationId xmlns:a16="http://schemas.microsoft.com/office/drawing/2014/main" xmlns="" id="{0571DD65-35D5-47B4-8614-587336197CB7}"/>
              </a:ext>
            </a:extLst>
          </p:cNvPr>
          <p:cNvGrpSpPr/>
          <p:nvPr/>
        </p:nvGrpSpPr>
        <p:grpSpPr>
          <a:xfrm>
            <a:off x="62101" y="1075593"/>
            <a:ext cx="1164854" cy="1256836"/>
            <a:chOff x="3349025" y="1588825"/>
            <a:chExt cx="526525" cy="702050"/>
          </a:xfrm>
        </p:grpSpPr>
        <p:sp>
          <p:nvSpPr>
            <p:cNvPr id="19" name="Google Shape;714;p36">
              <a:extLst>
                <a:ext uri="{FF2B5EF4-FFF2-40B4-BE49-F238E27FC236}">
                  <a16:creationId xmlns:a16="http://schemas.microsoft.com/office/drawing/2014/main" xmlns="" id="{D8B8B887-EB62-4D78-9095-D9DFEA63D39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15;p36">
              <a:extLst>
                <a:ext uri="{FF2B5EF4-FFF2-40B4-BE49-F238E27FC236}">
                  <a16:creationId xmlns:a16="http://schemas.microsoft.com/office/drawing/2014/main" xmlns="" id="{63B3B37D-DE2E-4C1D-A4EA-654D68B7F91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6;p36">
              <a:extLst>
                <a:ext uri="{FF2B5EF4-FFF2-40B4-BE49-F238E27FC236}">
                  <a16:creationId xmlns:a16="http://schemas.microsoft.com/office/drawing/2014/main" xmlns="" id="{0834D1AB-02F8-4191-A9B7-C43AA5D970D9}"/>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17;p36">
              <a:extLst>
                <a:ext uri="{FF2B5EF4-FFF2-40B4-BE49-F238E27FC236}">
                  <a16:creationId xmlns:a16="http://schemas.microsoft.com/office/drawing/2014/main" xmlns="" id="{EF74B9FA-6CBB-46A6-B755-0CF3D30B08C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18;p36">
              <a:extLst>
                <a:ext uri="{FF2B5EF4-FFF2-40B4-BE49-F238E27FC236}">
                  <a16:creationId xmlns:a16="http://schemas.microsoft.com/office/drawing/2014/main" xmlns="" id="{779BC34A-2B2A-46ED-AB6A-13A0D353E56E}"/>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19;p36">
              <a:extLst>
                <a:ext uri="{FF2B5EF4-FFF2-40B4-BE49-F238E27FC236}">
                  <a16:creationId xmlns:a16="http://schemas.microsoft.com/office/drawing/2014/main" xmlns="" id="{E7263B77-EA8A-4914-9800-4CF26F9345C8}"/>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20;p36">
              <a:extLst>
                <a:ext uri="{FF2B5EF4-FFF2-40B4-BE49-F238E27FC236}">
                  <a16:creationId xmlns:a16="http://schemas.microsoft.com/office/drawing/2014/main" xmlns="" id="{8CCD8411-5558-4468-B2EB-58BF7EE13F3B}"/>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21;p36">
              <a:extLst>
                <a:ext uri="{FF2B5EF4-FFF2-40B4-BE49-F238E27FC236}">
                  <a16:creationId xmlns:a16="http://schemas.microsoft.com/office/drawing/2014/main" xmlns="" id="{578E0DBC-8BDB-4849-9CE4-51DC7033A5D3}"/>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22;p36">
              <a:extLst>
                <a:ext uri="{FF2B5EF4-FFF2-40B4-BE49-F238E27FC236}">
                  <a16:creationId xmlns:a16="http://schemas.microsoft.com/office/drawing/2014/main" xmlns="" id="{62A75F1A-8973-4816-9760-D7103ADD1924}"/>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23;p36">
              <a:extLst>
                <a:ext uri="{FF2B5EF4-FFF2-40B4-BE49-F238E27FC236}">
                  <a16:creationId xmlns:a16="http://schemas.microsoft.com/office/drawing/2014/main" xmlns="" id="{AF239753-17F7-4997-AA94-462C95B010F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24;p36">
              <a:extLst>
                <a:ext uri="{FF2B5EF4-FFF2-40B4-BE49-F238E27FC236}">
                  <a16:creationId xmlns:a16="http://schemas.microsoft.com/office/drawing/2014/main" xmlns="" id="{9AAD226F-34FD-4390-B329-6A1F22CD42F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5;p36">
              <a:extLst>
                <a:ext uri="{FF2B5EF4-FFF2-40B4-BE49-F238E27FC236}">
                  <a16:creationId xmlns:a16="http://schemas.microsoft.com/office/drawing/2014/main" xmlns="" id="{F6B0F98D-8399-449D-8B98-42E31BDCA5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6">
              <a:extLst>
                <a:ext uri="{FF2B5EF4-FFF2-40B4-BE49-F238E27FC236}">
                  <a16:creationId xmlns:a16="http://schemas.microsoft.com/office/drawing/2014/main" xmlns="" id="{F052106E-9CB9-46E1-81F7-4A66507A7D4D}"/>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853;p38">
            <a:extLst>
              <a:ext uri="{FF2B5EF4-FFF2-40B4-BE49-F238E27FC236}">
                <a16:creationId xmlns:a16="http://schemas.microsoft.com/office/drawing/2014/main" xmlns="" id="{18EE4A67-ABDC-4F26-B678-D176181881DA}"/>
              </a:ext>
            </a:extLst>
          </p:cNvPr>
          <p:cNvGrpSpPr/>
          <p:nvPr/>
        </p:nvGrpSpPr>
        <p:grpSpPr>
          <a:xfrm>
            <a:off x="62101" y="3937350"/>
            <a:ext cx="1036587" cy="1356939"/>
            <a:chOff x="3539325" y="1588838"/>
            <a:chExt cx="394450" cy="702125"/>
          </a:xfrm>
        </p:grpSpPr>
        <p:sp>
          <p:nvSpPr>
            <p:cNvPr id="47" name="Google Shape;854;p38">
              <a:extLst>
                <a:ext uri="{FF2B5EF4-FFF2-40B4-BE49-F238E27FC236}">
                  <a16:creationId xmlns:a16="http://schemas.microsoft.com/office/drawing/2014/main" xmlns="" id="{9B0872FB-0996-4BB3-8CA5-1BF728D1ACD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a:extLst>
                <a:ext uri="{FF2B5EF4-FFF2-40B4-BE49-F238E27FC236}">
                  <a16:creationId xmlns:a16="http://schemas.microsoft.com/office/drawing/2014/main" xmlns="" id="{5FA1DFFD-6658-4E60-995C-39109E8C24A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a:extLst>
                <a:ext uri="{FF2B5EF4-FFF2-40B4-BE49-F238E27FC236}">
                  <a16:creationId xmlns:a16="http://schemas.microsoft.com/office/drawing/2014/main" xmlns="" id="{A30D6568-869C-4F20-8CDD-94BF13D6165B}"/>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a:extLst>
                <a:ext uri="{FF2B5EF4-FFF2-40B4-BE49-F238E27FC236}">
                  <a16:creationId xmlns:a16="http://schemas.microsoft.com/office/drawing/2014/main" xmlns="" id="{2617CAB3-4B2E-4907-BB17-B4F5C5F948DF}"/>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a:extLst>
                <a:ext uri="{FF2B5EF4-FFF2-40B4-BE49-F238E27FC236}">
                  <a16:creationId xmlns:a16="http://schemas.microsoft.com/office/drawing/2014/main" xmlns="" id="{AB4593A1-BF80-4EDC-B78C-96A8B3A65108}"/>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a:extLst>
                <a:ext uri="{FF2B5EF4-FFF2-40B4-BE49-F238E27FC236}">
                  <a16:creationId xmlns:a16="http://schemas.microsoft.com/office/drawing/2014/main" xmlns="" id="{ECAB984A-D05E-46DE-8F79-4C9FA364DB28}"/>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a:extLst>
                <a:ext uri="{FF2B5EF4-FFF2-40B4-BE49-F238E27FC236}">
                  <a16:creationId xmlns:a16="http://schemas.microsoft.com/office/drawing/2014/main" xmlns="" id="{350A1D25-0A29-41F4-A4B0-475BB52E045B}"/>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a:extLst>
                <a:ext uri="{FF2B5EF4-FFF2-40B4-BE49-F238E27FC236}">
                  <a16:creationId xmlns:a16="http://schemas.microsoft.com/office/drawing/2014/main" xmlns="" id="{278D3EB2-0A89-4FB5-A510-E425E062ADE9}"/>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a:extLst>
              <a:ext uri="{FF2B5EF4-FFF2-40B4-BE49-F238E27FC236}">
                <a16:creationId xmlns:a16="http://schemas.microsoft.com/office/drawing/2014/main" xmlns="" id="{FEF4DE0F-AA12-4A94-84B2-C67A56E71836}"/>
              </a:ext>
            </a:extLst>
          </p:cNvPr>
          <p:cNvGrpSpPr/>
          <p:nvPr/>
        </p:nvGrpSpPr>
        <p:grpSpPr>
          <a:xfrm>
            <a:off x="62101" y="2409731"/>
            <a:ext cx="1087090" cy="1307704"/>
            <a:chOff x="4797225" y="1588913"/>
            <a:chExt cx="525825" cy="701975"/>
          </a:xfrm>
        </p:grpSpPr>
        <p:sp>
          <p:nvSpPr>
            <p:cNvPr id="56" name="Google Shape;786;p37">
              <a:extLst>
                <a:ext uri="{FF2B5EF4-FFF2-40B4-BE49-F238E27FC236}">
                  <a16:creationId xmlns:a16="http://schemas.microsoft.com/office/drawing/2014/main" xmlns="" id="{AA98BF1E-CCAB-4070-AE3A-C7018EA8F8E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a:extLst>
                <a:ext uri="{FF2B5EF4-FFF2-40B4-BE49-F238E27FC236}">
                  <a16:creationId xmlns:a16="http://schemas.microsoft.com/office/drawing/2014/main" xmlns="" id="{064AD766-41E7-4A3A-A9BD-E660C97B06CF}"/>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a:extLst>
                <a:ext uri="{FF2B5EF4-FFF2-40B4-BE49-F238E27FC236}">
                  <a16:creationId xmlns:a16="http://schemas.microsoft.com/office/drawing/2014/main" xmlns="" id="{E515637D-5782-468D-98FA-17D28471AE7D}"/>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a:extLst>
                <a:ext uri="{FF2B5EF4-FFF2-40B4-BE49-F238E27FC236}">
                  <a16:creationId xmlns:a16="http://schemas.microsoft.com/office/drawing/2014/main" xmlns="" id="{FA664CC8-FAB1-4EBA-86FA-B5B547E72D2D}"/>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a:extLst>
                <a:ext uri="{FF2B5EF4-FFF2-40B4-BE49-F238E27FC236}">
                  <a16:creationId xmlns:a16="http://schemas.microsoft.com/office/drawing/2014/main" xmlns="" id="{F544998E-BA60-4AAE-A976-715356ED39C3}"/>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a:extLst>
                <a:ext uri="{FF2B5EF4-FFF2-40B4-BE49-F238E27FC236}">
                  <a16:creationId xmlns:a16="http://schemas.microsoft.com/office/drawing/2014/main" xmlns="" id="{2C639724-89B6-4498-814A-7885F87D4F55}"/>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a:extLst>
                <a:ext uri="{FF2B5EF4-FFF2-40B4-BE49-F238E27FC236}">
                  <a16:creationId xmlns:a16="http://schemas.microsoft.com/office/drawing/2014/main" xmlns="" id="{0AAFE9CB-C057-46ED-89BA-9CC81C63A34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a:extLst>
                <a:ext uri="{FF2B5EF4-FFF2-40B4-BE49-F238E27FC236}">
                  <a16:creationId xmlns:a16="http://schemas.microsoft.com/office/drawing/2014/main" xmlns="" id="{F9DF7BE2-06C2-426C-ABC2-14B7544C742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a:extLst>
                <a:ext uri="{FF2B5EF4-FFF2-40B4-BE49-F238E27FC236}">
                  <a16:creationId xmlns:a16="http://schemas.microsoft.com/office/drawing/2014/main" xmlns="" id="{33893405-7CDF-42CD-9034-876D9E8CE71D}"/>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a:extLst>
                <a:ext uri="{FF2B5EF4-FFF2-40B4-BE49-F238E27FC236}">
                  <a16:creationId xmlns:a16="http://schemas.microsoft.com/office/drawing/2014/main" xmlns="" id="{D392846D-369A-416C-8586-7B2FFDA8E98D}"/>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a:extLst>
                <a:ext uri="{FF2B5EF4-FFF2-40B4-BE49-F238E27FC236}">
                  <a16:creationId xmlns:a16="http://schemas.microsoft.com/office/drawing/2014/main" xmlns="" id="{E58A0674-C3EB-4FD5-B675-D48B4068FD64}"/>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a:extLst>
                <a:ext uri="{FF2B5EF4-FFF2-40B4-BE49-F238E27FC236}">
                  <a16:creationId xmlns:a16="http://schemas.microsoft.com/office/drawing/2014/main" xmlns="" id="{7E4C00BA-9620-4206-AF53-F22BE029825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a:extLst>
                <a:ext uri="{FF2B5EF4-FFF2-40B4-BE49-F238E27FC236}">
                  <a16:creationId xmlns:a16="http://schemas.microsoft.com/office/drawing/2014/main" xmlns="" id="{8667A861-FD21-4796-B751-59B4E7D86EA3}"/>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Picture 18" descr="Indian Mung Seeds, Rs 100 /kilogram Super Hybrid Seeds Company | ID:  14202549788">
            <a:extLst>
              <a:ext uri="{FF2B5EF4-FFF2-40B4-BE49-F238E27FC236}">
                <a16:creationId xmlns:a16="http://schemas.microsoft.com/office/drawing/2014/main" xmlns="" id="{FA3D9A29-717E-4086-9ACE-202AE615C6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56" b="18483"/>
          <a:stretch/>
        </p:blipFill>
        <p:spPr bwMode="auto">
          <a:xfrm>
            <a:off x="9882780" y="973402"/>
            <a:ext cx="1836176" cy="13011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Kidney beans PNG">
            <a:extLst>
              <a:ext uri="{FF2B5EF4-FFF2-40B4-BE49-F238E27FC236}">
                <a16:creationId xmlns:a16="http://schemas.microsoft.com/office/drawing/2014/main" xmlns="" id="{ADCCD88D-C061-4593-BC0D-8F6D7FD28E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53" b="25498"/>
          <a:stretch/>
        </p:blipFill>
        <p:spPr bwMode="auto">
          <a:xfrm>
            <a:off x="7750820" y="1142277"/>
            <a:ext cx="1836176" cy="1119132"/>
          </a:xfrm>
          <a:prstGeom prst="rect">
            <a:avLst/>
          </a:prstGeom>
          <a:noFill/>
          <a:extLst>
            <a:ext uri="{909E8E84-426E-40DD-AFC4-6F175D3DCCD1}">
              <a14:hiddenFill xmlns:a14="http://schemas.microsoft.com/office/drawing/2010/main">
                <a:solidFill>
                  <a:srgbClr val="FFFFFF"/>
                </a:solidFill>
              </a14:hiddenFill>
            </a:ext>
          </a:extLst>
        </p:spPr>
      </p:pic>
      <p:pic>
        <p:nvPicPr>
          <p:cNvPr id="71" name="Content Placeholder 8">
            <a:extLst>
              <a:ext uri="{FF2B5EF4-FFF2-40B4-BE49-F238E27FC236}">
                <a16:creationId xmlns:a16="http://schemas.microsoft.com/office/drawing/2014/main" xmlns="" id="{C8B94BC5-8A7A-4D8A-A664-740361A7D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381" y="1197032"/>
            <a:ext cx="2131417" cy="1031621"/>
          </a:xfrm>
          <a:prstGeom prst="rect">
            <a:avLst/>
          </a:prstGeom>
        </p:spPr>
      </p:pic>
      <p:pic>
        <p:nvPicPr>
          <p:cNvPr id="72" name="Picture 71" descr="White Kidney Beans PNG | PNG All">
            <a:extLst>
              <a:ext uri="{FF2B5EF4-FFF2-40B4-BE49-F238E27FC236}">
                <a16:creationId xmlns:a16="http://schemas.microsoft.com/office/drawing/2014/main" xmlns="" id="{199C4B9D-99F1-449F-A45C-76A4E21466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512" b="25060"/>
          <a:stretch/>
        </p:blipFill>
        <p:spPr bwMode="auto">
          <a:xfrm>
            <a:off x="5651149" y="1128528"/>
            <a:ext cx="2157185" cy="130113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Soybean Seeds by iGlobal Consulting Pvt Ltd from Bangalore Karnataka | ID -  3597070">
            <a:extLst>
              <a:ext uri="{FF2B5EF4-FFF2-40B4-BE49-F238E27FC236}">
                <a16:creationId xmlns:a16="http://schemas.microsoft.com/office/drawing/2014/main" xmlns="" id="{279F81D9-BF3A-4004-8923-A8DA46BBD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827" y="1197032"/>
            <a:ext cx="1883265" cy="10514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hậu đất nung đỏ 13x13">
            <a:extLst>
              <a:ext uri="{FF2B5EF4-FFF2-40B4-BE49-F238E27FC236}">
                <a16:creationId xmlns:a16="http://schemas.microsoft.com/office/drawing/2014/main" xmlns="" id="{6DF3E040-2EE5-4C52-9398-367BB0FC35E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a:stretch/>
        </p:blipFill>
        <p:spPr bwMode="auto">
          <a:xfrm>
            <a:off x="3277120" y="2154260"/>
            <a:ext cx="1557989" cy="17473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xmlns="" id="{C24BA218-4272-4010-9AC6-A4B5C682434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094" b="65469" l="313" r="95938">
                        <a14:foregroundMark x1="13750" y1="34531" x2="5000" y2="44063"/>
                        <a14:foregroundMark x1="5000" y1="44063" x2="5000" y2="44063"/>
                        <a14:foregroundMark x1="26250" y1="38281" x2="75000" y2="43438"/>
                        <a14:foregroundMark x1="90469" y1="38750" x2="95938" y2="45156"/>
                        <a14:foregroundMark x1="77344" y1="64688" x2="86719" y2="64219"/>
                        <a14:foregroundMark x1="46250" y1="64063" x2="53594" y2="63281"/>
                        <a14:foregroundMark x1="12344" y1="65469" x2="23281" y2="64688"/>
                        <a14:foregroundMark x1="41250" y1="36875" x2="57500" y2="36875"/>
                        <a14:foregroundMark x1="57500" y1="36875" x2="78281" y2="36875"/>
                        <a14:foregroundMark x1="78281" y1="36875" x2="78750" y2="36875"/>
                        <a14:foregroundMark x1="313" y1="41563" x2="1250" y2="42344"/>
                      </a14:backgroundRemoval>
                    </a14:imgEffect>
                  </a14:imgLayer>
                </a14:imgProps>
              </a:ext>
            </a:extLst>
          </a:blip>
          <a:srcRect t="32575" b="32165"/>
          <a:stretch/>
        </p:blipFill>
        <p:spPr>
          <a:xfrm>
            <a:off x="5396882" y="2306135"/>
            <a:ext cx="4094113" cy="1443582"/>
          </a:xfrm>
          <a:prstGeom prst="rect">
            <a:avLst/>
          </a:prstGeom>
        </p:spPr>
      </p:pic>
      <p:pic>
        <p:nvPicPr>
          <p:cNvPr id="79" name="Picture 2" descr="Soil PNG">
            <a:extLst>
              <a:ext uri="{FF2B5EF4-FFF2-40B4-BE49-F238E27FC236}">
                <a16:creationId xmlns:a16="http://schemas.microsoft.com/office/drawing/2014/main" xmlns="" id="{0142E745-31FA-4900-AB36-757EDDAE87D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938" b="6343"/>
          <a:stretch/>
        </p:blipFill>
        <p:spPr bwMode="auto">
          <a:xfrm>
            <a:off x="2314636" y="3779990"/>
            <a:ext cx="2504544" cy="153862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xmlns="" id="{50502102-E1B7-4161-836B-9320A5553FE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712" b="75610" l="5000" r="95000">
                        <a14:foregroundMark x1="7000" y1="35033" x2="7800" y2="64080"/>
                        <a14:foregroundMark x1="7800" y1="64080" x2="34200" y2="68958"/>
                        <a14:foregroundMark x1="9600" y1="32816" x2="60400" y2="39024"/>
                        <a14:foregroundMark x1="34600" y1="33259" x2="80000" y2="35033"/>
                        <a14:foregroundMark x1="85800" y1="36364" x2="85800" y2="59645"/>
                        <a14:foregroundMark x1="85800" y1="59645" x2="85800" y2="59645"/>
                        <a14:foregroundMark x1="8400" y1="69401" x2="84200" y2="71619"/>
                        <a14:foregroundMark x1="90200" y1="40798" x2="89800" y2="70288"/>
                        <a14:foregroundMark x1="18800" y1="34146" x2="39800" y2="32816"/>
                        <a14:foregroundMark x1="7600" y1="31486" x2="23200" y2="31042"/>
                        <a14:foregroundMark x1="21600" y1="30599" x2="87000" y2="35920"/>
                        <a14:foregroundMark x1="85000" y1="31929" x2="90087" y2="32282"/>
                        <a14:foregroundMark x1="9461" y1="71263" x2="25600" y2="71840"/>
                        <a14:foregroundMark x1="25600" y1="71840" x2="30800" y2="70732"/>
                        <a14:foregroundMark x1="12886" y1="72613" x2="14047" y2="73159"/>
                        <a14:foregroundMark x1="7000" y1="69845" x2="10543" y2="71511"/>
                        <a14:foregroundMark x1="14400" y1="29712" x2="7000" y2="29712"/>
                        <a14:foregroundMark x1="5400" y1="30155" x2="5400" y2="47007"/>
                        <a14:foregroundMark x1="5000" y1="44789" x2="6200" y2="57871"/>
                        <a14:foregroundMark x1="88600" y1="31042" x2="91097" y2="30647"/>
                        <a14:foregroundMark x1="93498" y1="51885" x2="92600" y2="64080"/>
                        <a14:foregroundMark x1="94511" y1="38120" x2="93628" y2="50111"/>
                        <a14:backgroundMark x1="5400" y1="73836" x2="11200" y2="75166"/>
                        <a14:backgroundMark x1="21600" y1="75610" x2="37400" y2="78271"/>
                        <a14:backgroundMark x1="48600" y1="76497" x2="39000" y2="76497"/>
                        <a14:backgroundMark x1="14800" y1="77827" x2="23200" y2="76053"/>
                        <a14:backgroundMark x1="19600" y1="75166" x2="15200" y2="75166"/>
                        <a14:backgroundMark x1="94600" y1="30599" x2="94600" y2="30599"/>
                        <a14:backgroundMark x1="93400" y1="30599" x2="94600" y2="31042"/>
                        <a14:backgroundMark x1="94600" y1="31042" x2="95000" y2="33259"/>
                        <a14:backgroundMark x1="91400" y1="30155" x2="95000" y2="30599"/>
                        <a14:backgroundMark x1="95400" y1="33259" x2="94600" y2="38137"/>
                        <a14:backgroundMark x1="95400" y1="50111" x2="95400" y2="51885"/>
                      </a14:backgroundRemoval>
                    </a14:imgEffect>
                  </a14:imgLayer>
                </a14:imgProps>
              </a:ext>
            </a:extLst>
          </a:blip>
          <a:srcRect l="5189" t="29043" r="4220" b="22864"/>
          <a:stretch/>
        </p:blipFill>
        <p:spPr>
          <a:xfrm>
            <a:off x="5630553" y="4031214"/>
            <a:ext cx="2583104" cy="1236935"/>
          </a:xfrm>
          <a:prstGeom prst="rect">
            <a:avLst/>
          </a:prstGeom>
        </p:spPr>
      </p:pic>
      <p:grpSp>
        <p:nvGrpSpPr>
          <p:cNvPr id="82" name="Google Shape;920;p39">
            <a:extLst>
              <a:ext uri="{FF2B5EF4-FFF2-40B4-BE49-F238E27FC236}">
                <a16:creationId xmlns:a16="http://schemas.microsoft.com/office/drawing/2014/main" xmlns="" id="{0327072B-1E4F-46C1-BC09-6B206A882EE0}"/>
              </a:ext>
            </a:extLst>
          </p:cNvPr>
          <p:cNvGrpSpPr/>
          <p:nvPr/>
        </p:nvGrpSpPr>
        <p:grpSpPr>
          <a:xfrm>
            <a:off x="62101" y="5457595"/>
            <a:ext cx="1163949" cy="1326391"/>
            <a:chOff x="4931200" y="1588913"/>
            <a:chExt cx="584300" cy="701975"/>
          </a:xfrm>
        </p:grpSpPr>
        <p:sp>
          <p:nvSpPr>
            <p:cNvPr id="83" name="Google Shape;921;p39">
              <a:extLst>
                <a:ext uri="{FF2B5EF4-FFF2-40B4-BE49-F238E27FC236}">
                  <a16:creationId xmlns:a16="http://schemas.microsoft.com/office/drawing/2014/main" xmlns="" id="{5E2A52D2-821F-4EAE-AC40-B4CED87E94C7}"/>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22;p39">
              <a:extLst>
                <a:ext uri="{FF2B5EF4-FFF2-40B4-BE49-F238E27FC236}">
                  <a16:creationId xmlns:a16="http://schemas.microsoft.com/office/drawing/2014/main" xmlns="" id="{331720AB-E9D5-4851-A09C-BE95FF4E0A4C}"/>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23;p39">
              <a:extLst>
                <a:ext uri="{FF2B5EF4-FFF2-40B4-BE49-F238E27FC236}">
                  <a16:creationId xmlns:a16="http://schemas.microsoft.com/office/drawing/2014/main" xmlns="" id="{176B8809-15B3-4433-9A27-C67E58A30F06}"/>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24;p39">
              <a:extLst>
                <a:ext uri="{FF2B5EF4-FFF2-40B4-BE49-F238E27FC236}">
                  <a16:creationId xmlns:a16="http://schemas.microsoft.com/office/drawing/2014/main" xmlns="" id="{31FB1B34-40F9-4BA1-9407-0550356FCE11}"/>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25;p39">
              <a:extLst>
                <a:ext uri="{FF2B5EF4-FFF2-40B4-BE49-F238E27FC236}">
                  <a16:creationId xmlns:a16="http://schemas.microsoft.com/office/drawing/2014/main" xmlns="" id="{C721316F-21EC-40F5-9AEE-C03518C1843E}"/>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26;p39">
              <a:extLst>
                <a:ext uri="{FF2B5EF4-FFF2-40B4-BE49-F238E27FC236}">
                  <a16:creationId xmlns:a16="http://schemas.microsoft.com/office/drawing/2014/main" xmlns="" id="{B9C0D5AB-F5CE-4365-B848-A60D3262ED7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27;p39">
              <a:extLst>
                <a:ext uri="{FF2B5EF4-FFF2-40B4-BE49-F238E27FC236}">
                  <a16:creationId xmlns:a16="http://schemas.microsoft.com/office/drawing/2014/main" xmlns="" id="{CE8617AC-6485-40B7-842D-5423F150EFE7}"/>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28;p39">
              <a:extLst>
                <a:ext uri="{FF2B5EF4-FFF2-40B4-BE49-F238E27FC236}">
                  <a16:creationId xmlns:a16="http://schemas.microsoft.com/office/drawing/2014/main" xmlns="" id="{63B177E6-EAAF-4E92-96AA-AE5494CDA2CE}"/>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29;p39">
              <a:extLst>
                <a:ext uri="{FF2B5EF4-FFF2-40B4-BE49-F238E27FC236}">
                  <a16:creationId xmlns:a16="http://schemas.microsoft.com/office/drawing/2014/main" xmlns="" id="{85C28C4C-2A51-469D-BA92-03E5525B488A}"/>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0;p39">
              <a:extLst>
                <a:ext uri="{FF2B5EF4-FFF2-40B4-BE49-F238E27FC236}">
                  <a16:creationId xmlns:a16="http://schemas.microsoft.com/office/drawing/2014/main" xmlns="" id="{C3BBCD54-21E7-4E69-99A3-60F568A2AA3A}"/>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4" name="Picture 103">
            <a:extLst>
              <a:ext uri="{FF2B5EF4-FFF2-40B4-BE49-F238E27FC236}">
                <a16:creationId xmlns:a16="http://schemas.microsoft.com/office/drawing/2014/main" xmlns="" id="{C0D97155-A4DA-4617-910F-3F9088131C4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2782428" y="5502966"/>
            <a:ext cx="1249642" cy="1249642"/>
          </a:xfrm>
          <a:prstGeom prst="rect">
            <a:avLst/>
          </a:prstGeom>
        </p:spPr>
      </p:pic>
      <p:pic>
        <p:nvPicPr>
          <p:cNvPr id="105" name="Picture 104">
            <a:extLst>
              <a:ext uri="{FF2B5EF4-FFF2-40B4-BE49-F238E27FC236}">
                <a16:creationId xmlns:a16="http://schemas.microsoft.com/office/drawing/2014/main" xmlns="" id="{5C82C63A-E957-4FDC-A2BF-20B85E015E1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5213411" y="5476223"/>
            <a:ext cx="874053" cy="1259570"/>
          </a:xfrm>
          <a:prstGeom prst="rect">
            <a:avLst/>
          </a:prstGeom>
        </p:spPr>
      </p:pic>
      <p:pic>
        <p:nvPicPr>
          <p:cNvPr id="106" name="Picture 105">
            <a:extLst>
              <a:ext uri="{FF2B5EF4-FFF2-40B4-BE49-F238E27FC236}">
                <a16:creationId xmlns:a16="http://schemas.microsoft.com/office/drawing/2014/main" xmlns="" id="{95C0D6DE-6F0C-4DF2-BBB2-C7CD3E50B0F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6063976" y="6076628"/>
            <a:ext cx="464475" cy="669340"/>
          </a:xfrm>
          <a:prstGeom prst="rect">
            <a:avLst/>
          </a:prstGeom>
        </p:spPr>
      </p:pic>
      <p:pic>
        <p:nvPicPr>
          <p:cNvPr id="107" name="Picture 106">
            <a:extLst>
              <a:ext uri="{FF2B5EF4-FFF2-40B4-BE49-F238E27FC236}">
                <a16:creationId xmlns:a16="http://schemas.microsoft.com/office/drawing/2014/main" xmlns="" id="{E0B22150-FD99-4BCF-84C9-8E2CC9C2486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p:blipFill>
        <p:spPr>
          <a:xfrm>
            <a:off x="4773441" y="6031677"/>
            <a:ext cx="464475" cy="669340"/>
          </a:xfrm>
          <a:prstGeom prst="rect">
            <a:avLst/>
          </a:prstGeom>
        </p:spPr>
      </p:pic>
      <p:sp>
        <p:nvSpPr>
          <p:cNvPr id="93" name="文本框 46">
            <a:extLst>
              <a:ext uri="{FF2B5EF4-FFF2-40B4-BE49-F238E27FC236}">
                <a16:creationId xmlns:a16="http://schemas.microsoft.com/office/drawing/2014/main" xmlns="" id="{BC78A71D-59E2-4463-99D5-91972F762222}"/>
              </a:ext>
            </a:extLst>
          </p:cNvPr>
          <p:cNvSpPr txBox="1"/>
          <p:nvPr/>
        </p:nvSpPr>
        <p:spPr>
          <a:xfrm>
            <a:off x="7123874" y="118885"/>
            <a:ext cx="4407726" cy="923330"/>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solidFill>
                  <a:srgbClr val="00B0F0"/>
                </a:solidFill>
              </a:rPr>
              <a:t>chuẩn bị</a:t>
            </a:r>
            <a:endParaRPr lang="zh-CN" altLang="en-US" sz="5400" dirty="0">
              <a:solidFill>
                <a:srgbClr val="00B0F0"/>
              </a:solidFill>
            </a:endParaRPr>
          </a:p>
        </p:txBody>
      </p:sp>
      <p:pic>
        <p:nvPicPr>
          <p:cNvPr id="94" name="Picture 23">
            <a:extLst>
              <a:ext uri="{FF2B5EF4-FFF2-40B4-BE49-F238E27FC236}">
                <a16:creationId xmlns:a16="http://schemas.microsoft.com/office/drawing/2014/main" xmlns="" id="{7103BBE7-AF2D-448C-89F5-26A677E1D045}"/>
              </a:ext>
            </a:extLst>
          </p:cNvPr>
          <p:cNvPicPr>
            <a:picLocks noChangeAspect="1"/>
          </p:cNvPicPr>
          <p:nvPr/>
        </p:nvPicPr>
        <p:blipFill>
          <a:blip r:embed="rId18"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973937" y="3368540"/>
            <a:ext cx="2049317" cy="3366436"/>
          </a:xfrm>
          <a:prstGeom prst="rect">
            <a:avLst/>
          </a:prstGeom>
        </p:spPr>
      </p:pic>
    </p:spTree>
    <p:extLst>
      <p:ext uri="{BB962C8B-B14F-4D97-AF65-F5344CB8AC3E}">
        <p14:creationId xmlns:p14="http://schemas.microsoft.com/office/powerpoint/2010/main" val="3341113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93"/>
                                        </p:tgtEl>
                                        <p:attrNameLst>
                                          <p:attrName>style.visibility</p:attrName>
                                        </p:attrNameLst>
                                      </p:cBhvr>
                                      <p:to>
                                        <p:strVal val="visible"/>
                                      </p:to>
                                    </p:set>
                                    <p:anim calcmode="lin" valueType="num">
                                      <p:cBhvr>
                                        <p:cTn id="7" dur="750" fill="hold"/>
                                        <p:tgtEl>
                                          <p:spTgt spid="9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93"/>
                                        </p:tgtEl>
                                        <p:attrNameLst>
                                          <p:attrName>ppt_y</p:attrName>
                                        </p:attrNameLst>
                                      </p:cBhvr>
                                      <p:tavLst>
                                        <p:tav tm="0">
                                          <p:val>
                                            <p:strVal val="#ppt_y"/>
                                          </p:val>
                                        </p:tav>
                                        <p:tav tm="100000">
                                          <p:val>
                                            <p:strVal val="#ppt_y"/>
                                          </p:val>
                                        </p:tav>
                                      </p:tavLst>
                                    </p:anim>
                                    <p:anim calcmode="lin" valueType="num">
                                      <p:cBhvr>
                                        <p:cTn id="9" dur="750" fill="hold"/>
                                        <p:tgtEl>
                                          <p:spTgt spid="9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9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93"/>
                                        </p:tgtEl>
                                      </p:cBhvr>
                                    </p:animEffect>
                                  </p:childTnLst>
                                </p:cTn>
                              </p:par>
                            </p:childTnLst>
                          </p:cTn>
                        </p:par>
                        <p:par>
                          <p:cTn id="12" fill="hold">
                            <p:stCondLst>
                              <p:cond delay="125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95"/>
                                        </p:tgtEl>
                                        <p:attrNameLst>
                                          <p:attrName>style.visibility</p:attrName>
                                        </p:attrNameLst>
                                      </p:cBhvr>
                                      <p:to>
                                        <p:strVal val="visible"/>
                                      </p:to>
                                    </p:set>
                                    <p:anim calcmode="lin" valueType="num">
                                      <p:cBhvr>
                                        <p:cTn id="15" dur="75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95"/>
                                        </p:tgtEl>
                                        <p:attrNameLst>
                                          <p:attrName>ppt_y</p:attrName>
                                        </p:attrNameLst>
                                      </p:cBhvr>
                                      <p:tavLst>
                                        <p:tav tm="0">
                                          <p:val>
                                            <p:strVal val="#ppt_y"/>
                                          </p:val>
                                        </p:tav>
                                        <p:tav tm="100000">
                                          <p:val>
                                            <p:strVal val="#ppt_y"/>
                                          </p:val>
                                        </p:tav>
                                      </p:tavLst>
                                    </p:anim>
                                    <p:anim calcmode="lin" valueType="num">
                                      <p:cBhvr>
                                        <p:cTn id="17" dur="75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95"/>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additive="base">
                                        <p:cTn id="23" dur="1000" fill="hold"/>
                                        <p:tgtEl>
                                          <p:spTgt spid="94"/>
                                        </p:tgtEl>
                                        <p:attrNameLst>
                                          <p:attrName>ppt_x</p:attrName>
                                        </p:attrNameLst>
                                      </p:cBhvr>
                                      <p:tavLst>
                                        <p:tav tm="0">
                                          <p:val>
                                            <p:strVal val="1+#ppt_w/2"/>
                                          </p:val>
                                        </p:tav>
                                        <p:tav tm="100000">
                                          <p:val>
                                            <p:strVal val="#ppt_x"/>
                                          </p:val>
                                        </p:tav>
                                      </p:tavLst>
                                    </p:anim>
                                    <p:anim calcmode="lin" valueType="num">
                                      <p:cBhvr additive="base">
                                        <p:cTn id="24"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left)">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290">
                                          <p:stCondLst>
                                            <p:cond delay="0"/>
                                          </p:stCondLst>
                                        </p:cTn>
                                        <p:tgtEl>
                                          <p:spTgt spid="73"/>
                                        </p:tgtEl>
                                      </p:cBhvr>
                                    </p:animEffect>
                                    <p:anim calcmode="lin" valueType="num">
                                      <p:cBhvr>
                                        <p:cTn id="42"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7" dur="13">
                                          <p:stCondLst>
                                            <p:cond delay="325"/>
                                          </p:stCondLst>
                                        </p:cTn>
                                        <p:tgtEl>
                                          <p:spTgt spid="73"/>
                                        </p:tgtEl>
                                      </p:cBhvr>
                                      <p:to x="100000" y="60000"/>
                                    </p:animScale>
                                    <p:animScale>
                                      <p:cBhvr>
                                        <p:cTn id="48" dur="83" decel="50000">
                                          <p:stCondLst>
                                            <p:cond delay="338"/>
                                          </p:stCondLst>
                                        </p:cTn>
                                        <p:tgtEl>
                                          <p:spTgt spid="73"/>
                                        </p:tgtEl>
                                      </p:cBhvr>
                                      <p:to x="100000" y="100000"/>
                                    </p:animScale>
                                    <p:animScale>
                                      <p:cBhvr>
                                        <p:cTn id="49" dur="13">
                                          <p:stCondLst>
                                            <p:cond delay="656"/>
                                          </p:stCondLst>
                                        </p:cTn>
                                        <p:tgtEl>
                                          <p:spTgt spid="73"/>
                                        </p:tgtEl>
                                      </p:cBhvr>
                                      <p:to x="100000" y="80000"/>
                                    </p:animScale>
                                    <p:animScale>
                                      <p:cBhvr>
                                        <p:cTn id="50" dur="83" decel="50000">
                                          <p:stCondLst>
                                            <p:cond delay="669"/>
                                          </p:stCondLst>
                                        </p:cTn>
                                        <p:tgtEl>
                                          <p:spTgt spid="73"/>
                                        </p:tgtEl>
                                      </p:cBhvr>
                                      <p:to x="100000" y="100000"/>
                                    </p:animScale>
                                    <p:animScale>
                                      <p:cBhvr>
                                        <p:cTn id="51" dur="13">
                                          <p:stCondLst>
                                            <p:cond delay="821"/>
                                          </p:stCondLst>
                                        </p:cTn>
                                        <p:tgtEl>
                                          <p:spTgt spid="73"/>
                                        </p:tgtEl>
                                      </p:cBhvr>
                                      <p:to x="100000" y="90000"/>
                                    </p:animScale>
                                    <p:animScale>
                                      <p:cBhvr>
                                        <p:cTn id="52" dur="83" decel="50000">
                                          <p:stCondLst>
                                            <p:cond delay="834"/>
                                          </p:stCondLst>
                                        </p:cTn>
                                        <p:tgtEl>
                                          <p:spTgt spid="73"/>
                                        </p:tgtEl>
                                      </p:cBhvr>
                                      <p:to x="100000" y="100000"/>
                                    </p:animScale>
                                    <p:animScale>
                                      <p:cBhvr>
                                        <p:cTn id="53" dur="13">
                                          <p:stCondLst>
                                            <p:cond delay="904"/>
                                          </p:stCondLst>
                                        </p:cTn>
                                        <p:tgtEl>
                                          <p:spTgt spid="73"/>
                                        </p:tgtEl>
                                      </p:cBhvr>
                                      <p:to x="100000" y="95000"/>
                                    </p:animScale>
                                    <p:animScale>
                                      <p:cBhvr>
                                        <p:cTn id="54" dur="83" decel="50000">
                                          <p:stCondLst>
                                            <p:cond delay="917"/>
                                          </p:stCondLst>
                                        </p:cTn>
                                        <p:tgtEl>
                                          <p:spTgt spid="73"/>
                                        </p:tgtEl>
                                      </p:cBhvr>
                                      <p:to x="100000" y="100000"/>
                                    </p:animScale>
                                  </p:childTnLst>
                                </p:cTn>
                              </p:par>
                            </p:childTnLst>
                          </p:cTn>
                        </p:par>
                        <p:par>
                          <p:cTn id="55" fill="hold">
                            <p:stCondLst>
                              <p:cond delay="1000"/>
                            </p:stCondLst>
                            <p:childTnLst>
                              <p:par>
                                <p:cTn id="56" presetID="26"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down)">
                                      <p:cBhvr>
                                        <p:cTn id="58" dur="290">
                                          <p:stCondLst>
                                            <p:cond delay="0"/>
                                          </p:stCondLst>
                                        </p:cTn>
                                        <p:tgtEl>
                                          <p:spTgt spid="71"/>
                                        </p:tgtEl>
                                      </p:cBhvr>
                                    </p:animEffect>
                                    <p:anim calcmode="lin" valueType="num">
                                      <p:cBhvr>
                                        <p:cTn id="59" dur="911"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71"/>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71"/>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71"/>
                                        </p:tgtEl>
                                        <p:attrNameLst>
                                          <p:attrName>ppt_y</p:attrName>
                                        </p:attrNameLst>
                                      </p:cBhvr>
                                      <p:tavLst>
                                        <p:tav tm="0" fmla="#ppt_y-sin(pi*$)/81">
                                          <p:val>
                                            <p:fltVal val="0"/>
                                          </p:val>
                                        </p:tav>
                                        <p:tav tm="100000">
                                          <p:val>
                                            <p:fltVal val="1"/>
                                          </p:val>
                                        </p:tav>
                                      </p:tavLst>
                                    </p:anim>
                                    <p:animScale>
                                      <p:cBhvr>
                                        <p:cTn id="64" dur="13">
                                          <p:stCondLst>
                                            <p:cond delay="325"/>
                                          </p:stCondLst>
                                        </p:cTn>
                                        <p:tgtEl>
                                          <p:spTgt spid="71"/>
                                        </p:tgtEl>
                                      </p:cBhvr>
                                      <p:to x="100000" y="60000"/>
                                    </p:animScale>
                                    <p:animScale>
                                      <p:cBhvr>
                                        <p:cTn id="65" dur="83" decel="50000">
                                          <p:stCondLst>
                                            <p:cond delay="338"/>
                                          </p:stCondLst>
                                        </p:cTn>
                                        <p:tgtEl>
                                          <p:spTgt spid="71"/>
                                        </p:tgtEl>
                                      </p:cBhvr>
                                      <p:to x="100000" y="100000"/>
                                    </p:animScale>
                                    <p:animScale>
                                      <p:cBhvr>
                                        <p:cTn id="66" dur="13">
                                          <p:stCondLst>
                                            <p:cond delay="656"/>
                                          </p:stCondLst>
                                        </p:cTn>
                                        <p:tgtEl>
                                          <p:spTgt spid="71"/>
                                        </p:tgtEl>
                                      </p:cBhvr>
                                      <p:to x="100000" y="80000"/>
                                    </p:animScale>
                                    <p:animScale>
                                      <p:cBhvr>
                                        <p:cTn id="67" dur="83" decel="50000">
                                          <p:stCondLst>
                                            <p:cond delay="669"/>
                                          </p:stCondLst>
                                        </p:cTn>
                                        <p:tgtEl>
                                          <p:spTgt spid="71"/>
                                        </p:tgtEl>
                                      </p:cBhvr>
                                      <p:to x="100000" y="100000"/>
                                    </p:animScale>
                                    <p:animScale>
                                      <p:cBhvr>
                                        <p:cTn id="68" dur="13">
                                          <p:stCondLst>
                                            <p:cond delay="821"/>
                                          </p:stCondLst>
                                        </p:cTn>
                                        <p:tgtEl>
                                          <p:spTgt spid="71"/>
                                        </p:tgtEl>
                                      </p:cBhvr>
                                      <p:to x="100000" y="90000"/>
                                    </p:animScale>
                                    <p:animScale>
                                      <p:cBhvr>
                                        <p:cTn id="69" dur="83" decel="50000">
                                          <p:stCondLst>
                                            <p:cond delay="834"/>
                                          </p:stCondLst>
                                        </p:cTn>
                                        <p:tgtEl>
                                          <p:spTgt spid="71"/>
                                        </p:tgtEl>
                                      </p:cBhvr>
                                      <p:to x="100000" y="100000"/>
                                    </p:animScale>
                                    <p:animScale>
                                      <p:cBhvr>
                                        <p:cTn id="70" dur="13">
                                          <p:stCondLst>
                                            <p:cond delay="904"/>
                                          </p:stCondLst>
                                        </p:cTn>
                                        <p:tgtEl>
                                          <p:spTgt spid="71"/>
                                        </p:tgtEl>
                                      </p:cBhvr>
                                      <p:to x="100000" y="95000"/>
                                    </p:animScale>
                                    <p:animScale>
                                      <p:cBhvr>
                                        <p:cTn id="71" dur="83" decel="50000">
                                          <p:stCondLst>
                                            <p:cond delay="917"/>
                                          </p:stCondLst>
                                        </p:cTn>
                                        <p:tgtEl>
                                          <p:spTgt spid="71"/>
                                        </p:tgtEl>
                                      </p:cBhvr>
                                      <p:to x="100000" y="100000"/>
                                    </p:animScale>
                                  </p:childTnLst>
                                </p:cTn>
                              </p:par>
                            </p:childTnLst>
                          </p:cTn>
                        </p:par>
                        <p:par>
                          <p:cTn id="72" fill="hold">
                            <p:stCondLst>
                              <p:cond delay="3000"/>
                            </p:stCondLst>
                            <p:childTnLst>
                              <p:par>
                                <p:cTn id="73" presetID="26" presetClass="entr" presetSubtype="0" fill="hold" nodeType="after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wipe(down)">
                                      <p:cBhvr>
                                        <p:cTn id="75" dur="290">
                                          <p:stCondLst>
                                            <p:cond delay="0"/>
                                          </p:stCondLst>
                                        </p:cTn>
                                        <p:tgtEl>
                                          <p:spTgt spid="72"/>
                                        </p:tgtEl>
                                      </p:cBhvr>
                                    </p:animEffect>
                                    <p:anim calcmode="lin" valueType="num">
                                      <p:cBhvr>
                                        <p:cTn id="76"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81" dur="13">
                                          <p:stCondLst>
                                            <p:cond delay="325"/>
                                          </p:stCondLst>
                                        </p:cTn>
                                        <p:tgtEl>
                                          <p:spTgt spid="72"/>
                                        </p:tgtEl>
                                      </p:cBhvr>
                                      <p:to x="100000" y="60000"/>
                                    </p:animScale>
                                    <p:animScale>
                                      <p:cBhvr>
                                        <p:cTn id="82" dur="83" decel="50000">
                                          <p:stCondLst>
                                            <p:cond delay="338"/>
                                          </p:stCondLst>
                                        </p:cTn>
                                        <p:tgtEl>
                                          <p:spTgt spid="72"/>
                                        </p:tgtEl>
                                      </p:cBhvr>
                                      <p:to x="100000" y="100000"/>
                                    </p:animScale>
                                    <p:animScale>
                                      <p:cBhvr>
                                        <p:cTn id="83" dur="13">
                                          <p:stCondLst>
                                            <p:cond delay="656"/>
                                          </p:stCondLst>
                                        </p:cTn>
                                        <p:tgtEl>
                                          <p:spTgt spid="72"/>
                                        </p:tgtEl>
                                      </p:cBhvr>
                                      <p:to x="100000" y="80000"/>
                                    </p:animScale>
                                    <p:animScale>
                                      <p:cBhvr>
                                        <p:cTn id="84" dur="83" decel="50000">
                                          <p:stCondLst>
                                            <p:cond delay="669"/>
                                          </p:stCondLst>
                                        </p:cTn>
                                        <p:tgtEl>
                                          <p:spTgt spid="72"/>
                                        </p:tgtEl>
                                      </p:cBhvr>
                                      <p:to x="100000" y="100000"/>
                                    </p:animScale>
                                    <p:animScale>
                                      <p:cBhvr>
                                        <p:cTn id="85" dur="13">
                                          <p:stCondLst>
                                            <p:cond delay="821"/>
                                          </p:stCondLst>
                                        </p:cTn>
                                        <p:tgtEl>
                                          <p:spTgt spid="72"/>
                                        </p:tgtEl>
                                      </p:cBhvr>
                                      <p:to x="100000" y="90000"/>
                                    </p:animScale>
                                    <p:animScale>
                                      <p:cBhvr>
                                        <p:cTn id="86" dur="83" decel="50000">
                                          <p:stCondLst>
                                            <p:cond delay="834"/>
                                          </p:stCondLst>
                                        </p:cTn>
                                        <p:tgtEl>
                                          <p:spTgt spid="72"/>
                                        </p:tgtEl>
                                      </p:cBhvr>
                                      <p:to x="100000" y="100000"/>
                                    </p:animScale>
                                    <p:animScale>
                                      <p:cBhvr>
                                        <p:cTn id="87" dur="13">
                                          <p:stCondLst>
                                            <p:cond delay="904"/>
                                          </p:stCondLst>
                                        </p:cTn>
                                        <p:tgtEl>
                                          <p:spTgt spid="72"/>
                                        </p:tgtEl>
                                      </p:cBhvr>
                                      <p:to x="100000" y="95000"/>
                                    </p:animScale>
                                    <p:animScale>
                                      <p:cBhvr>
                                        <p:cTn id="88" dur="83" decel="50000">
                                          <p:stCondLst>
                                            <p:cond delay="917"/>
                                          </p:stCondLst>
                                        </p:cTn>
                                        <p:tgtEl>
                                          <p:spTgt spid="72"/>
                                        </p:tgtEl>
                                      </p:cBhvr>
                                      <p:to x="100000" y="100000"/>
                                    </p:animScale>
                                  </p:childTnLst>
                                </p:cTn>
                              </p:par>
                            </p:childTnLst>
                          </p:cTn>
                        </p:par>
                        <p:par>
                          <p:cTn id="89" fill="hold">
                            <p:stCondLst>
                              <p:cond delay="4000"/>
                            </p:stCondLst>
                            <p:childTnLst>
                              <p:par>
                                <p:cTn id="90" presetID="26" presetClass="entr" presetSubtype="0" fill="hold" nodeType="after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290">
                                          <p:stCondLst>
                                            <p:cond delay="0"/>
                                          </p:stCondLst>
                                        </p:cTn>
                                        <p:tgtEl>
                                          <p:spTgt spid="70"/>
                                        </p:tgtEl>
                                      </p:cBhvr>
                                    </p:animEffect>
                                    <p:anim calcmode="lin" valueType="num">
                                      <p:cBhvr>
                                        <p:cTn id="93" dur="911"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70"/>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70"/>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70"/>
                                        </p:tgtEl>
                                        <p:attrNameLst>
                                          <p:attrName>ppt_y</p:attrName>
                                        </p:attrNameLst>
                                      </p:cBhvr>
                                      <p:tavLst>
                                        <p:tav tm="0" fmla="#ppt_y-sin(pi*$)/81">
                                          <p:val>
                                            <p:fltVal val="0"/>
                                          </p:val>
                                        </p:tav>
                                        <p:tav tm="100000">
                                          <p:val>
                                            <p:fltVal val="1"/>
                                          </p:val>
                                        </p:tav>
                                      </p:tavLst>
                                    </p:anim>
                                    <p:animScale>
                                      <p:cBhvr>
                                        <p:cTn id="98" dur="13">
                                          <p:stCondLst>
                                            <p:cond delay="325"/>
                                          </p:stCondLst>
                                        </p:cTn>
                                        <p:tgtEl>
                                          <p:spTgt spid="70"/>
                                        </p:tgtEl>
                                      </p:cBhvr>
                                      <p:to x="100000" y="60000"/>
                                    </p:animScale>
                                    <p:animScale>
                                      <p:cBhvr>
                                        <p:cTn id="99" dur="83" decel="50000">
                                          <p:stCondLst>
                                            <p:cond delay="338"/>
                                          </p:stCondLst>
                                        </p:cTn>
                                        <p:tgtEl>
                                          <p:spTgt spid="70"/>
                                        </p:tgtEl>
                                      </p:cBhvr>
                                      <p:to x="100000" y="100000"/>
                                    </p:animScale>
                                    <p:animScale>
                                      <p:cBhvr>
                                        <p:cTn id="100" dur="13">
                                          <p:stCondLst>
                                            <p:cond delay="656"/>
                                          </p:stCondLst>
                                        </p:cTn>
                                        <p:tgtEl>
                                          <p:spTgt spid="70"/>
                                        </p:tgtEl>
                                      </p:cBhvr>
                                      <p:to x="100000" y="80000"/>
                                    </p:animScale>
                                    <p:animScale>
                                      <p:cBhvr>
                                        <p:cTn id="101" dur="83" decel="50000">
                                          <p:stCondLst>
                                            <p:cond delay="669"/>
                                          </p:stCondLst>
                                        </p:cTn>
                                        <p:tgtEl>
                                          <p:spTgt spid="70"/>
                                        </p:tgtEl>
                                      </p:cBhvr>
                                      <p:to x="100000" y="100000"/>
                                    </p:animScale>
                                    <p:animScale>
                                      <p:cBhvr>
                                        <p:cTn id="102" dur="13">
                                          <p:stCondLst>
                                            <p:cond delay="821"/>
                                          </p:stCondLst>
                                        </p:cTn>
                                        <p:tgtEl>
                                          <p:spTgt spid="70"/>
                                        </p:tgtEl>
                                      </p:cBhvr>
                                      <p:to x="100000" y="90000"/>
                                    </p:animScale>
                                    <p:animScale>
                                      <p:cBhvr>
                                        <p:cTn id="103" dur="83" decel="50000">
                                          <p:stCondLst>
                                            <p:cond delay="834"/>
                                          </p:stCondLst>
                                        </p:cTn>
                                        <p:tgtEl>
                                          <p:spTgt spid="70"/>
                                        </p:tgtEl>
                                      </p:cBhvr>
                                      <p:to x="100000" y="100000"/>
                                    </p:animScale>
                                    <p:animScale>
                                      <p:cBhvr>
                                        <p:cTn id="104" dur="13">
                                          <p:stCondLst>
                                            <p:cond delay="904"/>
                                          </p:stCondLst>
                                        </p:cTn>
                                        <p:tgtEl>
                                          <p:spTgt spid="70"/>
                                        </p:tgtEl>
                                      </p:cBhvr>
                                      <p:to x="100000" y="95000"/>
                                    </p:animScale>
                                    <p:animScale>
                                      <p:cBhvr>
                                        <p:cTn id="105" dur="83" decel="50000">
                                          <p:stCondLst>
                                            <p:cond delay="917"/>
                                          </p:stCondLst>
                                        </p:cTn>
                                        <p:tgtEl>
                                          <p:spTgt spid="70"/>
                                        </p:tgtEl>
                                      </p:cBhvr>
                                      <p:to x="100000" y="100000"/>
                                    </p:animScale>
                                  </p:childTnLst>
                                </p:cTn>
                              </p:par>
                            </p:childTnLst>
                          </p:cTn>
                        </p:par>
                        <p:par>
                          <p:cTn id="106" fill="hold">
                            <p:stCondLst>
                              <p:cond delay="5000"/>
                            </p:stCondLst>
                            <p:childTnLst>
                              <p:par>
                                <p:cTn id="107" presetID="26" presetClass="entr" presetSubtype="0" fill="hold" nodeType="after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290">
                                          <p:stCondLst>
                                            <p:cond delay="0"/>
                                          </p:stCondLst>
                                        </p:cTn>
                                        <p:tgtEl>
                                          <p:spTgt spid="69"/>
                                        </p:tgtEl>
                                      </p:cBhvr>
                                    </p:animEffect>
                                    <p:anim calcmode="lin" valueType="num">
                                      <p:cBhvr>
                                        <p:cTn id="110" dur="911"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69"/>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69"/>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69"/>
                                        </p:tgtEl>
                                        <p:attrNameLst>
                                          <p:attrName>ppt_y</p:attrName>
                                        </p:attrNameLst>
                                      </p:cBhvr>
                                      <p:tavLst>
                                        <p:tav tm="0" fmla="#ppt_y-sin(pi*$)/81">
                                          <p:val>
                                            <p:fltVal val="0"/>
                                          </p:val>
                                        </p:tav>
                                        <p:tav tm="100000">
                                          <p:val>
                                            <p:fltVal val="1"/>
                                          </p:val>
                                        </p:tav>
                                      </p:tavLst>
                                    </p:anim>
                                    <p:animScale>
                                      <p:cBhvr>
                                        <p:cTn id="115" dur="13">
                                          <p:stCondLst>
                                            <p:cond delay="325"/>
                                          </p:stCondLst>
                                        </p:cTn>
                                        <p:tgtEl>
                                          <p:spTgt spid="69"/>
                                        </p:tgtEl>
                                      </p:cBhvr>
                                      <p:to x="100000" y="60000"/>
                                    </p:animScale>
                                    <p:animScale>
                                      <p:cBhvr>
                                        <p:cTn id="116" dur="83" decel="50000">
                                          <p:stCondLst>
                                            <p:cond delay="338"/>
                                          </p:stCondLst>
                                        </p:cTn>
                                        <p:tgtEl>
                                          <p:spTgt spid="69"/>
                                        </p:tgtEl>
                                      </p:cBhvr>
                                      <p:to x="100000" y="100000"/>
                                    </p:animScale>
                                    <p:animScale>
                                      <p:cBhvr>
                                        <p:cTn id="117" dur="13">
                                          <p:stCondLst>
                                            <p:cond delay="656"/>
                                          </p:stCondLst>
                                        </p:cTn>
                                        <p:tgtEl>
                                          <p:spTgt spid="69"/>
                                        </p:tgtEl>
                                      </p:cBhvr>
                                      <p:to x="100000" y="80000"/>
                                    </p:animScale>
                                    <p:animScale>
                                      <p:cBhvr>
                                        <p:cTn id="118" dur="83" decel="50000">
                                          <p:stCondLst>
                                            <p:cond delay="669"/>
                                          </p:stCondLst>
                                        </p:cTn>
                                        <p:tgtEl>
                                          <p:spTgt spid="69"/>
                                        </p:tgtEl>
                                      </p:cBhvr>
                                      <p:to x="100000" y="100000"/>
                                    </p:animScale>
                                    <p:animScale>
                                      <p:cBhvr>
                                        <p:cTn id="119" dur="13">
                                          <p:stCondLst>
                                            <p:cond delay="821"/>
                                          </p:stCondLst>
                                        </p:cTn>
                                        <p:tgtEl>
                                          <p:spTgt spid="69"/>
                                        </p:tgtEl>
                                      </p:cBhvr>
                                      <p:to x="100000" y="90000"/>
                                    </p:animScale>
                                    <p:animScale>
                                      <p:cBhvr>
                                        <p:cTn id="120" dur="83" decel="50000">
                                          <p:stCondLst>
                                            <p:cond delay="834"/>
                                          </p:stCondLst>
                                        </p:cTn>
                                        <p:tgtEl>
                                          <p:spTgt spid="69"/>
                                        </p:tgtEl>
                                      </p:cBhvr>
                                      <p:to x="100000" y="100000"/>
                                    </p:animScale>
                                    <p:animScale>
                                      <p:cBhvr>
                                        <p:cTn id="121" dur="13">
                                          <p:stCondLst>
                                            <p:cond delay="904"/>
                                          </p:stCondLst>
                                        </p:cTn>
                                        <p:tgtEl>
                                          <p:spTgt spid="69"/>
                                        </p:tgtEl>
                                      </p:cBhvr>
                                      <p:to x="100000" y="95000"/>
                                    </p:animScale>
                                    <p:animScale>
                                      <p:cBhvr>
                                        <p:cTn id="122" dur="83" decel="50000">
                                          <p:stCondLst>
                                            <p:cond delay="917"/>
                                          </p:stCondLst>
                                        </p:cTn>
                                        <p:tgtEl>
                                          <p:spTgt spid="69"/>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wipe(left)">
                                      <p:cBhvr>
                                        <p:cTn id="127" dur="500"/>
                                        <p:tgtEl>
                                          <p:spTgt spid="75"/>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 calcmode="lin" valueType="num">
                                      <p:cBhvr>
                                        <p:cTn id="132" dur="500" fill="hold"/>
                                        <p:tgtEl>
                                          <p:spTgt spid="55"/>
                                        </p:tgtEl>
                                        <p:attrNameLst>
                                          <p:attrName>ppt_w</p:attrName>
                                        </p:attrNameLst>
                                      </p:cBhvr>
                                      <p:tavLst>
                                        <p:tav tm="0">
                                          <p:val>
                                            <p:fltVal val="0"/>
                                          </p:val>
                                        </p:tav>
                                        <p:tav tm="100000">
                                          <p:val>
                                            <p:strVal val="#ppt_w"/>
                                          </p:val>
                                        </p:tav>
                                      </p:tavLst>
                                    </p:anim>
                                    <p:anim calcmode="lin" valueType="num">
                                      <p:cBhvr>
                                        <p:cTn id="133" dur="500" fill="hold"/>
                                        <p:tgtEl>
                                          <p:spTgt spid="55"/>
                                        </p:tgtEl>
                                        <p:attrNameLst>
                                          <p:attrName>ppt_h</p:attrName>
                                        </p:attrNameLst>
                                      </p:cBhvr>
                                      <p:tavLst>
                                        <p:tav tm="0">
                                          <p:val>
                                            <p:fltVal val="0"/>
                                          </p:val>
                                        </p:tav>
                                        <p:tav tm="100000">
                                          <p:val>
                                            <p:strVal val="#ppt_h"/>
                                          </p:val>
                                        </p:tav>
                                      </p:tavLst>
                                    </p:anim>
                                    <p:animEffect transition="in" filter="fade">
                                      <p:cBhvr>
                                        <p:cTn id="134" dur="500"/>
                                        <p:tgtEl>
                                          <p:spTgt spid="55"/>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77"/>
                                        </p:tgtEl>
                                        <p:attrNameLst>
                                          <p:attrName>style.visibility</p:attrName>
                                        </p:attrNameLst>
                                      </p:cBhvr>
                                      <p:to>
                                        <p:strVal val="visible"/>
                                      </p:to>
                                    </p:set>
                                    <p:anim calcmode="lin" valueType="num">
                                      <p:cBhvr>
                                        <p:cTn id="139" dur="500" fill="hold"/>
                                        <p:tgtEl>
                                          <p:spTgt spid="77"/>
                                        </p:tgtEl>
                                        <p:attrNameLst>
                                          <p:attrName>ppt_w</p:attrName>
                                        </p:attrNameLst>
                                      </p:cBhvr>
                                      <p:tavLst>
                                        <p:tav tm="0">
                                          <p:val>
                                            <p:fltVal val="0"/>
                                          </p:val>
                                        </p:tav>
                                        <p:tav tm="100000">
                                          <p:val>
                                            <p:strVal val="#ppt_w"/>
                                          </p:val>
                                        </p:tav>
                                      </p:tavLst>
                                    </p:anim>
                                    <p:anim calcmode="lin" valueType="num">
                                      <p:cBhvr>
                                        <p:cTn id="140" dur="500" fill="hold"/>
                                        <p:tgtEl>
                                          <p:spTgt spid="77"/>
                                        </p:tgtEl>
                                        <p:attrNameLst>
                                          <p:attrName>ppt_h</p:attrName>
                                        </p:attrNameLst>
                                      </p:cBhvr>
                                      <p:tavLst>
                                        <p:tav tm="0">
                                          <p:val>
                                            <p:fltVal val="0"/>
                                          </p:val>
                                        </p:tav>
                                        <p:tav tm="100000">
                                          <p:val>
                                            <p:strVal val="#ppt_h"/>
                                          </p:val>
                                        </p:tav>
                                      </p:tavLst>
                                    </p:anim>
                                    <p:animEffect transition="in" filter="fade">
                                      <p:cBhvr>
                                        <p:cTn id="141" dur="500"/>
                                        <p:tgtEl>
                                          <p:spTgt spid="77"/>
                                        </p:tgtEl>
                                      </p:cBhvr>
                                    </p:animEffect>
                                  </p:childTnLst>
                                </p:cTn>
                              </p:par>
                            </p:childTnLst>
                          </p:cTn>
                        </p:par>
                        <p:par>
                          <p:cTn id="142" fill="hold">
                            <p:stCondLst>
                              <p:cond delay="500"/>
                            </p:stCondLst>
                            <p:childTnLst>
                              <p:par>
                                <p:cTn id="143" presetID="53" presetClass="entr" presetSubtype="16" fill="hold" nodeType="afterEffect">
                                  <p:stCondLst>
                                    <p:cond delay="0"/>
                                  </p:stCondLst>
                                  <p:childTnLst>
                                    <p:set>
                                      <p:cBhvr>
                                        <p:cTn id="144" dur="1" fill="hold">
                                          <p:stCondLst>
                                            <p:cond delay="0"/>
                                          </p:stCondLst>
                                        </p:cTn>
                                        <p:tgtEl>
                                          <p:spTgt spid="78"/>
                                        </p:tgtEl>
                                        <p:attrNameLst>
                                          <p:attrName>style.visibility</p:attrName>
                                        </p:attrNameLst>
                                      </p:cBhvr>
                                      <p:to>
                                        <p:strVal val="visible"/>
                                      </p:to>
                                    </p:set>
                                    <p:anim calcmode="lin" valueType="num">
                                      <p:cBhvr>
                                        <p:cTn id="145" dur="500" fill="hold"/>
                                        <p:tgtEl>
                                          <p:spTgt spid="78"/>
                                        </p:tgtEl>
                                        <p:attrNameLst>
                                          <p:attrName>ppt_w</p:attrName>
                                        </p:attrNameLst>
                                      </p:cBhvr>
                                      <p:tavLst>
                                        <p:tav tm="0">
                                          <p:val>
                                            <p:fltVal val="0"/>
                                          </p:val>
                                        </p:tav>
                                        <p:tav tm="100000">
                                          <p:val>
                                            <p:strVal val="#ppt_w"/>
                                          </p:val>
                                        </p:tav>
                                      </p:tavLst>
                                    </p:anim>
                                    <p:anim calcmode="lin" valueType="num">
                                      <p:cBhvr>
                                        <p:cTn id="146" dur="500" fill="hold"/>
                                        <p:tgtEl>
                                          <p:spTgt spid="78"/>
                                        </p:tgtEl>
                                        <p:attrNameLst>
                                          <p:attrName>ppt_h</p:attrName>
                                        </p:attrNameLst>
                                      </p:cBhvr>
                                      <p:tavLst>
                                        <p:tav tm="0">
                                          <p:val>
                                            <p:fltVal val="0"/>
                                          </p:val>
                                        </p:tav>
                                        <p:tav tm="100000">
                                          <p:val>
                                            <p:strVal val="#ppt_h"/>
                                          </p:val>
                                        </p:tav>
                                      </p:tavLst>
                                    </p:anim>
                                    <p:animEffect transition="in" filter="fade">
                                      <p:cBhvr>
                                        <p:cTn id="147" dur="500"/>
                                        <p:tgtEl>
                                          <p:spTgt spid="7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wipe(left)">
                                      <p:cBhvr>
                                        <p:cTn id="152" dur="500"/>
                                        <p:tgtEl>
                                          <p:spTgt spid="76"/>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46"/>
                                        </p:tgtEl>
                                        <p:attrNameLst>
                                          <p:attrName>style.visibility</p:attrName>
                                        </p:attrNameLst>
                                      </p:cBhvr>
                                      <p:to>
                                        <p:strVal val="visible"/>
                                      </p:to>
                                    </p:set>
                                    <p:anim calcmode="lin" valueType="num">
                                      <p:cBhvr>
                                        <p:cTn id="157" dur="500" fill="hold"/>
                                        <p:tgtEl>
                                          <p:spTgt spid="46"/>
                                        </p:tgtEl>
                                        <p:attrNameLst>
                                          <p:attrName>ppt_w</p:attrName>
                                        </p:attrNameLst>
                                      </p:cBhvr>
                                      <p:tavLst>
                                        <p:tav tm="0">
                                          <p:val>
                                            <p:fltVal val="0"/>
                                          </p:val>
                                        </p:tav>
                                        <p:tav tm="100000">
                                          <p:val>
                                            <p:strVal val="#ppt_w"/>
                                          </p:val>
                                        </p:tav>
                                      </p:tavLst>
                                    </p:anim>
                                    <p:anim calcmode="lin" valueType="num">
                                      <p:cBhvr>
                                        <p:cTn id="158" dur="500" fill="hold"/>
                                        <p:tgtEl>
                                          <p:spTgt spid="46"/>
                                        </p:tgtEl>
                                        <p:attrNameLst>
                                          <p:attrName>ppt_h</p:attrName>
                                        </p:attrNameLst>
                                      </p:cBhvr>
                                      <p:tavLst>
                                        <p:tav tm="0">
                                          <p:val>
                                            <p:fltVal val="0"/>
                                          </p:val>
                                        </p:tav>
                                        <p:tav tm="100000">
                                          <p:val>
                                            <p:strVal val="#ppt_h"/>
                                          </p:val>
                                        </p:tav>
                                      </p:tavLst>
                                    </p:anim>
                                    <p:animEffect transition="in" filter="fade">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79"/>
                                        </p:tgtEl>
                                        <p:attrNameLst>
                                          <p:attrName>style.visibility</p:attrName>
                                        </p:attrNameLst>
                                      </p:cBhvr>
                                      <p:to>
                                        <p:strVal val="visible"/>
                                      </p:to>
                                    </p:set>
                                    <p:animEffect transition="in" filter="barn(inVertical)">
                                      <p:cBhvr>
                                        <p:cTn id="164" dur="500"/>
                                        <p:tgtEl>
                                          <p:spTgt spid="79"/>
                                        </p:tgtEl>
                                      </p:cBhvr>
                                    </p:animEffect>
                                  </p:childTnLst>
                                </p:cTn>
                              </p:par>
                            </p:childTnLst>
                          </p:cTn>
                        </p:par>
                        <p:par>
                          <p:cTn id="165" fill="hold">
                            <p:stCondLst>
                              <p:cond delay="500"/>
                            </p:stCondLst>
                            <p:childTnLst>
                              <p:par>
                                <p:cTn id="166" presetID="16" presetClass="entr" presetSubtype="21" fill="hold" nodeType="after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barn(inVertical)">
                                      <p:cBhvr>
                                        <p:cTn id="168" dur="500"/>
                                        <p:tgtEl>
                                          <p:spTgt spid="80"/>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81"/>
                                        </p:tgtEl>
                                        <p:attrNameLst>
                                          <p:attrName>style.visibility</p:attrName>
                                        </p:attrNameLst>
                                      </p:cBhvr>
                                      <p:to>
                                        <p:strVal val="visible"/>
                                      </p:to>
                                    </p:set>
                                    <p:animEffect transition="in" filter="wipe(left)">
                                      <p:cBhvr>
                                        <p:cTn id="173" dur="500"/>
                                        <p:tgtEl>
                                          <p:spTgt spid="81"/>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82"/>
                                        </p:tgtEl>
                                        <p:attrNameLst>
                                          <p:attrName>style.visibility</p:attrName>
                                        </p:attrNameLst>
                                      </p:cBhvr>
                                      <p:to>
                                        <p:strVal val="visible"/>
                                      </p:to>
                                    </p:set>
                                    <p:anim calcmode="lin" valueType="num">
                                      <p:cBhvr>
                                        <p:cTn id="178" dur="500" fill="hold"/>
                                        <p:tgtEl>
                                          <p:spTgt spid="82"/>
                                        </p:tgtEl>
                                        <p:attrNameLst>
                                          <p:attrName>ppt_w</p:attrName>
                                        </p:attrNameLst>
                                      </p:cBhvr>
                                      <p:tavLst>
                                        <p:tav tm="0">
                                          <p:val>
                                            <p:fltVal val="0"/>
                                          </p:val>
                                        </p:tav>
                                        <p:tav tm="100000">
                                          <p:val>
                                            <p:strVal val="#ppt_w"/>
                                          </p:val>
                                        </p:tav>
                                      </p:tavLst>
                                    </p:anim>
                                    <p:anim calcmode="lin" valueType="num">
                                      <p:cBhvr>
                                        <p:cTn id="179" dur="500" fill="hold"/>
                                        <p:tgtEl>
                                          <p:spTgt spid="82"/>
                                        </p:tgtEl>
                                        <p:attrNameLst>
                                          <p:attrName>ppt_h</p:attrName>
                                        </p:attrNameLst>
                                      </p:cBhvr>
                                      <p:tavLst>
                                        <p:tav tm="0">
                                          <p:val>
                                            <p:fltVal val="0"/>
                                          </p:val>
                                        </p:tav>
                                        <p:tav tm="100000">
                                          <p:val>
                                            <p:strVal val="#ppt_h"/>
                                          </p:val>
                                        </p:tav>
                                      </p:tavLst>
                                    </p:anim>
                                    <p:animEffect transition="in" filter="fade">
                                      <p:cBhvr>
                                        <p:cTn id="180" dur="500"/>
                                        <p:tgtEl>
                                          <p:spTgt spid="82"/>
                                        </p:tgtEl>
                                      </p:cBhvr>
                                    </p:animEffect>
                                  </p:childTnLst>
                                </p:cTn>
                              </p:par>
                            </p:childTnLst>
                          </p:cTn>
                        </p:par>
                      </p:childTnLst>
                    </p:cTn>
                  </p:par>
                  <p:par>
                    <p:cTn id="181" fill="hold">
                      <p:stCondLst>
                        <p:cond delay="indefinite"/>
                      </p:stCondLst>
                      <p:childTnLst>
                        <p:par>
                          <p:cTn id="182" fill="hold">
                            <p:stCondLst>
                              <p:cond delay="0"/>
                            </p:stCondLst>
                            <p:childTnLst>
                              <p:par>
                                <p:cTn id="183" presetID="45" presetClass="entr" presetSubtype="0" fill="hold" nodeType="clickEffect">
                                  <p:stCondLst>
                                    <p:cond delay="0"/>
                                  </p:stCondLst>
                                  <p:childTnLst>
                                    <p:set>
                                      <p:cBhvr>
                                        <p:cTn id="184" dur="1" fill="hold">
                                          <p:stCondLst>
                                            <p:cond delay="0"/>
                                          </p:stCondLst>
                                        </p:cTn>
                                        <p:tgtEl>
                                          <p:spTgt spid="104"/>
                                        </p:tgtEl>
                                        <p:attrNameLst>
                                          <p:attrName>style.visibility</p:attrName>
                                        </p:attrNameLst>
                                      </p:cBhvr>
                                      <p:to>
                                        <p:strVal val="visible"/>
                                      </p:to>
                                    </p:set>
                                    <p:animEffect transition="in" filter="fade">
                                      <p:cBhvr>
                                        <p:cTn id="185" dur="2000"/>
                                        <p:tgtEl>
                                          <p:spTgt spid="104"/>
                                        </p:tgtEl>
                                      </p:cBhvr>
                                    </p:animEffect>
                                    <p:anim calcmode="lin" valueType="num">
                                      <p:cBhvr>
                                        <p:cTn id="186" dur="2000" fill="hold"/>
                                        <p:tgtEl>
                                          <p:spTgt spid="104"/>
                                        </p:tgtEl>
                                        <p:attrNameLst>
                                          <p:attrName>ppt_w</p:attrName>
                                        </p:attrNameLst>
                                      </p:cBhvr>
                                      <p:tavLst>
                                        <p:tav tm="0" fmla="#ppt_w*sin(2.5*pi*$)">
                                          <p:val>
                                            <p:fltVal val="0"/>
                                          </p:val>
                                        </p:tav>
                                        <p:tav tm="100000">
                                          <p:val>
                                            <p:fltVal val="1"/>
                                          </p:val>
                                        </p:tav>
                                      </p:tavLst>
                                    </p:anim>
                                    <p:anim calcmode="lin" valueType="num">
                                      <p:cBhvr>
                                        <p:cTn id="187" dur="20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nodeType="clickEffect">
                                  <p:stCondLst>
                                    <p:cond delay="0"/>
                                  </p:stCondLst>
                                  <p:childTnLst>
                                    <p:set>
                                      <p:cBhvr>
                                        <p:cTn id="191" dur="1" fill="hold">
                                          <p:stCondLst>
                                            <p:cond delay="0"/>
                                          </p:stCondLst>
                                        </p:cTn>
                                        <p:tgtEl>
                                          <p:spTgt spid="105"/>
                                        </p:tgtEl>
                                        <p:attrNameLst>
                                          <p:attrName>style.visibility</p:attrName>
                                        </p:attrNameLst>
                                      </p:cBhvr>
                                      <p:to>
                                        <p:strVal val="visible"/>
                                      </p:to>
                                    </p:set>
                                    <p:anim calcmode="lin" valueType="num">
                                      <p:cBhvr>
                                        <p:cTn id="192" dur="500" fill="hold"/>
                                        <p:tgtEl>
                                          <p:spTgt spid="105"/>
                                        </p:tgtEl>
                                        <p:attrNameLst>
                                          <p:attrName>ppt_w</p:attrName>
                                        </p:attrNameLst>
                                      </p:cBhvr>
                                      <p:tavLst>
                                        <p:tav tm="0">
                                          <p:val>
                                            <p:fltVal val="0"/>
                                          </p:val>
                                        </p:tav>
                                        <p:tav tm="100000">
                                          <p:val>
                                            <p:strVal val="#ppt_w"/>
                                          </p:val>
                                        </p:tav>
                                      </p:tavLst>
                                    </p:anim>
                                    <p:anim calcmode="lin" valueType="num">
                                      <p:cBhvr>
                                        <p:cTn id="193" dur="500" fill="hold"/>
                                        <p:tgtEl>
                                          <p:spTgt spid="105"/>
                                        </p:tgtEl>
                                        <p:attrNameLst>
                                          <p:attrName>ppt_h</p:attrName>
                                        </p:attrNameLst>
                                      </p:cBhvr>
                                      <p:tavLst>
                                        <p:tav tm="0">
                                          <p:val>
                                            <p:fltVal val="0"/>
                                          </p:val>
                                        </p:tav>
                                        <p:tav tm="100000">
                                          <p:val>
                                            <p:strVal val="#ppt_h"/>
                                          </p:val>
                                        </p:tav>
                                      </p:tavLst>
                                    </p:anim>
                                    <p:animEffect transition="in" filter="fade">
                                      <p:cBhvr>
                                        <p:cTn id="194" dur="500"/>
                                        <p:tgtEl>
                                          <p:spTgt spid="105"/>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7"/>
                                        </p:tgtEl>
                                        <p:attrNameLst>
                                          <p:attrName>style.visibility</p:attrName>
                                        </p:attrNameLst>
                                      </p:cBhvr>
                                      <p:to>
                                        <p:strVal val="visible"/>
                                      </p:to>
                                    </p:set>
                                    <p:anim calcmode="lin" valueType="num">
                                      <p:cBhvr>
                                        <p:cTn id="197" dur="500" fill="hold"/>
                                        <p:tgtEl>
                                          <p:spTgt spid="107"/>
                                        </p:tgtEl>
                                        <p:attrNameLst>
                                          <p:attrName>ppt_w</p:attrName>
                                        </p:attrNameLst>
                                      </p:cBhvr>
                                      <p:tavLst>
                                        <p:tav tm="0">
                                          <p:val>
                                            <p:fltVal val="0"/>
                                          </p:val>
                                        </p:tav>
                                        <p:tav tm="100000">
                                          <p:val>
                                            <p:strVal val="#ppt_w"/>
                                          </p:val>
                                        </p:tav>
                                      </p:tavLst>
                                    </p:anim>
                                    <p:anim calcmode="lin" valueType="num">
                                      <p:cBhvr>
                                        <p:cTn id="198" dur="500" fill="hold"/>
                                        <p:tgtEl>
                                          <p:spTgt spid="107"/>
                                        </p:tgtEl>
                                        <p:attrNameLst>
                                          <p:attrName>ppt_h</p:attrName>
                                        </p:attrNameLst>
                                      </p:cBhvr>
                                      <p:tavLst>
                                        <p:tav tm="0">
                                          <p:val>
                                            <p:fltVal val="0"/>
                                          </p:val>
                                        </p:tav>
                                        <p:tav tm="100000">
                                          <p:val>
                                            <p:strVal val="#ppt_h"/>
                                          </p:val>
                                        </p:tav>
                                      </p:tavLst>
                                    </p:anim>
                                    <p:animEffect transition="in" filter="fade">
                                      <p:cBhvr>
                                        <p:cTn id="199" dur="500"/>
                                        <p:tgtEl>
                                          <p:spTgt spid="107"/>
                                        </p:tgtEl>
                                      </p:cBhvr>
                                    </p:animEffect>
                                  </p:childTnLst>
                                </p:cTn>
                              </p:par>
                              <p:par>
                                <p:cTn id="200" presetID="53" presetClass="entr" presetSubtype="16" fill="hold" nodeType="withEffect">
                                  <p:stCondLst>
                                    <p:cond delay="0"/>
                                  </p:stCondLst>
                                  <p:childTnLst>
                                    <p:set>
                                      <p:cBhvr>
                                        <p:cTn id="201" dur="1" fill="hold">
                                          <p:stCondLst>
                                            <p:cond delay="0"/>
                                          </p:stCondLst>
                                        </p:cTn>
                                        <p:tgtEl>
                                          <p:spTgt spid="106"/>
                                        </p:tgtEl>
                                        <p:attrNameLst>
                                          <p:attrName>style.visibility</p:attrName>
                                        </p:attrNameLst>
                                      </p:cBhvr>
                                      <p:to>
                                        <p:strVal val="visible"/>
                                      </p:to>
                                    </p:set>
                                    <p:anim calcmode="lin" valueType="num">
                                      <p:cBhvr>
                                        <p:cTn id="202" dur="500" fill="hold"/>
                                        <p:tgtEl>
                                          <p:spTgt spid="106"/>
                                        </p:tgtEl>
                                        <p:attrNameLst>
                                          <p:attrName>ppt_w</p:attrName>
                                        </p:attrNameLst>
                                      </p:cBhvr>
                                      <p:tavLst>
                                        <p:tav tm="0">
                                          <p:val>
                                            <p:fltVal val="0"/>
                                          </p:val>
                                        </p:tav>
                                        <p:tav tm="100000">
                                          <p:val>
                                            <p:strVal val="#ppt_w"/>
                                          </p:val>
                                        </p:tav>
                                      </p:tavLst>
                                    </p:anim>
                                    <p:anim calcmode="lin" valueType="num">
                                      <p:cBhvr>
                                        <p:cTn id="203" dur="500" fill="hold"/>
                                        <p:tgtEl>
                                          <p:spTgt spid="106"/>
                                        </p:tgtEl>
                                        <p:attrNameLst>
                                          <p:attrName>ppt_h</p:attrName>
                                        </p:attrNameLst>
                                      </p:cBhvr>
                                      <p:tavLst>
                                        <p:tav tm="0">
                                          <p:val>
                                            <p:fltVal val="0"/>
                                          </p:val>
                                        </p:tav>
                                        <p:tav tm="100000">
                                          <p:val>
                                            <p:strVal val="#ppt_h"/>
                                          </p:val>
                                        </p:tav>
                                      </p:tavLst>
                                    </p:anim>
                                    <p:animEffect transition="in" filter="fade">
                                      <p:cBhvr>
                                        <p:cTn id="204" dur="500"/>
                                        <p:tgtEl>
                                          <p:spTgt spid="106"/>
                                        </p:tgtEl>
                                      </p:cBhvr>
                                    </p:animEffect>
                                  </p:childTnLst>
                                </p:cTn>
                              </p:par>
                            </p:childTnLst>
                          </p:cTn>
                        </p:par>
                        <p:par>
                          <p:cTn id="205" fill="hold">
                            <p:stCondLst>
                              <p:cond delay="500"/>
                            </p:stCondLst>
                            <p:childTnLst>
                              <p:par>
                                <p:cTn id="206" presetID="6" presetClass="emph" presetSubtype="0" autoRev="1" fill="hold" nodeType="afterEffect">
                                  <p:stCondLst>
                                    <p:cond delay="0"/>
                                  </p:stCondLst>
                                  <p:childTnLst>
                                    <p:animScale>
                                      <p:cBhvr>
                                        <p:cTn id="207" dur="750" fill="hold"/>
                                        <p:tgtEl>
                                          <p:spTgt spid="105"/>
                                        </p:tgtEl>
                                      </p:cBhvr>
                                      <p:by x="150000" y="150000"/>
                                    </p:animScale>
                                  </p:childTnLst>
                                </p:cTn>
                              </p:par>
                              <p:par>
                                <p:cTn id="208" presetID="6" presetClass="emph" presetSubtype="0" autoRev="1" fill="hold" nodeType="withEffect">
                                  <p:stCondLst>
                                    <p:cond delay="0"/>
                                  </p:stCondLst>
                                  <p:childTnLst>
                                    <p:animScale>
                                      <p:cBhvr>
                                        <p:cTn id="209" dur="750" fill="hold"/>
                                        <p:tgtEl>
                                          <p:spTgt spid="107"/>
                                        </p:tgtEl>
                                      </p:cBhvr>
                                      <p:by x="150000" y="150000"/>
                                    </p:animScale>
                                  </p:childTnLst>
                                </p:cTn>
                              </p:par>
                              <p:par>
                                <p:cTn id="210" presetID="6" presetClass="emph" presetSubtype="0" autoRev="1" fill="hold" nodeType="withEffect">
                                  <p:stCondLst>
                                    <p:cond delay="0"/>
                                  </p:stCondLst>
                                  <p:childTnLst>
                                    <p:animScale>
                                      <p:cBhvr>
                                        <p:cTn id="211" dur="750" fill="hold"/>
                                        <p:tgtEl>
                                          <p:spTgt spid="1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81" grpId="0" animBg="1"/>
      <p:bldP spid="75" grpId="0" animBg="1"/>
      <p:bldP spid="76" grpId="0" animBg="1"/>
      <p:bldP spid="74" grpId="0" animBg="1"/>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a:extLst>
              <a:ext uri="{FF2B5EF4-FFF2-40B4-BE49-F238E27FC236}">
                <a16:creationId xmlns:a16="http://schemas.microsoft.com/office/drawing/2014/main" xmlns="" id="{A9B042DF-8169-4044-BD94-FD32F7C48222}"/>
              </a:ext>
            </a:extLst>
          </p:cNvPr>
          <p:cNvSpPr/>
          <p:nvPr/>
        </p:nvSpPr>
        <p:spPr>
          <a:xfrm>
            <a:off x="-16374" y="-1752"/>
            <a:ext cx="12224749" cy="6861504"/>
          </a:xfrm>
          <a:prstGeom prst="roundRect">
            <a:avLst>
              <a:gd name="adj" fmla="val 989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8AE0ADE-344A-44F8-BE23-06CFB3E88818}"/>
              </a:ext>
            </a:extLst>
          </p:cNvPr>
          <p:cNvSpPr/>
          <p:nvPr/>
        </p:nvSpPr>
        <p:spPr>
          <a:xfrm>
            <a:off x="24160" y="147335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文本框 46">
            <a:extLst>
              <a:ext uri="{FF2B5EF4-FFF2-40B4-BE49-F238E27FC236}">
                <a16:creationId xmlns:a16="http://schemas.microsoft.com/office/drawing/2014/main" xmlns="" id="{89DE2235-36EF-436B-A4E3-55B133C21189}"/>
              </a:ext>
            </a:extLst>
          </p:cNvPr>
          <p:cNvSpPr txBox="1"/>
          <p:nvPr/>
        </p:nvSpPr>
        <p:spPr>
          <a:xfrm>
            <a:off x="3601276" y="-29322"/>
            <a:ext cx="5809677"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rPr>
              <a:t>Các bước gieo hạt</a:t>
            </a:r>
            <a:endParaRPr lang="zh-CN" altLang="en-US" sz="5400" dirty="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endParaRPr>
          </a:p>
        </p:txBody>
      </p:sp>
      <p:sp>
        <p:nvSpPr>
          <p:cNvPr id="26" name="Rectangle 25">
            <a:extLst>
              <a:ext uri="{FF2B5EF4-FFF2-40B4-BE49-F238E27FC236}">
                <a16:creationId xmlns:a16="http://schemas.microsoft.com/office/drawing/2014/main" xmlns="" id="{2D60AF89-0A68-4E47-8BCA-6D6E9C155BE5}"/>
              </a:ext>
            </a:extLst>
          </p:cNvPr>
          <p:cNvSpPr/>
          <p:nvPr/>
        </p:nvSpPr>
        <p:spPr>
          <a:xfrm>
            <a:off x="-20739" y="5437697"/>
            <a:ext cx="12233478" cy="1420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3397508A-0628-4351-9092-422A9B503A3E}"/>
              </a:ext>
            </a:extLst>
          </p:cNvPr>
          <p:cNvSpPr/>
          <p:nvPr/>
        </p:nvSpPr>
        <p:spPr>
          <a:xfrm>
            <a:off x="24160" y="270747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7A9D4911-AF5B-4D0C-A0B1-A256678A3CF0}"/>
              </a:ext>
            </a:extLst>
          </p:cNvPr>
          <p:cNvSpPr/>
          <p:nvPr/>
        </p:nvSpPr>
        <p:spPr>
          <a:xfrm>
            <a:off x="-20739" y="4154537"/>
            <a:ext cx="12233478" cy="128339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oogle Shape;713;p36">
            <a:extLst>
              <a:ext uri="{FF2B5EF4-FFF2-40B4-BE49-F238E27FC236}">
                <a16:creationId xmlns:a16="http://schemas.microsoft.com/office/drawing/2014/main" xmlns="" id="{734CB505-FFE1-40AC-9736-9743891E1E86}"/>
              </a:ext>
            </a:extLst>
          </p:cNvPr>
          <p:cNvGrpSpPr/>
          <p:nvPr/>
        </p:nvGrpSpPr>
        <p:grpSpPr>
          <a:xfrm>
            <a:off x="100803" y="5597600"/>
            <a:ext cx="1164854" cy="873516"/>
            <a:chOff x="3349025" y="1588825"/>
            <a:chExt cx="526525" cy="702050"/>
          </a:xfrm>
        </p:grpSpPr>
        <p:sp>
          <p:nvSpPr>
            <p:cNvPr id="31" name="Google Shape;714;p36">
              <a:extLst>
                <a:ext uri="{FF2B5EF4-FFF2-40B4-BE49-F238E27FC236}">
                  <a16:creationId xmlns:a16="http://schemas.microsoft.com/office/drawing/2014/main" xmlns="" id="{6F5D9E52-1A9A-41EE-AADB-11B38A8EC7F4}"/>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15;p36">
              <a:extLst>
                <a:ext uri="{FF2B5EF4-FFF2-40B4-BE49-F238E27FC236}">
                  <a16:creationId xmlns:a16="http://schemas.microsoft.com/office/drawing/2014/main" xmlns="" id="{F1A8AC89-51B6-4511-A32C-D9B566DD9F7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16;p36">
              <a:extLst>
                <a:ext uri="{FF2B5EF4-FFF2-40B4-BE49-F238E27FC236}">
                  <a16:creationId xmlns:a16="http://schemas.microsoft.com/office/drawing/2014/main" xmlns="" id="{EACB5ADE-DF64-4B3D-BB29-8AC59A5F9A92}"/>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7;p36">
              <a:extLst>
                <a:ext uri="{FF2B5EF4-FFF2-40B4-BE49-F238E27FC236}">
                  <a16:creationId xmlns:a16="http://schemas.microsoft.com/office/drawing/2014/main" xmlns="" id="{034B81CE-FAA0-4CE7-A07C-FD7A0A1018C2}"/>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18;p36">
              <a:extLst>
                <a:ext uri="{FF2B5EF4-FFF2-40B4-BE49-F238E27FC236}">
                  <a16:creationId xmlns:a16="http://schemas.microsoft.com/office/drawing/2014/main" xmlns="" id="{EE9E9048-3C11-4502-8667-410F529D9E53}"/>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19;p36">
              <a:extLst>
                <a:ext uri="{FF2B5EF4-FFF2-40B4-BE49-F238E27FC236}">
                  <a16:creationId xmlns:a16="http://schemas.microsoft.com/office/drawing/2014/main" xmlns="" id="{3703D036-4EF4-4481-BAAD-1AFFFE1B1FF2}"/>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20;p36">
              <a:extLst>
                <a:ext uri="{FF2B5EF4-FFF2-40B4-BE49-F238E27FC236}">
                  <a16:creationId xmlns:a16="http://schemas.microsoft.com/office/drawing/2014/main" xmlns="" id="{769DC43E-42D5-48EA-9811-107C5ABE8F34}"/>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1;p36">
              <a:extLst>
                <a:ext uri="{FF2B5EF4-FFF2-40B4-BE49-F238E27FC236}">
                  <a16:creationId xmlns:a16="http://schemas.microsoft.com/office/drawing/2014/main" xmlns="" id="{BA395A40-2D98-46F2-9039-5AB6D48C5C4E}"/>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2;p36">
              <a:extLst>
                <a:ext uri="{FF2B5EF4-FFF2-40B4-BE49-F238E27FC236}">
                  <a16:creationId xmlns:a16="http://schemas.microsoft.com/office/drawing/2014/main" xmlns="" id="{3187D7B0-BF75-4066-8A7C-15952B0856F1}"/>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23;p36">
              <a:extLst>
                <a:ext uri="{FF2B5EF4-FFF2-40B4-BE49-F238E27FC236}">
                  <a16:creationId xmlns:a16="http://schemas.microsoft.com/office/drawing/2014/main" xmlns="" id="{D9060745-7D81-4EA8-8521-35A8B906C4C3}"/>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4;p36">
              <a:extLst>
                <a:ext uri="{FF2B5EF4-FFF2-40B4-BE49-F238E27FC236}">
                  <a16:creationId xmlns:a16="http://schemas.microsoft.com/office/drawing/2014/main" xmlns="" id="{15962959-29EE-4FEE-88C4-2107EEC34525}"/>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25;p36">
              <a:extLst>
                <a:ext uri="{FF2B5EF4-FFF2-40B4-BE49-F238E27FC236}">
                  <a16:creationId xmlns:a16="http://schemas.microsoft.com/office/drawing/2014/main" xmlns="" id="{CA78165D-47BD-466A-9DAB-C27D4BB24502}"/>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26;p36">
              <a:extLst>
                <a:ext uri="{FF2B5EF4-FFF2-40B4-BE49-F238E27FC236}">
                  <a16:creationId xmlns:a16="http://schemas.microsoft.com/office/drawing/2014/main" xmlns="" id="{372342AE-44CC-4A03-8405-CF7B2644874E}"/>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 name="Google Shape;853;p38">
            <a:extLst>
              <a:ext uri="{FF2B5EF4-FFF2-40B4-BE49-F238E27FC236}">
                <a16:creationId xmlns:a16="http://schemas.microsoft.com/office/drawing/2014/main" xmlns="" id="{56DE3F7C-4531-403D-BB89-65747CDB80EA}"/>
              </a:ext>
            </a:extLst>
          </p:cNvPr>
          <p:cNvGrpSpPr/>
          <p:nvPr/>
        </p:nvGrpSpPr>
        <p:grpSpPr>
          <a:xfrm>
            <a:off x="80690" y="2976478"/>
            <a:ext cx="1150097" cy="938482"/>
            <a:chOff x="3539325" y="1588838"/>
            <a:chExt cx="394450" cy="702125"/>
          </a:xfrm>
        </p:grpSpPr>
        <p:sp>
          <p:nvSpPr>
            <p:cNvPr id="45" name="Google Shape;854;p38">
              <a:extLst>
                <a:ext uri="{FF2B5EF4-FFF2-40B4-BE49-F238E27FC236}">
                  <a16:creationId xmlns:a16="http://schemas.microsoft.com/office/drawing/2014/main" xmlns="" id="{0853260C-91CE-4E27-84DB-A5601643859E}"/>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5;p38">
              <a:extLst>
                <a:ext uri="{FF2B5EF4-FFF2-40B4-BE49-F238E27FC236}">
                  <a16:creationId xmlns:a16="http://schemas.microsoft.com/office/drawing/2014/main" xmlns="" id="{EE4753D5-ED2A-4F8A-9A8D-B4AE5AA6EE5C}"/>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6;p38">
              <a:extLst>
                <a:ext uri="{FF2B5EF4-FFF2-40B4-BE49-F238E27FC236}">
                  <a16:creationId xmlns:a16="http://schemas.microsoft.com/office/drawing/2014/main" xmlns="" id="{F7FB5575-DFA6-43DA-8565-30B67EDC72E8}"/>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7;p38">
              <a:extLst>
                <a:ext uri="{FF2B5EF4-FFF2-40B4-BE49-F238E27FC236}">
                  <a16:creationId xmlns:a16="http://schemas.microsoft.com/office/drawing/2014/main" xmlns="" id="{C0278522-3CAE-466A-ACCD-956F6016A6A0}"/>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8;p38">
              <a:extLst>
                <a:ext uri="{FF2B5EF4-FFF2-40B4-BE49-F238E27FC236}">
                  <a16:creationId xmlns:a16="http://schemas.microsoft.com/office/drawing/2014/main" xmlns="" id="{36CBB913-86FF-4B44-9AAE-880C7798C4ED}"/>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9;p38">
              <a:extLst>
                <a:ext uri="{FF2B5EF4-FFF2-40B4-BE49-F238E27FC236}">
                  <a16:creationId xmlns:a16="http://schemas.microsoft.com/office/drawing/2014/main" xmlns="" id="{BD4D5141-04F1-4B4E-B0FC-7CA076D238A1}"/>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0;p38">
              <a:extLst>
                <a:ext uri="{FF2B5EF4-FFF2-40B4-BE49-F238E27FC236}">
                  <a16:creationId xmlns:a16="http://schemas.microsoft.com/office/drawing/2014/main" xmlns="" id="{9D123909-B1CA-4C19-A882-FF4BF53A2781}"/>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1;p38">
              <a:extLst>
                <a:ext uri="{FF2B5EF4-FFF2-40B4-BE49-F238E27FC236}">
                  <a16:creationId xmlns:a16="http://schemas.microsoft.com/office/drawing/2014/main" xmlns="" id="{92781E30-1B15-483C-BB68-C3ADB8B74497}"/>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785;p37">
            <a:extLst>
              <a:ext uri="{FF2B5EF4-FFF2-40B4-BE49-F238E27FC236}">
                <a16:creationId xmlns:a16="http://schemas.microsoft.com/office/drawing/2014/main" xmlns="" id="{A6156561-9ECC-4F12-A1AD-4C2513F5B955}"/>
              </a:ext>
            </a:extLst>
          </p:cNvPr>
          <p:cNvGrpSpPr/>
          <p:nvPr/>
        </p:nvGrpSpPr>
        <p:grpSpPr>
          <a:xfrm>
            <a:off x="213265" y="4301845"/>
            <a:ext cx="1087090" cy="908870"/>
            <a:chOff x="4797225" y="1588913"/>
            <a:chExt cx="525825" cy="701975"/>
          </a:xfrm>
        </p:grpSpPr>
        <p:sp>
          <p:nvSpPr>
            <p:cNvPr id="54" name="Google Shape;786;p37">
              <a:extLst>
                <a:ext uri="{FF2B5EF4-FFF2-40B4-BE49-F238E27FC236}">
                  <a16:creationId xmlns:a16="http://schemas.microsoft.com/office/drawing/2014/main" xmlns="" id="{D0D487FF-8AA9-4D9B-AA29-200CF97820EF}"/>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87;p37">
              <a:extLst>
                <a:ext uri="{FF2B5EF4-FFF2-40B4-BE49-F238E27FC236}">
                  <a16:creationId xmlns:a16="http://schemas.microsoft.com/office/drawing/2014/main" xmlns="" id="{CC3CC1AE-4A1A-4654-B35A-BDFCFF33FD19}"/>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8;p37">
              <a:extLst>
                <a:ext uri="{FF2B5EF4-FFF2-40B4-BE49-F238E27FC236}">
                  <a16:creationId xmlns:a16="http://schemas.microsoft.com/office/drawing/2014/main" xmlns="" id="{E4F277DA-778D-4044-8DEB-4F0FA583874F}"/>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9;p37">
              <a:extLst>
                <a:ext uri="{FF2B5EF4-FFF2-40B4-BE49-F238E27FC236}">
                  <a16:creationId xmlns:a16="http://schemas.microsoft.com/office/drawing/2014/main" xmlns="" id="{F005C88E-F218-4A24-A925-5CCCDDD69DA1}"/>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0;p37">
              <a:extLst>
                <a:ext uri="{FF2B5EF4-FFF2-40B4-BE49-F238E27FC236}">
                  <a16:creationId xmlns:a16="http://schemas.microsoft.com/office/drawing/2014/main" xmlns="" id="{E9EB3B88-F8E9-40D9-8A62-BDD72589996F}"/>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1;p37">
              <a:extLst>
                <a:ext uri="{FF2B5EF4-FFF2-40B4-BE49-F238E27FC236}">
                  <a16:creationId xmlns:a16="http://schemas.microsoft.com/office/drawing/2014/main" xmlns="" id="{265AE5BA-2C23-43FF-B1D9-4CDCE8F651A6}"/>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2;p37">
              <a:extLst>
                <a:ext uri="{FF2B5EF4-FFF2-40B4-BE49-F238E27FC236}">
                  <a16:creationId xmlns:a16="http://schemas.microsoft.com/office/drawing/2014/main" xmlns="" id="{08ECEBBA-24C9-4FCA-8140-3CE01917B680}"/>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3;p37">
              <a:extLst>
                <a:ext uri="{FF2B5EF4-FFF2-40B4-BE49-F238E27FC236}">
                  <a16:creationId xmlns:a16="http://schemas.microsoft.com/office/drawing/2014/main" xmlns="" id="{082312FA-5B3B-4B1A-AB82-E724AF4DCDF2}"/>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4;p37">
              <a:extLst>
                <a:ext uri="{FF2B5EF4-FFF2-40B4-BE49-F238E27FC236}">
                  <a16:creationId xmlns:a16="http://schemas.microsoft.com/office/drawing/2014/main" xmlns="" id="{391C7B22-65C5-4B1F-B278-83140010B9A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5;p37">
              <a:extLst>
                <a:ext uri="{FF2B5EF4-FFF2-40B4-BE49-F238E27FC236}">
                  <a16:creationId xmlns:a16="http://schemas.microsoft.com/office/drawing/2014/main" xmlns="" id="{270E707A-C746-4C69-A21C-B7EAC773005C}"/>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6;p37">
              <a:extLst>
                <a:ext uri="{FF2B5EF4-FFF2-40B4-BE49-F238E27FC236}">
                  <a16:creationId xmlns:a16="http://schemas.microsoft.com/office/drawing/2014/main" xmlns="" id="{4A5F9999-3887-4698-833C-AD4674AF528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7;p37">
              <a:extLst>
                <a:ext uri="{FF2B5EF4-FFF2-40B4-BE49-F238E27FC236}">
                  <a16:creationId xmlns:a16="http://schemas.microsoft.com/office/drawing/2014/main" xmlns="" id="{4EE1E998-7067-4461-B4CC-DC2472BBB7EF}"/>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8;p37">
              <a:extLst>
                <a:ext uri="{FF2B5EF4-FFF2-40B4-BE49-F238E27FC236}">
                  <a16:creationId xmlns:a16="http://schemas.microsoft.com/office/drawing/2014/main" xmlns="" id="{3C557B53-CA80-4D7D-8EEB-FFC8D0E57DE5}"/>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920;p39">
            <a:extLst>
              <a:ext uri="{FF2B5EF4-FFF2-40B4-BE49-F238E27FC236}">
                <a16:creationId xmlns:a16="http://schemas.microsoft.com/office/drawing/2014/main" xmlns="" id="{92AED928-4C73-429E-AC72-F2F1311C021A}"/>
              </a:ext>
            </a:extLst>
          </p:cNvPr>
          <p:cNvGrpSpPr/>
          <p:nvPr/>
        </p:nvGrpSpPr>
        <p:grpSpPr>
          <a:xfrm>
            <a:off x="24160" y="1667735"/>
            <a:ext cx="1163949" cy="921858"/>
            <a:chOff x="4931200" y="1588913"/>
            <a:chExt cx="584300" cy="701975"/>
          </a:xfrm>
        </p:grpSpPr>
        <p:sp>
          <p:nvSpPr>
            <p:cNvPr id="68" name="Google Shape;921;p39">
              <a:extLst>
                <a:ext uri="{FF2B5EF4-FFF2-40B4-BE49-F238E27FC236}">
                  <a16:creationId xmlns:a16="http://schemas.microsoft.com/office/drawing/2014/main" xmlns="" id="{E10AF970-5E76-4E1F-A3DB-3F9F71786AE4}"/>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2;p39">
              <a:extLst>
                <a:ext uri="{FF2B5EF4-FFF2-40B4-BE49-F238E27FC236}">
                  <a16:creationId xmlns:a16="http://schemas.microsoft.com/office/drawing/2014/main" xmlns="" id="{82425A97-7527-4CCB-9ADC-7D92E464641F}"/>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3;p39">
              <a:extLst>
                <a:ext uri="{FF2B5EF4-FFF2-40B4-BE49-F238E27FC236}">
                  <a16:creationId xmlns:a16="http://schemas.microsoft.com/office/drawing/2014/main" xmlns="" id="{EF05B250-462A-4BC4-AF7A-19F8FAB0854A}"/>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4;p39">
              <a:extLst>
                <a:ext uri="{FF2B5EF4-FFF2-40B4-BE49-F238E27FC236}">
                  <a16:creationId xmlns:a16="http://schemas.microsoft.com/office/drawing/2014/main" xmlns="" id="{18EBC7AE-2334-49C8-9C91-453692DADE38}"/>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5;p39">
              <a:extLst>
                <a:ext uri="{FF2B5EF4-FFF2-40B4-BE49-F238E27FC236}">
                  <a16:creationId xmlns:a16="http://schemas.microsoft.com/office/drawing/2014/main" xmlns="" id="{65A275F9-43A8-4B3B-A114-035CBBF4BBA0}"/>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6;p39">
              <a:extLst>
                <a:ext uri="{FF2B5EF4-FFF2-40B4-BE49-F238E27FC236}">
                  <a16:creationId xmlns:a16="http://schemas.microsoft.com/office/drawing/2014/main" xmlns="" id="{E2CCDD38-9F40-4715-8069-9034529FB96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27;p39">
              <a:extLst>
                <a:ext uri="{FF2B5EF4-FFF2-40B4-BE49-F238E27FC236}">
                  <a16:creationId xmlns:a16="http://schemas.microsoft.com/office/drawing/2014/main" xmlns="" id="{23912E00-345E-4DEC-A748-0593A90B4A21}"/>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28;p39">
              <a:extLst>
                <a:ext uri="{FF2B5EF4-FFF2-40B4-BE49-F238E27FC236}">
                  <a16:creationId xmlns:a16="http://schemas.microsoft.com/office/drawing/2014/main" xmlns="" id="{890FE59E-91B0-4DA0-B103-7AD17A2D6830}"/>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29;p39">
              <a:extLst>
                <a:ext uri="{FF2B5EF4-FFF2-40B4-BE49-F238E27FC236}">
                  <a16:creationId xmlns:a16="http://schemas.microsoft.com/office/drawing/2014/main" xmlns="" id="{E4C1824C-7C77-48DC-B421-E3A39CF5CBC6}"/>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30;p39">
              <a:extLst>
                <a:ext uri="{FF2B5EF4-FFF2-40B4-BE49-F238E27FC236}">
                  <a16:creationId xmlns:a16="http://schemas.microsoft.com/office/drawing/2014/main" xmlns="" id="{19BF46A4-5100-4F65-9B3A-CC0685E5E632}"/>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2" descr="Chậu đất nung đỏ 13x13">
            <a:extLst>
              <a:ext uri="{FF2B5EF4-FFF2-40B4-BE49-F238E27FC236}">
                <a16:creationId xmlns:a16="http://schemas.microsoft.com/office/drawing/2014/main" xmlns="" id="{6CC13D8E-C6C2-473E-8880-83D80EC72D73}"/>
              </a:ext>
            </a:extLst>
          </p:cNvPr>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5660382" y="4978150"/>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il PNG Pic | PNG All">
            <a:extLst>
              <a:ext uri="{FF2B5EF4-FFF2-40B4-BE49-F238E27FC236}">
                <a16:creationId xmlns:a16="http://schemas.microsoft.com/office/drawing/2014/main" xmlns="" id="{1C2B04E3-0CA8-4CF4-8D9A-8A63606FA40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434" b="86169" l="10000" r="90000">
                        <a14:backgroundMark x1="19700" y1="86200" x2="27100" y2="45000"/>
                        <a14:backgroundMark x1="27100" y1="45000" x2="28000" y2="42900"/>
                        <a14:backgroundMark x1="86200" y1="86200" x2="80800" y2="58600"/>
                        <a14:backgroundMark x1="80800" y1="58600" x2="73100" y2="43600"/>
                        <a14:backgroundMark x1="73100" y1="43600" x2="71600" y2="42000"/>
                        <a14:backgroundMark x1="86500" y1="72200" x2="74000" y2="43400"/>
                        <a14:backgroundMark x1="21500" y1="85700" x2="21500" y2="73600"/>
                        <a14:backgroundMark x1="24200" y1="54400" x2="33900" y2="30700"/>
                        <a14:backgroundMark x1="26900" y1="47900" x2="37900" y2="29300"/>
                        <a14:backgroundMark x1="82300" y1="74900" x2="79400" y2="51900"/>
                        <a14:backgroundMark x1="79400" y1="51900" x2="79300" y2="51600"/>
                        <a14:backgroundMark x1="80600" y1="86000" x2="80900" y2="66000"/>
                        <a14:backgroundMark x1="81700" y1="80000" x2="77700" y2="50000"/>
                        <a14:backgroundMark x1="77700" y1="50000" x2="73400" y2="42800"/>
                        <a14:backgroundMark x1="63700" y1="30200" x2="72000" y2="35800"/>
                        <a14:backgroundMark x1="72000" y1="35800" x2="72000" y2="35800"/>
                      </a14:backgroundRemoval>
                    </a14:imgEffect>
                  </a14:imgLayer>
                </a14:imgProps>
              </a:ext>
              <a:ext uri="{28A0092B-C50C-407E-A947-70E740481C1C}">
                <a14:useLocalDpi xmlns:a14="http://schemas.microsoft.com/office/drawing/2010/main" val="0"/>
              </a:ext>
            </a:extLst>
          </a:blip>
          <a:srcRect l="21586" t="21217" r="17624" b="6614"/>
          <a:stretch/>
        </p:blipFill>
        <p:spPr bwMode="auto">
          <a:xfrm flipV="1">
            <a:off x="5991093" y="4817859"/>
            <a:ext cx="2315835" cy="1947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ậu đất nung đỏ 13x13">
            <a:extLst>
              <a:ext uri="{FF2B5EF4-FFF2-40B4-BE49-F238E27FC236}">
                <a16:creationId xmlns:a16="http://schemas.microsoft.com/office/drawing/2014/main" xmlns="" id="{3450D18C-F209-4CE7-A87C-7208FEA1E24C}"/>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5660382" y="2741001"/>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a:extLst>
              <a:ext uri="{FF2B5EF4-FFF2-40B4-BE49-F238E27FC236}">
                <a16:creationId xmlns:a16="http://schemas.microsoft.com/office/drawing/2014/main" xmlns="" id="{23359889-C87F-499C-B7B7-DCECEA2811D6}"/>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20521"/>
          <a:stretch/>
        </p:blipFill>
        <p:spPr>
          <a:xfrm>
            <a:off x="5714806" y="1418963"/>
            <a:ext cx="2436547" cy="2382733"/>
          </a:xfrm>
          <a:prstGeom prst="rect">
            <a:avLst/>
          </a:prstGeom>
        </p:spPr>
      </p:pic>
      <p:pic>
        <p:nvPicPr>
          <p:cNvPr id="18" name="Picture 16">
            <a:extLst>
              <a:ext uri="{FF2B5EF4-FFF2-40B4-BE49-F238E27FC236}">
                <a16:creationId xmlns:a16="http://schemas.microsoft.com/office/drawing/2014/main" xmlns="" id="{0A9D19E1-A145-409F-94DD-D4156AFA93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298666" y="5175299"/>
            <a:ext cx="399621" cy="496050"/>
          </a:xfrm>
          <a:prstGeom prst="rect">
            <a:avLst/>
          </a:prstGeom>
        </p:spPr>
      </p:pic>
      <p:pic>
        <p:nvPicPr>
          <p:cNvPr id="19" name="Picture 16">
            <a:extLst>
              <a:ext uri="{FF2B5EF4-FFF2-40B4-BE49-F238E27FC236}">
                <a16:creationId xmlns:a16="http://schemas.microsoft.com/office/drawing/2014/main" xmlns="" id="{B38C694E-6526-49FC-A08F-5AC9894B7E6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917302" y="5471323"/>
            <a:ext cx="399621" cy="496050"/>
          </a:xfrm>
          <a:prstGeom prst="rect">
            <a:avLst/>
          </a:prstGeom>
        </p:spPr>
      </p:pic>
      <p:pic>
        <p:nvPicPr>
          <p:cNvPr id="20" name="Picture 16">
            <a:extLst>
              <a:ext uri="{FF2B5EF4-FFF2-40B4-BE49-F238E27FC236}">
                <a16:creationId xmlns:a16="http://schemas.microsoft.com/office/drawing/2014/main" xmlns="" id="{4DF24AA8-8BE9-4653-8670-392360B38F1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83984" y="5239648"/>
            <a:ext cx="399621" cy="496050"/>
          </a:xfrm>
          <a:prstGeom prst="rect">
            <a:avLst/>
          </a:prstGeom>
        </p:spPr>
      </p:pic>
      <p:pic>
        <p:nvPicPr>
          <p:cNvPr id="15" name="Picture 2" descr="Chậu đất nung đỏ 13x13">
            <a:extLst>
              <a:ext uri="{FF2B5EF4-FFF2-40B4-BE49-F238E27FC236}">
                <a16:creationId xmlns:a16="http://schemas.microsoft.com/office/drawing/2014/main" xmlns="" id="{FE27182B-ABB2-4AD5-B90E-23DA2493B2B2}"/>
              </a:ext>
            </a:extLst>
          </p:cNvPr>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980500" y="4953822"/>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ậu đất nung đỏ 13x13">
            <a:extLst>
              <a:ext uri="{FF2B5EF4-FFF2-40B4-BE49-F238E27FC236}">
                <a16:creationId xmlns:a16="http://schemas.microsoft.com/office/drawing/2014/main" xmlns="" id="{DD83F49F-A141-4713-981F-DA17EE14847A}"/>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993255" y="2716673"/>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38572FBB-D131-4D97-85B0-D1791D5A506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9323123" y="4972251"/>
            <a:ext cx="2259808" cy="1709079"/>
          </a:xfrm>
          <a:prstGeom prst="rect">
            <a:avLst/>
          </a:prstGeom>
        </p:spPr>
      </p:pic>
      <p:pic>
        <p:nvPicPr>
          <p:cNvPr id="21" name="Picture 16">
            <a:extLst>
              <a:ext uri="{FF2B5EF4-FFF2-40B4-BE49-F238E27FC236}">
                <a16:creationId xmlns:a16="http://schemas.microsoft.com/office/drawing/2014/main" xmlns="" id="{DFA55B50-29E4-4892-AC38-1E85EDA80790}"/>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34909" y="5036701"/>
            <a:ext cx="399621" cy="496050"/>
          </a:xfrm>
          <a:prstGeom prst="rect">
            <a:avLst/>
          </a:prstGeom>
        </p:spPr>
      </p:pic>
      <p:pic>
        <p:nvPicPr>
          <p:cNvPr id="22" name="Picture 16">
            <a:extLst>
              <a:ext uri="{FF2B5EF4-FFF2-40B4-BE49-F238E27FC236}">
                <a16:creationId xmlns:a16="http://schemas.microsoft.com/office/drawing/2014/main" xmlns="" id="{45306C57-D4FE-41C4-874D-62EE0B88776C}"/>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53544" y="5332725"/>
            <a:ext cx="399621" cy="496050"/>
          </a:xfrm>
          <a:prstGeom prst="rect">
            <a:avLst/>
          </a:prstGeom>
        </p:spPr>
      </p:pic>
      <p:pic>
        <p:nvPicPr>
          <p:cNvPr id="23" name="Picture 16">
            <a:extLst>
              <a:ext uri="{FF2B5EF4-FFF2-40B4-BE49-F238E27FC236}">
                <a16:creationId xmlns:a16="http://schemas.microsoft.com/office/drawing/2014/main" xmlns="" id="{02BD6547-FCFF-4F7E-AB50-C763C80BC8D2}"/>
              </a:ext>
            </a:extLst>
          </p:cNvPr>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20226" y="5101050"/>
            <a:ext cx="399621" cy="496050"/>
          </a:xfrm>
          <a:prstGeom prst="rect">
            <a:avLst/>
          </a:prstGeom>
        </p:spPr>
      </p:pic>
      <p:pic>
        <p:nvPicPr>
          <p:cNvPr id="24" name="Picture 9">
            <a:extLst>
              <a:ext uri="{FF2B5EF4-FFF2-40B4-BE49-F238E27FC236}">
                <a16:creationId xmlns:a16="http://schemas.microsoft.com/office/drawing/2014/main" xmlns="" id="{16AB8114-0B99-479D-8833-E5EB87CA8E2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20521"/>
          <a:stretch/>
        </p:blipFill>
        <p:spPr>
          <a:xfrm>
            <a:off x="9071353" y="1462551"/>
            <a:ext cx="2436547" cy="2382733"/>
          </a:xfrm>
          <a:prstGeom prst="rect">
            <a:avLst/>
          </a:prstGeom>
        </p:spPr>
      </p:pic>
      <p:pic>
        <p:nvPicPr>
          <p:cNvPr id="3" name="Bình xịt nước (1)">
            <a:hlinkClick r:id="" action="ppaction://media"/>
            <a:extLst>
              <a:ext uri="{FF2B5EF4-FFF2-40B4-BE49-F238E27FC236}">
                <a16:creationId xmlns:a16="http://schemas.microsoft.com/office/drawing/2014/main" xmlns="" id="{2EC03A93-6019-4D09-9D14-EE4C32248F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000000">
                  <a:alpha val="0"/>
                </a:srgbClr>
              </a:clrFrom>
              <a:clrTo>
                <a:srgbClr val="000000">
                  <a:alpha val="0"/>
                </a:srgbClr>
              </a:clrTo>
            </a:clrChange>
            <a:lum bright="4000"/>
          </a:blip>
          <a:srcRect r="60362"/>
          <a:stretch/>
        </p:blipFill>
        <p:spPr>
          <a:xfrm rot="2049262">
            <a:off x="4294128" y="1491752"/>
            <a:ext cx="1699761" cy="2412108"/>
          </a:xfrm>
          <a:prstGeom prst="rect">
            <a:avLst/>
          </a:prstGeom>
        </p:spPr>
      </p:pic>
      <p:sp>
        <p:nvSpPr>
          <p:cNvPr id="2" name="TextBox 1">
            <a:extLst>
              <a:ext uri="{FF2B5EF4-FFF2-40B4-BE49-F238E27FC236}">
                <a16:creationId xmlns:a16="http://schemas.microsoft.com/office/drawing/2014/main" xmlns="" id="{BFDBADCF-1294-4803-8056-579740343871}"/>
              </a:ext>
            </a:extLst>
          </p:cNvPr>
          <p:cNvSpPr txBox="1"/>
          <p:nvPr/>
        </p:nvSpPr>
        <p:spPr>
          <a:xfrm>
            <a:off x="1411231" y="5587137"/>
            <a:ext cx="4494417"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Bỏ đất hoặc bông gòn (dày 1-2cm) vào chậu.</a:t>
            </a:r>
          </a:p>
        </p:txBody>
      </p:sp>
      <p:sp>
        <p:nvSpPr>
          <p:cNvPr id="78" name="TextBox 77">
            <a:extLst>
              <a:ext uri="{FF2B5EF4-FFF2-40B4-BE49-F238E27FC236}">
                <a16:creationId xmlns:a16="http://schemas.microsoft.com/office/drawing/2014/main" xmlns="" id="{FA54FC9A-2C8C-4AB3-BCF3-E3446B540247}"/>
              </a:ext>
            </a:extLst>
          </p:cNvPr>
          <p:cNvSpPr txBox="1"/>
          <p:nvPr/>
        </p:nvSpPr>
        <p:spPr>
          <a:xfrm>
            <a:off x="1411231" y="414311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Đặt một số hạt lên trên đất hoặc bông gòn.</a:t>
            </a:r>
          </a:p>
        </p:txBody>
      </p:sp>
      <p:sp>
        <p:nvSpPr>
          <p:cNvPr id="79" name="TextBox 78">
            <a:extLst>
              <a:ext uri="{FF2B5EF4-FFF2-40B4-BE49-F238E27FC236}">
                <a16:creationId xmlns:a16="http://schemas.microsoft.com/office/drawing/2014/main" xmlns="" id="{A61DD845-8DDC-4768-A986-2C81084D7653}"/>
              </a:ext>
            </a:extLst>
          </p:cNvPr>
          <p:cNvSpPr txBox="1"/>
          <p:nvPr/>
        </p:nvSpPr>
        <p:spPr>
          <a:xfrm>
            <a:off x="1411231" y="299922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Tưới vào một ít nước đủ để đất ẩm.</a:t>
            </a:r>
          </a:p>
        </p:txBody>
      </p:sp>
      <p:sp>
        <p:nvSpPr>
          <p:cNvPr id="80" name="TextBox 79">
            <a:extLst>
              <a:ext uri="{FF2B5EF4-FFF2-40B4-BE49-F238E27FC236}">
                <a16:creationId xmlns:a16="http://schemas.microsoft.com/office/drawing/2014/main" xmlns="" id="{14AB6D28-51A2-4585-9426-FBA0E0EAD815}"/>
              </a:ext>
            </a:extLst>
          </p:cNvPr>
          <p:cNvSpPr txBox="1"/>
          <p:nvPr/>
        </p:nvSpPr>
        <p:spPr>
          <a:xfrm>
            <a:off x="1411231" y="1550793"/>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Đem chậu ra nơi thoáng có ánh sáng.</a:t>
            </a:r>
          </a:p>
        </p:txBody>
      </p:sp>
      <p:grpSp>
        <p:nvGrpSpPr>
          <p:cNvPr id="81" name="Google Shape;1028;p40">
            <a:extLst>
              <a:ext uri="{FF2B5EF4-FFF2-40B4-BE49-F238E27FC236}">
                <a16:creationId xmlns:a16="http://schemas.microsoft.com/office/drawing/2014/main" xmlns="" id="{A3280471-4324-4240-BD03-C5BDD3D6E674}"/>
              </a:ext>
            </a:extLst>
          </p:cNvPr>
          <p:cNvGrpSpPr/>
          <p:nvPr/>
        </p:nvGrpSpPr>
        <p:grpSpPr>
          <a:xfrm>
            <a:off x="104424" y="368724"/>
            <a:ext cx="1135357" cy="893965"/>
            <a:chOff x="3788738" y="1588850"/>
            <a:chExt cx="495125" cy="702100"/>
          </a:xfrm>
        </p:grpSpPr>
        <p:sp>
          <p:nvSpPr>
            <p:cNvPr id="82" name="Google Shape;1029;p40">
              <a:extLst>
                <a:ext uri="{FF2B5EF4-FFF2-40B4-BE49-F238E27FC236}">
                  <a16:creationId xmlns:a16="http://schemas.microsoft.com/office/drawing/2014/main" xmlns="" id="{54525746-3671-4133-BBBF-E553CDDE4C2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0;p40">
              <a:extLst>
                <a:ext uri="{FF2B5EF4-FFF2-40B4-BE49-F238E27FC236}">
                  <a16:creationId xmlns:a16="http://schemas.microsoft.com/office/drawing/2014/main" xmlns="" id="{54E570A9-2E7E-44A5-AF6F-7EECECE94ED6}"/>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31;p40">
              <a:extLst>
                <a:ext uri="{FF2B5EF4-FFF2-40B4-BE49-F238E27FC236}">
                  <a16:creationId xmlns:a16="http://schemas.microsoft.com/office/drawing/2014/main" xmlns="" id="{E25D3352-434E-4AAD-933F-EA4176BFCC31}"/>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32;p40">
              <a:extLst>
                <a:ext uri="{FF2B5EF4-FFF2-40B4-BE49-F238E27FC236}">
                  <a16:creationId xmlns:a16="http://schemas.microsoft.com/office/drawing/2014/main" xmlns="" id="{DE720EE0-6E23-4854-AB6E-77910B122B58}"/>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33;p40">
              <a:extLst>
                <a:ext uri="{FF2B5EF4-FFF2-40B4-BE49-F238E27FC236}">
                  <a16:creationId xmlns:a16="http://schemas.microsoft.com/office/drawing/2014/main" xmlns="" id="{106811C2-95B0-437D-B806-2BB71001EE31}"/>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34;p40">
              <a:extLst>
                <a:ext uri="{FF2B5EF4-FFF2-40B4-BE49-F238E27FC236}">
                  <a16:creationId xmlns:a16="http://schemas.microsoft.com/office/drawing/2014/main" xmlns="" id="{F0C299A5-1B11-4A42-ABEC-ABDB28BC91A6}"/>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35;p40">
              <a:extLst>
                <a:ext uri="{FF2B5EF4-FFF2-40B4-BE49-F238E27FC236}">
                  <a16:creationId xmlns:a16="http://schemas.microsoft.com/office/drawing/2014/main" xmlns="" id="{37E6E7E8-7FDA-4B0F-B0B3-464A2BB2A42C}"/>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TextBox 88">
            <a:extLst>
              <a:ext uri="{FF2B5EF4-FFF2-40B4-BE49-F238E27FC236}">
                <a16:creationId xmlns:a16="http://schemas.microsoft.com/office/drawing/2014/main" xmlns="" id="{855BBE19-2B25-4EC2-BDA0-7700DCB00857}"/>
              </a:ext>
            </a:extLst>
          </p:cNvPr>
          <p:cNvSpPr txBox="1"/>
          <p:nvPr/>
        </p:nvSpPr>
        <p:spPr>
          <a:xfrm>
            <a:off x="1426090" y="683167"/>
            <a:ext cx="5155242"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Chờ trong vòng 3 - 4 ngày.</a:t>
            </a:r>
          </a:p>
        </p:txBody>
      </p:sp>
      <p:pic>
        <p:nvPicPr>
          <p:cNvPr id="90" name="Bình xịt nước (1)">
            <a:hlinkClick r:id="" action="ppaction://media"/>
            <a:extLst>
              <a:ext uri="{FF2B5EF4-FFF2-40B4-BE49-F238E27FC236}">
                <a16:creationId xmlns:a16="http://schemas.microsoft.com/office/drawing/2014/main" xmlns="" id="{A03DD4A8-5364-47BF-95DA-3C82CB4AF3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FFFFFF"/>
              </a:clrFrom>
              <a:clrTo>
                <a:srgbClr val="FFFFFF">
                  <a:alpha val="0"/>
                </a:srgbClr>
              </a:clrTo>
            </a:clrChange>
          </a:blip>
          <a:srcRect r="60362"/>
          <a:stretch/>
        </p:blipFill>
        <p:spPr>
          <a:xfrm rot="2049262">
            <a:off x="7864701" y="1672424"/>
            <a:ext cx="1699761" cy="2412108"/>
          </a:xfrm>
          <a:prstGeom prst="rect">
            <a:avLst/>
          </a:prstGeom>
        </p:spPr>
      </p:pic>
      <p:sp>
        <p:nvSpPr>
          <p:cNvPr id="95" name="Trapezoid 94">
            <a:extLst>
              <a:ext uri="{FF2B5EF4-FFF2-40B4-BE49-F238E27FC236}">
                <a16:creationId xmlns:a16="http://schemas.microsoft.com/office/drawing/2014/main" xmlns="" id="{86B13CB1-BFAF-420C-9E4E-B9E010C82C48}"/>
              </a:ext>
            </a:extLst>
          </p:cNvPr>
          <p:cNvSpPr/>
          <p:nvPr/>
        </p:nvSpPr>
        <p:spPr>
          <a:xfrm rot="20684860">
            <a:off x="9947216" y="898630"/>
            <a:ext cx="1553603" cy="2582331"/>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2" descr="Chậu đất nung đỏ 13x13">
            <a:extLst>
              <a:ext uri="{FF2B5EF4-FFF2-40B4-BE49-F238E27FC236}">
                <a16:creationId xmlns:a16="http://schemas.microsoft.com/office/drawing/2014/main" xmlns="" id="{2473F394-ACAF-4A63-B4E9-8020C613F253}"/>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974031" y="4936807"/>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hậu đất nung đỏ 13x13">
            <a:extLst>
              <a:ext uri="{FF2B5EF4-FFF2-40B4-BE49-F238E27FC236}">
                <a16:creationId xmlns:a16="http://schemas.microsoft.com/office/drawing/2014/main" xmlns="" id="{A54B2833-81F6-4718-A251-03C1EEFA191D}"/>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5647627" y="4964359"/>
            <a:ext cx="3043826" cy="1947373"/>
          </a:xfrm>
          <a:prstGeom prst="rect">
            <a:avLst/>
          </a:prstGeom>
          <a:noFill/>
          <a:extLst>
            <a:ext uri="{909E8E84-426E-40DD-AFC4-6F175D3DCCD1}">
              <a14:hiddenFill xmlns:a14="http://schemas.microsoft.com/office/drawing/2010/main">
                <a:solidFill>
                  <a:srgbClr val="FFFFFF"/>
                </a:solidFill>
              </a14:hiddenFill>
            </a:ext>
          </a:extLst>
        </p:spPr>
      </p:pic>
      <p:sp>
        <p:nvSpPr>
          <p:cNvPr id="96" name="Trapezoid 95">
            <a:extLst>
              <a:ext uri="{FF2B5EF4-FFF2-40B4-BE49-F238E27FC236}">
                <a16:creationId xmlns:a16="http://schemas.microsoft.com/office/drawing/2014/main" xmlns="" id="{B45BB8D8-EDBE-417F-8F5F-CA3A7E916386}"/>
              </a:ext>
            </a:extLst>
          </p:cNvPr>
          <p:cNvSpPr/>
          <p:nvPr/>
        </p:nvSpPr>
        <p:spPr>
          <a:xfrm rot="2306923">
            <a:off x="7911042" y="292045"/>
            <a:ext cx="1772967" cy="4470335"/>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73282E29-A201-4A19-9CCE-0774DBEA167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9599648" y="-42885"/>
            <a:ext cx="1477830" cy="1477830"/>
          </a:xfrm>
          <a:prstGeom prst="rect">
            <a:avLst/>
          </a:prstGeom>
        </p:spPr>
      </p:pic>
    </p:spTree>
    <p:extLst>
      <p:ext uri="{BB962C8B-B14F-4D97-AF65-F5344CB8AC3E}">
        <p14:creationId xmlns:p14="http://schemas.microsoft.com/office/powerpoint/2010/main" val="141033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94"/>
                                        </p:tgtEl>
                                        <p:attrNameLst>
                                          <p:attrName>ppt_w</p:attrName>
                                        </p:attrNameLst>
                                      </p:cBhvr>
                                      <p:tavLst>
                                        <p:tav tm="0">
                                          <p:val>
                                            <p:strVal val="ppt_w"/>
                                          </p:val>
                                        </p:tav>
                                        <p:tav tm="100000">
                                          <p:val>
                                            <p:fltVal val="0"/>
                                          </p:val>
                                        </p:tav>
                                      </p:tavLst>
                                    </p:anim>
                                    <p:anim calcmode="lin" valueType="num">
                                      <p:cBhvr>
                                        <p:cTn id="24" dur="500"/>
                                        <p:tgtEl>
                                          <p:spTgt spid="94"/>
                                        </p:tgtEl>
                                        <p:attrNameLst>
                                          <p:attrName>ppt_h</p:attrName>
                                        </p:attrNameLst>
                                      </p:cBhvr>
                                      <p:tavLst>
                                        <p:tav tm="0">
                                          <p:val>
                                            <p:strVal val="ppt_h"/>
                                          </p:val>
                                        </p:tav>
                                        <p:tav tm="100000">
                                          <p:val>
                                            <p:fltVal val="0"/>
                                          </p:val>
                                        </p:tav>
                                      </p:tavLst>
                                    </p:anim>
                                    <p:animEffect transition="out" filter="fade">
                                      <p:cBhvr>
                                        <p:cTn id="25" dur="500"/>
                                        <p:tgtEl>
                                          <p:spTgt spid="94"/>
                                        </p:tgtEl>
                                      </p:cBhvr>
                                    </p:animEffect>
                                    <p:set>
                                      <p:cBhvr>
                                        <p:cTn id="26" dur="1" fill="hold">
                                          <p:stCondLst>
                                            <p:cond delay="499"/>
                                          </p:stCondLst>
                                        </p:cTn>
                                        <p:tgtEl>
                                          <p:spTgt spid="94"/>
                                        </p:tgtEl>
                                        <p:attrNameLst>
                                          <p:attrName>style.visibility</p:attrName>
                                        </p:attrNameLst>
                                      </p:cBhvr>
                                      <p:to>
                                        <p:strVal val="hidden"/>
                                      </p:to>
                                    </p:set>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53" presetClass="exit" presetSubtype="32" fill="hold" nodeType="withEffect">
                                  <p:stCondLst>
                                    <p:cond delay="0"/>
                                  </p:stCondLst>
                                  <p:childTnLst>
                                    <p:anim calcmode="lin" valueType="num">
                                      <p:cBhvr>
                                        <p:cTn id="33" dur="500"/>
                                        <p:tgtEl>
                                          <p:spTgt spid="93"/>
                                        </p:tgtEl>
                                        <p:attrNameLst>
                                          <p:attrName>ppt_w</p:attrName>
                                        </p:attrNameLst>
                                      </p:cBhvr>
                                      <p:tavLst>
                                        <p:tav tm="0">
                                          <p:val>
                                            <p:strVal val="ppt_w"/>
                                          </p:val>
                                        </p:tav>
                                        <p:tav tm="100000">
                                          <p:val>
                                            <p:fltVal val="0"/>
                                          </p:val>
                                        </p:tav>
                                      </p:tavLst>
                                    </p:anim>
                                    <p:anim calcmode="lin" valueType="num">
                                      <p:cBhvr>
                                        <p:cTn id="34" dur="500"/>
                                        <p:tgtEl>
                                          <p:spTgt spid="93"/>
                                        </p:tgtEl>
                                        <p:attrNameLst>
                                          <p:attrName>ppt_h</p:attrName>
                                        </p:attrNameLst>
                                      </p:cBhvr>
                                      <p:tavLst>
                                        <p:tav tm="0">
                                          <p:val>
                                            <p:strVal val="ppt_h"/>
                                          </p:val>
                                        </p:tav>
                                        <p:tav tm="100000">
                                          <p:val>
                                            <p:fltVal val="0"/>
                                          </p:val>
                                        </p:tav>
                                      </p:tavLst>
                                    </p:anim>
                                    <p:animEffect transition="out" filter="fade">
                                      <p:cBhvr>
                                        <p:cTn id="35" dur="500"/>
                                        <p:tgtEl>
                                          <p:spTgt spid="93"/>
                                        </p:tgtEl>
                                      </p:cBhvr>
                                    </p:animEffect>
                                    <p:set>
                                      <p:cBhvr>
                                        <p:cTn id="36" dur="1" fill="hold">
                                          <p:stCondLst>
                                            <p:cond delay="499"/>
                                          </p:stCondLst>
                                        </p:cTn>
                                        <p:tgtEl>
                                          <p:spTgt spid="93"/>
                                        </p:tgtEl>
                                        <p:attrNameLst>
                                          <p:attrName>style.visibility</p:attrName>
                                        </p:attrNameLst>
                                      </p:cBhvr>
                                      <p:to>
                                        <p:strVal val="hidden"/>
                                      </p:to>
                                    </p:set>
                                  </p:childTnLst>
                                </p:cTn>
                              </p:par>
                              <p:par>
                                <p:cTn id="37" presetID="47"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barn(inVertical)">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7" presetClass="entr" presetSubtype="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7"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47" presetClass="entr" presetSubtype="0"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7"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par>
                          <p:cTn id="97" fill="hold">
                            <p:stCondLst>
                              <p:cond delay="2000"/>
                            </p:stCondLst>
                            <p:childTnLst>
                              <p:par>
                                <p:cTn id="98" presetID="47" presetClass="entr" presetSubtype="0"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1000"/>
                                        <p:tgtEl>
                                          <p:spTgt spid="22"/>
                                        </p:tgtEl>
                                      </p:cBhvr>
                                    </p:animEffect>
                                    <p:anim calcmode="lin" valueType="num">
                                      <p:cBhvr>
                                        <p:cTn id="101" dur="1000" fill="hold"/>
                                        <p:tgtEl>
                                          <p:spTgt spid="22"/>
                                        </p:tgtEl>
                                        <p:attrNameLst>
                                          <p:attrName>ppt_x</p:attrName>
                                        </p:attrNameLst>
                                      </p:cBhvr>
                                      <p:tavLst>
                                        <p:tav tm="0">
                                          <p:val>
                                            <p:strVal val="#ppt_x"/>
                                          </p:val>
                                        </p:tav>
                                        <p:tav tm="100000">
                                          <p:val>
                                            <p:strVal val="#ppt_x"/>
                                          </p:val>
                                        </p:tav>
                                      </p:tavLst>
                                    </p:anim>
                                    <p:anim calcmode="lin" valueType="num">
                                      <p:cBhvr>
                                        <p:cTn id="102" dur="1000" fill="hold"/>
                                        <p:tgtEl>
                                          <p:spTgt spid="22"/>
                                        </p:tgtEl>
                                        <p:attrNameLst>
                                          <p:attrName>ppt_y</p:attrName>
                                        </p:attrNameLst>
                                      </p:cBhvr>
                                      <p:tavLst>
                                        <p:tav tm="0">
                                          <p:val>
                                            <p:strVal val="#ppt_y-.1"/>
                                          </p:val>
                                        </p:tav>
                                        <p:tav tm="100000">
                                          <p:val>
                                            <p:strVal val="#ppt_y"/>
                                          </p:val>
                                        </p:tav>
                                      </p:tavLst>
                                    </p:anim>
                                  </p:childTnLst>
                                </p:cTn>
                              </p:par>
                            </p:childTnLst>
                          </p:cTn>
                        </p:par>
                        <p:par>
                          <p:cTn id="103" fill="hold">
                            <p:stCondLst>
                              <p:cond delay="3000"/>
                            </p:stCondLst>
                            <p:childTnLst>
                              <p:par>
                                <p:cTn id="104" presetID="47" presetClass="entr" presetSubtype="0" fill="hold"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1000"/>
                                        <p:tgtEl>
                                          <p:spTgt spid="23"/>
                                        </p:tgtEl>
                                      </p:cBhvr>
                                    </p:animEffect>
                                    <p:anim calcmode="lin" valueType="num">
                                      <p:cBhvr>
                                        <p:cTn id="107" dur="1000" fill="hold"/>
                                        <p:tgtEl>
                                          <p:spTgt spid="23"/>
                                        </p:tgtEl>
                                        <p:attrNameLst>
                                          <p:attrName>ppt_x</p:attrName>
                                        </p:attrNameLst>
                                      </p:cBhvr>
                                      <p:tavLst>
                                        <p:tav tm="0">
                                          <p:val>
                                            <p:strVal val="#ppt_x"/>
                                          </p:val>
                                        </p:tav>
                                        <p:tav tm="100000">
                                          <p:val>
                                            <p:strVal val="#ppt_x"/>
                                          </p:val>
                                        </p:tav>
                                      </p:tavLst>
                                    </p:anim>
                                    <p:anim calcmode="lin" valueType="num">
                                      <p:cBhvr>
                                        <p:cTn id="10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barn(inVertical)">
                                      <p:cBhvr>
                                        <p:cTn id="137" dur="500"/>
                                        <p:tgtEl>
                                          <p:spTgt spid="79"/>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 calcmode="lin" valueType="num">
                                      <p:cBhvr additive="base">
                                        <p:cTn id="142" dur="500" fill="hold"/>
                                        <p:tgtEl>
                                          <p:spTgt spid="3"/>
                                        </p:tgtEl>
                                        <p:attrNameLst>
                                          <p:attrName>ppt_x</p:attrName>
                                        </p:attrNameLst>
                                      </p:cBhvr>
                                      <p:tavLst>
                                        <p:tav tm="0">
                                          <p:val>
                                            <p:strVal val="0-#ppt_w/2"/>
                                          </p:val>
                                        </p:tav>
                                        <p:tav tm="100000">
                                          <p:val>
                                            <p:strVal val="#ppt_x"/>
                                          </p:val>
                                        </p:tav>
                                      </p:tavLst>
                                    </p:anim>
                                    <p:anim calcmode="lin" valueType="num">
                                      <p:cBhvr additive="base">
                                        <p:cTn id="1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0-#ppt_w/2"/>
                                          </p:val>
                                        </p:tav>
                                        <p:tav tm="100000">
                                          <p:val>
                                            <p:strVal val="#ppt_x"/>
                                          </p:val>
                                        </p:tav>
                                      </p:tavLst>
                                    </p:anim>
                                    <p:anim calcmode="lin" valueType="num">
                                      <p:cBhvr additive="base">
                                        <p:cTn id="14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3"/>
                                        </p:tgtEl>
                                        <p:attrNameLst>
                                          <p:attrName>ppt_w</p:attrName>
                                        </p:attrNameLst>
                                      </p:cBhvr>
                                      <p:tavLst>
                                        <p:tav tm="0">
                                          <p:val>
                                            <p:strVal val="ppt_w"/>
                                          </p:val>
                                        </p:tav>
                                        <p:tav tm="100000">
                                          <p:val>
                                            <p:fltVal val="0"/>
                                          </p:val>
                                        </p:tav>
                                      </p:tavLst>
                                    </p:anim>
                                    <p:anim calcmode="lin" valueType="num">
                                      <p:cBhvr>
                                        <p:cTn id="154" dur="500"/>
                                        <p:tgtEl>
                                          <p:spTgt spid="3"/>
                                        </p:tgtEl>
                                        <p:attrNameLst>
                                          <p:attrName>ppt_h</p:attrName>
                                        </p:attrNameLst>
                                      </p:cBhvr>
                                      <p:tavLst>
                                        <p:tav tm="0">
                                          <p:val>
                                            <p:strVal val="ppt_h"/>
                                          </p:val>
                                        </p:tav>
                                        <p:tav tm="100000">
                                          <p:val>
                                            <p:fltVal val="0"/>
                                          </p:val>
                                        </p:tav>
                                      </p:tavLst>
                                    </p:anim>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md type="call" cmd="stop">
                                      <p:cBhvr>
                                        <p:cTn id="157" dur="1">
                                          <p:stCondLst>
                                            <p:cond delay="499"/>
                                          </p:stCondLst>
                                        </p:cTn>
                                        <p:tgtEl>
                                          <p:spTgt spid="3"/>
                                        </p:tgtEl>
                                      </p:cBhvr>
                                    </p:cmd>
                                  </p:childTnLst>
                                </p:cTn>
                              </p:par>
                              <p:par>
                                <p:cTn id="158" presetID="53" presetClass="exit" presetSubtype="32" fill="hold" nodeType="withEffect">
                                  <p:stCondLst>
                                    <p:cond delay="0"/>
                                  </p:stCondLst>
                                  <p:childTnLst>
                                    <p:anim calcmode="lin" valueType="num">
                                      <p:cBhvr>
                                        <p:cTn id="159" dur="500"/>
                                        <p:tgtEl>
                                          <p:spTgt spid="90"/>
                                        </p:tgtEl>
                                        <p:attrNameLst>
                                          <p:attrName>ppt_w</p:attrName>
                                        </p:attrNameLst>
                                      </p:cBhvr>
                                      <p:tavLst>
                                        <p:tav tm="0">
                                          <p:val>
                                            <p:strVal val="ppt_w"/>
                                          </p:val>
                                        </p:tav>
                                        <p:tav tm="100000">
                                          <p:val>
                                            <p:fltVal val="0"/>
                                          </p:val>
                                        </p:tav>
                                      </p:tavLst>
                                    </p:anim>
                                    <p:anim calcmode="lin" valueType="num">
                                      <p:cBhvr>
                                        <p:cTn id="160" dur="500"/>
                                        <p:tgtEl>
                                          <p:spTgt spid="90"/>
                                        </p:tgtEl>
                                        <p:attrNameLst>
                                          <p:attrName>ppt_h</p:attrName>
                                        </p:attrNameLst>
                                      </p:cBhvr>
                                      <p:tavLst>
                                        <p:tav tm="0">
                                          <p:val>
                                            <p:strVal val="ppt_h"/>
                                          </p:val>
                                        </p:tav>
                                        <p:tav tm="100000">
                                          <p:val>
                                            <p:fltVal val="0"/>
                                          </p:val>
                                        </p:tav>
                                      </p:tavLst>
                                    </p:anim>
                                    <p:animEffect transition="out" filter="fade">
                                      <p:cBhvr>
                                        <p:cTn id="161" dur="500"/>
                                        <p:tgtEl>
                                          <p:spTgt spid="90"/>
                                        </p:tgtEl>
                                      </p:cBhvr>
                                    </p:animEffect>
                                    <p:set>
                                      <p:cBhvr>
                                        <p:cTn id="162" dur="1" fill="hold">
                                          <p:stCondLst>
                                            <p:cond delay="499"/>
                                          </p:stCondLst>
                                        </p:cTn>
                                        <p:tgtEl>
                                          <p:spTgt spid="90"/>
                                        </p:tgtEl>
                                        <p:attrNameLst>
                                          <p:attrName>style.visibility</p:attrName>
                                        </p:attrNameLst>
                                      </p:cBhvr>
                                      <p:to>
                                        <p:strVal val="hidden"/>
                                      </p:to>
                                    </p:set>
                                    <p:cmd type="call" cmd="stop">
                                      <p:cBhvr>
                                        <p:cTn id="163" dur="1">
                                          <p:stCondLst>
                                            <p:cond delay="499"/>
                                          </p:stCondLst>
                                        </p:cTn>
                                        <p:tgtEl>
                                          <p:spTgt spid="90"/>
                                        </p:tgtEl>
                                      </p:cBhvr>
                                    </p:cmd>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wipe(left)">
                                      <p:cBhvr>
                                        <p:cTn id="168" dur="500"/>
                                        <p:tgtEl>
                                          <p:spTgt spid="29"/>
                                        </p:tgtEl>
                                      </p:cBhvr>
                                    </p:animEffec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nodeType="clickEffect">
                                  <p:stCondLst>
                                    <p:cond delay="0"/>
                                  </p:stCondLst>
                                  <p:childTnLst>
                                    <p:set>
                                      <p:cBhvr>
                                        <p:cTn id="172" dur="1" fill="hold">
                                          <p:stCondLst>
                                            <p:cond delay="0"/>
                                          </p:stCondLst>
                                        </p:cTn>
                                        <p:tgtEl>
                                          <p:spTgt spid="67"/>
                                        </p:tgtEl>
                                        <p:attrNameLst>
                                          <p:attrName>style.visibility</p:attrName>
                                        </p:attrNameLst>
                                      </p:cBhvr>
                                      <p:to>
                                        <p:strVal val="visible"/>
                                      </p:to>
                                    </p:set>
                                    <p:anim calcmode="lin" valueType="num">
                                      <p:cBhvr>
                                        <p:cTn id="173" dur="500" fill="hold"/>
                                        <p:tgtEl>
                                          <p:spTgt spid="67"/>
                                        </p:tgtEl>
                                        <p:attrNameLst>
                                          <p:attrName>ppt_w</p:attrName>
                                        </p:attrNameLst>
                                      </p:cBhvr>
                                      <p:tavLst>
                                        <p:tav tm="0">
                                          <p:val>
                                            <p:fltVal val="0"/>
                                          </p:val>
                                        </p:tav>
                                        <p:tav tm="100000">
                                          <p:val>
                                            <p:strVal val="#ppt_w"/>
                                          </p:val>
                                        </p:tav>
                                      </p:tavLst>
                                    </p:anim>
                                    <p:anim calcmode="lin" valueType="num">
                                      <p:cBhvr>
                                        <p:cTn id="174" dur="500" fill="hold"/>
                                        <p:tgtEl>
                                          <p:spTgt spid="67"/>
                                        </p:tgtEl>
                                        <p:attrNameLst>
                                          <p:attrName>ppt_h</p:attrName>
                                        </p:attrNameLst>
                                      </p:cBhvr>
                                      <p:tavLst>
                                        <p:tav tm="0">
                                          <p:val>
                                            <p:fltVal val="0"/>
                                          </p:val>
                                        </p:tav>
                                        <p:tav tm="100000">
                                          <p:val>
                                            <p:strVal val="#ppt_h"/>
                                          </p:val>
                                        </p:tav>
                                      </p:tavLst>
                                    </p:anim>
                                    <p:animEffect transition="in" filter="fade">
                                      <p:cBhvr>
                                        <p:cTn id="175" dur="500"/>
                                        <p:tgtEl>
                                          <p:spTgt spid="67"/>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barn(inVertical)">
                                      <p:cBhvr>
                                        <p:cTn id="180" dur="500"/>
                                        <p:tgtEl>
                                          <p:spTgt spid="80"/>
                                        </p:tgtEl>
                                      </p:cBhvr>
                                    </p:animEffect>
                                  </p:childTnLst>
                                </p:cTn>
                              </p:par>
                            </p:childTnLst>
                          </p:cTn>
                        </p:par>
                      </p:childTnLst>
                    </p:cTn>
                  </p:par>
                  <p:par>
                    <p:cTn id="181" fill="hold">
                      <p:stCondLst>
                        <p:cond delay="indefinite"/>
                      </p:stCondLst>
                      <p:childTnLst>
                        <p:par>
                          <p:cTn id="182" fill="hold">
                            <p:stCondLst>
                              <p:cond delay="0"/>
                            </p:stCondLst>
                            <p:childTnLst>
                              <p:par>
                                <p:cTn id="183" presetID="2" presetClass="entr" presetSubtype="2" fill="hold" nodeType="clickEffect">
                                  <p:stCondLst>
                                    <p:cond delay="0"/>
                                  </p:stCondLst>
                                  <p:childTnLst>
                                    <p:set>
                                      <p:cBhvr>
                                        <p:cTn id="184" dur="1" fill="hold">
                                          <p:stCondLst>
                                            <p:cond delay="0"/>
                                          </p:stCondLst>
                                        </p:cTn>
                                        <p:tgtEl>
                                          <p:spTgt spid="14"/>
                                        </p:tgtEl>
                                        <p:attrNameLst>
                                          <p:attrName>style.visibility</p:attrName>
                                        </p:attrNameLst>
                                      </p:cBhvr>
                                      <p:to>
                                        <p:strVal val="visible"/>
                                      </p:to>
                                    </p:set>
                                    <p:anim calcmode="lin" valueType="num">
                                      <p:cBhvr additive="base">
                                        <p:cTn id="185" dur="500" fill="hold"/>
                                        <p:tgtEl>
                                          <p:spTgt spid="14"/>
                                        </p:tgtEl>
                                        <p:attrNameLst>
                                          <p:attrName>ppt_x</p:attrName>
                                        </p:attrNameLst>
                                      </p:cBhvr>
                                      <p:tavLst>
                                        <p:tav tm="0">
                                          <p:val>
                                            <p:strVal val="1+#ppt_w/2"/>
                                          </p:val>
                                        </p:tav>
                                        <p:tav tm="100000">
                                          <p:val>
                                            <p:strVal val="#ppt_x"/>
                                          </p:val>
                                        </p:tav>
                                      </p:tavLst>
                                    </p:anim>
                                    <p:anim calcmode="lin" valueType="num">
                                      <p:cBhvr additive="base">
                                        <p:cTn id="18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2" presetClass="entr" presetSubtype="1" fill="hold" grpId="0" nodeType="clickEffect">
                                  <p:stCondLst>
                                    <p:cond delay="0"/>
                                  </p:stCondLst>
                                  <p:childTnLst>
                                    <p:set>
                                      <p:cBhvr>
                                        <p:cTn id="190" dur="1" fill="hold">
                                          <p:stCondLst>
                                            <p:cond delay="0"/>
                                          </p:stCondLst>
                                        </p:cTn>
                                        <p:tgtEl>
                                          <p:spTgt spid="96"/>
                                        </p:tgtEl>
                                        <p:attrNameLst>
                                          <p:attrName>style.visibility</p:attrName>
                                        </p:attrNameLst>
                                      </p:cBhvr>
                                      <p:to>
                                        <p:strVal val="visible"/>
                                      </p:to>
                                    </p:set>
                                    <p:animEffect transition="in" filter="wipe(up)">
                                      <p:cBhvr>
                                        <p:cTn id="191" dur="500"/>
                                        <p:tgtEl>
                                          <p:spTgt spid="96"/>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95"/>
                                        </p:tgtEl>
                                        <p:attrNameLst>
                                          <p:attrName>style.visibility</p:attrName>
                                        </p:attrNameLst>
                                      </p:cBhvr>
                                      <p:to>
                                        <p:strVal val="visible"/>
                                      </p:to>
                                    </p:set>
                                    <p:animEffect transition="in" filter="wipe(up)">
                                      <p:cBhvr>
                                        <p:cTn id="196" dur="500"/>
                                        <p:tgtEl>
                                          <p:spTgt spid="95"/>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xit" presetSubtype="1" fill="hold" grpId="1" nodeType="clickEffect">
                                  <p:stCondLst>
                                    <p:cond delay="0"/>
                                  </p:stCondLst>
                                  <p:childTnLst>
                                    <p:animEffect transition="out" filter="wipe(up)">
                                      <p:cBhvr>
                                        <p:cTn id="200" dur="500"/>
                                        <p:tgtEl>
                                          <p:spTgt spid="96"/>
                                        </p:tgtEl>
                                      </p:cBhvr>
                                    </p:animEffect>
                                    <p:set>
                                      <p:cBhvr>
                                        <p:cTn id="201" dur="1" fill="hold">
                                          <p:stCondLst>
                                            <p:cond delay="499"/>
                                          </p:stCondLst>
                                        </p:cTn>
                                        <p:tgtEl>
                                          <p:spTgt spid="96"/>
                                        </p:tgtEl>
                                        <p:attrNameLst>
                                          <p:attrName>style.visibility</p:attrName>
                                        </p:attrNameLst>
                                      </p:cBhvr>
                                      <p:to>
                                        <p:strVal val="hidden"/>
                                      </p:to>
                                    </p:set>
                                  </p:childTnLst>
                                </p:cTn>
                              </p:par>
                              <p:par>
                                <p:cTn id="202" presetID="22" presetClass="exit" presetSubtype="1" fill="hold" grpId="1" nodeType="withEffect">
                                  <p:stCondLst>
                                    <p:cond delay="0"/>
                                  </p:stCondLst>
                                  <p:childTnLst>
                                    <p:animEffect transition="out" filter="wipe(up)">
                                      <p:cBhvr>
                                        <p:cTn id="203" dur="500"/>
                                        <p:tgtEl>
                                          <p:spTgt spid="95"/>
                                        </p:tgtEl>
                                      </p:cBhvr>
                                    </p:animEffect>
                                    <p:set>
                                      <p:cBhvr>
                                        <p:cTn id="204" dur="1" fill="hold">
                                          <p:stCondLst>
                                            <p:cond delay="499"/>
                                          </p:stCondLst>
                                        </p:cTn>
                                        <p:tgtEl>
                                          <p:spTgt spid="95"/>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53" presetClass="entr" presetSubtype="16" fill="hold" nodeType="clickEffect">
                                  <p:stCondLst>
                                    <p:cond delay="0"/>
                                  </p:stCondLst>
                                  <p:childTnLst>
                                    <p:set>
                                      <p:cBhvr>
                                        <p:cTn id="208" dur="1" fill="hold">
                                          <p:stCondLst>
                                            <p:cond delay="0"/>
                                          </p:stCondLst>
                                        </p:cTn>
                                        <p:tgtEl>
                                          <p:spTgt spid="81"/>
                                        </p:tgtEl>
                                        <p:attrNameLst>
                                          <p:attrName>style.visibility</p:attrName>
                                        </p:attrNameLst>
                                      </p:cBhvr>
                                      <p:to>
                                        <p:strVal val="visible"/>
                                      </p:to>
                                    </p:set>
                                    <p:anim calcmode="lin" valueType="num">
                                      <p:cBhvr>
                                        <p:cTn id="209" dur="500" fill="hold"/>
                                        <p:tgtEl>
                                          <p:spTgt spid="81"/>
                                        </p:tgtEl>
                                        <p:attrNameLst>
                                          <p:attrName>ppt_w</p:attrName>
                                        </p:attrNameLst>
                                      </p:cBhvr>
                                      <p:tavLst>
                                        <p:tav tm="0">
                                          <p:val>
                                            <p:fltVal val="0"/>
                                          </p:val>
                                        </p:tav>
                                        <p:tav tm="100000">
                                          <p:val>
                                            <p:strVal val="#ppt_w"/>
                                          </p:val>
                                        </p:tav>
                                      </p:tavLst>
                                    </p:anim>
                                    <p:anim calcmode="lin" valueType="num">
                                      <p:cBhvr>
                                        <p:cTn id="210" dur="500" fill="hold"/>
                                        <p:tgtEl>
                                          <p:spTgt spid="81"/>
                                        </p:tgtEl>
                                        <p:attrNameLst>
                                          <p:attrName>ppt_h</p:attrName>
                                        </p:attrNameLst>
                                      </p:cBhvr>
                                      <p:tavLst>
                                        <p:tav tm="0">
                                          <p:val>
                                            <p:fltVal val="0"/>
                                          </p:val>
                                        </p:tav>
                                        <p:tav tm="100000">
                                          <p:val>
                                            <p:strVal val="#ppt_h"/>
                                          </p:val>
                                        </p:tav>
                                      </p:tavLst>
                                    </p:anim>
                                    <p:animEffect transition="in" filter="fade">
                                      <p:cBhvr>
                                        <p:cTn id="211" dur="500"/>
                                        <p:tgtEl>
                                          <p:spTgt spid="81"/>
                                        </p:tgtEl>
                                      </p:cBhvr>
                                    </p:animEffect>
                                  </p:childTnLst>
                                </p:cTn>
                              </p:par>
                            </p:childTnLst>
                          </p:cTn>
                        </p:par>
                      </p:childTnLst>
                    </p:cTn>
                  </p:par>
                  <p:par>
                    <p:cTn id="212" fill="hold">
                      <p:stCondLst>
                        <p:cond delay="indefinite"/>
                      </p:stCondLst>
                      <p:childTnLst>
                        <p:par>
                          <p:cTn id="213" fill="hold">
                            <p:stCondLst>
                              <p:cond delay="0"/>
                            </p:stCondLst>
                            <p:childTnLst>
                              <p:par>
                                <p:cTn id="214" presetID="16" presetClass="entr" presetSubtype="21" fill="hold" grpId="0" nodeType="clickEffect">
                                  <p:stCondLst>
                                    <p:cond delay="0"/>
                                  </p:stCondLst>
                                  <p:childTnLst>
                                    <p:set>
                                      <p:cBhvr>
                                        <p:cTn id="215" dur="1" fill="hold">
                                          <p:stCondLst>
                                            <p:cond delay="0"/>
                                          </p:stCondLst>
                                        </p:cTn>
                                        <p:tgtEl>
                                          <p:spTgt spid="89"/>
                                        </p:tgtEl>
                                        <p:attrNameLst>
                                          <p:attrName>style.visibility</p:attrName>
                                        </p:attrNameLst>
                                      </p:cBhvr>
                                      <p:to>
                                        <p:strVal val="visible"/>
                                      </p:to>
                                    </p:set>
                                    <p:animEffect transition="in" filter="barn(inVertical)">
                                      <p:cBhvr>
                                        <p:cTn id="216" dur="500"/>
                                        <p:tgtEl>
                                          <p:spTgt spid="89"/>
                                        </p:tgtEl>
                                      </p:cBhvr>
                                    </p:animEffect>
                                  </p:childTnLst>
                                </p:cTn>
                              </p:par>
                            </p:childTnLst>
                          </p:cTn>
                        </p:par>
                        <p:par>
                          <p:cTn id="217" fill="hold">
                            <p:stCondLst>
                              <p:cond delay="500"/>
                            </p:stCondLst>
                            <p:childTnLst>
                              <p:par>
                                <p:cTn id="218" presetID="41" presetClass="entr" presetSubtype="0" fill="hold" grpId="0" nodeType="afterEffect">
                                  <p:stCondLst>
                                    <p:cond delay="0"/>
                                  </p:stCondLst>
                                  <p:iterate type="lt">
                                    <p:tmPct val="11111"/>
                                  </p:iterate>
                                  <p:childTnLst>
                                    <p:set>
                                      <p:cBhvr>
                                        <p:cTn id="219" dur="1" fill="hold">
                                          <p:stCondLst>
                                            <p:cond delay="0"/>
                                          </p:stCondLst>
                                        </p:cTn>
                                        <p:tgtEl>
                                          <p:spTgt spid="105"/>
                                        </p:tgtEl>
                                        <p:attrNameLst>
                                          <p:attrName>style.visibility</p:attrName>
                                        </p:attrNameLst>
                                      </p:cBhvr>
                                      <p:to>
                                        <p:strVal val="visible"/>
                                      </p:to>
                                    </p:set>
                                    <p:anim calcmode="lin" valueType="num">
                                      <p:cBhvr>
                                        <p:cTn id="220" dur="750" fill="hold"/>
                                        <p:tgtEl>
                                          <p:spTgt spid="105"/>
                                        </p:tgtEl>
                                        <p:attrNameLst>
                                          <p:attrName>ppt_x</p:attrName>
                                        </p:attrNameLst>
                                      </p:cBhvr>
                                      <p:tavLst>
                                        <p:tav tm="0">
                                          <p:val>
                                            <p:strVal val="#ppt_x"/>
                                          </p:val>
                                        </p:tav>
                                        <p:tav tm="50000">
                                          <p:val>
                                            <p:strVal val="#ppt_x+.1"/>
                                          </p:val>
                                        </p:tav>
                                        <p:tav tm="100000">
                                          <p:val>
                                            <p:strVal val="#ppt_x"/>
                                          </p:val>
                                        </p:tav>
                                      </p:tavLst>
                                    </p:anim>
                                    <p:anim calcmode="lin" valueType="num">
                                      <p:cBhvr>
                                        <p:cTn id="221" dur="750" fill="hold"/>
                                        <p:tgtEl>
                                          <p:spTgt spid="105"/>
                                        </p:tgtEl>
                                        <p:attrNameLst>
                                          <p:attrName>ppt_y</p:attrName>
                                        </p:attrNameLst>
                                      </p:cBhvr>
                                      <p:tavLst>
                                        <p:tav tm="0">
                                          <p:val>
                                            <p:strVal val="#ppt_y"/>
                                          </p:val>
                                        </p:tav>
                                        <p:tav tm="100000">
                                          <p:val>
                                            <p:strVal val="#ppt_y"/>
                                          </p:val>
                                        </p:tav>
                                      </p:tavLst>
                                    </p:anim>
                                    <p:anim calcmode="lin" valueType="num">
                                      <p:cBhvr>
                                        <p:cTn id="222" dur="750" fill="hold"/>
                                        <p:tgtEl>
                                          <p:spTgt spid="105"/>
                                        </p:tgtEl>
                                        <p:attrNameLst>
                                          <p:attrName>ppt_h</p:attrName>
                                        </p:attrNameLst>
                                      </p:cBhvr>
                                      <p:tavLst>
                                        <p:tav tm="0">
                                          <p:val>
                                            <p:strVal val="#ppt_h/10"/>
                                          </p:val>
                                        </p:tav>
                                        <p:tav tm="50000">
                                          <p:val>
                                            <p:strVal val="#ppt_h+.01"/>
                                          </p:val>
                                        </p:tav>
                                        <p:tav tm="100000">
                                          <p:val>
                                            <p:strVal val="#ppt_h"/>
                                          </p:val>
                                        </p:tav>
                                      </p:tavLst>
                                    </p:anim>
                                    <p:anim calcmode="lin" valueType="num">
                                      <p:cBhvr>
                                        <p:cTn id="223" dur="750" fill="hold"/>
                                        <p:tgtEl>
                                          <p:spTgt spid="105"/>
                                        </p:tgtEl>
                                        <p:attrNameLst>
                                          <p:attrName>ppt_w</p:attrName>
                                        </p:attrNameLst>
                                      </p:cBhvr>
                                      <p:tavLst>
                                        <p:tav tm="0">
                                          <p:val>
                                            <p:strVal val="#ppt_w/10"/>
                                          </p:val>
                                        </p:tav>
                                        <p:tav tm="50000">
                                          <p:val>
                                            <p:strVal val="#ppt_w+.01"/>
                                          </p:val>
                                        </p:tav>
                                        <p:tav tm="100000">
                                          <p:val>
                                            <p:strVal val="#ppt_w"/>
                                          </p:val>
                                        </p:tav>
                                      </p:tavLst>
                                    </p:anim>
                                    <p:animEffect transition="in" filter="fade">
                                      <p:cBhvr>
                                        <p:cTn id="224" dur="750" tmFilter="0,0; .5, 1; 1, 1"/>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5" fill="hold" display="0">
                  <p:stCondLst>
                    <p:cond delay="indefinite"/>
                  </p:stCondLst>
                </p:cTn>
                <p:tgtEl>
                  <p:spTgt spid="3"/>
                </p:tgtEl>
              </p:cMediaNode>
            </p:video>
            <p:video>
              <p:cMediaNode vol="80000">
                <p:cTn id="226" fill="hold" display="0">
                  <p:stCondLst>
                    <p:cond delay="indefinite"/>
                  </p:stCondLst>
                </p:cTn>
                <p:tgtEl>
                  <p:spTgt spid="90"/>
                </p:tgtEl>
              </p:cMediaNode>
            </p:video>
          </p:childTnLst>
        </p:cTn>
      </p:par>
    </p:tnLst>
    <p:bldLst>
      <p:bldP spid="29" grpId="0" animBg="1"/>
      <p:bldP spid="105" grpId="0"/>
      <p:bldP spid="26" grpId="0" animBg="1"/>
      <p:bldP spid="27" grpId="0" animBg="1"/>
      <p:bldP spid="28" grpId="0" animBg="1"/>
      <p:bldP spid="2" grpId="0"/>
      <p:bldP spid="78" grpId="0"/>
      <p:bldP spid="79" grpId="0"/>
      <p:bldP spid="80" grpId="0"/>
      <p:bldP spid="89" grpId="0"/>
      <p:bldP spid="95" grpId="0" animBg="1"/>
      <p:bldP spid="95" grpId="1" animBg="1"/>
      <p:bldP spid="96" grpId="0" animBg="1"/>
      <p:bldP spid="9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C891E746-8AD9-492D-813F-6E89B3F6D8DB}"/>
              </a:ext>
            </a:extLst>
          </p:cNvPr>
          <p:cNvSpPr/>
          <p:nvPr/>
        </p:nvSpPr>
        <p:spPr>
          <a:xfrm>
            <a:off x="3403600" y="1111042"/>
            <a:ext cx="7837076" cy="5746473"/>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6">
            <a:extLst>
              <a:ext uri="{FF2B5EF4-FFF2-40B4-BE49-F238E27FC236}">
                <a16:creationId xmlns:a16="http://schemas.microsoft.com/office/drawing/2014/main" xmlns="" id="{D8B30F3A-6ADA-4E69-933F-7CBA313092FC}"/>
              </a:ext>
            </a:extLst>
          </p:cNvPr>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a:extLst>
              <a:ext uri="{FF2B5EF4-FFF2-40B4-BE49-F238E27FC236}">
                <a16:creationId xmlns:a16="http://schemas.microsoft.com/office/drawing/2014/main" xmlns="" id="{56F135CA-3D5D-446B-86AD-99C2EF469EBF}"/>
              </a:ext>
            </a:extLst>
          </p:cNvPr>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a:extLst>
              <a:ext uri="{FF2B5EF4-FFF2-40B4-BE49-F238E27FC236}">
                <a16:creationId xmlns:a16="http://schemas.microsoft.com/office/drawing/2014/main" xmlns=""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676330" y="2043622"/>
            <a:ext cx="3064917" cy="4715255"/>
          </a:xfrm>
          <a:prstGeom prst="rect">
            <a:avLst/>
          </a:prstGeom>
        </p:spPr>
      </p:pic>
      <p:pic>
        <p:nvPicPr>
          <p:cNvPr id="8" name="Picture 17">
            <a:extLst>
              <a:ext uri="{FF2B5EF4-FFF2-40B4-BE49-F238E27FC236}">
                <a16:creationId xmlns:a16="http://schemas.microsoft.com/office/drawing/2014/main" xmlns="" id="{F233B173-AF6E-4555-B166-37B1023A9E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3680">
            <a:off x="417877" y="202501"/>
            <a:ext cx="794995" cy="1104160"/>
          </a:xfrm>
          <a:prstGeom prst="rect">
            <a:avLst/>
          </a:prstGeom>
        </p:spPr>
      </p:pic>
      <p:pic>
        <p:nvPicPr>
          <p:cNvPr id="9" name="Picture 8">
            <a:extLst>
              <a:ext uri="{FF2B5EF4-FFF2-40B4-BE49-F238E27FC236}">
                <a16:creationId xmlns:a16="http://schemas.microsoft.com/office/drawing/2014/main" xmlns="" id="{819BCF52-056D-4A9C-BE97-4C7E9F71FD2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41" b="90000" l="6433" r="94152">
                        <a14:foregroundMark x1="65497" y1="9412" x2="65497" y2="8235"/>
                        <a14:foregroundMark x1="66959" y1="4706" x2="73977" y2="3529"/>
                        <a14:foregroundMark x1="90936" y1="23235" x2="94444" y2="49118"/>
                        <a14:foregroundMark x1="94444" y1="49118" x2="94444" y2="49118"/>
                        <a14:foregroundMark x1="10819" y1="33529" x2="6688" y2="63999"/>
                        <a14:foregroundMark x1="10234" y1="43529" x2="6433" y2="43235"/>
                        <a14:backgroundMark x1="5556" y1="64706" x2="7018" y2="66765"/>
                      </a14:backgroundRemoval>
                    </a14:imgEffect>
                    <a14:imgEffect>
                      <a14:saturation sat="400000"/>
                    </a14:imgEffect>
                  </a14:imgLayer>
                </a14:imgProps>
              </a:ext>
            </a:extLst>
          </a:blip>
          <a:stretch>
            <a:fillRect/>
          </a:stretch>
        </p:blipFill>
        <p:spPr>
          <a:xfrm>
            <a:off x="5625989" y="2398412"/>
            <a:ext cx="4485821" cy="4459588"/>
          </a:xfrm>
          <a:prstGeom prst="rect">
            <a:avLst/>
          </a:prstGeom>
        </p:spPr>
      </p:pic>
      <p:cxnSp>
        <p:nvCxnSpPr>
          <p:cNvPr id="10" name="Straight Connector 9">
            <a:extLst>
              <a:ext uri="{FF2B5EF4-FFF2-40B4-BE49-F238E27FC236}">
                <a16:creationId xmlns:a16="http://schemas.microsoft.com/office/drawing/2014/main" xmlns="" id="{968F9F62-BED0-44FF-A738-BEE023B0616C}"/>
              </a:ext>
            </a:extLst>
          </p:cNvPr>
          <p:cNvCxnSpPr>
            <a:cxnSpLocks/>
            <a:endCxn id="12" idx="2"/>
          </p:cNvCxnSpPr>
          <p:nvPr/>
        </p:nvCxnSpPr>
        <p:spPr>
          <a:xfrm flipH="1" flipV="1">
            <a:off x="8255256" y="1999692"/>
            <a:ext cx="654260" cy="13503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E945B08-E5ED-4615-97F2-EA064CBDAFE6}"/>
              </a:ext>
            </a:extLst>
          </p:cNvPr>
          <p:cNvCxnSpPr>
            <a:cxnSpLocks/>
            <a:endCxn id="12" idx="2"/>
          </p:cNvCxnSpPr>
          <p:nvPr/>
        </p:nvCxnSpPr>
        <p:spPr>
          <a:xfrm flipV="1">
            <a:off x="8013700" y="1999692"/>
            <a:ext cx="241556" cy="150826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588E4D6-AB9C-4141-AE53-75EC998E9922}"/>
              </a:ext>
            </a:extLst>
          </p:cNvPr>
          <p:cNvSpPr txBox="1"/>
          <p:nvPr/>
        </p:nvSpPr>
        <p:spPr>
          <a:xfrm>
            <a:off x="7493256" y="1353361"/>
            <a:ext cx="1524000" cy="646331"/>
          </a:xfrm>
          <a:prstGeom prst="rect">
            <a:avLst/>
          </a:prstGeom>
          <a:solidFill>
            <a:schemeClr val="accent4">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Phôi</a:t>
            </a:r>
          </a:p>
        </p:txBody>
      </p:sp>
      <p:sp>
        <p:nvSpPr>
          <p:cNvPr id="13" name="TextBox 12">
            <a:extLst>
              <a:ext uri="{FF2B5EF4-FFF2-40B4-BE49-F238E27FC236}">
                <a16:creationId xmlns:a16="http://schemas.microsoft.com/office/drawing/2014/main" xmlns="" id="{80257668-CC42-416F-9637-20F3AC38A9EC}"/>
              </a:ext>
            </a:extLst>
          </p:cNvPr>
          <p:cNvSpPr txBox="1"/>
          <p:nvPr/>
        </p:nvSpPr>
        <p:spPr>
          <a:xfrm>
            <a:off x="3911953" y="2043622"/>
            <a:ext cx="2230885" cy="1200329"/>
          </a:xfrm>
          <a:prstGeom prst="rect">
            <a:avLst/>
          </a:prstGeom>
          <a:solidFill>
            <a:schemeClr val="accent6">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Chất dinh dưỡng</a:t>
            </a:r>
          </a:p>
        </p:txBody>
      </p:sp>
      <p:sp>
        <p:nvSpPr>
          <p:cNvPr id="14" name="TextBox 13">
            <a:extLst>
              <a:ext uri="{FF2B5EF4-FFF2-40B4-BE49-F238E27FC236}">
                <a16:creationId xmlns:a16="http://schemas.microsoft.com/office/drawing/2014/main" xmlns="" id="{C6373292-F5B1-4DB4-8DF6-8839C08A2904}"/>
              </a:ext>
            </a:extLst>
          </p:cNvPr>
          <p:cNvSpPr txBox="1"/>
          <p:nvPr/>
        </p:nvSpPr>
        <p:spPr>
          <a:xfrm>
            <a:off x="7416465" y="6194387"/>
            <a:ext cx="946048" cy="646331"/>
          </a:xfrm>
          <a:prstGeom prst="rect">
            <a:avLst/>
          </a:prstGeom>
          <a:solidFill>
            <a:schemeClr val="accent2">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Vỏ</a:t>
            </a:r>
          </a:p>
        </p:txBody>
      </p:sp>
      <p:cxnSp>
        <p:nvCxnSpPr>
          <p:cNvPr id="15" name="Straight Connector 14">
            <a:extLst>
              <a:ext uri="{FF2B5EF4-FFF2-40B4-BE49-F238E27FC236}">
                <a16:creationId xmlns:a16="http://schemas.microsoft.com/office/drawing/2014/main" xmlns="" id="{718AFCF9-1510-4B05-B092-528D1948FC2A}"/>
              </a:ext>
            </a:extLst>
          </p:cNvPr>
          <p:cNvCxnSpPr>
            <a:cxnSpLocks/>
          </p:cNvCxnSpPr>
          <p:nvPr/>
        </p:nvCxnSpPr>
        <p:spPr>
          <a:xfrm flipV="1">
            <a:off x="7854385" y="5932277"/>
            <a:ext cx="946049" cy="21364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3FC9E87F-0CEB-43A9-B5FD-7FB6599A11DC}"/>
              </a:ext>
            </a:extLst>
          </p:cNvPr>
          <p:cNvCxnSpPr>
            <a:cxnSpLocks/>
          </p:cNvCxnSpPr>
          <p:nvPr/>
        </p:nvCxnSpPr>
        <p:spPr>
          <a:xfrm>
            <a:off x="7416464" y="5983520"/>
            <a:ext cx="466949" cy="16240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10C44BE-BC72-4BFA-B3AB-4129FB01365F}"/>
              </a:ext>
            </a:extLst>
          </p:cNvPr>
          <p:cNvCxnSpPr>
            <a:cxnSpLocks/>
          </p:cNvCxnSpPr>
          <p:nvPr/>
        </p:nvCxnSpPr>
        <p:spPr>
          <a:xfrm>
            <a:off x="5087223" y="3251082"/>
            <a:ext cx="1741773" cy="169273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2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22" presetClass="entr" presetSubtype="4"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a:extLst>
              <a:ext uri="{FF2B5EF4-FFF2-40B4-BE49-F238E27FC236}">
                <a16:creationId xmlns:a16="http://schemas.microsoft.com/office/drawing/2014/main" xmlns="" id="{A6E21420-766E-4315-8A17-26A5BC2061B0}"/>
              </a:ext>
            </a:extLst>
          </p:cNvPr>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ln w="317500">
                  <a:solidFill>
                    <a:schemeClr val="bg1"/>
                  </a:solidFill>
                </a:ln>
                <a:solidFill>
                  <a:srgbClr val="00B0F0"/>
                </a:solidFill>
              </a:rPr>
              <a:t>2.</a:t>
            </a:r>
          </a:p>
          <a:p>
            <a:r>
              <a:rPr lang="en-US" altLang="zh-CN" sz="7200">
                <a:ln w="317500">
                  <a:solidFill>
                    <a:schemeClr val="bg1"/>
                  </a:solidFill>
                </a:ln>
                <a:solidFill>
                  <a:srgbClr val="00B0F0"/>
                </a:solidFill>
              </a:rPr>
              <a:t>Quá trình phát triển thành cây </a:t>
            </a:r>
          </a:p>
          <a:p>
            <a:r>
              <a:rPr lang="en-US" altLang="zh-CN" sz="7200">
                <a:ln w="317500">
                  <a:solidFill>
                    <a:schemeClr val="bg1"/>
                  </a:solidFill>
                </a:ln>
                <a:solidFill>
                  <a:srgbClr val="00B0F0"/>
                </a:solidFill>
              </a:rPr>
              <a:t>của hạt</a:t>
            </a:r>
            <a:endParaRPr lang="zh-CN" altLang="en-US" sz="7200" dirty="0">
              <a:ln w="317500">
                <a:solidFill>
                  <a:schemeClr val="bg1"/>
                </a:solidFill>
              </a:ln>
              <a:solidFill>
                <a:srgbClr val="00B0F0"/>
              </a:solidFill>
            </a:endParaRPr>
          </a:p>
        </p:txBody>
      </p:sp>
      <p:sp>
        <p:nvSpPr>
          <p:cNvPr id="2" name="文本框 46">
            <a:extLst>
              <a:ext uri="{FF2B5EF4-FFF2-40B4-BE49-F238E27FC236}">
                <a16:creationId xmlns:a16="http://schemas.microsoft.com/office/drawing/2014/main" xmlns="" id="{B7AAD014-D3F6-4CDB-8241-0A07B2F022CD}"/>
              </a:ext>
            </a:extLst>
          </p:cNvPr>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solidFill>
                  <a:srgbClr val="00B0F0"/>
                </a:solidFill>
              </a:rPr>
              <a:t>2.</a:t>
            </a:r>
          </a:p>
          <a:p>
            <a:r>
              <a:rPr lang="en-US" altLang="zh-CN" sz="7200">
                <a:solidFill>
                  <a:srgbClr val="00B0F0"/>
                </a:solidFill>
              </a:rPr>
              <a:t>Quá trình phát triển thành cây </a:t>
            </a:r>
          </a:p>
          <a:p>
            <a:r>
              <a:rPr lang="en-US" altLang="zh-CN" sz="7200">
                <a:solidFill>
                  <a:srgbClr val="00B0F0"/>
                </a:solidFill>
              </a:rPr>
              <a:t>của hạt</a:t>
            </a:r>
            <a:endParaRPr lang="zh-CN" altLang="en-US" sz="7200" dirty="0">
              <a:solidFill>
                <a:srgbClr val="00B0F0"/>
              </a:solidFill>
            </a:endParaRPr>
          </a:p>
        </p:txBody>
      </p:sp>
      <p:pic>
        <p:nvPicPr>
          <p:cNvPr id="3" name="Picture 3">
            <a:extLst>
              <a:ext uri="{FF2B5EF4-FFF2-40B4-BE49-F238E27FC236}">
                <a16:creationId xmlns:a16="http://schemas.microsoft.com/office/drawing/2014/main" xmlns="" id="{D9511988-D38F-4968-8D1F-52781B6BD94D}"/>
              </a:ext>
            </a:extLst>
          </p:cNvPr>
          <p:cNvPicPr>
            <a:picLocks noChangeAspect="1"/>
          </p:cNvPicPr>
          <p:nvPr/>
        </p:nvPicPr>
        <p:blipFill rotWithShape="1">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5494" r="19835"/>
          <a:stretch/>
        </p:blipFill>
        <p:spPr>
          <a:xfrm rot="20734239">
            <a:off x="4870875" y="3359171"/>
            <a:ext cx="1183186" cy="2164208"/>
          </a:xfrm>
          <a:prstGeom prst="rect">
            <a:avLst/>
          </a:prstGeom>
        </p:spPr>
      </p:pic>
      <p:pic>
        <p:nvPicPr>
          <p:cNvPr id="6" name="Picture 14">
            <a:extLst>
              <a:ext uri="{FF2B5EF4-FFF2-40B4-BE49-F238E27FC236}">
                <a16:creationId xmlns:a16="http://schemas.microsoft.com/office/drawing/2014/main" xmlns="" id="{14EE7A7A-6459-4116-BEA7-69CABBD17822}"/>
              </a:ext>
            </a:extLst>
          </p:cNvPr>
          <p:cNvPicPr>
            <a:picLocks noChangeAspect="1"/>
          </p:cNvPicPr>
          <p:nvPr/>
        </p:nvPicPr>
        <p:blipFill>
          <a:blip r:embed="rId4"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8396" y="765659"/>
            <a:ext cx="4771695" cy="5472907"/>
          </a:xfrm>
          <a:prstGeom prst="rect">
            <a:avLst/>
          </a:prstGeom>
        </p:spPr>
      </p:pic>
      <p:pic>
        <p:nvPicPr>
          <p:cNvPr id="4" name="图片 26">
            <a:extLst>
              <a:ext uri="{FF2B5EF4-FFF2-40B4-BE49-F238E27FC236}">
                <a16:creationId xmlns:a16="http://schemas.microsoft.com/office/drawing/2014/main" xmlns="" id="{77698343-43B6-4F4A-B399-C64F70A39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027903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3917"/>
                            </p:stCondLst>
                            <p:childTnLst>
                              <p:par>
                                <p:cTn id="17" presetID="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4917"/>
                            </p:stCondLst>
                            <p:childTnLst>
                              <p:par>
                                <p:cTn id="22" presetID="41" presetClass="entr" presetSubtype="0" fill="hold" grpId="0" nodeType="afterEffect">
                                  <p:stCondLst>
                                    <p:cond delay="0"/>
                                  </p:stCondLst>
                                  <p:iterate type="lt">
                                    <p:tmPct val="11111"/>
                                  </p:iterate>
                                  <p:childTnLst>
                                    <p:set>
                                      <p:cBhvr>
                                        <p:cTn id="23" dur="1" fill="hold">
                                          <p:stCondLst>
                                            <p:cond delay="0"/>
                                          </p:stCondLst>
                                        </p:cTn>
                                        <p:tgtEl>
                                          <p:spTgt spid="7"/>
                                        </p:tgtEl>
                                        <p:attrNameLst>
                                          <p:attrName>style.visibility</p:attrName>
                                        </p:attrNameLst>
                                      </p:cBhvr>
                                      <p:to>
                                        <p:strVal val="visible"/>
                                      </p:to>
                                    </p:set>
                                    <p:anim calcmode="lin" valueType="num">
                                      <p:cBhvr>
                                        <p:cTn id="24"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7"/>
                                        </p:tgtEl>
                                        <p:attrNameLst>
                                          <p:attrName>ppt_y</p:attrName>
                                        </p:attrNameLst>
                                      </p:cBhvr>
                                      <p:tavLst>
                                        <p:tav tm="0">
                                          <p:val>
                                            <p:strVal val="#ppt_y"/>
                                          </p:val>
                                        </p:tav>
                                        <p:tav tm="100000">
                                          <p:val>
                                            <p:strVal val="#ppt_y"/>
                                          </p:val>
                                        </p:tav>
                                      </p:tavLst>
                                    </p:anim>
                                    <p:anim calcmode="lin" valueType="num">
                                      <p:cBhvr>
                                        <p:cTn id="26"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520">
            <a:extLst>
              <a:ext uri="{FF2B5EF4-FFF2-40B4-BE49-F238E27FC236}">
                <a16:creationId xmlns:a16="http://schemas.microsoft.com/office/drawing/2014/main" xmlns="" id="{18486637-097A-4D07-AAB9-55E2229BACBA}"/>
              </a:ext>
            </a:extLst>
          </p:cNvPr>
          <p:cNvSpPr/>
          <p:nvPr/>
        </p:nvSpPr>
        <p:spPr>
          <a:xfrm>
            <a:off x="-20739" y="4288805"/>
            <a:ext cx="12233478" cy="130152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xmlns="" id="{32DCB20E-1D11-4705-94DE-2BC78A13C588}"/>
              </a:ext>
            </a:extLst>
          </p:cNvPr>
          <p:cNvSpPr/>
          <p:nvPr/>
        </p:nvSpPr>
        <p:spPr>
          <a:xfrm>
            <a:off x="-20739" y="5582395"/>
            <a:ext cx="12233478" cy="12756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xmlns=""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xmlns=""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任意多边形: 形状 40">
            <a:extLst>
              <a:ext uri="{FF2B5EF4-FFF2-40B4-BE49-F238E27FC236}">
                <a16:creationId xmlns:a16="http://schemas.microsoft.com/office/drawing/2014/main" xmlns="" id="{DC47BC46-4875-4DDF-9719-2517B08DFAF2}"/>
              </a:ext>
            </a:extLst>
          </p:cNvPr>
          <p:cNvSpPr/>
          <p:nvPr/>
        </p:nvSpPr>
        <p:spPr>
          <a:xfrm>
            <a:off x="3300009" y="1133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 name="文本框 46">
            <a:extLst>
              <a:ext uri="{FF2B5EF4-FFF2-40B4-BE49-F238E27FC236}">
                <a16:creationId xmlns:a16="http://schemas.microsoft.com/office/drawing/2014/main" xmlns="" id="{27159909-B6B2-4646-AB14-A4630ACB11CE}"/>
              </a:ext>
            </a:extLst>
          </p:cNvPr>
          <p:cNvSpPr txBox="1"/>
          <p:nvPr/>
        </p:nvSpPr>
        <p:spPr>
          <a:xfrm>
            <a:off x="3470714" y="102399"/>
            <a:ext cx="5096966" cy="769441"/>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400">
                <a:ln>
                  <a:solidFill>
                    <a:srgbClr val="000000"/>
                  </a:solidFill>
                </a:ln>
                <a:solidFill>
                  <a:srgbClr val="FF8600"/>
                </a:solidFill>
                <a:latin typeface="UVN Bo Quen" panose="04040804060802020203" pitchFamily="82" charset="0"/>
              </a:rPr>
              <a:t>Quá trình nảy mầm</a:t>
            </a:r>
            <a:endParaRPr lang="zh-CN" altLang="en-US" sz="4400" dirty="0">
              <a:ln>
                <a:solidFill>
                  <a:srgbClr val="000000"/>
                </a:solidFill>
              </a:ln>
              <a:solidFill>
                <a:srgbClr val="FF8600"/>
              </a:solidFill>
              <a:latin typeface="UVN Bo Quen" panose="04040804060802020203" pitchFamily="82" charset="0"/>
            </a:endParaRPr>
          </a:p>
        </p:txBody>
      </p:sp>
      <p:grpSp>
        <p:nvGrpSpPr>
          <p:cNvPr id="91" name="Google Shape;713;p36">
            <a:extLst>
              <a:ext uri="{FF2B5EF4-FFF2-40B4-BE49-F238E27FC236}">
                <a16:creationId xmlns:a16="http://schemas.microsoft.com/office/drawing/2014/main" xmlns="" id="{16394CD3-D871-43FB-A7A7-0482BA8B19C7}"/>
              </a:ext>
            </a:extLst>
          </p:cNvPr>
          <p:cNvGrpSpPr/>
          <p:nvPr/>
        </p:nvGrpSpPr>
        <p:grpSpPr>
          <a:xfrm>
            <a:off x="13980361" y="695091"/>
            <a:ext cx="1164854" cy="873516"/>
            <a:chOff x="3349025" y="1588825"/>
            <a:chExt cx="526525" cy="702050"/>
          </a:xfrm>
        </p:grpSpPr>
        <p:sp>
          <p:nvSpPr>
            <p:cNvPr id="92" name="Google Shape;714;p36">
              <a:extLst>
                <a:ext uri="{FF2B5EF4-FFF2-40B4-BE49-F238E27FC236}">
                  <a16:creationId xmlns:a16="http://schemas.microsoft.com/office/drawing/2014/main" xmlns="" id="{7B595C15-4231-4E5C-A472-2F8FEA5B96A0}"/>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15;p36">
              <a:extLst>
                <a:ext uri="{FF2B5EF4-FFF2-40B4-BE49-F238E27FC236}">
                  <a16:creationId xmlns:a16="http://schemas.microsoft.com/office/drawing/2014/main" xmlns="" id="{5DB5FF3A-EC9F-4AD6-BE8B-23BC37D59CE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16;p36">
              <a:extLst>
                <a:ext uri="{FF2B5EF4-FFF2-40B4-BE49-F238E27FC236}">
                  <a16:creationId xmlns:a16="http://schemas.microsoft.com/office/drawing/2014/main" xmlns="" id="{3915569E-8792-4907-845F-C9299C876386}"/>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17;p36">
              <a:extLst>
                <a:ext uri="{FF2B5EF4-FFF2-40B4-BE49-F238E27FC236}">
                  <a16:creationId xmlns:a16="http://schemas.microsoft.com/office/drawing/2014/main" xmlns="" id="{713B6745-56D8-45DB-B6A6-187F0009192A}"/>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18;p36">
              <a:extLst>
                <a:ext uri="{FF2B5EF4-FFF2-40B4-BE49-F238E27FC236}">
                  <a16:creationId xmlns:a16="http://schemas.microsoft.com/office/drawing/2014/main" xmlns="" id="{50ED684E-8FCA-4D17-A7FC-95ABFE98F654}"/>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19;p36">
              <a:extLst>
                <a:ext uri="{FF2B5EF4-FFF2-40B4-BE49-F238E27FC236}">
                  <a16:creationId xmlns:a16="http://schemas.microsoft.com/office/drawing/2014/main" xmlns="" id="{444E99E2-5B50-4307-93ED-67E062F745CA}"/>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20;p36">
              <a:extLst>
                <a:ext uri="{FF2B5EF4-FFF2-40B4-BE49-F238E27FC236}">
                  <a16:creationId xmlns:a16="http://schemas.microsoft.com/office/drawing/2014/main" xmlns="" id="{267A6CED-92DD-40A6-94EB-23786943EAA7}"/>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21;p36">
              <a:extLst>
                <a:ext uri="{FF2B5EF4-FFF2-40B4-BE49-F238E27FC236}">
                  <a16:creationId xmlns:a16="http://schemas.microsoft.com/office/drawing/2014/main" xmlns="" id="{B33BA339-4655-4FF8-ABBD-D00EEB822DDE}"/>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22;p36">
              <a:extLst>
                <a:ext uri="{FF2B5EF4-FFF2-40B4-BE49-F238E27FC236}">
                  <a16:creationId xmlns:a16="http://schemas.microsoft.com/office/drawing/2014/main" xmlns="" id="{C18B95CB-43EF-4E4B-BD59-BFEC68900909}"/>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723;p36">
              <a:extLst>
                <a:ext uri="{FF2B5EF4-FFF2-40B4-BE49-F238E27FC236}">
                  <a16:creationId xmlns:a16="http://schemas.microsoft.com/office/drawing/2014/main" xmlns="" id="{88598292-95FE-45CB-B00D-1585BEB54923}"/>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724;p36">
              <a:extLst>
                <a:ext uri="{FF2B5EF4-FFF2-40B4-BE49-F238E27FC236}">
                  <a16:creationId xmlns:a16="http://schemas.microsoft.com/office/drawing/2014/main" xmlns="" id="{C508BA8A-AF0A-4DD7-987F-B84B692DE8AE}"/>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725;p36">
              <a:extLst>
                <a:ext uri="{FF2B5EF4-FFF2-40B4-BE49-F238E27FC236}">
                  <a16:creationId xmlns:a16="http://schemas.microsoft.com/office/drawing/2014/main" xmlns="" id="{8BAF3FBE-13FB-4035-879A-34B50014A438}"/>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726;p36">
              <a:extLst>
                <a:ext uri="{FF2B5EF4-FFF2-40B4-BE49-F238E27FC236}">
                  <a16:creationId xmlns:a16="http://schemas.microsoft.com/office/drawing/2014/main" xmlns="" id="{4257E886-6EBC-4029-9BD7-C0D918890430}"/>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853;p38">
            <a:extLst>
              <a:ext uri="{FF2B5EF4-FFF2-40B4-BE49-F238E27FC236}">
                <a16:creationId xmlns:a16="http://schemas.microsoft.com/office/drawing/2014/main" xmlns="" id="{917ECBDE-39B8-4475-BE26-7388CC9DC979}"/>
              </a:ext>
            </a:extLst>
          </p:cNvPr>
          <p:cNvGrpSpPr/>
          <p:nvPr/>
        </p:nvGrpSpPr>
        <p:grpSpPr>
          <a:xfrm>
            <a:off x="13995118" y="3251247"/>
            <a:ext cx="1150097" cy="938482"/>
            <a:chOff x="3539325" y="1588838"/>
            <a:chExt cx="394450" cy="702125"/>
          </a:xfrm>
        </p:grpSpPr>
        <p:sp>
          <p:nvSpPr>
            <p:cNvPr id="106" name="Google Shape;854;p38">
              <a:extLst>
                <a:ext uri="{FF2B5EF4-FFF2-40B4-BE49-F238E27FC236}">
                  <a16:creationId xmlns:a16="http://schemas.microsoft.com/office/drawing/2014/main" xmlns="" id="{E3975C02-9BEE-4A5E-B8AC-4F63F5FB7AF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5;p38">
              <a:extLst>
                <a:ext uri="{FF2B5EF4-FFF2-40B4-BE49-F238E27FC236}">
                  <a16:creationId xmlns:a16="http://schemas.microsoft.com/office/drawing/2014/main" xmlns="" id="{57774C86-B959-4665-8054-268715575EB7}"/>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6;p38">
              <a:extLst>
                <a:ext uri="{FF2B5EF4-FFF2-40B4-BE49-F238E27FC236}">
                  <a16:creationId xmlns:a16="http://schemas.microsoft.com/office/drawing/2014/main" xmlns="" id="{96527F2F-C09C-4D17-B9A8-8B03D15EB1E0}"/>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57;p38">
              <a:extLst>
                <a:ext uri="{FF2B5EF4-FFF2-40B4-BE49-F238E27FC236}">
                  <a16:creationId xmlns:a16="http://schemas.microsoft.com/office/drawing/2014/main" xmlns="" id="{6CD77F83-4E00-4C40-A153-7D28ED9BEFE7}"/>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8;p38">
              <a:extLst>
                <a:ext uri="{FF2B5EF4-FFF2-40B4-BE49-F238E27FC236}">
                  <a16:creationId xmlns:a16="http://schemas.microsoft.com/office/drawing/2014/main" xmlns="" id="{5B990E14-40A7-4319-861A-867534251FF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9;p38">
              <a:extLst>
                <a:ext uri="{FF2B5EF4-FFF2-40B4-BE49-F238E27FC236}">
                  <a16:creationId xmlns:a16="http://schemas.microsoft.com/office/drawing/2014/main" xmlns="" id="{548FEE22-0E94-4D58-8B2D-1E15E7853597}"/>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60;p38">
              <a:extLst>
                <a:ext uri="{FF2B5EF4-FFF2-40B4-BE49-F238E27FC236}">
                  <a16:creationId xmlns:a16="http://schemas.microsoft.com/office/drawing/2014/main" xmlns="" id="{19ECCB78-58A3-4035-A7A8-036AD77CB65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61;p38">
              <a:extLst>
                <a:ext uri="{FF2B5EF4-FFF2-40B4-BE49-F238E27FC236}">
                  <a16:creationId xmlns:a16="http://schemas.microsoft.com/office/drawing/2014/main" xmlns="" id="{7493CF21-02B2-4006-82D5-449CDBA67A21}"/>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785;p37">
            <a:extLst>
              <a:ext uri="{FF2B5EF4-FFF2-40B4-BE49-F238E27FC236}">
                <a16:creationId xmlns:a16="http://schemas.microsoft.com/office/drawing/2014/main" xmlns="" id="{DE5B9F08-E7AC-4A01-AD0C-458342E1657C}"/>
              </a:ext>
            </a:extLst>
          </p:cNvPr>
          <p:cNvGrpSpPr/>
          <p:nvPr/>
        </p:nvGrpSpPr>
        <p:grpSpPr>
          <a:xfrm>
            <a:off x="14058125" y="1955492"/>
            <a:ext cx="1087090" cy="908870"/>
            <a:chOff x="4797225" y="1588913"/>
            <a:chExt cx="525825" cy="701975"/>
          </a:xfrm>
        </p:grpSpPr>
        <p:sp>
          <p:nvSpPr>
            <p:cNvPr id="115" name="Google Shape;786;p37">
              <a:extLst>
                <a:ext uri="{FF2B5EF4-FFF2-40B4-BE49-F238E27FC236}">
                  <a16:creationId xmlns:a16="http://schemas.microsoft.com/office/drawing/2014/main" xmlns="" id="{AFFF3187-3545-440B-AD06-5ECBEE4FC78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87;p37">
              <a:extLst>
                <a:ext uri="{FF2B5EF4-FFF2-40B4-BE49-F238E27FC236}">
                  <a16:creationId xmlns:a16="http://schemas.microsoft.com/office/drawing/2014/main" xmlns="" id="{670CACF6-8F45-4024-BCAB-FE4FADA70BEA}"/>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88;p37">
              <a:extLst>
                <a:ext uri="{FF2B5EF4-FFF2-40B4-BE49-F238E27FC236}">
                  <a16:creationId xmlns:a16="http://schemas.microsoft.com/office/drawing/2014/main" xmlns="" id="{D8999D2D-8B01-4D43-8421-B0AA5C21C279}"/>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89;p37">
              <a:extLst>
                <a:ext uri="{FF2B5EF4-FFF2-40B4-BE49-F238E27FC236}">
                  <a16:creationId xmlns:a16="http://schemas.microsoft.com/office/drawing/2014/main" xmlns="" id="{32FC4E59-B668-402D-8353-DEF42294F669}"/>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0;p37">
              <a:extLst>
                <a:ext uri="{FF2B5EF4-FFF2-40B4-BE49-F238E27FC236}">
                  <a16:creationId xmlns:a16="http://schemas.microsoft.com/office/drawing/2014/main" xmlns="" id="{A65EEB71-CEDB-4980-9879-BD94BCE583CB}"/>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91;p37">
              <a:extLst>
                <a:ext uri="{FF2B5EF4-FFF2-40B4-BE49-F238E27FC236}">
                  <a16:creationId xmlns:a16="http://schemas.microsoft.com/office/drawing/2014/main" xmlns="" id="{C863B993-098F-49B1-80A0-09F1F34D19E7}"/>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92;p37">
              <a:extLst>
                <a:ext uri="{FF2B5EF4-FFF2-40B4-BE49-F238E27FC236}">
                  <a16:creationId xmlns:a16="http://schemas.microsoft.com/office/drawing/2014/main" xmlns="" id="{A0E88D09-F10D-4DD4-9A4A-F29609C9BE73}"/>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93;p37">
              <a:extLst>
                <a:ext uri="{FF2B5EF4-FFF2-40B4-BE49-F238E27FC236}">
                  <a16:creationId xmlns:a16="http://schemas.microsoft.com/office/drawing/2014/main" xmlns="" id="{42C99675-B701-4404-B749-FCE0331B526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94;p37">
              <a:extLst>
                <a:ext uri="{FF2B5EF4-FFF2-40B4-BE49-F238E27FC236}">
                  <a16:creationId xmlns:a16="http://schemas.microsoft.com/office/drawing/2014/main" xmlns="" id="{530178E0-3FFF-4A45-89EF-38EA1AAABFB4}"/>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95;p37">
              <a:extLst>
                <a:ext uri="{FF2B5EF4-FFF2-40B4-BE49-F238E27FC236}">
                  <a16:creationId xmlns:a16="http://schemas.microsoft.com/office/drawing/2014/main" xmlns="" id="{DB70DB5A-2B1E-44BC-B57D-F94ADE19C060}"/>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96;p37">
              <a:extLst>
                <a:ext uri="{FF2B5EF4-FFF2-40B4-BE49-F238E27FC236}">
                  <a16:creationId xmlns:a16="http://schemas.microsoft.com/office/drawing/2014/main" xmlns="" id="{6294EC81-6089-470E-99DA-48E9E663EA15}"/>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97;p37">
              <a:extLst>
                <a:ext uri="{FF2B5EF4-FFF2-40B4-BE49-F238E27FC236}">
                  <a16:creationId xmlns:a16="http://schemas.microsoft.com/office/drawing/2014/main" xmlns="" id="{50A67F12-B0C6-483C-AB76-312E47B6E0B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98;p37">
              <a:extLst>
                <a:ext uri="{FF2B5EF4-FFF2-40B4-BE49-F238E27FC236}">
                  <a16:creationId xmlns:a16="http://schemas.microsoft.com/office/drawing/2014/main" xmlns="" id="{FE9DA7CB-201B-4589-8503-794932534707}"/>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920;p39">
            <a:extLst>
              <a:ext uri="{FF2B5EF4-FFF2-40B4-BE49-F238E27FC236}">
                <a16:creationId xmlns:a16="http://schemas.microsoft.com/office/drawing/2014/main" xmlns="" id="{33BE21D7-C39E-40C4-973A-6C81443B8B82}"/>
              </a:ext>
            </a:extLst>
          </p:cNvPr>
          <p:cNvGrpSpPr/>
          <p:nvPr/>
        </p:nvGrpSpPr>
        <p:grpSpPr>
          <a:xfrm>
            <a:off x="13981266" y="4576614"/>
            <a:ext cx="1163949" cy="921858"/>
            <a:chOff x="4931200" y="1588913"/>
            <a:chExt cx="584300" cy="701975"/>
          </a:xfrm>
        </p:grpSpPr>
        <p:sp>
          <p:nvSpPr>
            <p:cNvPr id="129" name="Google Shape;921;p39">
              <a:extLst>
                <a:ext uri="{FF2B5EF4-FFF2-40B4-BE49-F238E27FC236}">
                  <a16:creationId xmlns:a16="http://schemas.microsoft.com/office/drawing/2014/main" xmlns="" id="{DF00FC6C-E924-43D1-AFB5-F08DE8B53DFB}"/>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22;p39">
              <a:extLst>
                <a:ext uri="{FF2B5EF4-FFF2-40B4-BE49-F238E27FC236}">
                  <a16:creationId xmlns:a16="http://schemas.microsoft.com/office/drawing/2014/main" xmlns="" id="{64A6E878-64FE-4829-A7D5-B4849ECB086E}"/>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23;p39">
              <a:extLst>
                <a:ext uri="{FF2B5EF4-FFF2-40B4-BE49-F238E27FC236}">
                  <a16:creationId xmlns:a16="http://schemas.microsoft.com/office/drawing/2014/main" xmlns="" id="{B583374C-9F3A-4DFF-BC18-906A8083F4A4}"/>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24;p39">
              <a:extLst>
                <a:ext uri="{FF2B5EF4-FFF2-40B4-BE49-F238E27FC236}">
                  <a16:creationId xmlns:a16="http://schemas.microsoft.com/office/drawing/2014/main" xmlns="" id="{80CB2332-4497-41EB-999F-FA50AF80C67E}"/>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25;p39">
              <a:extLst>
                <a:ext uri="{FF2B5EF4-FFF2-40B4-BE49-F238E27FC236}">
                  <a16:creationId xmlns:a16="http://schemas.microsoft.com/office/drawing/2014/main" xmlns="" id="{A58A707E-E5BF-48CA-B0D7-387CD3FA7CEF}"/>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26;p39">
              <a:extLst>
                <a:ext uri="{FF2B5EF4-FFF2-40B4-BE49-F238E27FC236}">
                  <a16:creationId xmlns:a16="http://schemas.microsoft.com/office/drawing/2014/main" xmlns="" id="{13DA47D7-9CFE-4527-9520-FDA09C7FF3D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27;p39">
              <a:extLst>
                <a:ext uri="{FF2B5EF4-FFF2-40B4-BE49-F238E27FC236}">
                  <a16:creationId xmlns:a16="http://schemas.microsoft.com/office/drawing/2014/main" xmlns="" id="{F71BF801-19D4-447E-A266-BAA2CD8F3B79}"/>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28;p39">
              <a:extLst>
                <a:ext uri="{FF2B5EF4-FFF2-40B4-BE49-F238E27FC236}">
                  <a16:creationId xmlns:a16="http://schemas.microsoft.com/office/drawing/2014/main" xmlns="" id="{44C47A6A-E308-4C01-84EA-939E1DF53864}"/>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29;p39">
              <a:extLst>
                <a:ext uri="{FF2B5EF4-FFF2-40B4-BE49-F238E27FC236}">
                  <a16:creationId xmlns:a16="http://schemas.microsoft.com/office/drawing/2014/main" xmlns="" id="{3682F6C3-1D75-4FCE-8C44-6CF90A8E1A4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30;p39">
              <a:extLst>
                <a:ext uri="{FF2B5EF4-FFF2-40B4-BE49-F238E27FC236}">
                  <a16:creationId xmlns:a16="http://schemas.microsoft.com/office/drawing/2014/main" xmlns="" id="{75CFA485-16CD-4271-91D6-C37F05182451}"/>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028;p40">
            <a:extLst>
              <a:ext uri="{FF2B5EF4-FFF2-40B4-BE49-F238E27FC236}">
                <a16:creationId xmlns:a16="http://schemas.microsoft.com/office/drawing/2014/main" xmlns="" id="{C4B0ACCC-538D-4781-BFBB-96B869052624}"/>
              </a:ext>
            </a:extLst>
          </p:cNvPr>
          <p:cNvGrpSpPr/>
          <p:nvPr/>
        </p:nvGrpSpPr>
        <p:grpSpPr>
          <a:xfrm>
            <a:off x="14009858" y="5885357"/>
            <a:ext cx="1135357" cy="893965"/>
            <a:chOff x="3788738" y="1588850"/>
            <a:chExt cx="495125" cy="702100"/>
          </a:xfrm>
        </p:grpSpPr>
        <p:sp>
          <p:nvSpPr>
            <p:cNvPr id="140" name="Google Shape;1029;p40">
              <a:extLst>
                <a:ext uri="{FF2B5EF4-FFF2-40B4-BE49-F238E27FC236}">
                  <a16:creationId xmlns:a16="http://schemas.microsoft.com/office/drawing/2014/main" xmlns="" id="{F5CCB7F7-D86D-4A18-8CAA-41B392F5C459}"/>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030;p40">
              <a:extLst>
                <a:ext uri="{FF2B5EF4-FFF2-40B4-BE49-F238E27FC236}">
                  <a16:creationId xmlns:a16="http://schemas.microsoft.com/office/drawing/2014/main" xmlns="" id="{1C381F00-CF0E-4C90-BF4E-96587AA99341}"/>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031;p40">
              <a:extLst>
                <a:ext uri="{FF2B5EF4-FFF2-40B4-BE49-F238E27FC236}">
                  <a16:creationId xmlns:a16="http://schemas.microsoft.com/office/drawing/2014/main" xmlns="" id="{D842840A-325E-4C41-B093-A12C01C9A45C}"/>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032;p40">
              <a:extLst>
                <a:ext uri="{FF2B5EF4-FFF2-40B4-BE49-F238E27FC236}">
                  <a16:creationId xmlns:a16="http://schemas.microsoft.com/office/drawing/2014/main" xmlns="" id="{C0D6666F-BEEC-428A-9696-3EA2E91813BE}"/>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033;p40">
              <a:extLst>
                <a:ext uri="{FF2B5EF4-FFF2-40B4-BE49-F238E27FC236}">
                  <a16:creationId xmlns:a16="http://schemas.microsoft.com/office/drawing/2014/main" xmlns="" id="{902F801C-D392-43CA-A07F-3FE659B1F4BF}"/>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034;p40">
              <a:extLst>
                <a:ext uri="{FF2B5EF4-FFF2-40B4-BE49-F238E27FC236}">
                  <a16:creationId xmlns:a16="http://schemas.microsoft.com/office/drawing/2014/main" xmlns="" id="{0FA8CF4F-69B8-456F-81C8-B8A53D0E59A0}"/>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035;p40">
              <a:extLst>
                <a:ext uri="{FF2B5EF4-FFF2-40B4-BE49-F238E27FC236}">
                  <a16:creationId xmlns:a16="http://schemas.microsoft.com/office/drawing/2014/main" xmlns="" id="{ABB3E04D-63FA-4896-98D2-E315898BE885}"/>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 name="Group 3">
            <a:extLst>
              <a:ext uri="{FF2B5EF4-FFF2-40B4-BE49-F238E27FC236}">
                <a16:creationId xmlns:a16="http://schemas.microsoft.com/office/drawing/2014/main" xmlns="" id="{2B728311-6B69-4FD5-BB63-FA03D978559C}"/>
              </a:ext>
            </a:extLst>
          </p:cNvPr>
          <p:cNvGrpSpPr>
            <a:grpSpLocks/>
          </p:cNvGrpSpPr>
          <p:nvPr/>
        </p:nvGrpSpPr>
        <p:grpSpPr bwMode="auto">
          <a:xfrm>
            <a:off x="1867828" y="4747363"/>
            <a:ext cx="1212654" cy="2069693"/>
            <a:chOff x="432" y="816"/>
            <a:chExt cx="768" cy="1920"/>
          </a:xfrm>
        </p:grpSpPr>
        <p:grpSp>
          <p:nvGrpSpPr>
            <p:cNvPr id="148" name="Group 4">
              <a:extLst>
                <a:ext uri="{FF2B5EF4-FFF2-40B4-BE49-F238E27FC236}">
                  <a16:creationId xmlns:a16="http://schemas.microsoft.com/office/drawing/2014/main" xmlns="" id="{C76C19B8-A104-4DFC-9D0B-D00FDF98F345}"/>
                </a:ext>
              </a:extLst>
            </p:cNvPr>
            <p:cNvGrpSpPr>
              <a:grpSpLocks/>
            </p:cNvGrpSpPr>
            <p:nvPr/>
          </p:nvGrpSpPr>
          <p:grpSpPr bwMode="auto">
            <a:xfrm>
              <a:off x="432" y="816"/>
              <a:ext cx="768" cy="1920"/>
              <a:chOff x="2784" y="1248"/>
              <a:chExt cx="768" cy="2064"/>
            </a:xfrm>
          </p:grpSpPr>
          <p:sp>
            <p:nvSpPr>
              <p:cNvPr id="155" name="Rectangle 5">
                <a:extLst>
                  <a:ext uri="{FF2B5EF4-FFF2-40B4-BE49-F238E27FC236}">
                    <a16:creationId xmlns:a16="http://schemas.microsoft.com/office/drawing/2014/main" xmlns="" id="{DB742189-1827-49DF-BC8E-3DFC0E0B50AD}"/>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Rectangle 6">
                <a:extLst>
                  <a:ext uri="{FF2B5EF4-FFF2-40B4-BE49-F238E27FC236}">
                    <a16:creationId xmlns:a16="http://schemas.microsoft.com/office/drawing/2014/main" xmlns="" id="{5F5389BB-A766-4277-8342-DC5B00ACE5D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9" name="Group 7">
              <a:extLst>
                <a:ext uri="{FF2B5EF4-FFF2-40B4-BE49-F238E27FC236}">
                  <a16:creationId xmlns:a16="http://schemas.microsoft.com/office/drawing/2014/main" xmlns="" id="{9165A40C-EBA0-451D-909D-1CCCE4662690}"/>
                </a:ext>
              </a:extLst>
            </p:cNvPr>
            <p:cNvGrpSpPr>
              <a:grpSpLocks/>
            </p:cNvGrpSpPr>
            <p:nvPr/>
          </p:nvGrpSpPr>
          <p:grpSpPr bwMode="auto">
            <a:xfrm>
              <a:off x="672" y="2088"/>
              <a:ext cx="269" cy="483"/>
              <a:chOff x="4272" y="2576"/>
              <a:chExt cx="576" cy="736"/>
            </a:xfrm>
          </p:grpSpPr>
          <p:sp>
            <p:nvSpPr>
              <p:cNvPr id="151" name="Freeform 8">
                <a:extLst>
                  <a:ext uri="{FF2B5EF4-FFF2-40B4-BE49-F238E27FC236}">
                    <a16:creationId xmlns:a16="http://schemas.microsoft.com/office/drawing/2014/main" xmlns="" id="{534D4B03-82FD-4094-AE18-EBC9BBBF5EB3}"/>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2" name="Group 9">
                <a:extLst>
                  <a:ext uri="{FF2B5EF4-FFF2-40B4-BE49-F238E27FC236}">
                    <a16:creationId xmlns:a16="http://schemas.microsoft.com/office/drawing/2014/main" xmlns="" id="{739D063F-27A7-425C-9DF4-62734646CEA5}"/>
                  </a:ext>
                </a:extLst>
              </p:cNvPr>
              <p:cNvGrpSpPr>
                <a:grpSpLocks/>
              </p:cNvGrpSpPr>
              <p:nvPr/>
            </p:nvGrpSpPr>
            <p:grpSpPr bwMode="auto">
              <a:xfrm>
                <a:off x="4560" y="2736"/>
                <a:ext cx="288" cy="576"/>
                <a:chOff x="3795" y="3120"/>
                <a:chExt cx="305" cy="720"/>
              </a:xfrm>
            </p:grpSpPr>
            <p:sp>
              <p:nvSpPr>
                <p:cNvPr id="153" name="Freeform 10">
                  <a:extLst>
                    <a:ext uri="{FF2B5EF4-FFF2-40B4-BE49-F238E27FC236}">
                      <a16:creationId xmlns:a16="http://schemas.microsoft.com/office/drawing/2014/main" xmlns="" id="{1FC3A6C7-59A5-4AA2-A0B0-8613A6424DBF}"/>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11">
                  <a:extLst>
                    <a:ext uri="{FF2B5EF4-FFF2-40B4-BE49-F238E27FC236}">
                      <a16:creationId xmlns:a16="http://schemas.microsoft.com/office/drawing/2014/main" xmlns="" id="{80DCBAD8-E3F8-4F45-8BE3-F6F7D0575574}"/>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57" name="Group 13">
            <a:extLst>
              <a:ext uri="{FF2B5EF4-FFF2-40B4-BE49-F238E27FC236}">
                <a16:creationId xmlns:a16="http://schemas.microsoft.com/office/drawing/2014/main" xmlns="" id="{998CBCB5-3A19-40A5-B24C-1A53848678A6}"/>
              </a:ext>
            </a:extLst>
          </p:cNvPr>
          <p:cNvGrpSpPr>
            <a:grpSpLocks/>
          </p:cNvGrpSpPr>
          <p:nvPr/>
        </p:nvGrpSpPr>
        <p:grpSpPr bwMode="auto">
          <a:xfrm>
            <a:off x="3578283" y="4769398"/>
            <a:ext cx="1126036" cy="2069693"/>
            <a:chOff x="1488" y="240"/>
            <a:chExt cx="569" cy="1296"/>
          </a:xfrm>
        </p:grpSpPr>
        <p:grpSp>
          <p:nvGrpSpPr>
            <p:cNvPr id="169" name="Group 15">
              <a:extLst>
                <a:ext uri="{FF2B5EF4-FFF2-40B4-BE49-F238E27FC236}">
                  <a16:creationId xmlns:a16="http://schemas.microsoft.com/office/drawing/2014/main" xmlns="" id="{7427A72F-89BC-4163-BABC-4572361C142C}"/>
                </a:ext>
              </a:extLst>
            </p:cNvPr>
            <p:cNvGrpSpPr>
              <a:grpSpLocks/>
            </p:cNvGrpSpPr>
            <p:nvPr/>
          </p:nvGrpSpPr>
          <p:grpSpPr bwMode="auto">
            <a:xfrm>
              <a:off x="1488" y="240"/>
              <a:ext cx="569" cy="1296"/>
              <a:chOff x="2784" y="1248"/>
              <a:chExt cx="768" cy="2064"/>
            </a:xfrm>
          </p:grpSpPr>
          <p:sp>
            <p:nvSpPr>
              <p:cNvPr id="171" name="Rectangle 16">
                <a:extLst>
                  <a:ext uri="{FF2B5EF4-FFF2-40B4-BE49-F238E27FC236}">
                    <a16:creationId xmlns:a16="http://schemas.microsoft.com/office/drawing/2014/main" xmlns="" id="{3C5693EA-F0B5-45E1-B1BD-CD6596B95BB5}"/>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72" name="Rectangle 17">
                <a:extLst>
                  <a:ext uri="{FF2B5EF4-FFF2-40B4-BE49-F238E27FC236}">
                    <a16:creationId xmlns:a16="http://schemas.microsoft.com/office/drawing/2014/main" xmlns="" id="{867D39C5-8CC8-40BA-818D-5C985DC1607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9" name="Group 19">
              <a:extLst>
                <a:ext uri="{FF2B5EF4-FFF2-40B4-BE49-F238E27FC236}">
                  <a16:creationId xmlns:a16="http://schemas.microsoft.com/office/drawing/2014/main" xmlns="" id="{42D24941-B7D2-4582-BD7F-789C021FB4AB}"/>
                </a:ext>
              </a:extLst>
            </p:cNvPr>
            <p:cNvGrpSpPr>
              <a:grpSpLocks/>
            </p:cNvGrpSpPr>
            <p:nvPr/>
          </p:nvGrpSpPr>
          <p:grpSpPr bwMode="auto">
            <a:xfrm>
              <a:off x="1632" y="912"/>
              <a:ext cx="240" cy="419"/>
              <a:chOff x="3744" y="1488"/>
              <a:chExt cx="324" cy="620"/>
            </a:xfrm>
          </p:grpSpPr>
          <p:sp>
            <p:nvSpPr>
              <p:cNvPr id="160" name="Freeform 20">
                <a:extLst>
                  <a:ext uri="{FF2B5EF4-FFF2-40B4-BE49-F238E27FC236}">
                    <a16:creationId xmlns:a16="http://schemas.microsoft.com/office/drawing/2014/main" xmlns="" id="{5868859F-6391-48D3-BDFE-C554D74F8752}"/>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21">
                <a:extLst>
                  <a:ext uri="{FF2B5EF4-FFF2-40B4-BE49-F238E27FC236}">
                    <a16:creationId xmlns:a16="http://schemas.microsoft.com/office/drawing/2014/main" xmlns="" id="{CE1C8487-96A9-4FBA-9867-475123ECA4ED}"/>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22">
                <a:extLst>
                  <a:ext uri="{FF2B5EF4-FFF2-40B4-BE49-F238E27FC236}">
                    <a16:creationId xmlns:a16="http://schemas.microsoft.com/office/drawing/2014/main" xmlns="" id="{71194F60-0C2E-4109-A699-3044DA4B534E}"/>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23">
                <a:extLst>
                  <a:ext uri="{FF2B5EF4-FFF2-40B4-BE49-F238E27FC236}">
                    <a16:creationId xmlns:a16="http://schemas.microsoft.com/office/drawing/2014/main" xmlns="" id="{1A9612F9-41D0-4CB5-840D-1B996A8B3C8E}"/>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Oval 24">
                <a:extLst>
                  <a:ext uri="{FF2B5EF4-FFF2-40B4-BE49-F238E27FC236}">
                    <a16:creationId xmlns:a16="http://schemas.microsoft.com/office/drawing/2014/main" xmlns="" id="{90EBECFB-7D95-4107-B178-813049F057CB}"/>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5" name="Freeform 25">
                <a:extLst>
                  <a:ext uri="{FF2B5EF4-FFF2-40B4-BE49-F238E27FC236}">
                    <a16:creationId xmlns:a16="http://schemas.microsoft.com/office/drawing/2014/main" xmlns="" id="{9BE04057-9AE5-4594-8391-6C50EFE0C8E8}"/>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26">
                <a:extLst>
                  <a:ext uri="{FF2B5EF4-FFF2-40B4-BE49-F238E27FC236}">
                    <a16:creationId xmlns:a16="http://schemas.microsoft.com/office/drawing/2014/main" xmlns="" id="{45A9C0E9-1735-4FF3-A414-C19A5034422D}"/>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27">
                <a:extLst>
                  <a:ext uri="{FF2B5EF4-FFF2-40B4-BE49-F238E27FC236}">
                    <a16:creationId xmlns:a16="http://schemas.microsoft.com/office/drawing/2014/main" xmlns="" id="{91AAC20E-83F0-4455-AD5F-9CF8A1B9CE19}"/>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28">
                <a:extLst>
                  <a:ext uri="{FF2B5EF4-FFF2-40B4-BE49-F238E27FC236}">
                    <a16:creationId xmlns:a16="http://schemas.microsoft.com/office/drawing/2014/main" xmlns="" id="{D6150D29-0260-4752-903D-128CF85A2776}"/>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3" name="Group 29">
            <a:extLst>
              <a:ext uri="{FF2B5EF4-FFF2-40B4-BE49-F238E27FC236}">
                <a16:creationId xmlns:a16="http://schemas.microsoft.com/office/drawing/2014/main" xmlns="" id="{5AEB6F9D-4162-4E90-8C11-936E923DB52A}"/>
              </a:ext>
            </a:extLst>
          </p:cNvPr>
          <p:cNvGrpSpPr>
            <a:grpSpLocks/>
          </p:cNvGrpSpPr>
          <p:nvPr/>
        </p:nvGrpSpPr>
        <p:grpSpPr bwMode="auto">
          <a:xfrm>
            <a:off x="5335531" y="4790570"/>
            <a:ext cx="1207241" cy="2069693"/>
            <a:chOff x="4464" y="369"/>
            <a:chExt cx="960" cy="1536"/>
          </a:xfrm>
        </p:grpSpPr>
        <p:grpSp>
          <p:nvGrpSpPr>
            <p:cNvPr id="174" name="Group 30">
              <a:extLst>
                <a:ext uri="{FF2B5EF4-FFF2-40B4-BE49-F238E27FC236}">
                  <a16:creationId xmlns:a16="http://schemas.microsoft.com/office/drawing/2014/main" xmlns="" id="{85CF5117-6E99-4B85-A880-1898055FABE6}"/>
                </a:ext>
              </a:extLst>
            </p:cNvPr>
            <p:cNvGrpSpPr>
              <a:grpSpLocks/>
            </p:cNvGrpSpPr>
            <p:nvPr/>
          </p:nvGrpSpPr>
          <p:grpSpPr bwMode="auto">
            <a:xfrm>
              <a:off x="4464" y="369"/>
              <a:ext cx="960" cy="1536"/>
              <a:chOff x="2784" y="1248"/>
              <a:chExt cx="768" cy="2064"/>
            </a:xfrm>
          </p:grpSpPr>
          <p:sp>
            <p:nvSpPr>
              <p:cNvPr id="206" name="Rectangle 31">
                <a:extLst>
                  <a:ext uri="{FF2B5EF4-FFF2-40B4-BE49-F238E27FC236}">
                    <a16:creationId xmlns:a16="http://schemas.microsoft.com/office/drawing/2014/main" xmlns="" id="{2C608370-40FE-45B7-8DB6-F5DE80831C8E}"/>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7" name="Rectangle 32">
                <a:extLst>
                  <a:ext uri="{FF2B5EF4-FFF2-40B4-BE49-F238E27FC236}">
                    <a16:creationId xmlns:a16="http://schemas.microsoft.com/office/drawing/2014/main" xmlns="" id="{5E09EA16-9A24-4B4E-982C-3E408E6F12C5}"/>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75" name="Group 33">
              <a:extLst>
                <a:ext uri="{FF2B5EF4-FFF2-40B4-BE49-F238E27FC236}">
                  <a16:creationId xmlns:a16="http://schemas.microsoft.com/office/drawing/2014/main" xmlns="" id="{01158FB9-CC71-41D2-B2EF-8EFCD7F533C1}"/>
                </a:ext>
              </a:extLst>
            </p:cNvPr>
            <p:cNvGrpSpPr>
              <a:grpSpLocks/>
            </p:cNvGrpSpPr>
            <p:nvPr/>
          </p:nvGrpSpPr>
          <p:grpSpPr bwMode="auto">
            <a:xfrm>
              <a:off x="4656" y="800"/>
              <a:ext cx="528" cy="788"/>
              <a:chOff x="768" y="1680"/>
              <a:chExt cx="528" cy="764"/>
            </a:xfrm>
          </p:grpSpPr>
          <p:grpSp>
            <p:nvGrpSpPr>
              <p:cNvPr id="178" name="Group 34">
                <a:extLst>
                  <a:ext uri="{FF2B5EF4-FFF2-40B4-BE49-F238E27FC236}">
                    <a16:creationId xmlns:a16="http://schemas.microsoft.com/office/drawing/2014/main" xmlns="" id="{0274B37E-AA6F-4D44-9F46-460AC2F459F4}"/>
                  </a:ext>
                </a:extLst>
              </p:cNvPr>
              <p:cNvGrpSpPr>
                <a:grpSpLocks/>
              </p:cNvGrpSpPr>
              <p:nvPr/>
            </p:nvGrpSpPr>
            <p:grpSpPr bwMode="auto">
              <a:xfrm>
                <a:off x="1114" y="2156"/>
                <a:ext cx="100" cy="84"/>
                <a:chOff x="3122" y="2426"/>
                <a:chExt cx="100" cy="84"/>
              </a:xfrm>
            </p:grpSpPr>
            <p:sp>
              <p:nvSpPr>
                <p:cNvPr id="203" name="Freeform 35">
                  <a:extLst>
                    <a:ext uri="{FF2B5EF4-FFF2-40B4-BE49-F238E27FC236}">
                      <a16:creationId xmlns:a16="http://schemas.microsoft.com/office/drawing/2014/main" xmlns="" id="{821F34F1-DF59-44AA-8A0A-B11A6818DE19}"/>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 name="Freeform 36">
                  <a:extLst>
                    <a:ext uri="{FF2B5EF4-FFF2-40B4-BE49-F238E27FC236}">
                      <a16:creationId xmlns:a16="http://schemas.microsoft.com/office/drawing/2014/main" xmlns="" id="{9B398CC4-3FF0-4B10-9148-6859885E5C7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37">
                  <a:extLst>
                    <a:ext uri="{FF2B5EF4-FFF2-40B4-BE49-F238E27FC236}">
                      <a16:creationId xmlns:a16="http://schemas.microsoft.com/office/drawing/2014/main" xmlns="" id="{9CC72D78-49F0-4101-97B8-A107321B6C2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9" name="Group 38">
                <a:extLst>
                  <a:ext uri="{FF2B5EF4-FFF2-40B4-BE49-F238E27FC236}">
                    <a16:creationId xmlns:a16="http://schemas.microsoft.com/office/drawing/2014/main" xmlns="" id="{9C454056-786A-43D1-8442-672E283D94EC}"/>
                  </a:ext>
                </a:extLst>
              </p:cNvPr>
              <p:cNvGrpSpPr>
                <a:grpSpLocks/>
              </p:cNvGrpSpPr>
              <p:nvPr/>
            </p:nvGrpSpPr>
            <p:grpSpPr bwMode="auto">
              <a:xfrm>
                <a:off x="768" y="1680"/>
                <a:ext cx="528" cy="764"/>
                <a:chOff x="2736" y="1968"/>
                <a:chExt cx="582" cy="764"/>
              </a:xfrm>
            </p:grpSpPr>
            <p:grpSp>
              <p:nvGrpSpPr>
                <p:cNvPr id="180" name="Group 39">
                  <a:extLst>
                    <a:ext uri="{FF2B5EF4-FFF2-40B4-BE49-F238E27FC236}">
                      <a16:creationId xmlns:a16="http://schemas.microsoft.com/office/drawing/2014/main" xmlns="" id="{5FFD2E12-1A4C-4305-AF0D-32D4702111DF}"/>
                    </a:ext>
                  </a:extLst>
                </p:cNvPr>
                <p:cNvGrpSpPr>
                  <a:grpSpLocks/>
                </p:cNvGrpSpPr>
                <p:nvPr/>
              </p:nvGrpSpPr>
              <p:grpSpPr bwMode="auto">
                <a:xfrm>
                  <a:off x="3148" y="2016"/>
                  <a:ext cx="170" cy="716"/>
                  <a:chOff x="3148" y="2016"/>
                  <a:chExt cx="170" cy="716"/>
                </a:xfrm>
              </p:grpSpPr>
              <p:sp>
                <p:nvSpPr>
                  <p:cNvPr id="193" name="Freeform 40">
                    <a:extLst>
                      <a:ext uri="{FF2B5EF4-FFF2-40B4-BE49-F238E27FC236}">
                        <a16:creationId xmlns:a16="http://schemas.microsoft.com/office/drawing/2014/main" xmlns="" id="{BAAD60D3-7FD3-4A36-AE11-12E6C03264CB}"/>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 name="Freeform 41">
                    <a:extLst>
                      <a:ext uri="{FF2B5EF4-FFF2-40B4-BE49-F238E27FC236}">
                        <a16:creationId xmlns:a16="http://schemas.microsoft.com/office/drawing/2014/main" xmlns="" id="{B49B1C34-22A2-4C21-ACA1-4A34DBD8E4C9}"/>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 name="Group 42">
                    <a:extLst>
                      <a:ext uri="{FF2B5EF4-FFF2-40B4-BE49-F238E27FC236}">
                        <a16:creationId xmlns:a16="http://schemas.microsoft.com/office/drawing/2014/main" xmlns="" id="{05D5C5F6-6065-45AF-8970-0AA0FCF3AB96}"/>
                      </a:ext>
                    </a:extLst>
                  </p:cNvPr>
                  <p:cNvGrpSpPr>
                    <a:grpSpLocks/>
                  </p:cNvGrpSpPr>
                  <p:nvPr/>
                </p:nvGrpSpPr>
                <p:grpSpPr bwMode="auto">
                  <a:xfrm>
                    <a:off x="3164" y="2510"/>
                    <a:ext cx="78" cy="48"/>
                    <a:chOff x="3122" y="2426"/>
                    <a:chExt cx="100" cy="84"/>
                  </a:xfrm>
                </p:grpSpPr>
                <p:sp>
                  <p:nvSpPr>
                    <p:cNvPr id="200" name="Freeform 43">
                      <a:extLst>
                        <a:ext uri="{FF2B5EF4-FFF2-40B4-BE49-F238E27FC236}">
                          <a16:creationId xmlns:a16="http://schemas.microsoft.com/office/drawing/2014/main" xmlns="" id="{037838DC-7E1D-4BFD-B191-D54AEF2042F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 name="Freeform 44">
                      <a:extLst>
                        <a:ext uri="{FF2B5EF4-FFF2-40B4-BE49-F238E27FC236}">
                          <a16:creationId xmlns:a16="http://schemas.microsoft.com/office/drawing/2014/main" xmlns="" id="{BF4DC818-E1F9-41F4-8A61-147104232B8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45">
                      <a:extLst>
                        <a:ext uri="{FF2B5EF4-FFF2-40B4-BE49-F238E27FC236}">
                          <a16:creationId xmlns:a16="http://schemas.microsoft.com/office/drawing/2014/main" xmlns="" id="{BEEB7E74-F8DF-4FF0-A53B-CA0508947B60}"/>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 name="Freeform 46">
                    <a:extLst>
                      <a:ext uri="{FF2B5EF4-FFF2-40B4-BE49-F238E27FC236}">
                        <a16:creationId xmlns:a16="http://schemas.microsoft.com/office/drawing/2014/main" xmlns="" id="{2A6E5F04-C25E-474A-A5B7-62A08A19FB25}"/>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 name="Freeform 47">
                    <a:extLst>
                      <a:ext uri="{FF2B5EF4-FFF2-40B4-BE49-F238E27FC236}">
                        <a16:creationId xmlns:a16="http://schemas.microsoft.com/office/drawing/2014/main" xmlns="" id="{BA0B734E-D049-4916-9B39-E33307EDB5B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Freeform 48">
                    <a:extLst>
                      <a:ext uri="{FF2B5EF4-FFF2-40B4-BE49-F238E27FC236}">
                        <a16:creationId xmlns:a16="http://schemas.microsoft.com/office/drawing/2014/main" xmlns="" id="{E9EC6B23-5975-4AE1-A67F-9BF9CE1D1D50}"/>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Freeform 49">
                    <a:extLst>
                      <a:ext uri="{FF2B5EF4-FFF2-40B4-BE49-F238E27FC236}">
                        <a16:creationId xmlns:a16="http://schemas.microsoft.com/office/drawing/2014/main" xmlns="" id="{F7BBA310-949D-4C07-8B2A-DC7F00982873}"/>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1" name="Group 50">
                  <a:extLst>
                    <a:ext uri="{FF2B5EF4-FFF2-40B4-BE49-F238E27FC236}">
                      <a16:creationId xmlns:a16="http://schemas.microsoft.com/office/drawing/2014/main" xmlns="" id="{6A875D2D-0E30-479B-B50B-C97124DEFA3F}"/>
                    </a:ext>
                  </a:extLst>
                </p:cNvPr>
                <p:cNvGrpSpPr>
                  <a:grpSpLocks/>
                </p:cNvGrpSpPr>
                <p:nvPr/>
              </p:nvGrpSpPr>
              <p:grpSpPr bwMode="auto">
                <a:xfrm>
                  <a:off x="2736" y="1968"/>
                  <a:ext cx="478" cy="220"/>
                  <a:chOff x="2546" y="1940"/>
                  <a:chExt cx="675" cy="310"/>
                </a:xfrm>
              </p:grpSpPr>
              <p:grpSp>
                <p:nvGrpSpPr>
                  <p:cNvPr id="182" name="Group 51">
                    <a:extLst>
                      <a:ext uri="{FF2B5EF4-FFF2-40B4-BE49-F238E27FC236}">
                        <a16:creationId xmlns:a16="http://schemas.microsoft.com/office/drawing/2014/main" xmlns="" id="{AD7ABE45-1B35-4FDA-8D88-8A281AC17094}"/>
                      </a:ext>
                    </a:extLst>
                  </p:cNvPr>
                  <p:cNvGrpSpPr>
                    <a:grpSpLocks/>
                  </p:cNvGrpSpPr>
                  <p:nvPr/>
                </p:nvGrpSpPr>
                <p:grpSpPr bwMode="auto">
                  <a:xfrm>
                    <a:off x="2546" y="1940"/>
                    <a:ext cx="675" cy="310"/>
                    <a:chOff x="2493" y="1926"/>
                    <a:chExt cx="675" cy="310"/>
                  </a:xfrm>
                </p:grpSpPr>
                <p:sp>
                  <p:nvSpPr>
                    <p:cNvPr id="184" name="Freeform 52">
                      <a:extLst>
                        <a:ext uri="{FF2B5EF4-FFF2-40B4-BE49-F238E27FC236}">
                          <a16:creationId xmlns:a16="http://schemas.microsoft.com/office/drawing/2014/main" xmlns="" id="{7CA0E31D-8A39-427A-9E92-835503B202CA}"/>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53">
                      <a:extLst>
                        <a:ext uri="{FF2B5EF4-FFF2-40B4-BE49-F238E27FC236}">
                          <a16:creationId xmlns:a16="http://schemas.microsoft.com/office/drawing/2014/main" xmlns="" id="{0BFD8F3F-32A3-4848-8948-A762782BB71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54">
                      <a:extLst>
                        <a:ext uri="{FF2B5EF4-FFF2-40B4-BE49-F238E27FC236}">
                          <a16:creationId xmlns:a16="http://schemas.microsoft.com/office/drawing/2014/main" xmlns="" id="{A79C2DA4-AC64-4572-AAB6-15019A1F6901}"/>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55">
                      <a:extLst>
                        <a:ext uri="{FF2B5EF4-FFF2-40B4-BE49-F238E27FC236}">
                          <a16:creationId xmlns:a16="http://schemas.microsoft.com/office/drawing/2014/main" xmlns="" id="{4ABCABA9-EDAC-423C-9D6D-570D67A06E15}"/>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56">
                      <a:extLst>
                        <a:ext uri="{FF2B5EF4-FFF2-40B4-BE49-F238E27FC236}">
                          <a16:creationId xmlns:a16="http://schemas.microsoft.com/office/drawing/2014/main" xmlns="" id="{C2E57A24-9AEC-40BC-B6C7-5053161DA6CE}"/>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57">
                      <a:extLst>
                        <a:ext uri="{FF2B5EF4-FFF2-40B4-BE49-F238E27FC236}">
                          <a16:creationId xmlns:a16="http://schemas.microsoft.com/office/drawing/2014/main" xmlns="" id="{29FB651E-994C-4328-B35B-2CDCD37DA4BD}"/>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58">
                      <a:extLst>
                        <a:ext uri="{FF2B5EF4-FFF2-40B4-BE49-F238E27FC236}">
                          <a16:creationId xmlns:a16="http://schemas.microsoft.com/office/drawing/2014/main" xmlns="" id="{DC42E162-64D5-4442-A195-1E419F29672E}"/>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59">
                      <a:extLst>
                        <a:ext uri="{FF2B5EF4-FFF2-40B4-BE49-F238E27FC236}">
                          <a16:creationId xmlns:a16="http://schemas.microsoft.com/office/drawing/2014/main" xmlns="" id="{5E6A05AA-528C-4CF3-968E-69AC201EE8FB}"/>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60">
                      <a:extLst>
                        <a:ext uri="{FF2B5EF4-FFF2-40B4-BE49-F238E27FC236}">
                          <a16:creationId xmlns:a16="http://schemas.microsoft.com/office/drawing/2014/main" xmlns="" id="{98F99158-7200-469E-A5C9-8284E9BDB7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3" name="Oval 61">
                    <a:extLst>
                      <a:ext uri="{FF2B5EF4-FFF2-40B4-BE49-F238E27FC236}">
                        <a16:creationId xmlns:a16="http://schemas.microsoft.com/office/drawing/2014/main" xmlns="" id="{1B80CB25-6924-4F93-85E7-DB2705FA17E3}"/>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76" name="Freeform 62">
              <a:extLst>
                <a:ext uri="{FF2B5EF4-FFF2-40B4-BE49-F238E27FC236}">
                  <a16:creationId xmlns:a16="http://schemas.microsoft.com/office/drawing/2014/main" xmlns="" id="{14EAE1EA-54F8-4C30-ABB6-8347D92EFD8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64">
            <a:extLst>
              <a:ext uri="{FF2B5EF4-FFF2-40B4-BE49-F238E27FC236}">
                <a16:creationId xmlns:a16="http://schemas.microsoft.com/office/drawing/2014/main" xmlns="" id="{ACBCDA74-C405-4703-B22A-82214CD042DA}"/>
              </a:ext>
            </a:extLst>
          </p:cNvPr>
          <p:cNvGrpSpPr>
            <a:grpSpLocks/>
          </p:cNvGrpSpPr>
          <p:nvPr/>
        </p:nvGrpSpPr>
        <p:grpSpPr bwMode="auto">
          <a:xfrm>
            <a:off x="7258740" y="4816469"/>
            <a:ext cx="1207241" cy="2069693"/>
            <a:chOff x="2823" y="1968"/>
            <a:chExt cx="1104" cy="2256"/>
          </a:xfrm>
        </p:grpSpPr>
        <p:grpSp>
          <p:nvGrpSpPr>
            <p:cNvPr id="209" name="Group 65">
              <a:extLst>
                <a:ext uri="{FF2B5EF4-FFF2-40B4-BE49-F238E27FC236}">
                  <a16:creationId xmlns:a16="http://schemas.microsoft.com/office/drawing/2014/main" xmlns="" id="{27738070-0379-410D-89CE-1FF4345E118A}"/>
                </a:ext>
              </a:extLst>
            </p:cNvPr>
            <p:cNvGrpSpPr>
              <a:grpSpLocks/>
            </p:cNvGrpSpPr>
            <p:nvPr/>
          </p:nvGrpSpPr>
          <p:grpSpPr bwMode="auto">
            <a:xfrm>
              <a:off x="2823" y="1968"/>
              <a:ext cx="1104" cy="2256"/>
              <a:chOff x="2784" y="1248"/>
              <a:chExt cx="768" cy="2064"/>
            </a:xfrm>
          </p:grpSpPr>
          <p:sp>
            <p:nvSpPr>
              <p:cNvPr id="289" name="Rectangle 66">
                <a:extLst>
                  <a:ext uri="{FF2B5EF4-FFF2-40B4-BE49-F238E27FC236}">
                    <a16:creationId xmlns:a16="http://schemas.microsoft.com/office/drawing/2014/main" xmlns="" id="{59BB1761-B2BF-4994-A987-E82991A82AC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90" name="Rectangle 67">
                <a:extLst>
                  <a:ext uri="{FF2B5EF4-FFF2-40B4-BE49-F238E27FC236}">
                    <a16:creationId xmlns:a16="http://schemas.microsoft.com/office/drawing/2014/main" xmlns="" id="{B3DC1D12-8116-426C-8A48-B7644EF1364F}"/>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10" name="Group 68">
              <a:extLst>
                <a:ext uri="{FF2B5EF4-FFF2-40B4-BE49-F238E27FC236}">
                  <a16:creationId xmlns:a16="http://schemas.microsoft.com/office/drawing/2014/main" xmlns="" id="{58D5C589-BB17-41A8-BDED-FE28354049E5}"/>
                </a:ext>
              </a:extLst>
            </p:cNvPr>
            <p:cNvGrpSpPr>
              <a:grpSpLocks/>
            </p:cNvGrpSpPr>
            <p:nvPr/>
          </p:nvGrpSpPr>
          <p:grpSpPr bwMode="auto">
            <a:xfrm>
              <a:off x="3024" y="2592"/>
              <a:ext cx="627" cy="1011"/>
              <a:chOff x="96" y="1728"/>
              <a:chExt cx="695" cy="774"/>
            </a:xfrm>
          </p:grpSpPr>
          <p:grpSp>
            <p:nvGrpSpPr>
              <p:cNvPr id="212" name="Group 69">
                <a:extLst>
                  <a:ext uri="{FF2B5EF4-FFF2-40B4-BE49-F238E27FC236}">
                    <a16:creationId xmlns:a16="http://schemas.microsoft.com/office/drawing/2014/main" xmlns="" id="{CFD81466-9291-487A-8AC8-5A4354C38975}"/>
                  </a:ext>
                </a:extLst>
              </p:cNvPr>
              <p:cNvGrpSpPr>
                <a:grpSpLocks/>
              </p:cNvGrpSpPr>
              <p:nvPr/>
            </p:nvGrpSpPr>
            <p:grpSpPr bwMode="auto">
              <a:xfrm>
                <a:off x="96" y="1728"/>
                <a:ext cx="343" cy="198"/>
                <a:chOff x="288" y="1776"/>
                <a:chExt cx="343" cy="198"/>
              </a:xfrm>
            </p:grpSpPr>
            <p:sp>
              <p:nvSpPr>
                <p:cNvPr id="270" name="Freeform 70">
                  <a:extLst>
                    <a:ext uri="{FF2B5EF4-FFF2-40B4-BE49-F238E27FC236}">
                      <a16:creationId xmlns:a16="http://schemas.microsoft.com/office/drawing/2014/main" xmlns="" id="{D00CE2F9-0B79-4ED6-9FE3-3B3C3AEA22C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71">
                  <a:extLst>
                    <a:ext uri="{FF2B5EF4-FFF2-40B4-BE49-F238E27FC236}">
                      <a16:creationId xmlns:a16="http://schemas.microsoft.com/office/drawing/2014/main" xmlns="" id="{2B8936A2-E9F0-4154-8396-E451AE5B5359}"/>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72">
                  <a:extLst>
                    <a:ext uri="{FF2B5EF4-FFF2-40B4-BE49-F238E27FC236}">
                      <a16:creationId xmlns:a16="http://schemas.microsoft.com/office/drawing/2014/main" xmlns="" id="{22BEB911-D265-40E2-96BA-1C0B119DC61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73">
                  <a:extLst>
                    <a:ext uri="{FF2B5EF4-FFF2-40B4-BE49-F238E27FC236}">
                      <a16:creationId xmlns:a16="http://schemas.microsoft.com/office/drawing/2014/main" xmlns="" id="{BC18C466-EC12-4DF4-BB13-053C3FE511A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74">
                  <a:extLst>
                    <a:ext uri="{FF2B5EF4-FFF2-40B4-BE49-F238E27FC236}">
                      <a16:creationId xmlns:a16="http://schemas.microsoft.com/office/drawing/2014/main" xmlns="" id="{F28056ED-4847-48E4-AB24-995B3CE7A600}"/>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75">
                  <a:extLst>
                    <a:ext uri="{FF2B5EF4-FFF2-40B4-BE49-F238E27FC236}">
                      <a16:creationId xmlns:a16="http://schemas.microsoft.com/office/drawing/2014/main" xmlns="" id="{EC612661-132C-48C5-9192-FB72F0F29BB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76">
                  <a:extLst>
                    <a:ext uri="{FF2B5EF4-FFF2-40B4-BE49-F238E27FC236}">
                      <a16:creationId xmlns:a16="http://schemas.microsoft.com/office/drawing/2014/main" xmlns="" id="{B795B1B1-0759-4EAF-8BB8-2FC9A714B77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77">
                  <a:extLst>
                    <a:ext uri="{FF2B5EF4-FFF2-40B4-BE49-F238E27FC236}">
                      <a16:creationId xmlns:a16="http://schemas.microsoft.com/office/drawing/2014/main" xmlns="" id="{283F3957-A845-4F12-9396-515F281AAD9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78">
                  <a:extLst>
                    <a:ext uri="{FF2B5EF4-FFF2-40B4-BE49-F238E27FC236}">
                      <a16:creationId xmlns:a16="http://schemas.microsoft.com/office/drawing/2014/main" xmlns="" id="{9995F881-CD52-4C07-891F-46A340021907}"/>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Freeform 79">
                  <a:extLst>
                    <a:ext uri="{FF2B5EF4-FFF2-40B4-BE49-F238E27FC236}">
                      <a16:creationId xmlns:a16="http://schemas.microsoft.com/office/drawing/2014/main" xmlns="" id="{F1875572-852B-4A7F-8E32-6339E7094FA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Freeform 80">
                  <a:extLst>
                    <a:ext uri="{FF2B5EF4-FFF2-40B4-BE49-F238E27FC236}">
                      <a16:creationId xmlns:a16="http://schemas.microsoft.com/office/drawing/2014/main" xmlns="" id="{E48479D5-91A8-45F5-BA0C-10A714F51DD4}"/>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Freeform 81">
                  <a:extLst>
                    <a:ext uri="{FF2B5EF4-FFF2-40B4-BE49-F238E27FC236}">
                      <a16:creationId xmlns:a16="http://schemas.microsoft.com/office/drawing/2014/main" xmlns="" id="{A4D01C9C-44E5-4954-B2C9-A5F3CB4AB566}"/>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Freeform 82">
                  <a:extLst>
                    <a:ext uri="{FF2B5EF4-FFF2-40B4-BE49-F238E27FC236}">
                      <a16:creationId xmlns:a16="http://schemas.microsoft.com/office/drawing/2014/main" xmlns="" id="{1EB17AD1-ECEB-427E-A98A-5E5FE2A9EF8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Freeform 83">
                  <a:extLst>
                    <a:ext uri="{FF2B5EF4-FFF2-40B4-BE49-F238E27FC236}">
                      <a16:creationId xmlns:a16="http://schemas.microsoft.com/office/drawing/2014/main" xmlns="" id="{F058D925-BE71-4E65-B585-726D1669C81F}"/>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Freeform 84">
                  <a:extLst>
                    <a:ext uri="{FF2B5EF4-FFF2-40B4-BE49-F238E27FC236}">
                      <a16:creationId xmlns:a16="http://schemas.microsoft.com/office/drawing/2014/main" xmlns="" id="{14504C4A-B8F9-46CA-A78D-100992255C2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85">
                  <a:extLst>
                    <a:ext uri="{FF2B5EF4-FFF2-40B4-BE49-F238E27FC236}">
                      <a16:creationId xmlns:a16="http://schemas.microsoft.com/office/drawing/2014/main" xmlns="" id="{D9AF4EFC-DC11-4651-832E-5F974E82A563}"/>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86">
                  <a:extLst>
                    <a:ext uri="{FF2B5EF4-FFF2-40B4-BE49-F238E27FC236}">
                      <a16:creationId xmlns:a16="http://schemas.microsoft.com/office/drawing/2014/main" xmlns="" id="{55C978C2-35D2-4A6E-BE19-A030ED68952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87">
                  <a:extLst>
                    <a:ext uri="{FF2B5EF4-FFF2-40B4-BE49-F238E27FC236}">
                      <a16:creationId xmlns:a16="http://schemas.microsoft.com/office/drawing/2014/main" xmlns="" id="{C8FFB7AB-45BC-414A-A5FB-F2DD995378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88">
                  <a:extLst>
                    <a:ext uri="{FF2B5EF4-FFF2-40B4-BE49-F238E27FC236}">
                      <a16:creationId xmlns:a16="http://schemas.microsoft.com/office/drawing/2014/main" xmlns="" id="{BF615EBB-2E51-41A0-813A-2B3AE6F04C5B}"/>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3" name="Group 89">
                <a:extLst>
                  <a:ext uri="{FF2B5EF4-FFF2-40B4-BE49-F238E27FC236}">
                    <a16:creationId xmlns:a16="http://schemas.microsoft.com/office/drawing/2014/main" xmlns="" id="{BE7BB648-9CB9-4815-9DA5-63BCFF3E324D}"/>
                  </a:ext>
                </a:extLst>
              </p:cNvPr>
              <p:cNvGrpSpPr>
                <a:grpSpLocks/>
              </p:cNvGrpSpPr>
              <p:nvPr/>
            </p:nvGrpSpPr>
            <p:grpSpPr bwMode="auto">
              <a:xfrm flipH="1">
                <a:off x="448" y="1730"/>
                <a:ext cx="343" cy="198"/>
                <a:chOff x="288" y="1776"/>
                <a:chExt cx="343" cy="198"/>
              </a:xfrm>
            </p:grpSpPr>
            <p:sp>
              <p:nvSpPr>
                <p:cNvPr id="251" name="Freeform 90">
                  <a:extLst>
                    <a:ext uri="{FF2B5EF4-FFF2-40B4-BE49-F238E27FC236}">
                      <a16:creationId xmlns:a16="http://schemas.microsoft.com/office/drawing/2014/main" xmlns="" id="{9F600935-7293-4915-9CF2-F96BC1BA303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91">
                  <a:extLst>
                    <a:ext uri="{FF2B5EF4-FFF2-40B4-BE49-F238E27FC236}">
                      <a16:creationId xmlns:a16="http://schemas.microsoft.com/office/drawing/2014/main" xmlns="" id="{56FE071D-12C7-47F0-94E3-2A16C8F0C3F1}"/>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92">
                  <a:extLst>
                    <a:ext uri="{FF2B5EF4-FFF2-40B4-BE49-F238E27FC236}">
                      <a16:creationId xmlns:a16="http://schemas.microsoft.com/office/drawing/2014/main" xmlns="" id="{075489F1-3A3B-4934-B35F-D5232FAB36E9}"/>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93">
                  <a:extLst>
                    <a:ext uri="{FF2B5EF4-FFF2-40B4-BE49-F238E27FC236}">
                      <a16:creationId xmlns:a16="http://schemas.microsoft.com/office/drawing/2014/main" xmlns="" id="{E36A6415-8673-434B-B53D-59557608E3E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94">
                  <a:extLst>
                    <a:ext uri="{FF2B5EF4-FFF2-40B4-BE49-F238E27FC236}">
                      <a16:creationId xmlns:a16="http://schemas.microsoft.com/office/drawing/2014/main" xmlns="" id="{84EE540D-22EC-45B1-9F57-3AB1FFD15015}"/>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95">
                  <a:extLst>
                    <a:ext uri="{FF2B5EF4-FFF2-40B4-BE49-F238E27FC236}">
                      <a16:creationId xmlns:a16="http://schemas.microsoft.com/office/drawing/2014/main" xmlns="" id="{79949F64-4800-4864-9DE8-FE38BCC5BD22}"/>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96">
                  <a:extLst>
                    <a:ext uri="{FF2B5EF4-FFF2-40B4-BE49-F238E27FC236}">
                      <a16:creationId xmlns:a16="http://schemas.microsoft.com/office/drawing/2014/main" xmlns="" id="{7332B5E4-7E24-4162-9F61-AA55A67C9BF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97">
                  <a:extLst>
                    <a:ext uri="{FF2B5EF4-FFF2-40B4-BE49-F238E27FC236}">
                      <a16:creationId xmlns:a16="http://schemas.microsoft.com/office/drawing/2014/main" xmlns="" id="{D84EA30F-6158-482A-8A0A-8DA349975FC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98">
                  <a:extLst>
                    <a:ext uri="{FF2B5EF4-FFF2-40B4-BE49-F238E27FC236}">
                      <a16:creationId xmlns:a16="http://schemas.microsoft.com/office/drawing/2014/main" xmlns="" id="{6BDB6A50-52A9-45DA-942F-3C4F1A34C66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99">
                  <a:extLst>
                    <a:ext uri="{FF2B5EF4-FFF2-40B4-BE49-F238E27FC236}">
                      <a16:creationId xmlns:a16="http://schemas.microsoft.com/office/drawing/2014/main" xmlns="" id="{CF61F9C8-30CA-4B22-9C8F-CE93ADDB332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100">
                  <a:extLst>
                    <a:ext uri="{FF2B5EF4-FFF2-40B4-BE49-F238E27FC236}">
                      <a16:creationId xmlns:a16="http://schemas.microsoft.com/office/drawing/2014/main" xmlns="" id="{030EC547-4DAF-4981-8214-47E0A5C89D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101">
                  <a:extLst>
                    <a:ext uri="{FF2B5EF4-FFF2-40B4-BE49-F238E27FC236}">
                      <a16:creationId xmlns:a16="http://schemas.microsoft.com/office/drawing/2014/main" xmlns="" id="{C33BBD49-B9FB-4637-B47B-B38AD47CAA74}"/>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102">
                  <a:extLst>
                    <a:ext uri="{FF2B5EF4-FFF2-40B4-BE49-F238E27FC236}">
                      <a16:creationId xmlns:a16="http://schemas.microsoft.com/office/drawing/2014/main" xmlns="" id="{03412B58-8CB6-4804-8607-AAA7EDE2429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103">
                  <a:extLst>
                    <a:ext uri="{FF2B5EF4-FFF2-40B4-BE49-F238E27FC236}">
                      <a16:creationId xmlns:a16="http://schemas.microsoft.com/office/drawing/2014/main" xmlns="" id="{4865318D-1403-4CEA-9057-0C6D54459EE1}"/>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104">
                  <a:extLst>
                    <a:ext uri="{FF2B5EF4-FFF2-40B4-BE49-F238E27FC236}">
                      <a16:creationId xmlns:a16="http://schemas.microsoft.com/office/drawing/2014/main" xmlns="" id="{DED51074-5663-40C1-AC02-B045D93E1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105">
                  <a:extLst>
                    <a:ext uri="{FF2B5EF4-FFF2-40B4-BE49-F238E27FC236}">
                      <a16:creationId xmlns:a16="http://schemas.microsoft.com/office/drawing/2014/main" xmlns="" id="{4BAA9250-B28A-451F-ADDC-13B323812D66}"/>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106">
                  <a:extLst>
                    <a:ext uri="{FF2B5EF4-FFF2-40B4-BE49-F238E27FC236}">
                      <a16:creationId xmlns:a16="http://schemas.microsoft.com/office/drawing/2014/main" xmlns="" id="{47944A7C-E15A-401E-AC27-F2C1F7FB091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107">
                  <a:extLst>
                    <a:ext uri="{FF2B5EF4-FFF2-40B4-BE49-F238E27FC236}">
                      <a16:creationId xmlns:a16="http://schemas.microsoft.com/office/drawing/2014/main" xmlns="" id="{764014FC-2505-4617-AD6A-AC2EEE367A0D}"/>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108">
                  <a:extLst>
                    <a:ext uri="{FF2B5EF4-FFF2-40B4-BE49-F238E27FC236}">
                      <a16:creationId xmlns:a16="http://schemas.microsoft.com/office/drawing/2014/main" xmlns="" id="{FD426A8F-56AC-4D83-9B56-FDD01F6B5D7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4" name="Freeform 109">
                <a:extLst>
                  <a:ext uri="{FF2B5EF4-FFF2-40B4-BE49-F238E27FC236}">
                    <a16:creationId xmlns:a16="http://schemas.microsoft.com/office/drawing/2014/main" xmlns="" id="{08EF9D5E-CCDC-4C96-B8BF-F17570C3F0FF}"/>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10">
                <a:extLst>
                  <a:ext uri="{FF2B5EF4-FFF2-40B4-BE49-F238E27FC236}">
                    <a16:creationId xmlns:a16="http://schemas.microsoft.com/office/drawing/2014/main" xmlns="" id="{910810ED-B428-4C1C-8349-D17EBD93BCB1}"/>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Oval 111">
                <a:extLst>
                  <a:ext uri="{FF2B5EF4-FFF2-40B4-BE49-F238E27FC236}">
                    <a16:creationId xmlns:a16="http://schemas.microsoft.com/office/drawing/2014/main" xmlns="" id="{1AA8BE02-260D-475E-AA2B-03D8C6FE01FD}"/>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17" name="Freeform 112">
                <a:extLst>
                  <a:ext uri="{FF2B5EF4-FFF2-40B4-BE49-F238E27FC236}">
                    <a16:creationId xmlns:a16="http://schemas.microsoft.com/office/drawing/2014/main" xmlns="" id="{F16303CD-0570-4406-86BA-CBCD114771F2}"/>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13">
                <a:extLst>
                  <a:ext uri="{FF2B5EF4-FFF2-40B4-BE49-F238E27FC236}">
                    <a16:creationId xmlns:a16="http://schemas.microsoft.com/office/drawing/2014/main" xmlns="" id="{5BE5422F-C8AA-4A2A-832D-1A77FEE44BA2}"/>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9" name="Group 114">
                <a:extLst>
                  <a:ext uri="{FF2B5EF4-FFF2-40B4-BE49-F238E27FC236}">
                    <a16:creationId xmlns:a16="http://schemas.microsoft.com/office/drawing/2014/main" xmlns="" id="{51662FA4-2671-48F6-BA0F-0983E0A861B1}"/>
                  </a:ext>
                </a:extLst>
              </p:cNvPr>
              <p:cNvGrpSpPr>
                <a:grpSpLocks/>
              </p:cNvGrpSpPr>
              <p:nvPr/>
            </p:nvGrpSpPr>
            <p:grpSpPr bwMode="auto">
              <a:xfrm rot="-1593903">
                <a:off x="342" y="2302"/>
                <a:ext cx="100" cy="84"/>
                <a:chOff x="3122" y="2426"/>
                <a:chExt cx="100" cy="84"/>
              </a:xfrm>
            </p:grpSpPr>
            <p:sp>
              <p:nvSpPr>
                <p:cNvPr id="248" name="Freeform 115">
                  <a:extLst>
                    <a:ext uri="{FF2B5EF4-FFF2-40B4-BE49-F238E27FC236}">
                      <a16:creationId xmlns:a16="http://schemas.microsoft.com/office/drawing/2014/main" xmlns="" id="{488AA3F8-70CE-49F6-AC01-294ACC24AEB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16">
                  <a:extLst>
                    <a:ext uri="{FF2B5EF4-FFF2-40B4-BE49-F238E27FC236}">
                      <a16:creationId xmlns:a16="http://schemas.microsoft.com/office/drawing/2014/main" xmlns="" id="{BD248D3C-1353-466B-83C5-99A748643C2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17">
                  <a:extLst>
                    <a:ext uri="{FF2B5EF4-FFF2-40B4-BE49-F238E27FC236}">
                      <a16:creationId xmlns:a16="http://schemas.microsoft.com/office/drawing/2014/main" xmlns="" id="{8A4B5F87-7CD5-425D-9975-58BB2804FFB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0" name="Group 118">
                <a:extLst>
                  <a:ext uri="{FF2B5EF4-FFF2-40B4-BE49-F238E27FC236}">
                    <a16:creationId xmlns:a16="http://schemas.microsoft.com/office/drawing/2014/main" xmlns="" id="{E3708D7B-BAF3-449C-BEB4-1935F9F684A4}"/>
                  </a:ext>
                </a:extLst>
              </p:cNvPr>
              <p:cNvGrpSpPr>
                <a:grpSpLocks/>
              </p:cNvGrpSpPr>
              <p:nvPr/>
            </p:nvGrpSpPr>
            <p:grpSpPr bwMode="auto">
              <a:xfrm rot="-1486509">
                <a:off x="409" y="2323"/>
                <a:ext cx="52" cy="84"/>
                <a:chOff x="3122" y="2426"/>
                <a:chExt cx="100" cy="84"/>
              </a:xfrm>
            </p:grpSpPr>
            <p:sp>
              <p:nvSpPr>
                <p:cNvPr id="245" name="Freeform 119">
                  <a:extLst>
                    <a:ext uri="{FF2B5EF4-FFF2-40B4-BE49-F238E27FC236}">
                      <a16:creationId xmlns:a16="http://schemas.microsoft.com/office/drawing/2014/main" xmlns="" id="{742AEAD9-9999-4324-AB40-B7ADC0E38AC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120">
                  <a:extLst>
                    <a:ext uri="{FF2B5EF4-FFF2-40B4-BE49-F238E27FC236}">
                      <a16:creationId xmlns:a16="http://schemas.microsoft.com/office/drawing/2014/main" xmlns="" id="{5299F062-3A9A-46F1-9A98-353368CBBD7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121">
                  <a:extLst>
                    <a:ext uri="{FF2B5EF4-FFF2-40B4-BE49-F238E27FC236}">
                      <a16:creationId xmlns:a16="http://schemas.microsoft.com/office/drawing/2014/main" xmlns="" id="{68E1B8E3-4F90-42EA-802D-A6CF3EF526A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1" name="Group 122">
                <a:extLst>
                  <a:ext uri="{FF2B5EF4-FFF2-40B4-BE49-F238E27FC236}">
                    <a16:creationId xmlns:a16="http://schemas.microsoft.com/office/drawing/2014/main" xmlns="" id="{8C404F22-6D22-4993-B6AD-0D48725A554B}"/>
                  </a:ext>
                </a:extLst>
              </p:cNvPr>
              <p:cNvGrpSpPr>
                <a:grpSpLocks/>
              </p:cNvGrpSpPr>
              <p:nvPr/>
            </p:nvGrpSpPr>
            <p:grpSpPr bwMode="auto">
              <a:xfrm rot="-1067537">
                <a:off x="437" y="2389"/>
                <a:ext cx="51" cy="60"/>
                <a:chOff x="3122" y="2426"/>
                <a:chExt cx="100" cy="84"/>
              </a:xfrm>
            </p:grpSpPr>
            <p:sp>
              <p:nvSpPr>
                <p:cNvPr id="242" name="Freeform 123">
                  <a:extLst>
                    <a:ext uri="{FF2B5EF4-FFF2-40B4-BE49-F238E27FC236}">
                      <a16:creationId xmlns:a16="http://schemas.microsoft.com/office/drawing/2014/main" xmlns="" id="{7119B77B-B60E-4BBD-A800-B7E2AAB2948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124">
                  <a:extLst>
                    <a:ext uri="{FF2B5EF4-FFF2-40B4-BE49-F238E27FC236}">
                      <a16:creationId xmlns:a16="http://schemas.microsoft.com/office/drawing/2014/main" xmlns="" id="{3E947924-B98E-48E6-8603-675D06693C8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125">
                  <a:extLst>
                    <a:ext uri="{FF2B5EF4-FFF2-40B4-BE49-F238E27FC236}">
                      <a16:creationId xmlns:a16="http://schemas.microsoft.com/office/drawing/2014/main" xmlns="" id="{6E165108-9C57-4EF3-9AE7-89B6A782955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2" name="Group 126">
                <a:extLst>
                  <a:ext uri="{FF2B5EF4-FFF2-40B4-BE49-F238E27FC236}">
                    <a16:creationId xmlns:a16="http://schemas.microsoft.com/office/drawing/2014/main" xmlns="" id="{469DD062-BC41-4B35-9352-BBACF27C02C6}"/>
                  </a:ext>
                </a:extLst>
              </p:cNvPr>
              <p:cNvGrpSpPr>
                <a:grpSpLocks/>
              </p:cNvGrpSpPr>
              <p:nvPr/>
            </p:nvGrpSpPr>
            <p:grpSpPr bwMode="auto">
              <a:xfrm rot="-946845">
                <a:off x="336" y="2208"/>
                <a:ext cx="100" cy="84"/>
                <a:chOff x="3122" y="2426"/>
                <a:chExt cx="100" cy="84"/>
              </a:xfrm>
            </p:grpSpPr>
            <p:sp>
              <p:nvSpPr>
                <p:cNvPr id="239" name="Freeform 127">
                  <a:extLst>
                    <a:ext uri="{FF2B5EF4-FFF2-40B4-BE49-F238E27FC236}">
                      <a16:creationId xmlns:a16="http://schemas.microsoft.com/office/drawing/2014/main" xmlns="" id="{67C8E5BF-0DDA-4A06-803A-299B8DE1301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128">
                  <a:extLst>
                    <a:ext uri="{FF2B5EF4-FFF2-40B4-BE49-F238E27FC236}">
                      <a16:creationId xmlns:a16="http://schemas.microsoft.com/office/drawing/2014/main" xmlns="" id="{3992070B-BE4F-48B8-8380-0AF4312A903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129">
                  <a:extLst>
                    <a:ext uri="{FF2B5EF4-FFF2-40B4-BE49-F238E27FC236}">
                      <a16:creationId xmlns:a16="http://schemas.microsoft.com/office/drawing/2014/main" xmlns="" id="{BFB3813E-E2CD-4C21-A66E-AC86D605704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3" name="Group 130">
                <a:extLst>
                  <a:ext uri="{FF2B5EF4-FFF2-40B4-BE49-F238E27FC236}">
                    <a16:creationId xmlns:a16="http://schemas.microsoft.com/office/drawing/2014/main" xmlns="" id="{C173CE8E-1FAA-4B75-8D19-88FA561674E5}"/>
                  </a:ext>
                </a:extLst>
              </p:cNvPr>
              <p:cNvGrpSpPr>
                <a:grpSpLocks/>
              </p:cNvGrpSpPr>
              <p:nvPr/>
            </p:nvGrpSpPr>
            <p:grpSpPr bwMode="auto">
              <a:xfrm rot="-5189442">
                <a:off x="418" y="2214"/>
                <a:ext cx="100" cy="84"/>
                <a:chOff x="3122" y="2426"/>
                <a:chExt cx="100" cy="84"/>
              </a:xfrm>
            </p:grpSpPr>
            <p:sp>
              <p:nvSpPr>
                <p:cNvPr id="236" name="Freeform 131">
                  <a:extLst>
                    <a:ext uri="{FF2B5EF4-FFF2-40B4-BE49-F238E27FC236}">
                      <a16:creationId xmlns:a16="http://schemas.microsoft.com/office/drawing/2014/main" xmlns="" id="{3F640348-4298-4AB5-BABD-142BAE3797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32">
                  <a:extLst>
                    <a:ext uri="{FF2B5EF4-FFF2-40B4-BE49-F238E27FC236}">
                      <a16:creationId xmlns:a16="http://schemas.microsoft.com/office/drawing/2014/main" xmlns="" id="{71FB0F12-0737-4968-B06A-0F23AB4D2B2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Freeform 133">
                  <a:extLst>
                    <a:ext uri="{FF2B5EF4-FFF2-40B4-BE49-F238E27FC236}">
                      <a16:creationId xmlns:a16="http://schemas.microsoft.com/office/drawing/2014/main" xmlns="" id="{0BF951F0-0773-41A2-80E0-AEFD9926EC7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4" name="Group 134">
                <a:extLst>
                  <a:ext uri="{FF2B5EF4-FFF2-40B4-BE49-F238E27FC236}">
                    <a16:creationId xmlns:a16="http://schemas.microsoft.com/office/drawing/2014/main" xmlns="" id="{1CF36AC9-1CFC-474A-A806-7B610200E84B}"/>
                  </a:ext>
                </a:extLst>
              </p:cNvPr>
              <p:cNvGrpSpPr>
                <a:grpSpLocks/>
              </p:cNvGrpSpPr>
              <p:nvPr/>
            </p:nvGrpSpPr>
            <p:grpSpPr bwMode="auto">
              <a:xfrm rot="-6893024">
                <a:off x="456" y="2286"/>
                <a:ext cx="100" cy="84"/>
                <a:chOff x="3122" y="2426"/>
                <a:chExt cx="100" cy="84"/>
              </a:xfrm>
            </p:grpSpPr>
            <p:sp>
              <p:nvSpPr>
                <p:cNvPr id="233" name="Freeform 135">
                  <a:extLst>
                    <a:ext uri="{FF2B5EF4-FFF2-40B4-BE49-F238E27FC236}">
                      <a16:creationId xmlns:a16="http://schemas.microsoft.com/office/drawing/2014/main" xmlns="" id="{BFB3D75F-3296-4EDC-B33E-E5619F2A2EEB}"/>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36">
                  <a:extLst>
                    <a:ext uri="{FF2B5EF4-FFF2-40B4-BE49-F238E27FC236}">
                      <a16:creationId xmlns:a16="http://schemas.microsoft.com/office/drawing/2014/main" xmlns="" id="{F7451FD9-1A5C-4A17-9AEF-D8C9BC43E4D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137">
                  <a:extLst>
                    <a:ext uri="{FF2B5EF4-FFF2-40B4-BE49-F238E27FC236}">
                      <a16:creationId xmlns:a16="http://schemas.microsoft.com/office/drawing/2014/main" xmlns="" id="{53266CBC-6D62-4B49-9F64-179D3F0D63D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5" name="Group 138">
                <a:extLst>
                  <a:ext uri="{FF2B5EF4-FFF2-40B4-BE49-F238E27FC236}">
                    <a16:creationId xmlns:a16="http://schemas.microsoft.com/office/drawing/2014/main" xmlns="" id="{C7D72901-A37C-4762-A221-56CC9D145C50}"/>
                  </a:ext>
                </a:extLst>
              </p:cNvPr>
              <p:cNvGrpSpPr>
                <a:grpSpLocks/>
              </p:cNvGrpSpPr>
              <p:nvPr/>
            </p:nvGrpSpPr>
            <p:grpSpPr bwMode="auto">
              <a:xfrm rot="1067537" flipH="1">
                <a:off x="490" y="2400"/>
                <a:ext cx="51" cy="60"/>
                <a:chOff x="3122" y="2426"/>
                <a:chExt cx="100" cy="84"/>
              </a:xfrm>
            </p:grpSpPr>
            <p:sp>
              <p:nvSpPr>
                <p:cNvPr id="230" name="Freeform 139">
                  <a:extLst>
                    <a:ext uri="{FF2B5EF4-FFF2-40B4-BE49-F238E27FC236}">
                      <a16:creationId xmlns:a16="http://schemas.microsoft.com/office/drawing/2014/main" xmlns="" id="{C7E080BD-4394-4C2E-8E74-086119F92B7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40">
                  <a:extLst>
                    <a:ext uri="{FF2B5EF4-FFF2-40B4-BE49-F238E27FC236}">
                      <a16:creationId xmlns:a16="http://schemas.microsoft.com/office/drawing/2014/main" xmlns="" id="{2736D14D-E3D9-49E7-BCC8-B48E96FF26C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141">
                  <a:extLst>
                    <a:ext uri="{FF2B5EF4-FFF2-40B4-BE49-F238E27FC236}">
                      <a16:creationId xmlns:a16="http://schemas.microsoft.com/office/drawing/2014/main" xmlns="" id="{8C3A58C8-1750-4DF6-BA6E-5A8C40E1A44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6" name="Freeform 142">
                <a:extLst>
                  <a:ext uri="{FF2B5EF4-FFF2-40B4-BE49-F238E27FC236}">
                    <a16:creationId xmlns:a16="http://schemas.microsoft.com/office/drawing/2014/main" xmlns="" id="{D6A51841-2E45-4B96-81C6-D49748EF97D1}"/>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43">
                <a:extLst>
                  <a:ext uri="{FF2B5EF4-FFF2-40B4-BE49-F238E27FC236}">
                    <a16:creationId xmlns:a16="http://schemas.microsoft.com/office/drawing/2014/main" xmlns="" id="{05C1C4AA-E2F2-4A98-8B1D-22C26893D80F}"/>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44">
                <a:extLst>
                  <a:ext uri="{FF2B5EF4-FFF2-40B4-BE49-F238E27FC236}">
                    <a16:creationId xmlns:a16="http://schemas.microsoft.com/office/drawing/2014/main" xmlns="" id="{9051EE39-4F15-4945-8313-E05343FB2EC6}"/>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145">
                <a:extLst>
                  <a:ext uri="{FF2B5EF4-FFF2-40B4-BE49-F238E27FC236}">
                    <a16:creationId xmlns:a16="http://schemas.microsoft.com/office/drawing/2014/main" xmlns="" id="{B5E8DD33-C3DF-4137-BAB6-22E0B2C2B1BE}"/>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1" name="Group 147">
            <a:extLst>
              <a:ext uri="{FF2B5EF4-FFF2-40B4-BE49-F238E27FC236}">
                <a16:creationId xmlns:a16="http://schemas.microsoft.com/office/drawing/2014/main" xmlns="" id="{6F7A2751-66C9-42CE-8C2E-D8684926C0DB}"/>
              </a:ext>
            </a:extLst>
          </p:cNvPr>
          <p:cNvGrpSpPr>
            <a:grpSpLocks/>
          </p:cNvGrpSpPr>
          <p:nvPr/>
        </p:nvGrpSpPr>
        <p:grpSpPr bwMode="auto">
          <a:xfrm>
            <a:off x="9489240" y="4816469"/>
            <a:ext cx="1299272" cy="2069693"/>
            <a:chOff x="4371" y="1968"/>
            <a:chExt cx="1037" cy="2256"/>
          </a:xfrm>
        </p:grpSpPr>
        <p:grpSp>
          <p:nvGrpSpPr>
            <p:cNvPr id="292" name="Group 148">
              <a:extLst>
                <a:ext uri="{FF2B5EF4-FFF2-40B4-BE49-F238E27FC236}">
                  <a16:creationId xmlns:a16="http://schemas.microsoft.com/office/drawing/2014/main" xmlns="" id="{53C7AC93-881C-4424-ABA3-89C2FD7254BB}"/>
                </a:ext>
              </a:extLst>
            </p:cNvPr>
            <p:cNvGrpSpPr>
              <a:grpSpLocks/>
            </p:cNvGrpSpPr>
            <p:nvPr/>
          </p:nvGrpSpPr>
          <p:grpSpPr bwMode="auto">
            <a:xfrm>
              <a:off x="4371" y="1968"/>
              <a:ext cx="1008" cy="2256"/>
              <a:chOff x="2784" y="1248"/>
              <a:chExt cx="768" cy="2064"/>
            </a:xfrm>
          </p:grpSpPr>
          <p:sp>
            <p:nvSpPr>
              <p:cNvPr id="510" name="Rectangle 149">
                <a:extLst>
                  <a:ext uri="{FF2B5EF4-FFF2-40B4-BE49-F238E27FC236}">
                    <a16:creationId xmlns:a16="http://schemas.microsoft.com/office/drawing/2014/main" xmlns="" id="{2ED41F72-87CE-4656-B932-06FF369DA764}"/>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511" name="Rectangle 150">
                <a:extLst>
                  <a:ext uri="{FF2B5EF4-FFF2-40B4-BE49-F238E27FC236}">
                    <a16:creationId xmlns:a16="http://schemas.microsoft.com/office/drawing/2014/main" xmlns="" id="{A8A148A2-42FF-4E42-94E4-AD018AA2AD76}"/>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93" name="Group 151">
              <a:extLst>
                <a:ext uri="{FF2B5EF4-FFF2-40B4-BE49-F238E27FC236}">
                  <a16:creationId xmlns:a16="http://schemas.microsoft.com/office/drawing/2014/main" xmlns="" id="{A79B69E5-4DB2-4F0B-A412-02D592D9FB6E}"/>
                </a:ext>
              </a:extLst>
            </p:cNvPr>
            <p:cNvGrpSpPr>
              <a:grpSpLocks/>
            </p:cNvGrpSpPr>
            <p:nvPr/>
          </p:nvGrpSpPr>
          <p:grpSpPr bwMode="auto">
            <a:xfrm>
              <a:off x="4479" y="1995"/>
              <a:ext cx="929" cy="1602"/>
              <a:chOff x="1437" y="747"/>
              <a:chExt cx="929" cy="1559"/>
            </a:xfrm>
          </p:grpSpPr>
          <p:grpSp>
            <p:nvGrpSpPr>
              <p:cNvPr id="295" name="Group 152">
                <a:extLst>
                  <a:ext uri="{FF2B5EF4-FFF2-40B4-BE49-F238E27FC236}">
                    <a16:creationId xmlns:a16="http://schemas.microsoft.com/office/drawing/2014/main" xmlns="" id="{4C7B071B-3D47-4C49-AAB9-E6C93FF2497F}"/>
                  </a:ext>
                </a:extLst>
              </p:cNvPr>
              <p:cNvGrpSpPr>
                <a:grpSpLocks/>
              </p:cNvGrpSpPr>
              <p:nvPr/>
            </p:nvGrpSpPr>
            <p:grpSpPr bwMode="auto">
              <a:xfrm rot="14454202" flipV="1">
                <a:off x="1485" y="820"/>
                <a:ext cx="343" cy="198"/>
                <a:chOff x="831" y="1970"/>
                <a:chExt cx="344" cy="198"/>
              </a:xfrm>
            </p:grpSpPr>
            <p:grpSp>
              <p:nvGrpSpPr>
                <p:cNvPr id="489" name="Group 153">
                  <a:extLst>
                    <a:ext uri="{FF2B5EF4-FFF2-40B4-BE49-F238E27FC236}">
                      <a16:creationId xmlns:a16="http://schemas.microsoft.com/office/drawing/2014/main" xmlns="" id="{241A61FE-A115-4569-B97B-B0F515A81595}"/>
                    </a:ext>
                  </a:extLst>
                </p:cNvPr>
                <p:cNvGrpSpPr>
                  <a:grpSpLocks/>
                </p:cNvGrpSpPr>
                <p:nvPr/>
              </p:nvGrpSpPr>
              <p:grpSpPr bwMode="auto">
                <a:xfrm flipH="1">
                  <a:off x="832" y="1970"/>
                  <a:ext cx="343" cy="198"/>
                  <a:chOff x="288" y="1776"/>
                  <a:chExt cx="343" cy="198"/>
                </a:xfrm>
              </p:grpSpPr>
              <p:sp>
                <p:nvSpPr>
                  <p:cNvPr id="491" name="Freeform 154">
                    <a:extLst>
                      <a:ext uri="{FF2B5EF4-FFF2-40B4-BE49-F238E27FC236}">
                        <a16:creationId xmlns:a16="http://schemas.microsoft.com/office/drawing/2014/main" xmlns="" id="{71A7858B-B2F8-4EAF-A16E-BC607B4645F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55">
                    <a:extLst>
                      <a:ext uri="{FF2B5EF4-FFF2-40B4-BE49-F238E27FC236}">
                        <a16:creationId xmlns:a16="http://schemas.microsoft.com/office/drawing/2014/main" xmlns="" id="{570D082E-3BDE-4642-A389-06B70D584D5C}"/>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56">
                    <a:extLst>
                      <a:ext uri="{FF2B5EF4-FFF2-40B4-BE49-F238E27FC236}">
                        <a16:creationId xmlns:a16="http://schemas.microsoft.com/office/drawing/2014/main" xmlns="" id="{FAC21F70-A897-4529-8D67-79E9C0B7797B}"/>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57">
                    <a:extLst>
                      <a:ext uri="{FF2B5EF4-FFF2-40B4-BE49-F238E27FC236}">
                        <a16:creationId xmlns:a16="http://schemas.microsoft.com/office/drawing/2014/main" xmlns="" id="{9F52BCEE-09C4-425D-B038-BEF20DEE12F5}"/>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58">
                    <a:extLst>
                      <a:ext uri="{FF2B5EF4-FFF2-40B4-BE49-F238E27FC236}">
                        <a16:creationId xmlns:a16="http://schemas.microsoft.com/office/drawing/2014/main" xmlns="" id="{8CDD5407-CFF2-4F20-A881-2519861D33CE}"/>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6" name="Freeform 159">
                    <a:extLst>
                      <a:ext uri="{FF2B5EF4-FFF2-40B4-BE49-F238E27FC236}">
                        <a16:creationId xmlns:a16="http://schemas.microsoft.com/office/drawing/2014/main" xmlns="" id="{C78EA5CC-10C1-4C44-817D-DC71103B7889}"/>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 name="Freeform 160">
                    <a:extLst>
                      <a:ext uri="{FF2B5EF4-FFF2-40B4-BE49-F238E27FC236}">
                        <a16:creationId xmlns:a16="http://schemas.microsoft.com/office/drawing/2014/main" xmlns="" id="{968462A6-2D21-4A7D-A3CE-C7EB9ACFE01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 name="Freeform 161">
                    <a:extLst>
                      <a:ext uri="{FF2B5EF4-FFF2-40B4-BE49-F238E27FC236}">
                        <a16:creationId xmlns:a16="http://schemas.microsoft.com/office/drawing/2014/main" xmlns="" id="{08E6FAF4-571B-4236-AF21-CCDB7D8047B5}"/>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 name="Freeform 162">
                    <a:extLst>
                      <a:ext uri="{FF2B5EF4-FFF2-40B4-BE49-F238E27FC236}">
                        <a16:creationId xmlns:a16="http://schemas.microsoft.com/office/drawing/2014/main" xmlns="" id="{91A5E7E2-DA02-4B26-9F76-2CB79CBEBDA3}"/>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 name="Freeform 163">
                    <a:extLst>
                      <a:ext uri="{FF2B5EF4-FFF2-40B4-BE49-F238E27FC236}">
                        <a16:creationId xmlns:a16="http://schemas.microsoft.com/office/drawing/2014/main" xmlns="" id="{77841CF8-E1D7-4056-9CE6-91C004CC51C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Freeform 164">
                    <a:extLst>
                      <a:ext uri="{FF2B5EF4-FFF2-40B4-BE49-F238E27FC236}">
                        <a16:creationId xmlns:a16="http://schemas.microsoft.com/office/drawing/2014/main" xmlns="" id="{7445E000-C7BA-4B9F-91EF-445E6F66AA8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Freeform 165">
                    <a:extLst>
                      <a:ext uri="{FF2B5EF4-FFF2-40B4-BE49-F238E27FC236}">
                        <a16:creationId xmlns:a16="http://schemas.microsoft.com/office/drawing/2014/main" xmlns="" id="{99DDD01D-6D38-40C5-ADC8-A6A94BF1FC2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 name="Freeform 166">
                    <a:extLst>
                      <a:ext uri="{FF2B5EF4-FFF2-40B4-BE49-F238E27FC236}">
                        <a16:creationId xmlns:a16="http://schemas.microsoft.com/office/drawing/2014/main" xmlns="" id="{C68CF45A-1FC7-4FF3-B813-5089293F1B36}"/>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Freeform 167">
                    <a:extLst>
                      <a:ext uri="{FF2B5EF4-FFF2-40B4-BE49-F238E27FC236}">
                        <a16:creationId xmlns:a16="http://schemas.microsoft.com/office/drawing/2014/main" xmlns="" id="{F95BF88D-E251-448C-85B1-E4DA5E1096E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Freeform 168">
                    <a:extLst>
                      <a:ext uri="{FF2B5EF4-FFF2-40B4-BE49-F238E27FC236}">
                        <a16:creationId xmlns:a16="http://schemas.microsoft.com/office/drawing/2014/main" xmlns="" id="{F8BC8EB3-5980-4A82-BEFB-850FD2491B23}"/>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 name="Freeform 169">
                    <a:extLst>
                      <a:ext uri="{FF2B5EF4-FFF2-40B4-BE49-F238E27FC236}">
                        <a16:creationId xmlns:a16="http://schemas.microsoft.com/office/drawing/2014/main" xmlns="" id="{C03A01D9-4302-41FF-BA33-E690EE454E12}"/>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 name="Freeform 170">
                    <a:extLst>
                      <a:ext uri="{FF2B5EF4-FFF2-40B4-BE49-F238E27FC236}">
                        <a16:creationId xmlns:a16="http://schemas.microsoft.com/office/drawing/2014/main" xmlns="" id="{605C97F5-1896-41F7-B10A-F2F02295E32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8" name="Freeform 171">
                    <a:extLst>
                      <a:ext uri="{FF2B5EF4-FFF2-40B4-BE49-F238E27FC236}">
                        <a16:creationId xmlns:a16="http://schemas.microsoft.com/office/drawing/2014/main" xmlns="" id="{724D8D17-EFBD-4F18-B12D-3DFE54AFC7B8}"/>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 name="Freeform 172">
                    <a:extLst>
                      <a:ext uri="{FF2B5EF4-FFF2-40B4-BE49-F238E27FC236}">
                        <a16:creationId xmlns:a16="http://schemas.microsoft.com/office/drawing/2014/main" xmlns="" id="{8D0D8C8B-A587-4BDF-BD74-E4754DF01D74}"/>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0" name="Freeform 173">
                  <a:extLst>
                    <a:ext uri="{FF2B5EF4-FFF2-40B4-BE49-F238E27FC236}">
                      <a16:creationId xmlns:a16="http://schemas.microsoft.com/office/drawing/2014/main" xmlns="" id="{4AA87EDF-674F-4ACB-B10F-6D015B0819B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174">
                <a:extLst>
                  <a:ext uri="{FF2B5EF4-FFF2-40B4-BE49-F238E27FC236}">
                    <a16:creationId xmlns:a16="http://schemas.microsoft.com/office/drawing/2014/main" xmlns="" id="{ABF6B1B6-EFEB-46C9-8A06-C4E105B3C4E5}"/>
                  </a:ext>
                </a:extLst>
              </p:cNvPr>
              <p:cNvGrpSpPr>
                <a:grpSpLocks/>
              </p:cNvGrpSpPr>
              <p:nvPr/>
            </p:nvGrpSpPr>
            <p:grpSpPr bwMode="auto">
              <a:xfrm rot="19394814" flipV="1">
                <a:off x="1714" y="827"/>
                <a:ext cx="344" cy="197"/>
                <a:chOff x="831" y="1970"/>
                <a:chExt cx="344" cy="198"/>
              </a:xfrm>
            </p:grpSpPr>
            <p:grpSp>
              <p:nvGrpSpPr>
                <p:cNvPr id="468" name="Group 175">
                  <a:extLst>
                    <a:ext uri="{FF2B5EF4-FFF2-40B4-BE49-F238E27FC236}">
                      <a16:creationId xmlns:a16="http://schemas.microsoft.com/office/drawing/2014/main" xmlns="" id="{FB69C690-B96C-4540-A349-77BAEB685F28}"/>
                    </a:ext>
                  </a:extLst>
                </p:cNvPr>
                <p:cNvGrpSpPr>
                  <a:grpSpLocks/>
                </p:cNvGrpSpPr>
                <p:nvPr/>
              </p:nvGrpSpPr>
              <p:grpSpPr bwMode="auto">
                <a:xfrm flipH="1">
                  <a:off x="832" y="1970"/>
                  <a:ext cx="343" cy="198"/>
                  <a:chOff x="288" y="1776"/>
                  <a:chExt cx="343" cy="198"/>
                </a:xfrm>
              </p:grpSpPr>
              <p:sp>
                <p:nvSpPr>
                  <p:cNvPr id="470" name="Freeform 176">
                    <a:extLst>
                      <a:ext uri="{FF2B5EF4-FFF2-40B4-BE49-F238E27FC236}">
                        <a16:creationId xmlns:a16="http://schemas.microsoft.com/office/drawing/2014/main" xmlns="" id="{DC1DC5C5-B5A4-40F5-9B89-17779385F5F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77">
                    <a:extLst>
                      <a:ext uri="{FF2B5EF4-FFF2-40B4-BE49-F238E27FC236}">
                        <a16:creationId xmlns:a16="http://schemas.microsoft.com/office/drawing/2014/main" xmlns="" id="{DBF8471E-3FC3-4000-A741-4BF6F299EC2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78">
                    <a:extLst>
                      <a:ext uri="{FF2B5EF4-FFF2-40B4-BE49-F238E27FC236}">
                        <a16:creationId xmlns:a16="http://schemas.microsoft.com/office/drawing/2014/main" xmlns="" id="{6F0B41C0-8300-4D36-80AA-92914D7F54A4}"/>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79">
                    <a:extLst>
                      <a:ext uri="{FF2B5EF4-FFF2-40B4-BE49-F238E27FC236}">
                        <a16:creationId xmlns:a16="http://schemas.microsoft.com/office/drawing/2014/main" xmlns="" id="{56D62E1E-337D-4A02-A506-FBA6BB4D78D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80">
                    <a:extLst>
                      <a:ext uri="{FF2B5EF4-FFF2-40B4-BE49-F238E27FC236}">
                        <a16:creationId xmlns:a16="http://schemas.microsoft.com/office/drawing/2014/main" xmlns="" id="{BE0AF5B5-423F-46C4-9CF5-F4A8763AA84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 name="Freeform 181">
                    <a:extLst>
                      <a:ext uri="{FF2B5EF4-FFF2-40B4-BE49-F238E27FC236}">
                        <a16:creationId xmlns:a16="http://schemas.microsoft.com/office/drawing/2014/main" xmlns="" id="{C36AC5A9-FF3F-4CA8-A950-A156C595442C}"/>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6" name="Freeform 182">
                    <a:extLst>
                      <a:ext uri="{FF2B5EF4-FFF2-40B4-BE49-F238E27FC236}">
                        <a16:creationId xmlns:a16="http://schemas.microsoft.com/office/drawing/2014/main" xmlns="" id="{7F171CF7-C7E0-4ACC-B2B9-0063A68CC7F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 name="Freeform 183">
                    <a:extLst>
                      <a:ext uri="{FF2B5EF4-FFF2-40B4-BE49-F238E27FC236}">
                        <a16:creationId xmlns:a16="http://schemas.microsoft.com/office/drawing/2014/main" xmlns="" id="{6DAB7250-F86D-4A96-B5A2-B9514B3C4136}"/>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84">
                    <a:extLst>
                      <a:ext uri="{FF2B5EF4-FFF2-40B4-BE49-F238E27FC236}">
                        <a16:creationId xmlns:a16="http://schemas.microsoft.com/office/drawing/2014/main" xmlns="" id="{B7D2398A-D6CD-4854-9A15-3DD63D93F218}"/>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85">
                    <a:extLst>
                      <a:ext uri="{FF2B5EF4-FFF2-40B4-BE49-F238E27FC236}">
                        <a16:creationId xmlns:a16="http://schemas.microsoft.com/office/drawing/2014/main" xmlns="" id="{43D35518-C6D8-46D9-94F7-E0BB540ACFF2}"/>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86">
                    <a:extLst>
                      <a:ext uri="{FF2B5EF4-FFF2-40B4-BE49-F238E27FC236}">
                        <a16:creationId xmlns:a16="http://schemas.microsoft.com/office/drawing/2014/main" xmlns="" id="{26C39AE3-7428-40FE-B934-89B01509524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87">
                    <a:extLst>
                      <a:ext uri="{FF2B5EF4-FFF2-40B4-BE49-F238E27FC236}">
                        <a16:creationId xmlns:a16="http://schemas.microsoft.com/office/drawing/2014/main" xmlns="" id="{7C652ACF-7498-4E35-B835-C1D0ACE305D5}"/>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88">
                    <a:extLst>
                      <a:ext uri="{FF2B5EF4-FFF2-40B4-BE49-F238E27FC236}">
                        <a16:creationId xmlns:a16="http://schemas.microsoft.com/office/drawing/2014/main" xmlns="" id="{7A640BA0-4356-4A24-8E9C-ADE34FFE09CE}"/>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89">
                    <a:extLst>
                      <a:ext uri="{FF2B5EF4-FFF2-40B4-BE49-F238E27FC236}">
                        <a16:creationId xmlns:a16="http://schemas.microsoft.com/office/drawing/2014/main" xmlns="" id="{D6FBAABC-3967-473F-84D6-5ED5EEBA3230}"/>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90">
                    <a:extLst>
                      <a:ext uri="{FF2B5EF4-FFF2-40B4-BE49-F238E27FC236}">
                        <a16:creationId xmlns:a16="http://schemas.microsoft.com/office/drawing/2014/main" xmlns="" id="{B8C94EDE-D658-46C1-80D4-077E43E8207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91">
                    <a:extLst>
                      <a:ext uri="{FF2B5EF4-FFF2-40B4-BE49-F238E27FC236}">
                        <a16:creationId xmlns:a16="http://schemas.microsoft.com/office/drawing/2014/main" xmlns="" id="{4602938F-872C-4B3A-856F-F87EB76548D4}"/>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92">
                    <a:extLst>
                      <a:ext uri="{FF2B5EF4-FFF2-40B4-BE49-F238E27FC236}">
                        <a16:creationId xmlns:a16="http://schemas.microsoft.com/office/drawing/2014/main" xmlns="" id="{01EAB1F9-EE00-4064-A834-F46A327532AD}"/>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93">
                    <a:extLst>
                      <a:ext uri="{FF2B5EF4-FFF2-40B4-BE49-F238E27FC236}">
                        <a16:creationId xmlns:a16="http://schemas.microsoft.com/office/drawing/2014/main" xmlns="" id="{1A7AF33E-C908-4222-9E0B-4056335D910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94">
                    <a:extLst>
                      <a:ext uri="{FF2B5EF4-FFF2-40B4-BE49-F238E27FC236}">
                        <a16:creationId xmlns:a16="http://schemas.microsoft.com/office/drawing/2014/main" xmlns="" id="{3B671CD5-3218-4BC8-8834-6492570A8E5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9" name="Freeform 195">
                  <a:extLst>
                    <a:ext uri="{FF2B5EF4-FFF2-40B4-BE49-F238E27FC236}">
                      <a16:creationId xmlns:a16="http://schemas.microsoft.com/office/drawing/2014/main" xmlns="" id="{DACD0C8C-6A93-45AE-8044-4378B38EB255}"/>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 name="Group 196">
                <a:extLst>
                  <a:ext uri="{FF2B5EF4-FFF2-40B4-BE49-F238E27FC236}">
                    <a16:creationId xmlns:a16="http://schemas.microsoft.com/office/drawing/2014/main" xmlns="" id="{28516B7E-6CFC-41B9-B404-CBDBD0E5C0F4}"/>
                  </a:ext>
                </a:extLst>
              </p:cNvPr>
              <p:cNvGrpSpPr>
                <a:grpSpLocks/>
              </p:cNvGrpSpPr>
              <p:nvPr/>
            </p:nvGrpSpPr>
            <p:grpSpPr bwMode="auto">
              <a:xfrm rot="8682221">
                <a:off x="1437" y="1018"/>
                <a:ext cx="344" cy="198"/>
                <a:chOff x="831" y="1970"/>
                <a:chExt cx="344" cy="198"/>
              </a:xfrm>
            </p:grpSpPr>
            <p:grpSp>
              <p:nvGrpSpPr>
                <p:cNvPr id="447" name="Group 197">
                  <a:extLst>
                    <a:ext uri="{FF2B5EF4-FFF2-40B4-BE49-F238E27FC236}">
                      <a16:creationId xmlns:a16="http://schemas.microsoft.com/office/drawing/2014/main" xmlns="" id="{E304927C-FFCC-4C9C-83FF-F5F5B3BE53FB}"/>
                    </a:ext>
                  </a:extLst>
                </p:cNvPr>
                <p:cNvGrpSpPr>
                  <a:grpSpLocks/>
                </p:cNvGrpSpPr>
                <p:nvPr/>
              </p:nvGrpSpPr>
              <p:grpSpPr bwMode="auto">
                <a:xfrm flipH="1">
                  <a:off x="832" y="1970"/>
                  <a:ext cx="343" cy="198"/>
                  <a:chOff x="288" y="1776"/>
                  <a:chExt cx="343" cy="198"/>
                </a:xfrm>
              </p:grpSpPr>
              <p:sp>
                <p:nvSpPr>
                  <p:cNvPr id="449" name="Freeform 198">
                    <a:extLst>
                      <a:ext uri="{FF2B5EF4-FFF2-40B4-BE49-F238E27FC236}">
                        <a16:creationId xmlns:a16="http://schemas.microsoft.com/office/drawing/2014/main" xmlns="" id="{5798D9DC-68BA-4B0C-BD44-D74852F36B7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199">
                    <a:extLst>
                      <a:ext uri="{FF2B5EF4-FFF2-40B4-BE49-F238E27FC236}">
                        <a16:creationId xmlns:a16="http://schemas.microsoft.com/office/drawing/2014/main" xmlns="" id="{5AE31183-FE8A-4FB8-8387-58370D0C9EE7}"/>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00">
                    <a:extLst>
                      <a:ext uri="{FF2B5EF4-FFF2-40B4-BE49-F238E27FC236}">
                        <a16:creationId xmlns:a16="http://schemas.microsoft.com/office/drawing/2014/main" xmlns="" id="{4EC09D59-122C-4EB2-ACF5-0EDB2D373043}"/>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01">
                    <a:extLst>
                      <a:ext uri="{FF2B5EF4-FFF2-40B4-BE49-F238E27FC236}">
                        <a16:creationId xmlns:a16="http://schemas.microsoft.com/office/drawing/2014/main" xmlns="" id="{FD6E82C1-0C1C-45DA-B9E6-4022C5B87D4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02">
                    <a:extLst>
                      <a:ext uri="{FF2B5EF4-FFF2-40B4-BE49-F238E27FC236}">
                        <a16:creationId xmlns:a16="http://schemas.microsoft.com/office/drawing/2014/main" xmlns="" id="{167A982B-F37C-43CB-A2B3-7481508AFCE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 name="Freeform 203">
                    <a:extLst>
                      <a:ext uri="{FF2B5EF4-FFF2-40B4-BE49-F238E27FC236}">
                        <a16:creationId xmlns:a16="http://schemas.microsoft.com/office/drawing/2014/main" xmlns="" id="{3CB4DFB8-4550-44E6-9B8D-4D66B9E7E89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 name="Freeform 204">
                    <a:extLst>
                      <a:ext uri="{FF2B5EF4-FFF2-40B4-BE49-F238E27FC236}">
                        <a16:creationId xmlns:a16="http://schemas.microsoft.com/office/drawing/2014/main" xmlns="" id="{41F3877D-EBC3-49EA-AC51-07445AEBF61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 name="Freeform 205">
                    <a:extLst>
                      <a:ext uri="{FF2B5EF4-FFF2-40B4-BE49-F238E27FC236}">
                        <a16:creationId xmlns:a16="http://schemas.microsoft.com/office/drawing/2014/main" xmlns="" id="{70E898A7-BFD5-4424-98E3-593B65989A2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206">
                    <a:extLst>
                      <a:ext uri="{FF2B5EF4-FFF2-40B4-BE49-F238E27FC236}">
                        <a16:creationId xmlns:a16="http://schemas.microsoft.com/office/drawing/2014/main" xmlns="" id="{51E4CF0F-7D3C-4530-9F49-CB779368F0CC}"/>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207">
                    <a:extLst>
                      <a:ext uri="{FF2B5EF4-FFF2-40B4-BE49-F238E27FC236}">
                        <a16:creationId xmlns:a16="http://schemas.microsoft.com/office/drawing/2014/main" xmlns="" id="{7A86270D-4D3B-42F1-8DF8-A9FA6BE75AF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208">
                    <a:extLst>
                      <a:ext uri="{FF2B5EF4-FFF2-40B4-BE49-F238E27FC236}">
                        <a16:creationId xmlns:a16="http://schemas.microsoft.com/office/drawing/2014/main" xmlns="" id="{2EAF0AC7-D53D-4475-AA39-AAB4B6EB95F5}"/>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209">
                    <a:extLst>
                      <a:ext uri="{FF2B5EF4-FFF2-40B4-BE49-F238E27FC236}">
                        <a16:creationId xmlns:a16="http://schemas.microsoft.com/office/drawing/2014/main" xmlns="" id="{987F372B-E857-4345-AD54-A9DDAFAC574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210">
                    <a:extLst>
                      <a:ext uri="{FF2B5EF4-FFF2-40B4-BE49-F238E27FC236}">
                        <a16:creationId xmlns:a16="http://schemas.microsoft.com/office/drawing/2014/main" xmlns="" id="{EE8FD3BC-B290-4AC8-930F-F996DD6809AA}"/>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211">
                    <a:extLst>
                      <a:ext uri="{FF2B5EF4-FFF2-40B4-BE49-F238E27FC236}">
                        <a16:creationId xmlns:a16="http://schemas.microsoft.com/office/drawing/2014/main" xmlns="" id="{C0038F60-0984-4A35-809A-F5FA2B8E52AA}"/>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212">
                    <a:extLst>
                      <a:ext uri="{FF2B5EF4-FFF2-40B4-BE49-F238E27FC236}">
                        <a16:creationId xmlns:a16="http://schemas.microsoft.com/office/drawing/2014/main" xmlns="" id="{A38741AC-31E4-447D-8B86-DA708197F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213">
                    <a:extLst>
                      <a:ext uri="{FF2B5EF4-FFF2-40B4-BE49-F238E27FC236}">
                        <a16:creationId xmlns:a16="http://schemas.microsoft.com/office/drawing/2014/main" xmlns="" id="{78B3615C-8056-4E04-8F67-E4579FC00B0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214">
                    <a:extLst>
                      <a:ext uri="{FF2B5EF4-FFF2-40B4-BE49-F238E27FC236}">
                        <a16:creationId xmlns:a16="http://schemas.microsoft.com/office/drawing/2014/main" xmlns="" id="{0ECA7B8D-868D-428F-AE8A-42EDF30079A5}"/>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215">
                    <a:extLst>
                      <a:ext uri="{FF2B5EF4-FFF2-40B4-BE49-F238E27FC236}">
                        <a16:creationId xmlns:a16="http://schemas.microsoft.com/office/drawing/2014/main" xmlns="" id="{D2261ACF-5063-4006-93B5-FD7B23BAA89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216">
                    <a:extLst>
                      <a:ext uri="{FF2B5EF4-FFF2-40B4-BE49-F238E27FC236}">
                        <a16:creationId xmlns:a16="http://schemas.microsoft.com/office/drawing/2014/main" xmlns="" id="{4DD312AF-2914-4197-96C7-010A80B3CDBA}"/>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8" name="Freeform 217">
                  <a:extLst>
                    <a:ext uri="{FF2B5EF4-FFF2-40B4-BE49-F238E27FC236}">
                      <a16:creationId xmlns:a16="http://schemas.microsoft.com/office/drawing/2014/main" xmlns="" id="{75F90EA1-090D-4670-9E23-CFD8E23DFDA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8" name="Oval 218">
                <a:extLst>
                  <a:ext uri="{FF2B5EF4-FFF2-40B4-BE49-F238E27FC236}">
                    <a16:creationId xmlns:a16="http://schemas.microsoft.com/office/drawing/2014/main" xmlns="" id="{CC67399F-B934-4761-8444-7C50F144CEB5}"/>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99" name="Group 219">
                <a:extLst>
                  <a:ext uri="{FF2B5EF4-FFF2-40B4-BE49-F238E27FC236}">
                    <a16:creationId xmlns:a16="http://schemas.microsoft.com/office/drawing/2014/main" xmlns="" id="{5DE933A2-8DDA-4554-BFAE-3B14A2075D4F}"/>
                  </a:ext>
                </a:extLst>
              </p:cNvPr>
              <p:cNvGrpSpPr>
                <a:grpSpLocks/>
              </p:cNvGrpSpPr>
              <p:nvPr/>
            </p:nvGrpSpPr>
            <p:grpSpPr bwMode="auto">
              <a:xfrm rot="727980">
                <a:off x="1934" y="960"/>
                <a:ext cx="432" cy="432"/>
                <a:chOff x="2242" y="912"/>
                <a:chExt cx="632" cy="627"/>
              </a:xfrm>
            </p:grpSpPr>
            <p:grpSp>
              <p:nvGrpSpPr>
                <p:cNvPr id="384" name="Group 220">
                  <a:extLst>
                    <a:ext uri="{FF2B5EF4-FFF2-40B4-BE49-F238E27FC236}">
                      <a16:creationId xmlns:a16="http://schemas.microsoft.com/office/drawing/2014/main" xmlns="" id="{AA3007C2-0D6A-450C-9D8D-FBA37ACDFFB1}"/>
                    </a:ext>
                  </a:extLst>
                </p:cNvPr>
                <p:cNvGrpSpPr>
                  <a:grpSpLocks/>
                </p:cNvGrpSpPr>
                <p:nvPr/>
              </p:nvGrpSpPr>
              <p:grpSpPr bwMode="auto">
                <a:xfrm rot="2282823">
                  <a:off x="2588" y="912"/>
                  <a:ext cx="198" cy="348"/>
                  <a:chOff x="2160" y="863"/>
                  <a:chExt cx="198" cy="349"/>
                </a:xfrm>
              </p:grpSpPr>
              <p:sp>
                <p:nvSpPr>
                  <p:cNvPr id="428" name="Freeform 221">
                    <a:extLst>
                      <a:ext uri="{FF2B5EF4-FFF2-40B4-BE49-F238E27FC236}">
                        <a16:creationId xmlns:a16="http://schemas.microsoft.com/office/drawing/2014/main" xmlns="" id="{5207CCA5-9960-40AC-8C87-30B64218721D}"/>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22">
                    <a:extLst>
                      <a:ext uri="{FF2B5EF4-FFF2-40B4-BE49-F238E27FC236}">
                        <a16:creationId xmlns:a16="http://schemas.microsoft.com/office/drawing/2014/main" xmlns="" id="{DF4CED8E-BB07-4E1B-BC32-AF7F781BC691}"/>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23">
                    <a:extLst>
                      <a:ext uri="{FF2B5EF4-FFF2-40B4-BE49-F238E27FC236}">
                        <a16:creationId xmlns:a16="http://schemas.microsoft.com/office/drawing/2014/main" xmlns="" id="{D67DD6AB-9640-4E5F-BC56-A0E9396D5D74}"/>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24">
                    <a:extLst>
                      <a:ext uri="{FF2B5EF4-FFF2-40B4-BE49-F238E27FC236}">
                        <a16:creationId xmlns:a16="http://schemas.microsoft.com/office/drawing/2014/main" xmlns="" id="{DBB982D5-D4CE-47ED-BD29-893A5746BCD0}"/>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25">
                    <a:extLst>
                      <a:ext uri="{FF2B5EF4-FFF2-40B4-BE49-F238E27FC236}">
                        <a16:creationId xmlns:a16="http://schemas.microsoft.com/office/drawing/2014/main" xmlns="" id="{62B093AA-B0AF-4B8C-817D-9A54892245A6}"/>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226">
                    <a:extLst>
                      <a:ext uri="{FF2B5EF4-FFF2-40B4-BE49-F238E27FC236}">
                        <a16:creationId xmlns:a16="http://schemas.microsoft.com/office/drawing/2014/main" xmlns="" id="{03776DBE-954E-4B33-8AC6-4C35DA0C8EE6}"/>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227">
                    <a:extLst>
                      <a:ext uri="{FF2B5EF4-FFF2-40B4-BE49-F238E27FC236}">
                        <a16:creationId xmlns:a16="http://schemas.microsoft.com/office/drawing/2014/main" xmlns="" id="{F7A3DFF2-4D43-456D-BE7B-67D8CCD92A6C}"/>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228">
                    <a:extLst>
                      <a:ext uri="{FF2B5EF4-FFF2-40B4-BE49-F238E27FC236}">
                        <a16:creationId xmlns:a16="http://schemas.microsoft.com/office/drawing/2014/main" xmlns="" id="{3659041D-81F0-423B-B6C5-241613022CBA}"/>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229">
                    <a:extLst>
                      <a:ext uri="{FF2B5EF4-FFF2-40B4-BE49-F238E27FC236}">
                        <a16:creationId xmlns:a16="http://schemas.microsoft.com/office/drawing/2014/main" xmlns="" id="{533AD231-03F5-4A88-B3C5-85BABECC1B1A}"/>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30">
                    <a:extLst>
                      <a:ext uri="{FF2B5EF4-FFF2-40B4-BE49-F238E27FC236}">
                        <a16:creationId xmlns:a16="http://schemas.microsoft.com/office/drawing/2014/main" xmlns="" id="{2FB8FBE6-A46D-4381-8C64-24347DF9A579}"/>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31">
                    <a:extLst>
                      <a:ext uri="{FF2B5EF4-FFF2-40B4-BE49-F238E27FC236}">
                        <a16:creationId xmlns:a16="http://schemas.microsoft.com/office/drawing/2014/main" xmlns="" id="{B5E4027F-34B0-4DCE-B360-27F632F267AB}"/>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32">
                    <a:extLst>
                      <a:ext uri="{FF2B5EF4-FFF2-40B4-BE49-F238E27FC236}">
                        <a16:creationId xmlns:a16="http://schemas.microsoft.com/office/drawing/2014/main" xmlns="" id="{C00AE9D5-8C63-44E8-AC67-B5A99875D298}"/>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33">
                    <a:extLst>
                      <a:ext uri="{FF2B5EF4-FFF2-40B4-BE49-F238E27FC236}">
                        <a16:creationId xmlns:a16="http://schemas.microsoft.com/office/drawing/2014/main" xmlns="" id="{6B4B2DD2-15C6-4D98-A9F4-3EA93BA94805}"/>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34">
                    <a:extLst>
                      <a:ext uri="{FF2B5EF4-FFF2-40B4-BE49-F238E27FC236}">
                        <a16:creationId xmlns:a16="http://schemas.microsoft.com/office/drawing/2014/main" xmlns="" id="{B8FD5179-707C-40EB-874D-1795C0595A98}"/>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35">
                    <a:extLst>
                      <a:ext uri="{FF2B5EF4-FFF2-40B4-BE49-F238E27FC236}">
                        <a16:creationId xmlns:a16="http://schemas.microsoft.com/office/drawing/2014/main" xmlns="" id="{E6CB8FDB-3ADF-42E4-8E36-FFBA07C2BBE5}"/>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36">
                    <a:extLst>
                      <a:ext uri="{FF2B5EF4-FFF2-40B4-BE49-F238E27FC236}">
                        <a16:creationId xmlns:a16="http://schemas.microsoft.com/office/drawing/2014/main" xmlns="" id="{962943A3-62FC-4DC1-ADC1-A28580EC41BA}"/>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37">
                    <a:extLst>
                      <a:ext uri="{FF2B5EF4-FFF2-40B4-BE49-F238E27FC236}">
                        <a16:creationId xmlns:a16="http://schemas.microsoft.com/office/drawing/2014/main" xmlns="" id="{777D5D2E-5358-4B1F-86DA-C578C550C742}"/>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38">
                    <a:extLst>
                      <a:ext uri="{FF2B5EF4-FFF2-40B4-BE49-F238E27FC236}">
                        <a16:creationId xmlns:a16="http://schemas.microsoft.com/office/drawing/2014/main" xmlns="" id="{68F1851F-101A-473B-8862-0A9E2DB9E6AB}"/>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39">
                    <a:extLst>
                      <a:ext uri="{FF2B5EF4-FFF2-40B4-BE49-F238E27FC236}">
                        <a16:creationId xmlns:a16="http://schemas.microsoft.com/office/drawing/2014/main" xmlns="" id="{9B04C6D3-DEB6-4327-A106-85B641FDBFE8}"/>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5" name="Group 240">
                  <a:extLst>
                    <a:ext uri="{FF2B5EF4-FFF2-40B4-BE49-F238E27FC236}">
                      <a16:creationId xmlns:a16="http://schemas.microsoft.com/office/drawing/2014/main" xmlns="" id="{A3DDFC3D-EE34-4188-B1AD-6C76F8DAE1CC}"/>
                    </a:ext>
                  </a:extLst>
                </p:cNvPr>
                <p:cNvGrpSpPr>
                  <a:grpSpLocks/>
                </p:cNvGrpSpPr>
                <p:nvPr/>
              </p:nvGrpSpPr>
              <p:grpSpPr bwMode="auto">
                <a:xfrm rot="1690561">
                  <a:off x="2300" y="1055"/>
                  <a:ext cx="343" cy="198"/>
                  <a:chOff x="1440" y="1297"/>
                  <a:chExt cx="343" cy="198"/>
                </a:xfrm>
              </p:grpSpPr>
              <p:sp>
                <p:nvSpPr>
                  <p:cNvPr id="408" name="Freeform 241">
                    <a:extLst>
                      <a:ext uri="{FF2B5EF4-FFF2-40B4-BE49-F238E27FC236}">
                        <a16:creationId xmlns:a16="http://schemas.microsoft.com/office/drawing/2014/main" xmlns="" id="{10A33E2B-E02B-4203-9549-0FF241BDA84A}"/>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42">
                    <a:extLst>
                      <a:ext uri="{FF2B5EF4-FFF2-40B4-BE49-F238E27FC236}">
                        <a16:creationId xmlns:a16="http://schemas.microsoft.com/office/drawing/2014/main" xmlns="" id="{4C42D52D-AB7C-4D94-8BCA-E214FE591318}"/>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43">
                    <a:extLst>
                      <a:ext uri="{FF2B5EF4-FFF2-40B4-BE49-F238E27FC236}">
                        <a16:creationId xmlns:a16="http://schemas.microsoft.com/office/drawing/2014/main" xmlns="" id="{E82F9687-038E-4E5E-8AD3-BC3E48068010}"/>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44">
                    <a:extLst>
                      <a:ext uri="{FF2B5EF4-FFF2-40B4-BE49-F238E27FC236}">
                        <a16:creationId xmlns:a16="http://schemas.microsoft.com/office/drawing/2014/main" xmlns="" id="{5DEA754F-84A2-4099-8065-29C5229B8BC5}"/>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45">
                    <a:extLst>
                      <a:ext uri="{FF2B5EF4-FFF2-40B4-BE49-F238E27FC236}">
                        <a16:creationId xmlns:a16="http://schemas.microsoft.com/office/drawing/2014/main" xmlns="" id="{E704651B-878B-4780-BFF7-B32C9F81C325}"/>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46">
                    <a:extLst>
                      <a:ext uri="{FF2B5EF4-FFF2-40B4-BE49-F238E27FC236}">
                        <a16:creationId xmlns:a16="http://schemas.microsoft.com/office/drawing/2014/main" xmlns="" id="{B60AC5A0-7FD2-416B-82C9-80E89AB4D816}"/>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247">
                    <a:extLst>
                      <a:ext uri="{FF2B5EF4-FFF2-40B4-BE49-F238E27FC236}">
                        <a16:creationId xmlns:a16="http://schemas.microsoft.com/office/drawing/2014/main" xmlns="" id="{ACBD6377-3B9C-4A9A-9B41-24F3246359A5}"/>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48">
                    <a:extLst>
                      <a:ext uri="{FF2B5EF4-FFF2-40B4-BE49-F238E27FC236}">
                        <a16:creationId xmlns:a16="http://schemas.microsoft.com/office/drawing/2014/main" xmlns="" id="{14725F1F-B33B-4556-B106-09D0BC4E7C69}"/>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49">
                    <a:extLst>
                      <a:ext uri="{FF2B5EF4-FFF2-40B4-BE49-F238E27FC236}">
                        <a16:creationId xmlns:a16="http://schemas.microsoft.com/office/drawing/2014/main" xmlns="" id="{628A80EF-4D3F-4619-82E8-3A2ED29686A0}"/>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50">
                    <a:extLst>
                      <a:ext uri="{FF2B5EF4-FFF2-40B4-BE49-F238E27FC236}">
                        <a16:creationId xmlns:a16="http://schemas.microsoft.com/office/drawing/2014/main" xmlns="" id="{90CAAC2E-1A9A-42DA-8EBD-EB42BFC362FB}"/>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51">
                    <a:extLst>
                      <a:ext uri="{FF2B5EF4-FFF2-40B4-BE49-F238E27FC236}">
                        <a16:creationId xmlns:a16="http://schemas.microsoft.com/office/drawing/2014/main" xmlns="" id="{D8E35ABA-D579-4F5C-B26B-5D61F49B76C0}"/>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52">
                    <a:extLst>
                      <a:ext uri="{FF2B5EF4-FFF2-40B4-BE49-F238E27FC236}">
                        <a16:creationId xmlns:a16="http://schemas.microsoft.com/office/drawing/2014/main" xmlns="" id="{4B586BC8-70B8-4D45-8D87-2E0493D9A88D}"/>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53">
                    <a:extLst>
                      <a:ext uri="{FF2B5EF4-FFF2-40B4-BE49-F238E27FC236}">
                        <a16:creationId xmlns:a16="http://schemas.microsoft.com/office/drawing/2014/main" xmlns="" id="{971BB48E-F03B-43F2-BD01-2EEA4E5C8AD2}"/>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54">
                    <a:extLst>
                      <a:ext uri="{FF2B5EF4-FFF2-40B4-BE49-F238E27FC236}">
                        <a16:creationId xmlns:a16="http://schemas.microsoft.com/office/drawing/2014/main" xmlns="" id="{FD83EF8F-728C-44F7-BE2A-F52D16EFC199}"/>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55">
                    <a:extLst>
                      <a:ext uri="{FF2B5EF4-FFF2-40B4-BE49-F238E27FC236}">
                        <a16:creationId xmlns:a16="http://schemas.microsoft.com/office/drawing/2014/main" xmlns="" id="{809315E2-8597-4E9D-904E-AD8C93731FEB}"/>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56">
                    <a:extLst>
                      <a:ext uri="{FF2B5EF4-FFF2-40B4-BE49-F238E27FC236}">
                        <a16:creationId xmlns:a16="http://schemas.microsoft.com/office/drawing/2014/main" xmlns="" id="{A02D390A-FEA5-4C60-BB95-D16749032C4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57">
                    <a:extLst>
                      <a:ext uri="{FF2B5EF4-FFF2-40B4-BE49-F238E27FC236}">
                        <a16:creationId xmlns:a16="http://schemas.microsoft.com/office/drawing/2014/main" xmlns="" id="{FD37178C-6B33-413C-87F9-F1C6A8BDF8C6}"/>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58">
                    <a:extLst>
                      <a:ext uri="{FF2B5EF4-FFF2-40B4-BE49-F238E27FC236}">
                        <a16:creationId xmlns:a16="http://schemas.microsoft.com/office/drawing/2014/main" xmlns="" id="{869A1141-676E-405F-8E03-48F2C8545806}"/>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59">
                    <a:extLst>
                      <a:ext uri="{FF2B5EF4-FFF2-40B4-BE49-F238E27FC236}">
                        <a16:creationId xmlns:a16="http://schemas.microsoft.com/office/drawing/2014/main" xmlns="" id="{21846F20-E8B7-4F21-A332-6F6DD194563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60">
                    <a:extLst>
                      <a:ext uri="{FF2B5EF4-FFF2-40B4-BE49-F238E27FC236}">
                        <a16:creationId xmlns:a16="http://schemas.microsoft.com/office/drawing/2014/main" xmlns="" id="{0D400FE0-5EE0-41A8-9C9A-019B6BE8A1A3}"/>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6" name="Group 261">
                  <a:extLst>
                    <a:ext uri="{FF2B5EF4-FFF2-40B4-BE49-F238E27FC236}">
                      <a16:creationId xmlns:a16="http://schemas.microsoft.com/office/drawing/2014/main" xmlns="" id="{8BB0B982-366A-4C5B-B2ED-1227A6937D27}"/>
                    </a:ext>
                  </a:extLst>
                </p:cNvPr>
                <p:cNvGrpSpPr>
                  <a:grpSpLocks/>
                </p:cNvGrpSpPr>
                <p:nvPr/>
              </p:nvGrpSpPr>
              <p:grpSpPr bwMode="auto">
                <a:xfrm rot="2150851">
                  <a:off x="2586" y="1241"/>
                  <a:ext cx="288" cy="98"/>
                  <a:chOff x="1866" y="1244"/>
                  <a:chExt cx="329" cy="112"/>
                </a:xfrm>
              </p:grpSpPr>
              <p:sp>
                <p:nvSpPr>
                  <p:cNvPr id="388" name="Freeform 262">
                    <a:extLst>
                      <a:ext uri="{FF2B5EF4-FFF2-40B4-BE49-F238E27FC236}">
                        <a16:creationId xmlns:a16="http://schemas.microsoft.com/office/drawing/2014/main" xmlns="" id="{B3AB7A3F-EF20-468F-A9D5-C7051CE847E3}"/>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Freeform 263">
                    <a:extLst>
                      <a:ext uri="{FF2B5EF4-FFF2-40B4-BE49-F238E27FC236}">
                        <a16:creationId xmlns:a16="http://schemas.microsoft.com/office/drawing/2014/main" xmlns="" id="{64F610A8-71DF-4EA1-B1B3-B31E18A31F6C}"/>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 name="Freeform 264">
                    <a:extLst>
                      <a:ext uri="{FF2B5EF4-FFF2-40B4-BE49-F238E27FC236}">
                        <a16:creationId xmlns:a16="http://schemas.microsoft.com/office/drawing/2014/main" xmlns="" id="{9E3FF82C-FE3C-49C5-BB55-C6B1582CD019}"/>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65">
                    <a:extLst>
                      <a:ext uri="{FF2B5EF4-FFF2-40B4-BE49-F238E27FC236}">
                        <a16:creationId xmlns:a16="http://schemas.microsoft.com/office/drawing/2014/main" xmlns="" id="{33990EF7-688F-4608-B626-98AB148E7008}"/>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66">
                    <a:extLst>
                      <a:ext uri="{FF2B5EF4-FFF2-40B4-BE49-F238E27FC236}">
                        <a16:creationId xmlns:a16="http://schemas.microsoft.com/office/drawing/2014/main" xmlns="" id="{B0C6176D-FC0A-4063-A19A-F28FDECF3ABC}"/>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67">
                    <a:extLst>
                      <a:ext uri="{FF2B5EF4-FFF2-40B4-BE49-F238E27FC236}">
                        <a16:creationId xmlns:a16="http://schemas.microsoft.com/office/drawing/2014/main" xmlns="" id="{08C76375-E640-4D81-B113-1D4DF26CC852}"/>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268">
                    <a:extLst>
                      <a:ext uri="{FF2B5EF4-FFF2-40B4-BE49-F238E27FC236}">
                        <a16:creationId xmlns:a16="http://schemas.microsoft.com/office/drawing/2014/main" xmlns="" id="{9BB87470-C621-43F1-ACA7-1904241284C9}"/>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69">
                    <a:extLst>
                      <a:ext uri="{FF2B5EF4-FFF2-40B4-BE49-F238E27FC236}">
                        <a16:creationId xmlns:a16="http://schemas.microsoft.com/office/drawing/2014/main" xmlns="" id="{00413F02-B67D-46BB-ABA2-B3026AB6AA55}"/>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70">
                    <a:extLst>
                      <a:ext uri="{FF2B5EF4-FFF2-40B4-BE49-F238E27FC236}">
                        <a16:creationId xmlns:a16="http://schemas.microsoft.com/office/drawing/2014/main" xmlns="" id="{6D4086F7-49C1-4E97-8939-AAA1DFD1E902}"/>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71">
                    <a:extLst>
                      <a:ext uri="{FF2B5EF4-FFF2-40B4-BE49-F238E27FC236}">
                        <a16:creationId xmlns:a16="http://schemas.microsoft.com/office/drawing/2014/main" xmlns="" id="{3B51B9F4-0AF9-466A-AE8E-417C07FEEA38}"/>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72">
                    <a:extLst>
                      <a:ext uri="{FF2B5EF4-FFF2-40B4-BE49-F238E27FC236}">
                        <a16:creationId xmlns:a16="http://schemas.microsoft.com/office/drawing/2014/main" xmlns="" id="{12B154F6-9C0C-46E0-961D-9930246923FF}"/>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73">
                    <a:extLst>
                      <a:ext uri="{FF2B5EF4-FFF2-40B4-BE49-F238E27FC236}">
                        <a16:creationId xmlns:a16="http://schemas.microsoft.com/office/drawing/2014/main" xmlns="" id="{4C1F8804-0A29-4A3F-A2C2-80B5CD16D22A}"/>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74">
                    <a:extLst>
                      <a:ext uri="{FF2B5EF4-FFF2-40B4-BE49-F238E27FC236}">
                        <a16:creationId xmlns:a16="http://schemas.microsoft.com/office/drawing/2014/main" xmlns="" id="{B28E31A1-0165-4861-BA79-280C67D99D91}"/>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75">
                    <a:extLst>
                      <a:ext uri="{FF2B5EF4-FFF2-40B4-BE49-F238E27FC236}">
                        <a16:creationId xmlns:a16="http://schemas.microsoft.com/office/drawing/2014/main" xmlns="" id="{6DB398DE-F94D-4796-AF89-7D094BF3C2DD}"/>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76">
                    <a:extLst>
                      <a:ext uri="{FF2B5EF4-FFF2-40B4-BE49-F238E27FC236}">
                        <a16:creationId xmlns:a16="http://schemas.microsoft.com/office/drawing/2014/main" xmlns="" id="{8557C66F-5C99-4255-B988-F31E8D598C3E}"/>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Oval 277">
                    <a:extLst>
                      <a:ext uri="{FF2B5EF4-FFF2-40B4-BE49-F238E27FC236}">
                        <a16:creationId xmlns:a16="http://schemas.microsoft.com/office/drawing/2014/main" xmlns="" id="{F15B07A4-98E0-440A-8CBB-256B290B4780}"/>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04" name="Freeform 278">
                    <a:extLst>
                      <a:ext uri="{FF2B5EF4-FFF2-40B4-BE49-F238E27FC236}">
                        <a16:creationId xmlns:a16="http://schemas.microsoft.com/office/drawing/2014/main" xmlns="" id="{0F39C6CC-7899-4E30-8A5E-708538C0EFC6}"/>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79">
                    <a:extLst>
                      <a:ext uri="{FF2B5EF4-FFF2-40B4-BE49-F238E27FC236}">
                        <a16:creationId xmlns:a16="http://schemas.microsoft.com/office/drawing/2014/main" xmlns="" id="{05616DDD-4433-4846-8327-12BEB467B064}"/>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80">
                    <a:extLst>
                      <a:ext uri="{FF2B5EF4-FFF2-40B4-BE49-F238E27FC236}">
                        <a16:creationId xmlns:a16="http://schemas.microsoft.com/office/drawing/2014/main" xmlns="" id="{70F8E400-A4E7-46E8-AFB0-AE97FC29AC2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81">
                    <a:extLst>
                      <a:ext uri="{FF2B5EF4-FFF2-40B4-BE49-F238E27FC236}">
                        <a16:creationId xmlns:a16="http://schemas.microsoft.com/office/drawing/2014/main" xmlns="" id="{47C0C72B-B32D-4ED0-BB8B-147E111D805C}"/>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7" name="Freeform 282">
                  <a:extLst>
                    <a:ext uri="{FF2B5EF4-FFF2-40B4-BE49-F238E27FC236}">
                      <a16:creationId xmlns:a16="http://schemas.microsoft.com/office/drawing/2014/main" xmlns="" id="{F05D086C-39B0-4E43-B317-B88D7D1855DC}"/>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0" name="Group 283">
                <a:extLst>
                  <a:ext uri="{FF2B5EF4-FFF2-40B4-BE49-F238E27FC236}">
                    <a16:creationId xmlns:a16="http://schemas.microsoft.com/office/drawing/2014/main" xmlns="" id="{FEAFC920-1956-4426-95A7-7ADB4E357E38}"/>
                  </a:ext>
                </a:extLst>
              </p:cNvPr>
              <p:cNvGrpSpPr>
                <a:grpSpLocks/>
              </p:cNvGrpSpPr>
              <p:nvPr/>
            </p:nvGrpSpPr>
            <p:grpSpPr bwMode="auto">
              <a:xfrm>
                <a:off x="1600" y="1294"/>
                <a:ext cx="254" cy="163"/>
                <a:chOff x="1824" y="1584"/>
                <a:chExt cx="254" cy="163"/>
              </a:xfrm>
            </p:grpSpPr>
            <p:grpSp>
              <p:nvGrpSpPr>
                <p:cNvPr id="375" name="Group 284">
                  <a:extLst>
                    <a:ext uri="{FF2B5EF4-FFF2-40B4-BE49-F238E27FC236}">
                      <a16:creationId xmlns:a16="http://schemas.microsoft.com/office/drawing/2014/main" xmlns="" id="{79B6E6D6-BA37-4E77-A5E2-DF8EBD02A5C3}"/>
                    </a:ext>
                  </a:extLst>
                </p:cNvPr>
                <p:cNvGrpSpPr>
                  <a:grpSpLocks/>
                </p:cNvGrpSpPr>
                <p:nvPr/>
              </p:nvGrpSpPr>
              <p:grpSpPr bwMode="auto">
                <a:xfrm>
                  <a:off x="1824" y="1584"/>
                  <a:ext cx="223" cy="163"/>
                  <a:chOff x="2417" y="1618"/>
                  <a:chExt cx="223" cy="163"/>
                </a:xfrm>
              </p:grpSpPr>
              <p:sp>
                <p:nvSpPr>
                  <p:cNvPr id="377" name="Freeform 285">
                    <a:extLst>
                      <a:ext uri="{FF2B5EF4-FFF2-40B4-BE49-F238E27FC236}">
                        <a16:creationId xmlns:a16="http://schemas.microsoft.com/office/drawing/2014/main" xmlns="" id="{6CAE23B0-5AED-41AF-85CE-84FA63C4F145}"/>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86">
                    <a:extLst>
                      <a:ext uri="{FF2B5EF4-FFF2-40B4-BE49-F238E27FC236}">
                        <a16:creationId xmlns:a16="http://schemas.microsoft.com/office/drawing/2014/main" xmlns="" id="{39C9E9D8-27EE-4356-8D85-5DEF096FCF40}"/>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87">
                    <a:extLst>
                      <a:ext uri="{FF2B5EF4-FFF2-40B4-BE49-F238E27FC236}">
                        <a16:creationId xmlns:a16="http://schemas.microsoft.com/office/drawing/2014/main" xmlns="" id="{1ECF73FD-290A-44C0-A2FF-5C6291ED3F35}"/>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88">
                    <a:extLst>
                      <a:ext uri="{FF2B5EF4-FFF2-40B4-BE49-F238E27FC236}">
                        <a16:creationId xmlns:a16="http://schemas.microsoft.com/office/drawing/2014/main" xmlns="" id="{CFD4AB42-A100-44F3-8BE6-353472E9FF60}"/>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89">
                    <a:extLst>
                      <a:ext uri="{FF2B5EF4-FFF2-40B4-BE49-F238E27FC236}">
                        <a16:creationId xmlns:a16="http://schemas.microsoft.com/office/drawing/2014/main" xmlns="" id="{A41FC507-026A-4CF0-8DF0-555731D02EB0}"/>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90">
                    <a:extLst>
                      <a:ext uri="{FF2B5EF4-FFF2-40B4-BE49-F238E27FC236}">
                        <a16:creationId xmlns:a16="http://schemas.microsoft.com/office/drawing/2014/main" xmlns="" id="{8ABDD1A1-DF1B-428C-A0FB-E9DE683AB0F5}"/>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91">
                    <a:extLst>
                      <a:ext uri="{FF2B5EF4-FFF2-40B4-BE49-F238E27FC236}">
                        <a16:creationId xmlns:a16="http://schemas.microsoft.com/office/drawing/2014/main" xmlns="" id="{4535F645-897A-4311-9EDF-593E41D3455E}"/>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6" name="Freeform 292">
                  <a:extLst>
                    <a:ext uri="{FF2B5EF4-FFF2-40B4-BE49-F238E27FC236}">
                      <a16:creationId xmlns:a16="http://schemas.microsoft.com/office/drawing/2014/main" xmlns="" id="{9F0E75C4-8854-4D69-9667-30CD46E87FAE}"/>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1" name="Group 293">
                <a:extLst>
                  <a:ext uri="{FF2B5EF4-FFF2-40B4-BE49-F238E27FC236}">
                    <a16:creationId xmlns:a16="http://schemas.microsoft.com/office/drawing/2014/main" xmlns="" id="{CDA3D070-3CDC-4B5A-8626-EAB0E2C4BD1E}"/>
                  </a:ext>
                </a:extLst>
              </p:cNvPr>
              <p:cNvGrpSpPr>
                <a:grpSpLocks/>
              </p:cNvGrpSpPr>
              <p:nvPr/>
            </p:nvGrpSpPr>
            <p:grpSpPr bwMode="auto">
              <a:xfrm>
                <a:off x="1844" y="1384"/>
                <a:ext cx="288" cy="150"/>
                <a:chOff x="2068" y="1686"/>
                <a:chExt cx="288" cy="150"/>
              </a:xfrm>
            </p:grpSpPr>
            <p:grpSp>
              <p:nvGrpSpPr>
                <p:cNvPr id="354" name="Group 294">
                  <a:extLst>
                    <a:ext uri="{FF2B5EF4-FFF2-40B4-BE49-F238E27FC236}">
                      <a16:creationId xmlns:a16="http://schemas.microsoft.com/office/drawing/2014/main" xmlns="" id="{6CAB8950-1817-4313-94E7-6E4DFA640CBE}"/>
                    </a:ext>
                  </a:extLst>
                </p:cNvPr>
                <p:cNvGrpSpPr>
                  <a:grpSpLocks/>
                </p:cNvGrpSpPr>
                <p:nvPr/>
              </p:nvGrpSpPr>
              <p:grpSpPr bwMode="auto">
                <a:xfrm flipH="1">
                  <a:off x="2068" y="1686"/>
                  <a:ext cx="288" cy="150"/>
                  <a:chOff x="288" y="1776"/>
                  <a:chExt cx="343" cy="198"/>
                </a:xfrm>
              </p:grpSpPr>
              <p:sp>
                <p:nvSpPr>
                  <p:cNvPr id="356" name="Freeform 295">
                    <a:extLst>
                      <a:ext uri="{FF2B5EF4-FFF2-40B4-BE49-F238E27FC236}">
                        <a16:creationId xmlns:a16="http://schemas.microsoft.com/office/drawing/2014/main" xmlns="" id="{CC4FC47E-8D48-4EA5-9E1A-A4472863DBB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296">
                    <a:extLst>
                      <a:ext uri="{FF2B5EF4-FFF2-40B4-BE49-F238E27FC236}">
                        <a16:creationId xmlns:a16="http://schemas.microsoft.com/office/drawing/2014/main" xmlns="" id="{BC131A0D-6C07-412B-B4AA-39A7D5EE2A96}"/>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297">
                    <a:extLst>
                      <a:ext uri="{FF2B5EF4-FFF2-40B4-BE49-F238E27FC236}">
                        <a16:creationId xmlns:a16="http://schemas.microsoft.com/office/drawing/2014/main" xmlns="" id="{2957FE05-AE76-45D3-8B83-3EA8C6E9FF18}"/>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298">
                    <a:extLst>
                      <a:ext uri="{FF2B5EF4-FFF2-40B4-BE49-F238E27FC236}">
                        <a16:creationId xmlns:a16="http://schemas.microsoft.com/office/drawing/2014/main" xmlns="" id="{605ECBE9-E71B-40CE-AE99-0EBF55E08B3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299">
                    <a:extLst>
                      <a:ext uri="{FF2B5EF4-FFF2-40B4-BE49-F238E27FC236}">
                        <a16:creationId xmlns:a16="http://schemas.microsoft.com/office/drawing/2014/main" xmlns="" id="{9B374FC1-C4C3-4BF0-B5C2-080F189104CF}"/>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Freeform 300">
                    <a:extLst>
                      <a:ext uri="{FF2B5EF4-FFF2-40B4-BE49-F238E27FC236}">
                        <a16:creationId xmlns:a16="http://schemas.microsoft.com/office/drawing/2014/main" xmlns="" id="{8D382593-84D2-4040-AD0E-4C6576BBC3E4}"/>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Freeform 301">
                    <a:extLst>
                      <a:ext uri="{FF2B5EF4-FFF2-40B4-BE49-F238E27FC236}">
                        <a16:creationId xmlns:a16="http://schemas.microsoft.com/office/drawing/2014/main" xmlns="" id="{18059163-C557-4A83-A93C-AC45A6291B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Freeform 302">
                    <a:extLst>
                      <a:ext uri="{FF2B5EF4-FFF2-40B4-BE49-F238E27FC236}">
                        <a16:creationId xmlns:a16="http://schemas.microsoft.com/office/drawing/2014/main" xmlns="" id="{22F1ED50-F76B-4285-AE0B-8E06C3BBD222}"/>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303">
                    <a:extLst>
                      <a:ext uri="{FF2B5EF4-FFF2-40B4-BE49-F238E27FC236}">
                        <a16:creationId xmlns:a16="http://schemas.microsoft.com/office/drawing/2014/main" xmlns="" id="{894E37FB-5EDA-4292-8885-31BA9EED75F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304">
                    <a:extLst>
                      <a:ext uri="{FF2B5EF4-FFF2-40B4-BE49-F238E27FC236}">
                        <a16:creationId xmlns:a16="http://schemas.microsoft.com/office/drawing/2014/main" xmlns="" id="{A58C6608-DFE2-4926-8237-5B7F857F4B43}"/>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305">
                    <a:extLst>
                      <a:ext uri="{FF2B5EF4-FFF2-40B4-BE49-F238E27FC236}">
                        <a16:creationId xmlns:a16="http://schemas.microsoft.com/office/drawing/2014/main" xmlns="" id="{65D9BD8E-13F5-4FF8-9D7F-93564C5C99E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306">
                    <a:extLst>
                      <a:ext uri="{FF2B5EF4-FFF2-40B4-BE49-F238E27FC236}">
                        <a16:creationId xmlns:a16="http://schemas.microsoft.com/office/drawing/2014/main" xmlns="" id="{620E762E-8946-40A9-A157-0EDE5298A180}"/>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307">
                    <a:extLst>
                      <a:ext uri="{FF2B5EF4-FFF2-40B4-BE49-F238E27FC236}">
                        <a16:creationId xmlns:a16="http://schemas.microsoft.com/office/drawing/2014/main" xmlns="" id="{67C1C130-6B50-46CD-9C23-0F5D7730EE35}"/>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308">
                    <a:extLst>
                      <a:ext uri="{FF2B5EF4-FFF2-40B4-BE49-F238E27FC236}">
                        <a16:creationId xmlns:a16="http://schemas.microsoft.com/office/drawing/2014/main" xmlns="" id="{626C1A11-C878-426C-8AE8-7809322BD964}"/>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Freeform 309">
                    <a:extLst>
                      <a:ext uri="{FF2B5EF4-FFF2-40B4-BE49-F238E27FC236}">
                        <a16:creationId xmlns:a16="http://schemas.microsoft.com/office/drawing/2014/main" xmlns="" id="{663E63B8-A900-4819-8F33-4C756D99274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Freeform 310">
                    <a:extLst>
                      <a:ext uri="{FF2B5EF4-FFF2-40B4-BE49-F238E27FC236}">
                        <a16:creationId xmlns:a16="http://schemas.microsoft.com/office/drawing/2014/main" xmlns="" id="{86CFCCB8-0A55-42BE-A649-114444B1188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Freeform 311">
                    <a:extLst>
                      <a:ext uri="{FF2B5EF4-FFF2-40B4-BE49-F238E27FC236}">
                        <a16:creationId xmlns:a16="http://schemas.microsoft.com/office/drawing/2014/main" xmlns="" id="{4971F838-3BD2-473A-B7DB-E1F388C34CD4}"/>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Freeform 312">
                    <a:extLst>
                      <a:ext uri="{FF2B5EF4-FFF2-40B4-BE49-F238E27FC236}">
                        <a16:creationId xmlns:a16="http://schemas.microsoft.com/office/drawing/2014/main" xmlns="" id="{82E464BA-2956-413E-B4D9-96AD0913B35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313">
                    <a:extLst>
                      <a:ext uri="{FF2B5EF4-FFF2-40B4-BE49-F238E27FC236}">
                        <a16:creationId xmlns:a16="http://schemas.microsoft.com/office/drawing/2014/main" xmlns="" id="{92CAD80F-4A02-46FC-B026-D172743CF51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5" name="Freeform 314">
                  <a:extLst>
                    <a:ext uri="{FF2B5EF4-FFF2-40B4-BE49-F238E27FC236}">
                      <a16:creationId xmlns:a16="http://schemas.microsoft.com/office/drawing/2014/main" xmlns="" id="{3E62CDF8-7B34-47FA-A1F1-FB18AD61C2C8}"/>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2" name="Freeform 315">
                <a:extLst>
                  <a:ext uri="{FF2B5EF4-FFF2-40B4-BE49-F238E27FC236}">
                    <a16:creationId xmlns:a16="http://schemas.microsoft.com/office/drawing/2014/main" xmlns="" id="{709B05C4-E019-478F-94DB-7C2CF0D22EE1}"/>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16">
                <a:extLst>
                  <a:ext uri="{FF2B5EF4-FFF2-40B4-BE49-F238E27FC236}">
                    <a16:creationId xmlns:a16="http://schemas.microsoft.com/office/drawing/2014/main" xmlns="" id="{7B787316-5F2B-4441-A53F-5E135325D1B8}"/>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4" name="Group 317">
                <a:extLst>
                  <a:ext uri="{FF2B5EF4-FFF2-40B4-BE49-F238E27FC236}">
                    <a16:creationId xmlns:a16="http://schemas.microsoft.com/office/drawing/2014/main" xmlns="" id="{C440C73E-CDC9-4725-AB26-8CD063447F6B}"/>
                  </a:ext>
                </a:extLst>
              </p:cNvPr>
              <p:cNvGrpSpPr>
                <a:grpSpLocks/>
              </p:cNvGrpSpPr>
              <p:nvPr/>
            </p:nvGrpSpPr>
            <p:grpSpPr bwMode="auto">
              <a:xfrm rot="-1593903">
                <a:off x="1724" y="2147"/>
                <a:ext cx="100" cy="67"/>
                <a:chOff x="3122" y="2426"/>
                <a:chExt cx="100" cy="84"/>
              </a:xfrm>
            </p:grpSpPr>
            <p:sp>
              <p:nvSpPr>
                <p:cNvPr id="351" name="Freeform 318">
                  <a:extLst>
                    <a:ext uri="{FF2B5EF4-FFF2-40B4-BE49-F238E27FC236}">
                      <a16:creationId xmlns:a16="http://schemas.microsoft.com/office/drawing/2014/main" xmlns="" id="{AC8CFFB2-E155-4567-922F-4EDAC08B0E1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19">
                  <a:extLst>
                    <a:ext uri="{FF2B5EF4-FFF2-40B4-BE49-F238E27FC236}">
                      <a16:creationId xmlns:a16="http://schemas.microsoft.com/office/drawing/2014/main" xmlns="" id="{96119BC0-2B37-49FB-B5C7-10651E032BE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20">
                  <a:extLst>
                    <a:ext uri="{FF2B5EF4-FFF2-40B4-BE49-F238E27FC236}">
                      <a16:creationId xmlns:a16="http://schemas.microsoft.com/office/drawing/2014/main" xmlns="" id="{C70D1A49-357A-4A0C-8B13-50C70027AB9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5" name="Group 321">
                <a:extLst>
                  <a:ext uri="{FF2B5EF4-FFF2-40B4-BE49-F238E27FC236}">
                    <a16:creationId xmlns:a16="http://schemas.microsoft.com/office/drawing/2014/main" xmlns="" id="{1460D25A-DFE4-4D27-B5FF-302603918DDD}"/>
                  </a:ext>
                </a:extLst>
              </p:cNvPr>
              <p:cNvGrpSpPr>
                <a:grpSpLocks/>
              </p:cNvGrpSpPr>
              <p:nvPr/>
            </p:nvGrpSpPr>
            <p:grpSpPr bwMode="auto">
              <a:xfrm rot="-1486509">
                <a:off x="1791" y="2163"/>
                <a:ext cx="52" cy="67"/>
                <a:chOff x="3122" y="2426"/>
                <a:chExt cx="100" cy="84"/>
              </a:xfrm>
            </p:grpSpPr>
            <p:sp>
              <p:nvSpPr>
                <p:cNvPr id="348" name="Freeform 322">
                  <a:extLst>
                    <a:ext uri="{FF2B5EF4-FFF2-40B4-BE49-F238E27FC236}">
                      <a16:creationId xmlns:a16="http://schemas.microsoft.com/office/drawing/2014/main" xmlns="" id="{8C9C275C-9A0F-478B-897C-16739A0570A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23">
                  <a:extLst>
                    <a:ext uri="{FF2B5EF4-FFF2-40B4-BE49-F238E27FC236}">
                      <a16:creationId xmlns:a16="http://schemas.microsoft.com/office/drawing/2014/main" xmlns="" id="{D5171810-5CD7-4622-A2F4-1E717734BC3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24">
                  <a:extLst>
                    <a:ext uri="{FF2B5EF4-FFF2-40B4-BE49-F238E27FC236}">
                      <a16:creationId xmlns:a16="http://schemas.microsoft.com/office/drawing/2014/main" xmlns="" id="{27712DB5-EB44-409E-BFB5-07A05EC0944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6" name="Group 325">
                <a:extLst>
                  <a:ext uri="{FF2B5EF4-FFF2-40B4-BE49-F238E27FC236}">
                    <a16:creationId xmlns:a16="http://schemas.microsoft.com/office/drawing/2014/main" xmlns="" id="{C355247E-246D-4883-9F46-964D01DC9962}"/>
                  </a:ext>
                </a:extLst>
              </p:cNvPr>
              <p:cNvGrpSpPr>
                <a:grpSpLocks/>
              </p:cNvGrpSpPr>
              <p:nvPr/>
            </p:nvGrpSpPr>
            <p:grpSpPr bwMode="auto">
              <a:xfrm rot="-1067537">
                <a:off x="1819" y="2216"/>
                <a:ext cx="51" cy="48"/>
                <a:chOff x="3122" y="2426"/>
                <a:chExt cx="100" cy="84"/>
              </a:xfrm>
            </p:grpSpPr>
            <p:sp>
              <p:nvSpPr>
                <p:cNvPr id="345" name="Freeform 326">
                  <a:extLst>
                    <a:ext uri="{FF2B5EF4-FFF2-40B4-BE49-F238E27FC236}">
                      <a16:creationId xmlns:a16="http://schemas.microsoft.com/office/drawing/2014/main" xmlns="" id="{45462C14-F097-46C3-9211-12DBE04A28A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327">
                  <a:extLst>
                    <a:ext uri="{FF2B5EF4-FFF2-40B4-BE49-F238E27FC236}">
                      <a16:creationId xmlns:a16="http://schemas.microsoft.com/office/drawing/2014/main" xmlns="" id="{0BD2B3C4-2EC6-4800-A45B-2EA2874A198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28">
                  <a:extLst>
                    <a:ext uri="{FF2B5EF4-FFF2-40B4-BE49-F238E27FC236}">
                      <a16:creationId xmlns:a16="http://schemas.microsoft.com/office/drawing/2014/main" xmlns="" id="{BE7A3F1F-3115-4858-9AE4-E5F49A7B87E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7" name="Group 329">
                <a:extLst>
                  <a:ext uri="{FF2B5EF4-FFF2-40B4-BE49-F238E27FC236}">
                    <a16:creationId xmlns:a16="http://schemas.microsoft.com/office/drawing/2014/main" xmlns="" id="{EEF5CE40-9E3C-4AF0-A3A6-86221FBBF8F7}"/>
                  </a:ext>
                </a:extLst>
              </p:cNvPr>
              <p:cNvGrpSpPr>
                <a:grpSpLocks/>
              </p:cNvGrpSpPr>
              <p:nvPr/>
            </p:nvGrpSpPr>
            <p:grpSpPr bwMode="auto">
              <a:xfrm rot="-946845">
                <a:off x="1718" y="2072"/>
                <a:ext cx="100" cy="67"/>
                <a:chOff x="3122" y="2426"/>
                <a:chExt cx="100" cy="84"/>
              </a:xfrm>
            </p:grpSpPr>
            <p:sp>
              <p:nvSpPr>
                <p:cNvPr id="342" name="Freeform 330">
                  <a:extLst>
                    <a:ext uri="{FF2B5EF4-FFF2-40B4-BE49-F238E27FC236}">
                      <a16:creationId xmlns:a16="http://schemas.microsoft.com/office/drawing/2014/main" xmlns="" id="{ADD165AF-85B6-4886-BF00-07778442BF4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331">
                  <a:extLst>
                    <a:ext uri="{FF2B5EF4-FFF2-40B4-BE49-F238E27FC236}">
                      <a16:creationId xmlns:a16="http://schemas.microsoft.com/office/drawing/2014/main" xmlns="" id="{A5972489-F8BD-4352-AD62-4058B801A8B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332">
                  <a:extLst>
                    <a:ext uri="{FF2B5EF4-FFF2-40B4-BE49-F238E27FC236}">
                      <a16:creationId xmlns:a16="http://schemas.microsoft.com/office/drawing/2014/main" xmlns="" id="{611AD2E3-ADD7-4812-AA2F-C2AA99574AB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8" name="Group 333">
                <a:extLst>
                  <a:ext uri="{FF2B5EF4-FFF2-40B4-BE49-F238E27FC236}">
                    <a16:creationId xmlns:a16="http://schemas.microsoft.com/office/drawing/2014/main" xmlns="" id="{DDAECBE1-EBFF-4485-B4E8-9277171CBFC7}"/>
                  </a:ext>
                </a:extLst>
              </p:cNvPr>
              <p:cNvGrpSpPr>
                <a:grpSpLocks/>
              </p:cNvGrpSpPr>
              <p:nvPr/>
            </p:nvGrpSpPr>
            <p:grpSpPr bwMode="auto">
              <a:xfrm rot="-5189442">
                <a:off x="1810" y="2068"/>
                <a:ext cx="80" cy="84"/>
                <a:chOff x="3122" y="2426"/>
                <a:chExt cx="100" cy="84"/>
              </a:xfrm>
            </p:grpSpPr>
            <p:sp>
              <p:nvSpPr>
                <p:cNvPr id="339" name="Freeform 334">
                  <a:extLst>
                    <a:ext uri="{FF2B5EF4-FFF2-40B4-BE49-F238E27FC236}">
                      <a16:creationId xmlns:a16="http://schemas.microsoft.com/office/drawing/2014/main" xmlns="" id="{1DBFEC4A-2A84-4C7F-8DFD-8C6FBF721E5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Freeform 335">
                  <a:extLst>
                    <a:ext uri="{FF2B5EF4-FFF2-40B4-BE49-F238E27FC236}">
                      <a16:creationId xmlns:a16="http://schemas.microsoft.com/office/drawing/2014/main" xmlns="" id="{E733755A-AC86-48BC-8A1C-8305DAC9C07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Freeform 336">
                  <a:extLst>
                    <a:ext uri="{FF2B5EF4-FFF2-40B4-BE49-F238E27FC236}">
                      <a16:creationId xmlns:a16="http://schemas.microsoft.com/office/drawing/2014/main" xmlns="" id="{04784664-31D0-4A30-B3E1-EC8E2EF3130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9" name="Group 337">
                <a:extLst>
                  <a:ext uri="{FF2B5EF4-FFF2-40B4-BE49-F238E27FC236}">
                    <a16:creationId xmlns:a16="http://schemas.microsoft.com/office/drawing/2014/main" xmlns="" id="{20F7CB49-A0C0-48A0-BD2B-A9FCE6546F08}"/>
                  </a:ext>
                </a:extLst>
              </p:cNvPr>
              <p:cNvGrpSpPr>
                <a:grpSpLocks/>
              </p:cNvGrpSpPr>
              <p:nvPr/>
            </p:nvGrpSpPr>
            <p:grpSpPr bwMode="auto">
              <a:xfrm rot="-6893024">
                <a:off x="1848" y="2126"/>
                <a:ext cx="79" cy="84"/>
                <a:chOff x="3122" y="2426"/>
                <a:chExt cx="100" cy="84"/>
              </a:xfrm>
            </p:grpSpPr>
            <p:sp>
              <p:nvSpPr>
                <p:cNvPr id="336" name="Freeform 338">
                  <a:extLst>
                    <a:ext uri="{FF2B5EF4-FFF2-40B4-BE49-F238E27FC236}">
                      <a16:creationId xmlns:a16="http://schemas.microsoft.com/office/drawing/2014/main" xmlns="" id="{2325B9F4-9098-48C6-83C0-1A7CB3B37070}"/>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339">
                  <a:extLst>
                    <a:ext uri="{FF2B5EF4-FFF2-40B4-BE49-F238E27FC236}">
                      <a16:creationId xmlns:a16="http://schemas.microsoft.com/office/drawing/2014/main" xmlns="" id="{51D73E70-4B60-4E10-8E13-3BBEBE743B0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40">
                  <a:extLst>
                    <a:ext uri="{FF2B5EF4-FFF2-40B4-BE49-F238E27FC236}">
                      <a16:creationId xmlns:a16="http://schemas.microsoft.com/office/drawing/2014/main" xmlns="" id="{5955AA57-57F3-468C-B531-E5900CD78FE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0" name="Group 341">
                <a:extLst>
                  <a:ext uri="{FF2B5EF4-FFF2-40B4-BE49-F238E27FC236}">
                    <a16:creationId xmlns:a16="http://schemas.microsoft.com/office/drawing/2014/main" xmlns="" id="{A48C6434-6ED2-4B52-95CF-D40B74903E58}"/>
                  </a:ext>
                </a:extLst>
              </p:cNvPr>
              <p:cNvGrpSpPr>
                <a:grpSpLocks/>
              </p:cNvGrpSpPr>
              <p:nvPr/>
            </p:nvGrpSpPr>
            <p:grpSpPr bwMode="auto">
              <a:xfrm rot="1067537" flipH="1">
                <a:off x="1872" y="2225"/>
                <a:ext cx="51" cy="48"/>
                <a:chOff x="3122" y="2426"/>
                <a:chExt cx="100" cy="84"/>
              </a:xfrm>
            </p:grpSpPr>
            <p:sp>
              <p:nvSpPr>
                <p:cNvPr id="333" name="Freeform 342">
                  <a:extLst>
                    <a:ext uri="{FF2B5EF4-FFF2-40B4-BE49-F238E27FC236}">
                      <a16:creationId xmlns:a16="http://schemas.microsoft.com/office/drawing/2014/main" xmlns="" id="{5EFF0AE7-9246-4BD2-8890-B6EC3BED142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343">
                  <a:extLst>
                    <a:ext uri="{FF2B5EF4-FFF2-40B4-BE49-F238E27FC236}">
                      <a16:creationId xmlns:a16="http://schemas.microsoft.com/office/drawing/2014/main" xmlns="" id="{7E90156B-1FEA-4346-8014-C716F896D4B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44">
                  <a:extLst>
                    <a:ext uri="{FF2B5EF4-FFF2-40B4-BE49-F238E27FC236}">
                      <a16:creationId xmlns:a16="http://schemas.microsoft.com/office/drawing/2014/main" xmlns="" id="{93D4ECF6-4493-4390-B4D7-220D98BDDEF4}"/>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1" name="Freeform 345">
                <a:extLst>
                  <a:ext uri="{FF2B5EF4-FFF2-40B4-BE49-F238E27FC236}">
                    <a16:creationId xmlns:a16="http://schemas.microsoft.com/office/drawing/2014/main" xmlns="" id="{946794D8-72F2-4280-87E4-6EAFF7693EF1}"/>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46">
                <a:extLst>
                  <a:ext uri="{FF2B5EF4-FFF2-40B4-BE49-F238E27FC236}">
                    <a16:creationId xmlns:a16="http://schemas.microsoft.com/office/drawing/2014/main" xmlns="" id="{14BCCA34-8CA1-44CF-93E7-7082AEE14534}"/>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47">
                <a:extLst>
                  <a:ext uri="{FF2B5EF4-FFF2-40B4-BE49-F238E27FC236}">
                    <a16:creationId xmlns:a16="http://schemas.microsoft.com/office/drawing/2014/main" xmlns="" id="{B8715CFA-3B75-40E0-874E-F26DCA2D64BF}"/>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48">
                <a:extLst>
                  <a:ext uri="{FF2B5EF4-FFF2-40B4-BE49-F238E27FC236}">
                    <a16:creationId xmlns:a16="http://schemas.microsoft.com/office/drawing/2014/main" xmlns="" id="{A89E3112-7991-49F4-8F60-B224A23DE05A}"/>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5" name="Group 349">
                <a:extLst>
                  <a:ext uri="{FF2B5EF4-FFF2-40B4-BE49-F238E27FC236}">
                    <a16:creationId xmlns:a16="http://schemas.microsoft.com/office/drawing/2014/main" xmlns="" id="{29C62813-8944-40E8-A73C-18049623AC1B}"/>
                  </a:ext>
                </a:extLst>
              </p:cNvPr>
              <p:cNvGrpSpPr>
                <a:grpSpLocks/>
              </p:cNvGrpSpPr>
              <p:nvPr/>
            </p:nvGrpSpPr>
            <p:grpSpPr bwMode="auto">
              <a:xfrm rot="-2484492">
                <a:off x="1892" y="1036"/>
                <a:ext cx="126" cy="165"/>
                <a:chOff x="1920" y="1248"/>
                <a:chExt cx="126" cy="165"/>
              </a:xfrm>
            </p:grpSpPr>
            <p:grpSp>
              <p:nvGrpSpPr>
                <p:cNvPr id="329" name="Group 350">
                  <a:extLst>
                    <a:ext uri="{FF2B5EF4-FFF2-40B4-BE49-F238E27FC236}">
                      <a16:creationId xmlns:a16="http://schemas.microsoft.com/office/drawing/2014/main" xmlns="" id="{3EA1BD29-086B-44A1-9DEC-E5E721792F6D}"/>
                    </a:ext>
                  </a:extLst>
                </p:cNvPr>
                <p:cNvGrpSpPr>
                  <a:grpSpLocks/>
                </p:cNvGrpSpPr>
                <p:nvPr/>
              </p:nvGrpSpPr>
              <p:grpSpPr bwMode="auto">
                <a:xfrm rot="1656167">
                  <a:off x="1920" y="1248"/>
                  <a:ext cx="95" cy="165"/>
                  <a:chOff x="2069" y="1191"/>
                  <a:chExt cx="95" cy="165"/>
                </a:xfrm>
              </p:grpSpPr>
              <p:sp>
                <p:nvSpPr>
                  <p:cNvPr id="331" name="Freeform 351">
                    <a:extLst>
                      <a:ext uri="{FF2B5EF4-FFF2-40B4-BE49-F238E27FC236}">
                        <a16:creationId xmlns:a16="http://schemas.microsoft.com/office/drawing/2014/main" xmlns="" id="{BB5A63F7-0438-4412-98D1-D3DE14F46B53}"/>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52">
                    <a:extLst>
                      <a:ext uri="{FF2B5EF4-FFF2-40B4-BE49-F238E27FC236}">
                        <a16:creationId xmlns:a16="http://schemas.microsoft.com/office/drawing/2014/main" xmlns="" id="{BAEFAA15-92D8-4FC0-B449-4FFF97AE2C13}"/>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0" name="Oval 353">
                  <a:extLst>
                    <a:ext uri="{FF2B5EF4-FFF2-40B4-BE49-F238E27FC236}">
                      <a16:creationId xmlns:a16="http://schemas.microsoft.com/office/drawing/2014/main" xmlns="" id="{0C73EFB5-24DB-4B44-A3C7-C3941A97CC8D}"/>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16" name="Freeform 354">
                <a:extLst>
                  <a:ext uri="{FF2B5EF4-FFF2-40B4-BE49-F238E27FC236}">
                    <a16:creationId xmlns:a16="http://schemas.microsoft.com/office/drawing/2014/main" xmlns="" id="{E013C766-C0B0-4882-994A-3068BAA73742}"/>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355">
                <a:extLst>
                  <a:ext uri="{FF2B5EF4-FFF2-40B4-BE49-F238E27FC236}">
                    <a16:creationId xmlns:a16="http://schemas.microsoft.com/office/drawing/2014/main" xmlns="" id="{5A63038C-E00B-4B66-8C9D-758455FFE448}"/>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6">
                <a:extLst>
                  <a:ext uri="{FF2B5EF4-FFF2-40B4-BE49-F238E27FC236}">
                    <a16:creationId xmlns:a16="http://schemas.microsoft.com/office/drawing/2014/main" xmlns="" id="{2B808DFF-BF5D-4DF8-A0E7-43E4FBA2CF3A}"/>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Freeform 357">
                <a:extLst>
                  <a:ext uri="{FF2B5EF4-FFF2-40B4-BE49-F238E27FC236}">
                    <a16:creationId xmlns:a16="http://schemas.microsoft.com/office/drawing/2014/main" xmlns="" id="{2C7D5D2A-BA58-467D-8388-7AEA468B5F99}"/>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58">
                <a:extLst>
                  <a:ext uri="{FF2B5EF4-FFF2-40B4-BE49-F238E27FC236}">
                    <a16:creationId xmlns:a16="http://schemas.microsoft.com/office/drawing/2014/main" xmlns="" id="{22253AE9-210E-4FB2-A4C4-161808E2232C}"/>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59">
                <a:extLst>
                  <a:ext uri="{FF2B5EF4-FFF2-40B4-BE49-F238E27FC236}">
                    <a16:creationId xmlns:a16="http://schemas.microsoft.com/office/drawing/2014/main" xmlns="" id="{C94878A1-4C1B-43CF-BFBA-1A548DD3A179}"/>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Freeform 360">
                <a:extLst>
                  <a:ext uri="{FF2B5EF4-FFF2-40B4-BE49-F238E27FC236}">
                    <a16:creationId xmlns:a16="http://schemas.microsoft.com/office/drawing/2014/main" xmlns="" id="{28A78567-21BF-44D8-A3C9-67AC4133AAE1}"/>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61">
                <a:extLst>
                  <a:ext uri="{FF2B5EF4-FFF2-40B4-BE49-F238E27FC236}">
                    <a16:creationId xmlns:a16="http://schemas.microsoft.com/office/drawing/2014/main" xmlns="" id="{12E3AF10-4632-4339-B312-424AA2B0DAD1}"/>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62">
                <a:extLst>
                  <a:ext uri="{FF2B5EF4-FFF2-40B4-BE49-F238E27FC236}">
                    <a16:creationId xmlns:a16="http://schemas.microsoft.com/office/drawing/2014/main" xmlns="" id="{0BF245A8-3122-437C-8908-1E3B0B5BEF8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363">
                <a:extLst>
                  <a:ext uri="{FF2B5EF4-FFF2-40B4-BE49-F238E27FC236}">
                    <a16:creationId xmlns:a16="http://schemas.microsoft.com/office/drawing/2014/main" xmlns="" id="{C35CA7C6-5DAA-4F17-A00E-E329B3A043FB}"/>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64">
                <a:extLst>
                  <a:ext uri="{FF2B5EF4-FFF2-40B4-BE49-F238E27FC236}">
                    <a16:creationId xmlns:a16="http://schemas.microsoft.com/office/drawing/2014/main" xmlns="" id="{7AD2DDEA-163E-4CFD-B79A-260E35D67B76}"/>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65">
                <a:extLst>
                  <a:ext uri="{FF2B5EF4-FFF2-40B4-BE49-F238E27FC236}">
                    <a16:creationId xmlns:a16="http://schemas.microsoft.com/office/drawing/2014/main" xmlns="" id="{05066651-CCBB-49F7-B88F-98CC2A5FA191}"/>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Freeform 366">
                <a:extLst>
                  <a:ext uri="{FF2B5EF4-FFF2-40B4-BE49-F238E27FC236}">
                    <a16:creationId xmlns:a16="http://schemas.microsoft.com/office/drawing/2014/main" xmlns="" id="{B3EA32F6-CDF5-49B9-8FD5-49FE755134CD}"/>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13" name="TextBox 512">
            <a:extLst>
              <a:ext uri="{FF2B5EF4-FFF2-40B4-BE49-F238E27FC236}">
                <a16:creationId xmlns:a16="http://schemas.microsoft.com/office/drawing/2014/main" xmlns="" id="{092FB061-96FD-4195-AEDA-741F6F468756}"/>
              </a:ext>
            </a:extLst>
          </p:cNvPr>
          <p:cNvSpPr txBox="1"/>
          <p:nvPr/>
        </p:nvSpPr>
        <p:spPr>
          <a:xfrm>
            <a:off x="577369" y="1040360"/>
            <a:ext cx="2777097" cy="147732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514" name="TextBox 513">
            <a:extLst>
              <a:ext uri="{FF2B5EF4-FFF2-40B4-BE49-F238E27FC236}">
                <a16:creationId xmlns:a16="http://schemas.microsoft.com/office/drawing/2014/main" xmlns="" id="{C2BAD193-1CC7-4861-B95B-35DF58E20789}"/>
              </a:ext>
            </a:extLst>
          </p:cNvPr>
          <p:cNvSpPr txBox="1"/>
          <p:nvPr/>
        </p:nvSpPr>
        <p:spPr>
          <a:xfrm>
            <a:off x="3931835" y="1053755"/>
            <a:ext cx="338866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a:solidFill>
                <a:srgbClr val="002060"/>
              </a:solidFill>
            </a:endParaRPr>
          </a:p>
        </p:txBody>
      </p:sp>
      <p:sp>
        <p:nvSpPr>
          <p:cNvPr id="515" name="TextBox 514">
            <a:extLst>
              <a:ext uri="{FF2B5EF4-FFF2-40B4-BE49-F238E27FC236}">
                <a16:creationId xmlns:a16="http://schemas.microsoft.com/office/drawing/2014/main" xmlns="" id="{D5FBEB1D-7D6C-480B-9140-069A3C5AA4EE}"/>
              </a:ext>
            </a:extLst>
          </p:cNvPr>
          <p:cNvSpPr txBox="1"/>
          <p:nvPr/>
        </p:nvSpPr>
        <p:spPr>
          <a:xfrm>
            <a:off x="7897867" y="1070740"/>
            <a:ext cx="3716764"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16" name="TextBox 515">
            <a:extLst>
              <a:ext uri="{FF2B5EF4-FFF2-40B4-BE49-F238E27FC236}">
                <a16:creationId xmlns:a16="http://schemas.microsoft.com/office/drawing/2014/main" xmlns="" id="{6B41ADCF-7E0C-4ACD-BA71-DAB241A15D10}"/>
              </a:ext>
            </a:extLst>
          </p:cNvPr>
          <p:cNvSpPr txBox="1"/>
          <p:nvPr/>
        </p:nvSpPr>
        <p:spPr>
          <a:xfrm>
            <a:off x="603898" y="2669514"/>
            <a:ext cx="5190153" cy="1477328"/>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17" name="TextBox 516">
            <a:extLst>
              <a:ext uri="{FF2B5EF4-FFF2-40B4-BE49-F238E27FC236}">
                <a16:creationId xmlns:a16="http://schemas.microsoft.com/office/drawing/2014/main" xmlns="" id="{E70BD642-9C8F-4C5E-9EF9-52EE589B425F}"/>
              </a:ext>
            </a:extLst>
          </p:cNvPr>
          <p:cNvSpPr txBox="1"/>
          <p:nvPr/>
        </p:nvSpPr>
        <p:spPr>
          <a:xfrm>
            <a:off x="6397949" y="2669514"/>
            <a:ext cx="519015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grpSp>
        <p:nvGrpSpPr>
          <p:cNvPr id="523" name="1 - 9Slide.vn">
            <a:extLst>
              <a:ext uri="{FF2B5EF4-FFF2-40B4-BE49-F238E27FC236}">
                <a16:creationId xmlns:a16="http://schemas.microsoft.com/office/drawing/2014/main" xmlns="" id="{68014F40-5A93-49DC-BB7B-665486691BC0}"/>
              </a:ext>
            </a:extLst>
          </p:cNvPr>
          <p:cNvGrpSpPr>
            <a:grpSpLocks noChangeAspect="1"/>
          </p:cNvGrpSpPr>
          <p:nvPr/>
        </p:nvGrpSpPr>
        <p:grpSpPr>
          <a:xfrm>
            <a:off x="2197179" y="4151346"/>
            <a:ext cx="474349" cy="530355"/>
            <a:chOff x="3349025" y="1588825"/>
            <a:chExt cx="526525" cy="702050"/>
          </a:xfrm>
        </p:grpSpPr>
        <p:sp>
          <p:nvSpPr>
            <p:cNvPr id="524" name="Google Shape;714;p36">
              <a:extLst>
                <a:ext uri="{FF2B5EF4-FFF2-40B4-BE49-F238E27FC236}">
                  <a16:creationId xmlns:a16="http://schemas.microsoft.com/office/drawing/2014/main" xmlns="" id="{82338F8D-AF4F-48F3-B68D-6BE8F44FD4BC}"/>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715;p36">
              <a:extLst>
                <a:ext uri="{FF2B5EF4-FFF2-40B4-BE49-F238E27FC236}">
                  <a16:creationId xmlns:a16="http://schemas.microsoft.com/office/drawing/2014/main" xmlns="" id="{E5312F5E-3069-48A4-8CD2-E2584D61FB6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716;p36">
              <a:extLst>
                <a:ext uri="{FF2B5EF4-FFF2-40B4-BE49-F238E27FC236}">
                  <a16:creationId xmlns:a16="http://schemas.microsoft.com/office/drawing/2014/main" xmlns="" id="{45C27FB0-60FE-4DDD-9E75-88D50F5699F8}"/>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717;p36">
              <a:extLst>
                <a:ext uri="{FF2B5EF4-FFF2-40B4-BE49-F238E27FC236}">
                  <a16:creationId xmlns:a16="http://schemas.microsoft.com/office/drawing/2014/main" xmlns="" id="{F859EBD4-1944-4371-B95D-84667A27075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718;p36">
              <a:extLst>
                <a:ext uri="{FF2B5EF4-FFF2-40B4-BE49-F238E27FC236}">
                  <a16:creationId xmlns:a16="http://schemas.microsoft.com/office/drawing/2014/main" xmlns="" id="{36FA3123-317D-4163-8ED0-42E1CF391A9F}"/>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719;p36">
              <a:extLst>
                <a:ext uri="{FF2B5EF4-FFF2-40B4-BE49-F238E27FC236}">
                  <a16:creationId xmlns:a16="http://schemas.microsoft.com/office/drawing/2014/main" xmlns="" id="{AF63CFCE-27B0-45D6-A3A9-C752A20238FB}"/>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720;p36">
              <a:extLst>
                <a:ext uri="{FF2B5EF4-FFF2-40B4-BE49-F238E27FC236}">
                  <a16:creationId xmlns:a16="http://schemas.microsoft.com/office/drawing/2014/main" xmlns="" id="{714C3B06-A19A-4430-928B-AE588CF7E455}"/>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721;p36">
              <a:extLst>
                <a:ext uri="{FF2B5EF4-FFF2-40B4-BE49-F238E27FC236}">
                  <a16:creationId xmlns:a16="http://schemas.microsoft.com/office/drawing/2014/main" xmlns="" id="{80E556F7-D7BD-4606-BC7E-853FB08D796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722;p36">
              <a:extLst>
                <a:ext uri="{FF2B5EF4-FFF2-40B4-BE49-F238E27FC236}">
                  <a16:creationId xmlns:a16="http://schemas.microsoft.com/office/drawing/2014/main" xmlns="" id="{90A03E58-5B3D-4B2D-990F-5F4B0573927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723;p36">
              <a:extLst>
                <a:ext uri="{FF2B5EF4-FFF2-40B4-BE49-F238E27FC236}">
                  <a16:creationId xmlns:a16="http://schemas.microsoft.com/office/drawing/2014/main" xmlns="" id="{9EE77FFC-269B-49DF-8C0F-2A728AE961B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724;p36">
              <a:extLst>
                <a:ext uri="{FF2B5EF4-FFF2-40B4-BE49-F238E27FC236}">
                  <a16:creationId xmlns:a16="http://schemas.microsoft.com/office/drawing/2014/main" xmlns="" id="{9EED0A84-C58E-426E-A4B9-C222775A4FC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725;p36">
              <a:extLst>
                <a:ext uri="{FF2B5EF4-FFF2-40B4-BE49-F238E27FC236}">
                  <a16:creationId xmlns:a16="http://schemas.microsoft.com/office/drawing/2014/main" xmlns="" id="{488FF9E4-FCC9-4622-BEE2-D2C73C60FC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726;p36">
              <a:extLst>
                <a:ext uri="{FF2B5EF4-FFF2-40B4-BE49-F238E27FC236}">
                  <a16:creationId xmlns:a16="http://schemas.microsoft.com/office/drawing/2014/main" xmlns="" id="{FB211DF2-DD9B-4F1B-BC11-0CA8750CF769}"/>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7" name="3 - 9Slide.vn">
            <a:extLst>
              <a:ext uri="{FF2B5EF4-FFF2-40B4-BE49-F238E27FC236}">
                <a16:creationId xmlns:a16="http://schemas.microsoft.com/office/drawing/2014/main" xmlns="" id="{AC554B48-A91E-41CA-8473-2CBBA3709C2F}"/>
              </a:ext>
            </a:extLst>
          </p:cNvPr>
          <p:cNvGrpSpPr>
            <a:grpSpLocks noChangeAspect="1"/>
          </p:cNvGrpSpPr>
          <p:nvPr/>
        </p:nvGrpSpPr>
        <p:grpSpPr>
          <a:xfrm>
            <a:off x="5695863" y="4121983"/>
            <a:ext cx="474349" cy="643448"/>
            <a:chOff x="3539325" y="1588838"/>
            <a:chExt cx="394450" cy="702125"/>
          </a:xfrm>
        </p:grpSpPr>
        <p:sp>
          <p:nvSpPr>
            <p:cNvPr id="538" name="Google Shape;854;p38">
              <a:extLst>
                <a:ext uri="{FF2B5EF4-FFF2-40B4-BE49-F238E27FC236}">
                  <a16:creationId xmlns:a16="http://schemas.microsoft.com/office/drawing/2014/main" xmlns="" id="{F05C99E8-069D-4334-A577-9BDE61505B88}"/>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855;p38">
              <a:extLst>
                <a:ext uri="{FF2B5EF4-FFF2-40B4-BE49-F238E27FC236}">
                  <a16:creationId xmlns:a16="http://schemas.microsoft.com/office/drawing/2014/main" xmlns="" id="{9AD3F641-8164-401E-A54C-0ABDBBE3AF7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856;p38">
              <a:extLst>
                <a:ext uri="{FF2B5EF4-FFF2-40B4-BE49-F238E27FC236}">
                  <a16:creationId xmlns:a16="http://schemas.microsoft.com/office/drawing/2014/main" xmlns="" id="{D1DAFBA1-919E-4253-9AF2-05FBD93233BE}"/>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857;p38">
              <a:extLst>
                <a:ext uri="{FF2B5EF4-FFF2-40B4-BE49-F238E27FC236}">
                  <a16:creationId xmlns:a16="http://schemas.microsoft.com/office/drawing/2014/main" xmlns="" id="{821EF062-9745-4BAB-8A11-F601DC5FFB54}"/>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858;p38">
              <a:extLst>
                <a:ext uri="{FF2B5EF4-FFF2-40B4-BE49-F238E27FC236}">
                  <a16:creationId xmlns:a16="http://schemas.microsoft.com/office/drawing/2014/main" xmlns="" id="{752AB0D1-C91E-44D3-8C92-CD771B00966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859;p38">
              <a:extLst>
                <a:ext uri="{FF2B5EF4-FFF2-40B4-BE49-F238E27FC236}">
                  <a16:creationId xmlns:a16="http://schemas.microsoft.com/office/drawing/2014/main" xmlns="" id="{79F7F537-B4DA-4C84-BE0B-411889B6FF02}"/>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860;p38">
              <a:extLst>
                <a:ext uri="{FF2B5EF4-FFF2-40B4-BE49-F238E27FC236}">
                  <a16:creationId xmlns:a16="http://schemas.microsoft.com/office/drawing/2014/main" xmlns="" id="{C6079605-DA27-4B64-B8EA-0D6D1181652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861;p38">
              <a:extLst>
                <a:ext uri="{FF2B5EF4-FFF2-40B4-BE49-F238E27FC236}">
                  <a16:creationId xmlns:a16="http://schemas.microsoft.com/office/drawing/2014/main" xmlns="" id="{65156E15-51C4-46D7-86FD-80390256C9B0}"/>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2 - 9Slide.vn">
            <a:extLst>
              <a:ext uri="{FF2B5EF4-FFF2-40B4-BE49-F238E27FC236}">
                <a16:creationId xmlns:a16="http://schemas.microsoft.com/office/drawing/2014/main" xmlns="" id="{BCE8B6B1-0A82-4D83-B8E6-F4B331BF7C5D}"/>
              </a:ext>
            </a:extLst>
          </p:cNvPr>
          <p:cNvGrpSpPr>
            <a:grpSpLocks noChangeAspect="1"/>
          </p:cNvGrpSpPr>
          <p:nvPr/>
        </p:nvGrpSpPr>
        <p:grpSpPr>
          <a:xfrm>
            <a:off x="3881312" y="4173381"/>
            <a:ext cx="474349" cy="591293"/>
            <a:chOff x="4797225" y="1588913"/>
            <a:chExt cx="525825" cy="701975"/>
          </a:xfrm>
        </p:grpSpPr>
        <p:sp>
          <p:nvSpPr>
            <p:cNvPr id="547" name="Google Shape;786;p37">
              <a:extLst>
                <a:ext uri="{FF2B5EF4-FFF2-40B4-BE49-F238E27FC236}">
                  <a16:creationId xmlns:a16="http://schemas.microsoft.com/office/drawing/2014/main" xmlns="" id="{29016EAB-EDC5-4FB1-962C-F194E00E939C}"/>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787;p37">
              <a:extLst>
                <a:ext uri="{FF2B5EF4-FFF2-40B4-BE49-F238E27FC236}">
                  <a16:creationId xmlns:a16="http://schemas.microsoft.com/office/drawing/2014/main" xmlns="" id="{1BB0446C-7BAE-4B37-8082-24C1C98CA707}"/>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788;p37">
              <a:extLst>
                <a:ext uri="{FF2B5EF4-FFF2-40B4-BE49-F238E27FC236}">
                  <a16:creationId xmlns:a16="http://schemas.microsoft.com/office/drawing/2014/main" xmlns="" id="{829F61DD-6CF4-4271-B8D4-66976384740A}"/>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789;p37">
              <a:extLst>
                <a:ext uri="{FF2B5EF4-FFF2-40B4-BE49-F238E27FC236}">
                  <a16:creationId xmlns:a16="http://schemas.microsoft.com/office/drawing/2014/main" xmlns="" id="{6D5E81F3-B535-48CB-BAC0-AC53ADCC3F34}"/>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790;p37">
              <a:extLst>
                <a:ext uri="{FF2B5EF4-FFF2-40B4-BE49-F238E27FC236}">
                  <a16:creationId xmlns:a16="http://schemas.microsoft.com/office/drawing/2014/main" xmlns="" id="{0DCB2D29-2D57-42FD-8F4A-0CD27B077B89}"/>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791;p37">
              <a:extLst>
                <a:ext uri="{FF2B5EF4-FFF2-40B4-BE49-F238E27FC236}">
                  <a16:creationId xmlns:a16="http://schemas.microsoft.com/office/drawing/2014/main" xmlns="" id="{4A1DB984-7C2B-40A2-AD88-BC44E3100E4B}"/>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792;p37">
              <a:extLst>
                <a:ext uri="{FF2B5EF4-FFF2-40B4-BE49-F238E27FC236}">
                  <a16:creationId xmlns:a16="http://schemas.microsoft.com/office/drawing/2014/main" xmlns="" id="{19727690-C04A-4B9F-B94B-76BC3C7BDCE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793;p37">
              <a:extLst>
                <a:ext uri="{FF2B5EF4-FFF2-40B4-BE49-F238E27FC236}">
                  <a16:creationId xmlns:a16="http://schemas.microsoft.com/office/drawing/2014/main" xmlns="" id="{8EE70D9B-2FC9-46D1-B7A1-4FF177FE6B3A}"/>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794;p37">
              <a:extLst>
                <a:ext uri="{FF2B5EF4-FFF2-40B4-BE49-F238E27FC236}">
                  <a16:creationId xmlns:a16="http://schemas.microsoft.com/office/drawing/2014/main" xmlns="" id="{8D113D20-0B4F-4B43-9986-20A7BD425E2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795;p37">
              <a:extLst>
                <a:ext uri="{FF2B5EF4-FFF2-40B4-BE49-F238E27FC236}">
                  <a16:creationId xmlns:a16="http://schemas.microsoft.com/office/drawing/2014/main" xmlns="" id="{EBC22C93-BADD-44C4-9799-EE97BE4F1DF9}"/>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796;p37">
              <a:extLst>
                <a:ext uri="{FF2B5EF4-FFF2-40B4-BE49-F238E27FC236}">
                  <a16:creationId xmlns:a16="http://schemas.microsoft.com/office/drawing/2014/main" xmlns="" id="{BFA16ECF-A4FF-4315-BCB1-804AED17B51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797;p37">
              <a:extLst>
                <a:ext uri="{FF2B5EF4-FFF2-40B4-BE49-F238E27FC236}">
                  <a16:creationId xmlns:a16="http://schemas.microsoft.com/office/drawing/2014/main" xmlns="" id="{894ABD0C-56FC-4FF7-B9D6-64385DFB289C}"/>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798;p37">
              <a:extLst>
                <a:ext uri="{FF2B5EF4-FFF2-40B4-BE49-F238E27FC236}">
                  <a16:creationId xmlns:a16="http://schemas.microsoft.com/office/drawing/2014/main" xmlns="" id="{D7833617-C0C5-4A0D-A58D-2C3469FCD268}"/>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4 - 9Slide.vn">
            <a:extLst>
              <a:ext uri="{FF2B5EF4-FFF2-40B4-BE49-F238E27FC236}">
                <a16:creationId xmlns:a16="http://schemas.microsoft.com/office/drawing/2014/main" xmlns="" id="{A72E94C8-6539-49AF-9203-A45FAE27757D}"/>
              </a:ext>
            </a:extLst>
          </p:cNvPr>
          <p:cNvGrpSpPr>
            <a:grpSpLocks noChangeAspect="1"/>
          </p:cNvGrpSpPr>
          <p:nvPr/>
        </p:nvGrpSpPr>
        <p:grpSpPr>
          <a:xfrm>
            <a:off x="7640067" y="4194553"/>
            <a:ext cx="474349" cy="542082"/>
            <a:chOff x="4931200" y="1588913"/>
            <a:chExt cx="584300" cy="701975"/>
          </a:xfrm>
        </p:grpSpPr>
        <p:sp>
          <p:nvSpPr>
            <p:cNvPr id="561" name="Google Shape;921;p39">
              <a:extLst>
                <a:ext uri="{FF2B5EF4-FFF2-40B4-BE49-F238E27FC236}">
                  <a16:creationId xmlns:a16="http://schemas.microsoft.com/office/drawing/2014/main" xmlns="" id="{FA25A866-1DD6-412F-8A2F-D883F14F995A}"/>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922;p39">
              <a:extLst>
                <a:ext uri="{FF2B5EF4-FFF2-40B4-BE49-F238E27FC236}">
                  <a16:creationId xmlns:a16="http://schemas.microsoft.com/office/drawing/2014/main" xmlns="" id="{B4048211-83CE-4740-8532-5CBE88E9743A}"/>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923;p39">
              <a:extLst>
                <a:ext uri="{FF2B5EF4-FFF2-40B4-BE49-F238E27FC236}">
                  <a16:creationId xmlns:a16="http://schemas.microsoft.com/office/drawing/2014/main" xmlns="" id="{67251499-5222-4A24-BE76-4AAC16565502}"/>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924;p39">
              <a:extLst>
                <a:ext uri="{FF2B5EF4-FFF2-40B4-BE49-F238E27FC236}">
                  <a16:creationId xmlns:a16="http://schemas.microsoft.com/office/drawing/2014/main" xmlns="" id="{063FCB85-8B49-48A4-A706-F4FA61DAA38F}"/>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925;p39">
              <a:extLst>
                <a:ext uri="{FF2B5EF4-FFF2-40B4-BE49-F238E27FC236}">
                  <a16:creationId xmlns:a16="http://schemas.microsoft.com/office/drawing/2014/main" xmlns="" id="{FF3028D3-198A-4354-AD1A-DB201ABD5411}"/>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926;p39">
              <a:extLst>
                <a:ext uri="{FF2B5EF4-FFF2-40B4-BE49-F238E27FC236}">
                  <a16:creationId xmlns:a16="http://schemas.microsoft.com/office/drawing/2014/main" xmlns="" id="{61644010-5809-4140-8C63-2A36DA55F97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927;p39">
              <a:extLst>
                <a:ext uri="{FF2B5EF4-FFF2-40B4-BE49-F238E27FC236}">
                  <a16:creationId xmlns:a16="http://schemas.microsoft.com/office/drawing/2014/main" xmlns="" id="{84716841-5966-42B2-A192-E2BB3159DBB6}"/>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928;p39">
              <a:extLst>
                <a:ext uri="{FF2B5EF4-FFF2-40B4-BE49-F238E27FC236}">
                  <a16:creationId xmlns:a16="http://schemas.microsoft.com/office/drawing/2014/main" xmlns="" id="{667F4482-4D31-4038-82C8-DA6DA9EB9C63}"/>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929;p39">
              <a:extLst>
                <a:ext uri="{FF2B5EF4-FFF2-40B4-BE49-F238E27FC236}">
                  <a16:creationId xmlns:a16="http://schemas.microsoft.com/office/drawing/2014/main" xmlns="" id="{3518F010-6844-45E9-9AD6-0B169536C68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930;p39">
              <a:extLst>
                <a:ext uri="{FF2B5EF4-FFF2-40B4-BE49-F238E27FC236}">
                  <a16:creationId xmlns:a16="http://schemas.microsoft.com/office/drawing/2014/main" xmlns="" id="{5A381088-84BF-46D7-9C95-57E156CF2CA8}"/>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5 - 9Slide.vn">
            <a:extLst>
              <a:ext uri="{FF2B5EF4-FFF2-40B4-BE49-F238E27FC236}">
                <a16:creationId xmlns:a16="http://schemas.microsoft.com/office/drawing/2014/main" xmlns="" id="{733323A7-4D3C-42F4-8BE5-1327FE9CCD87}"/>
              </a:ext>
            </a:extLst>
          </p:cNvPr>
          <p:cNvGrpSpPr>
            <a:grpSpLocks noChangeAspect="1"/>
          </p:cNvGrpSpPr>
          <p:nvPr/>
        </p:nvGrpSpPr>
        <p:grpSpPr>
          <a:xfrm>
            <a:off x="9929630" y="4220452"/>
            <a:ext cx="474349" cy="537392"/>
            <a:chOff x="3788738" y="1588850"/>
            <a:chExt cx="495125" cy="702100"/>
          </a:xfrm>
        </p:grpSpPr>
        <p:sp>
          <p:nvSpPr>
            <p:cNvPr id="572" name="Google Shape;1029;p40">
              <a:extLst>
                <a:ext uri="{FF2B5EF4-FFF2-40B4-BE49-F238E27FC236}">
                  <a16:creationId xmlns:a16="http://schemas.microsoft.com/office/drawing/2014/main" xmlns="" id="{12148BE3-78C0-4F45-9241-6498EA40C4D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1030;p40">
              <a:extLst>
                <a:ext uri="{FF2B5EF4-FFF2-40B4-BE49-F238E27FC236}">
                  <a16:creationId xmlns:a16="http://schemas.microsoft.com/office/drawing/2014/main" xmlns="" id="{BC071B15-0E00-4FC6-88E9-13BD115ACB4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1031;p40">
              <a:extLst>
                <a:ext uri="{FF2B5EF4-FFF2-40B4-BE49-F238E27FC236}">
                  <a16:creationId xmlns:a16="http://schemas.microsoft.com/office/drawing/2014/main" xmlns="" id="{24923265-E886-4DAB-BEEA-F8C3687BC99F}"/>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1032;p40">
              <a:extLst>
                <a:ext uri="{FF2B5EF4-FFF2-40B4-BE49-F238E27FC236}">
                  <a16:creationId xmlns:a16="http://schemas.microsoft.com/office/drawing/2014/main" xmlns="" id="{5F87A5D7-7399-4ABE-8291-1E7C306C4083}"/>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1033;p40">
              <a:extLst>
                <a:ext uri="{FF2B5EF4-FFF2-40B4-BE49-F238E27FC236}">
                  <a16:creationId xmlns:a16="http://schemas.microsoft.com/office/drawing/2014/main" xmlns="" id="{EF0A572B-30E6-433B-A177-83F12569AA3A}"/>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1034;p40">
              <a:extLst>
                <a:ext uri="{FF2B5EF4-FFF2-40B4-BE49-F238E27FC236}">
                  <a16:creationId xmlns:a16="http://schemas.microsoft.com/office/drawing/2014/main" xmlns="" id="{9D3CC55D-B4B0-4003-AB53-CC6EE11E9E8B}"/>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1035;p40">
              <a:extLst>
                <a:ext uri="{FF2B5EF4-FFF2-40B4-BE49-F238E27FC236}">
                  <a16:creationId xmlns:a16="http://schemas.microsoft.com/office/drawing/2014/main" xmlns="" id="{79993151-0202-4610-97D3-03CFEC75C15B}"/>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12" name="Picture 15">
            <a:extLst>
              <a:ext uri="{FF2B5EF4-FFF2-40B4-BE49-F238E27FC236}">
                <a16:creationId xmlns:a16="http://schemas.microsoft.com/office/drawing/2014/main" xmlns="" id="{A4C4E03F-CCBA-40B6-82C7-9A56B24263B8}"/>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4388288"/>
            <a:ext cx="2066840" cy="2469712"/>
          </a:xfrm>
          <a:prstGeom prst="rect">
            <a:avLst/>
          </a:prstGeom>
        </p:spPr>
      </p:pic>
    </p:spTree>
    <p:extLst>
      <p:ext uri="{BB962C8B-B14F-4D97-AF65-F5344CB8AC3E}">
        <p14:creationId xmlns:p14="http://schemas.microsoft.com/office/powerpoint/2010/main" val="1080634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strips(downLeft)">
                                      <p:cBhvr>
                                        <p:cTn id="7" dur="1000"/>
                                        <p:tgtEl>
                                          <p:spTgt spid="51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2833"/>
                            </p:stCondLst>
                            <p:childTnLst>
                              <p:par>
                                <p:cTn id="17" presetID="2" presetClass="entr" presetSubtype="2" fill="hold" nodeType="after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1000" fill="hold"/>
                                        <p:tgtEl>
                                          <p:spTgt spid="512"/>
                                        </p:tgtEl>
                                        <p:attrNameLst>
                                          <p:attrName>ppt_x</p:attrName>
                                        </p:attrNameLst>
                                      </p:cBhvr>
                                      <p:tavLst>
                                        <p:tav tm="0">
                                          <p:val>
                                            <p:strVal val="1+#ppt_w/2"/>
                                          </p:val>
                                        </p:tav>
                                        <p:tav tm="100000">
                                          <p:val>
                                            <p:strVal val="#ppt_x"/>
                                          </p:val>
                                        </p:tav>
                                      </p:tavLst>
                                    </p:anim>
                                    <p:anim calcmode="lin" valueType="num">
                                      <p:cBhvr additive="base">
                                        <p:cTn id="20" dur="1000" fill="hold"/>
                                        <p:tgtEl>
                                          <p:spTgt spid="5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23"/>
                                        </p:tgtEl>
                                        <p:attrNameLst>
                                          <p:attrName>style.visibility</p:attrName>
                                        </p:attrNameLst>
                                      </p:cBhvr>
                                      <p:to>
                                        <p:strVal val="visible"/>
                                      </p:to>
                                    </p:set>
                                    <p:anim calcmode="lin" valueType="num">
                                      <p:cBhvr>
                                        <p:cTn id="25" dur="500" fill="hold"/>
                                        <p:tgtEl>
                                          <p:spTgt spid="523"/>
                                        </p:tgtEl>
                                        <p:attrNameLst>
                                          <p:attrName>ppt_w</p:attrName>
                                        </p:attrNameLst>
                                      </p:cBhvr>
                                      <p:tavLst>
                                        <p:tav tm="0">
                                          <p:val>
                                            <p:fltVal val="0"/>
                                          </p:val>
                                        </p:tav>
                                        <p:tav tm="100000">
                                          <p:val>
                                            <p:strVal val="#ppt_w"/>
                                          </p:val>
                                        </p:tav>
                                      </p:tavLst>
                                    </p:anim>
                                    <p:anim calcmode="lin" valueType="num">
                                      <p:cBhvr>
                                        <p:cTn id="26" dur="500" fill="hold"/>
                                        <p:tgtEl>
                                          <p:spTgt spid="523"/>
                                        </p:tgtEl>
                                        <p:attrNameLst>
                                          <p:attrName>ppt_h</p:attrName>
                                        </p:attrNameLst>
                                      </p:cBhvr>
                                      <p:tavLst>
                                        <p:tav tm="0">
                                          <p:val>
                                            <p:fltVal val="0"/>
                                          </p:val>
                                        </p:tav>
                                        <p:tav tm="100000">
                                          <p:val>
                                            <p:strVal val="#ppt_h"/>
                                          </p:val>
                                        </p:tav>
                                      </p:tavLst>
                                    </p:anim>
                                    <p:animEffect transition="in" filter="fade">
                                      <p:cBhvr>
                                        <p:cTn id="27" dur="500"/>
                                        <p:tgtEl>
                                          <p:spTgt spid="523"/>
                                        </p:tgtEl>
                                      </p:cBhvr>
                                    </p:animEffect>
                                  </p:childTnLst>
                                </p:cTn>
                              </p:par>
                              <p:par>
                                <p:cTn id="28" presetID="53" presetClass="entr" presetSubtype="16" fill="hold" nodeType="withEffect">
                                  <p:stCondLst>
                                    <p:cond delay="0"/>
                                  </p:stCondLst>
                                  <p:childTnLst>
                                    <p:set>
                                      <p:cBhvr>
                                        <p:cTn id="29" dur="1" fill="hold">
                                          <p:stCondLst>
                                            <p:cond delay="0"/>
                                          </p:stCondLst>
                                        </p:cTn>
                                        <p:tgtEl>
                                          <p:spTgt spid="147"/>
                                        </p:tgtEl>
                                        <p:attrNameLst>
                                          <p:attrName>style.visibility</p:attrName>
                                        </p:attrNameLst>
                                      </p:cBhvr>
                                      <p:to>
                                        <p:strVal val="visible"/>
                                      </p:to>
                                    </p:set>
                                    <p:anim calcmode="lin" valueType="num">
                                      <p:cBhvr>
                                        <p:cTn id="30" dur="500" fill="hold"/>
                                        <p:tgtEl>
                                          <p:spTgt spid="147"/>
                                        </p:tgtEl>
                                        <p:attrNameLst>
                                          <p:attrName>ppt_w</p:attrName>
                                        </p:attrNameLst>
                                      </p:cBhvr>
                                      <p:tavLst>
                                        <p:tav tm="0">
                                          <p:val>
                                            <p:fltVal val="0"/>
                                          </p:val>
                                        </p:tav>
                                        <p:tav tm="100000">
                                          <p:val>
                                            <p:strVal val="#ppt_w"/>
                                          </p:val>
                                        </p:tav>
                                      </p:tavLst>
                                    </p:anim>
                                    <p:anim calcmode="lin" valueType="num">
                                      <p:cBhvr>
                                        <p:cTn id="31" dur="500" fill="hold"/>
                                        <p:tgtEl>
                                          <p:spTgt spid="147"/>
                                        </p:tgtEl>
                                        <p:attrNameLst>
                                          <p:attrName>ppt_h</p:attrName>
                                        </p:attrNameLst>
                                      </p:cBhvr>
                                      <p:tavLst>
                                        <p:tav tm="0">
                                          <p:val>
                                            <p:fltVal val="0"/>
                                          </p:val>
                                        </p:tav>
                                        <p:tav tm="100000">
                                          <p:val>
                                            <p:strVal val="#ppt_h"/>
                                          </p:val>
                                        </p:tav>
                                      </p:tavLst>
                                    </p:anim>
                                    <p:animEffect transition="in" filter="fade">
                                      <p:cBhvr>
                                        <p:cTn id="32" dur="500"/>
                                        <p:tgtEl>
                                          <p:spTgt spid="14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46"/>
                                        </p:tgtEl>
                                        <p:attrNameLst>
                                          <p:attrName>style.visibility</p:attrName>
                                        </p:attrNameLst>
                                      </p:cBhvr>
                                      <p:to>
                                        <p:strVal val="visible"/>
                                      </p:to>
                                    </p:set>
                                    <p:anim calcmode="lin" valueType="num">
                                      <p:cBhvr>
                                        <p:cTn id="37" dur="500" fill="hold"/>
                                        <p:tgtEl>
                                          <p:spTgt spid="546"/>
                                        </p:tgtEl>
                                        <p:attrNameLst>
                                          <p:attrName>ppt_w</p:attrName>
                                        </p:attrNameLst>
                                      </p:cBhvr>
                                      <p:tavLst>
                                        <p:tav tm="0">
                                          <p:val>
                                            <p:fltVal val="0"/>
                                          </p:val>
                                        </p:tav>
                                        <p:tav tm="100000">
                                          <p:val>
                                            <p:strVal val="#ppt_w"/>
                                          </p:val>
                                        </p:tav>
                                      </p:tavLst>
                                    </p:anim>
                                    <p:anim calcmode="lin" valueType="num">
                                      <p:cBhvr>
                                        <p:cTn id="38" dur="500" fill="hold"/>
                                        <p:tgtEl>
                                          <p:spTgt spid="546"/>
                                        </p:tgtEl>
                                        <p:attrNameLst>
                                          <p:attrName>ppt_h</p:attrName>
                                        </p:attrNameLst>
                                      </p:cBhvr>
                                      <p:tavLst>
                                        <p:tav tm="0">
                                          <p:val>
                                            <p:fltVal val="0"/>
                                          </p:val>
                                        </p:tav>
                                        <p:tav tm="100000">
                                          <p:val>
                                            <p:strVal val="#ppt_h"/>
                                          </p:val>
                                        </p:tav>
                                      </p:tavLst>
                                    </p:anim>
                                    <p:animEffect transition="in" filter="fade">
                                      <p:cBhvr>
                                        <p:cTn id="39" dur="500"/>
                                        <p:tgtEl>
                                          <p:spTgt spid="546"/>
                                        </p:tgtEl>
                                      </p:cBhvr>
                                    </p:animEffect>
                                  </p:childTnLst>
                                </p:cTn>
                              </p:par>
                              <p:par>
                                <p:cTn id="40" presetID="53" presetClass="entr" presetSubtype="16" fill="hold"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p:cTn id="42" dur="500" fill="hold"/>
                                        <p:tgtEl>
                                          <p:spTgt spid="157"/>
                                        </p:tgtEl>
                                        <p:attrNameLst>
                                          <p:attrName>ppt_w</p:attrName>
                                        </p:attrNameLst>
                                      </p:cBhvr>
                                      <p:tavLst>
                                        <p:tav tm="0">
                                          <p:val>
                                            <p:fltVal val="0"/>
                                          </p:val>
                                        </p:tav>
                                        <p:tav tm="100000">
                                          <p:val>
                                            <p:strVal val="#ppt_w"/>
                                          </p:val>
                                        </p:tav>
                                      </p:tavLst>
                                    </p:anim>
                                    <p:anim calcmode="lin" valueType="num">
                                      <p:cBhvr>
                                        <p:cTn id="43" dur="500" fill="hold"/>
                                        <p:tgtEl>
                                          <p:spTgt spid="157"/>
                                        </p:tgtEl>
                                        <p:attrNameLst>
                                          <p:attrName>ppt_h</p:attrName>
                                        </p:attrNameLst>
                                      </p:cBhvr>
                                      <p:tavLst>
                                        <p:tav tm="0">
                                          <p:val>
                                            <p:fltVal val="0"/>
                                          </p:val>
                                        </p:tav>
                                        <p:tav tm="100000">
                                          <p:val>
                                            <p:strVal val="#ppt_h"/>
                                          </p:val>
                                        </p:tav>
                                      </p:tavLst>
                                    </p:anim>
                                    <p:animEffect transition="in" filter="fade">
                                      <p:cBhvr>
                                        <p:cTn id="44" dur="500"/>
                                        <p:tgtEl>
                                          <p:spTgt spid="15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37"/>
                                        </p:tgtEl>
                                        <p:attrNameLst>
                                          <p:attrName>style.visibility</p:attrName>
                                        </p:attrNameLst>
                                      </p:cBhvr>
                                      <p:to>
                                        <p:strVal val="visible"/>
                                      </p:to>
                                    </p:set>
                                    <p:anim calcmode="lin" valueType="num">
                                      <p:cBhvr>
                                        <p:cTn id="49" dur="500" fill="hold"/>
                                        <p:tgtEl>
                                          <p:spTgt spid="537"/>
                                        </p:tgtEl>
                                        <p:attrNameLst>
                                          <p:attrName>ppt_w</p:attrName>
                                        </p:attrNameLst>
                                      </p:cBhvr>
                                      <p:tavLst>
                                        <p:tav tm="0">
                                          <p:val>
                                            <p:fltVal val="0"/>
                                          </p:val>
                                        </p:tav>
                                        <p:tav tm="100000">
                                          <p:val>
                                            <p:strVal val="#ppt_w"/>
                                          </p:val>
                                        </p:tav>
                                      </p:tavLst>
                                    </p:anim>
                                    <p:anim calcmode="lin" valueType="num">
                                      <p:cBhvr>
                                        <p:cTn id="50" dur="500" fill="hold"/>
                                        <p:tgtEl>
                                          <p:spTgt spid="537"/>
                                        </p:tgtEl>
                                        <p:attrNameLst>
                                          <p:attrName>ppt_h</p:attrName>
                                        </p:attrNameLst>
                                      </p:cBhvr>
                                      <p:tavLst>
                                        <p:tav tm="0">
                                          <p:val>
                                            <p:fltVal val="0"/>
                                          </p:val>
                                        </p:tav>
                                        <p:tav tm="100000">
                                          <p:val>
                                            <p:strVal val="#ppt_h"/>
                                          </p:val>
                                        </p:tav>
                                      </p:tavLst>
                                    </p:anim>
                                    <p:animEffect transition="in" filter="fade">
                                      <p:cBhvr>
                                        <p:cTn id="51" dur="500"/>
                                        <p:tgtEl>
                                          <p:spTgt spid="537"/>
                                        </p:tgtEl>
                                      </p:cBhvr>
                                    </p:animEffect>
                                  </p:childTnLst>
                                </p:cTn>
                              </p:par>
                              <p:par>
                                <p:cTn id="52" presetID="53" presetClass="entr" presetSubtype="16" fill="hold" nodeType="withEffect">
                                  <p:stCondLst>
                                    <p:cond delay="0"/>
                                  </p:stCondLst>
                                  <p:childTnLst>
                                    <p:set>
                                      <p:cBhvr>
                                        <p:cTn id="53" dur="1" fill="hold">
                                          <p:stCondLst>
                                            <p:cond delay="0"/>
                                          </p:stCondLst>
                                        </p:cTn>
                                        <p:tgtEl>
                                          <p:spTgt spid="173"/>
                                        </p:tgtEl>
                                        <p:attrNameLst>
                                          <p:attrName>style.visibility</p:attrName>
                                        </p:attrNameLst>
                                      </p:cBhvr>
                                      <p:to>
                                        <p:strVal val="visible"/>
                                      </p:to>
                                    </p:set>
                                    <p:anim calcmode="lin" valueType="num">
                                      <p:cBhvr>
                                        <p:cTn id="54" dur="500" fill="hold"/>
                                        <p:tgtEl>
                                          <p:spTgt spid="173"/>
                                        </p:tgtEl>
                                        <p:attrNameLst>
                                          <p:attrName>ppt_w</p:attrName>
                                        </p:attrNameLst>
                                      </p:cBhvr>
                                      <p:tavLst>
                                        <p:tav tm="0">
                                          <p:val>
                                            <p:fltVal val="0"/>
                                          </p:val>
                                        </p:tav>
                                        <p:tav tm="100000">
                                          <p:val>
                                            <p:strVal val="#ppt_w"/>
                                          </p:val>
                                        </p:tav>
                                      </p:tavLst>
                                    </p:anim>
                                    <p:anim calcmode="lin" valueType="num">
                                      <p:cBhvr>
                                        <p:cTn id="55" dur="500" fill="hold"/>
                                        <p:tgtEl>
                                          <p:spTgt spid="173"/>
                                        </p:tgtEl>
                                        <p:attrNameLst>
                                          <p:attrName>ppt_h</p:attrName>
                                        </p:attrNameLst>
                                      </p:cBhvr>
                                      <p:tavLst>
                                        <p:tav tm="0">
                                          <p:val>
                                            <p:fltVal val="0"/>
                                          </p:val>
                                        </p:tav>
                                        <p:tav tm="100000">
                                          <p:val>
                                            <p:strVal val="#ppt_h"/>
                                          </p:val>
                                        </p:tav>
                                      </p:tavLst>
                                    </p:anim>
                                    <p:animEffect transition="in" filter="fade">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60"/>
                                        </p:tgtEl>
                                        <p:attrNameLst>
                                          <p:attrName>style.visibility</p:attrName>
                                        </p:attrNameLst>
                                      </p:cBhvr>
                                      <p:to>
                                        <p:strVal val="visible"/>
                                      </p:to>
                                    </p:set>
                                    <p:anim calcmode="lin" valueType="num">
                                      <p:cBhvr>
                                        <p:cTn id="61" dur="500" fill="hold"/>
                                        <p:tgtEl>
                                          <p:spTgt spid="560"/>
                                        </p:tgtEl>
                                        <p:attrNameLst>
                                          <p:attrName>ppt_w</p:attrName>
                                        </p:attrNameLst>
                                      </p:cBhvr>
                                      <p:tavLst>
                                        <p:tav tm="0">
                                          <p:val>
                                            <p:fltVal val="0"/>
                                          </p:val>
                                        </p:tav>
                                        <p:tav tm="100000">
                                          <p:val>
                                            <p:strVal val="#ppt_w"/>
                                          </p:val>
                                        </p:tav>
                                      </p:tavLst>
                                    </p:anim>
                                    <p:anim calcmode="lin" valueType="num">
                                      <p:cBhvr>
                                        <p:cTn id="62" dur="500" fill="hold"/>
                                        <p:tgtEl>
                                          <p:spTgt spid="560"/>
                                        </p:tgtEl>
                                        <p:attrNameLst>
                                          <p:attrName>ppt_h</p:attrName>
                                        </p:attrNameLst>
                                      </p:cBhvr>
                                      <p:tavLst>
                                        <p:tav tm="0">
                                          <p:val>
                                            <p:fltVal val="0"/>
                                          </p:val>
                                        </p:tav>
                                        <p:tav tm="100000">
                                          <p:val>
                                            <p:strVal val="#ppt_h"/>
                                          </p:val>
                                        </p:tav>
                                      </p:tavLst>
                                    </p:anim>
                                    <p:animEffect transition="in" filter="fade">
                                      <p:cBhvr>
                                        <p:cTn id="63" dur="500"/>
                                        <p:tgtEl>
                                          <p:spTgt spid="560"/>
                                        </p:tgtEl>
                                      </p:cBhvr>
                                    </p:animEffect>
                                  </p:childTnLst>
                                </p:cTn>
                              </p:par>
                              <p:par>
                                <p:cTn id="64" presetID="53" presetClass="entr" presetSubtype="16" fill="hold" nodeType="withEffect">
                                  <p:stCondLst>
                                    <p:cond delay="0"/>
                                  </p:stCondLst>
                                  <p:childTnLst>
                                    <p:set>
                                      <p:cBhvr>
                                        <p:cTn id="65" dur="1" fill="hold">
                                          <p:stCondLst>
                                            <p:cond delay="0"/>
                                          </p:stCondLst>
                                        </p:cTn>
                                        <p:tgtEl>
                                          <p:spTgt spid="208"/>
                                        </p:tgtEl>
                                        <p:attrNameLst>
                                          <p:attrName>style.visibility</p:attrName>
                                        </p:attrNameLst>
                                      </p:cBhvr>
                                      <p:to>
                                        <p:strVal val="visible"/>
                                      </p:to>
                                    </p:set>
                                    <p:anim calcmode="lin" valueType="num">
                                      <p:cBhvr>
                                        <p:cTn id="66" dur="500" fill="hold"/>
                                        <p:tgtEl>
                                          <p:spTgt spid="208"/>
                                        </p:tgtEl>
                                        <p:attrNameLst>
                                          <p:attrName>ppt_w</p:attrName>
                                        </p:attrNameLst>
                                      </p:cBhvr>
                                      <p:tavLst>
                                        <p:tav tm="0">
                                          <p:val>
                                            <p:fltVal val="0"/>
                                          </p:val>
                                        </p:tav>
                                        <p:tav tm="100000">
                                          <p:val>
                                            <p:strVal val="#ppt_w"/>
                                          </p:val>
                                        </p:tav>
                                      </p:tavLst>
                                    </p:anim>
                                    <p:anim calcmode="lin" valueType="num">
                                      <p:cBhvr>
                                        <p:cTn id="67" dur="500" fill="hold"/>
                                        <p:tgtEl>
                                          <p:spTgt spid="208"/>
                                        </p:tgtEl>
                                        <p:attrNameLst>
                                          <p:attrName>ppt_h</p:attrName>
                                        </p:attrNameLst>
                                      </p:cBhvr>
                                      <p:tavLst>
                                        <p:tav tm="0">
                                          <p:val>
                                            <p:fltVal val="0"/>
                                          </p:val>
                                        </p:tav>
                                        <p:tav tm="100000">
                                          <p:val>
                                            <p:strVal val="#ppt_h"/>
                                          </p:val>
                                        </p:tav>
                                      </p:tavLst>
                                    </p:anim>
                                    <p:animEffect transition="in" filter="fade">
                                      <p:cBhvr>
                                        <p:cTn id="68" dur="500"/>
                                        <p:tgtEl>
                                          <p:spTgt spid="20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71"/>
                                        </p:tgtEl>
                                        <p:attrNameLst>
                                          <p:attrName>style.visibility</p:attrName>
                                        </p:attrNameLst>
                                      </p:cBhvr>
                                      <p:to>
                                        <p:strVal val="visible"/>
                                      </p:to>
                                    </p:set>
                                    <p:anim calcmode="lin" valueType="num">
                                      <p:cBhvr>
                                        <p:cTn id="73" dur="500" fill="hold"/>
                                        <p:tgtEl>
                                          <p:spTgt spid="571"/>
                                        </p:tgtEl>
                                        <p:attrNameLst>
                                          <p:attrName>ppt_w</p:attrName>
                                        </p:attrNameLst>
                                      </p:cBhvr>
                                      <p:tavLst>
                                        <p:tav tm="0">
                                          <p:val>
                                            <p:fltVal val="0"/>
                                          </p:val>
                                        </p:tav>
                                        <p:tav tm="100000">
                                          <p:val>
                                            <p:strVal val="#ppt_w"/>
                                          </p:val>
                                        </p:tav>
                                      </p:tavLst>
                                    </p:anim>
                                    <p:anim calcmode="lin" valueType="num">
                                      <p:cBhvr>
                                        <p:cTn id="74" dur="500" fill="hold"/>
                                        <p:tgtEl>
                                          <p:spTgt spid="571"/>
                                        </p:tgtEl>
                                        <p:attrNameLst>
                                          <p:attrName>ppt_h</p:attrName>
                                        </p:attrNameLst>
                                      </p:cBhvr>
                                      <p:tavLst>
                                        <p:tav tm="0">
                                          <p:val>
                                            <p:fltVal val="0"/>
                                          </p:val>
                                        </p:tav>
                                        <p:tav tm="100000">
                                          <p:val>
                                            <p:strVal val="#ppt_h"/>
                                          </p:val>
                                        </p:tav>
                                      </p:tavLst>
                                    </p:anim>
                                    <p:animEffect transition="in" filter="fade">
                                      <p:cBhvr>
                                        <p:cTn id="75" dur="500"/>
                                        <p:tgtEl>
                                          <p:spTgt spid="571"/>
                                        </p:tgtEl>
                                      </p:cBhvr>
                                    </p:animEffect>
                                  </p:childTnLst>
                                </p:cTn>
                              </p:par>
                              <p:par>
                                <p:cTn id="76" presetID="53" presetClass="entr" presetSubtype="16" fill="hold" nodeType="withEffect">
                                  <p:stCondLst>
                                    <p:cond delay="0"/>
                                  </p:stCondLst>
                                  <p:childTnLst>
                                    <p:set>
                                      <p:cBhvr>
                                        <p:cTn id="77" dur="1" fill="hold">
                                          <p:stCondLst>
                                            <p:cond delay="0"/>
                                          </p:stCondLst>
                                        </p:cTn>
                                        <p:tgtEl>
                                          <p:spTgt spid="291"/>
                                        </p:tgtEl>
                                        <p:attrNameLst>
                                          <p:attrName>style.visibility</p:attrName>
                                        </p:attrNameLst>
                                      </p:cBhvr>
                                      <p:to>
                                        <p:strVal val="visible"/>
                                      </p:to>
                                    </p:set>
                                    <p:anim calcmode="lin" valueType="num">
                                      <p:cBhvr>
                                        <p:cTn id="78" dur="500" fill="hold"/>
                                        <p:tgtEl>
                                          <p:spTgt spid="291"/>
                                        </p:tgtEl>
                                        <p:attrNameLst>
                                          <p:attrName>ppt_w</p:attrName>
                                        </p:attrNameLst>
                                      </p:cBhvr>
                                      <p:tavLst>
                                        <p:tav tm="0">
                                          <p:val>
                                            <p:fltVal val="0"/>
                                          </p:val>
                                        </p:tav>
                                        <p:tav tm="100000">
                                          <p:val>
                                            <p:strVal val="#ppt_w"/>
                                          </p:val>
                                        </p:tav>
                                      </p:tavLst>
                                    </p:anim>
                                    <p:anim calcmode="lin" valueType="num">
                                      <p:cBhvr>
                                        <p:cTn id="79" dur="500" fill="hold"/>
                                        <p:tgtEl>
                                          <p:spTgt spid="291"/>
                                        </p:tgtEl>
                                        <p:attrNameLst>
                                          <p:attrName>ppt_h</p:attrName>
                                        </p:attrNameLst>
                                      </p:cBhvr>
                                      <p:tavLst>
                                        <p:tav tm="0">
                                          <p:val>
                                            <p:fltVal val="0"/>
                                          </p:val>
                                        </p:tav>
                                        <p:tav tm="100000">
                                          <p:val>
                                            <p:strVal val="#ppt_h"/>
                                          </p:val>
                                        </p:tav>
                                      </p:tavLst>
                                    </p:anim>
                                    <p:animEffect transition="in" filter="fade">
                                      <p:cBhvr>
                                        <p:cTn id="80" dur="500"/>
                                        <p:tgtEl>
                                          <p:spTgt spid="29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513"/>
                                        </p:tgtEl>
                                        <p:attrNameLst>
                                          <p:attrName>style.visibility</p:attrName>
                                        </p:attrNameLst>
                                      </p:cBhvr>
                                      <p:to>
                                        <p:strVal val="visible"/>
                                      </p:to>
                                    </p:set>
                                    <p:animEffect transition="in" filter="barn(inVertical)">
                                      <p:cBhvr>
                                        <p:cTn id="85" dur="500"/>
                                        <p:tgtEl>
                                          <p:spTgt spid="51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514"/>
                                        </p:tgtEl>
                                        <p:attrNameLst>
                                          <p:attrName>style.visibility</p:attrName>
                                        </p:attrNameLst>
                                      </p:cBhvr>
                                      <p:to>
                                        <p:strVal val="visible"/>
                                      </p:to>
                                    </p:set>
                                    <p:animEffect transition="in" filter="barn(inVertical)">
                                      <p:cBhvr>
                                        <p:cTn id="90" dur="500"/>
                                        <p:tgtEl>
                                          <p:spTgt spid="51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15"/>
                                        </p:tgtEl>
                                        <p:attrNameLst>
                                          <p:attrName>style.visibility</p:attrName>
                                        </p:attrNameLst>
                                      </p:cBhvr>
                                      <p:to>
                                        <p:strVal val="visible"/>
                                      </p:to>
                                    </p:set>
                                    <p:animEffect transition="in" filter="barn(inVertical)">
                                      <p:cBhvr>
                                        <p:cTn id="95" dur="500"/>
                                        <p:tgtEl>
                                          <p:spTgt spid="515"/>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6"/>
                                        </p:tgtEl>
                                        <p:attrNameLst>
                                          <p:attrName>style.visibility</p:attrName>
                                        </p:attrNameLst>
                                      </p:cBhvr>
                                      <p:to>
                                        <p:strVal val="visible"/>
                                      </p:to>
                                    </p:set>
                                    <p:animEffect transition="in" filter="barn(inVertical)">
                                      <p:cBhvr>
                                        <p:cTn id="100" dur="500"/>
                                        <p:tgtEl>
                                          <p:spTgt spid="51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17"/>
                                        </p:tgtEl>
                                        <p:attrNameLst>
                                          <p:attrName>style.visibility</p:attrName>
                                        </p:attrNameLst>
                                      </p:cBhvr>
                                      <p:to>
                                        <p:strVal val="visible"/>
                                      </p:to>
                                    </p:set>
                                    <p:animEffect transition="in" filter="barn(inVertical)">
                                      <p:cBhvr>
                                        <p:cTn id="105" dur="500"/>
                                        <p:tgtEl>
                                          <p:spTgt spid="517"/>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6.25E-7 -1.48148E-6 L 0.12187 -0.49421 " pathEditMode="relative" rAng="0" ptsTypes="AA">
                                      <p:cBhvr>
                                        <p:cTn id="109" dur="2000" fill="hold"/>
                                        <p:tgtEl>
                                          <p:spTgt spid="523"/>
                                        </p:tgtEl>
                                        <p:attrNameLst>
                                          <p:attrName>ppt_x</p:attrName>
                                          <p:attrName>ppt_y</p:attrName>
                                        </p:attrNameLst>
                                      </p:cBhvr>
                                      <p:rCtr x="6094" y="-24722"/>
                                    </p:animMotion>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4.16667E-7 -3.7037E-7 L -0.28828 -0.50787 " pathEditMode="relative" rAng="0" ptsTypes="AA">
                                      <p:cBhvr>
                                        <p:cTn id="113" dur="2000" fill="hold"/>
                                        <p:tgtEl>
                                          <p:spTgt spid="546"/>
                                        </p:tgtEl>
                                        <p:attrNameLst>
                                          <p:attrName>ppt_x</p:attrName>
                                          <p:attrName>ppt_y</p:attrName>
                                        </p:attrNameLst>
                                      </p:cBhvr>
                                      <p:rCtr x="-14414" y="-25394"/>
                                    </p:animMotion>
                                  </p:childTnLst>
                                </p:cTn>
                              </p:par>
                            </p:childTnLst>
                          </p:cTn>
                        </p:par>
                      </p:childTnLst>
                    </p:cTn>
                  </p:par>
                  <p:par>
                    <p:cTn id="114" fill="hold">
                      <p:stCondLst>
                        <p:cond delay="indefinite"/>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1.45833E-6 3.33333E-6 L 0.02526 -0.23033 " pathEditMode="relative" rAng="0" ptsTypes="AA">
                                      <p:cBhvr>
                                        <p:cTn id="117" dur="2000" fill="hold"/>
                                        <p:tgtEl>
                                          <p:spTgt spid="537"/>
                                        </p:tgtEl>
                                        <p:attrNameLst>
                                          <p:attrName>ppt_x</p:attrName>
                                          <p:attrName>ppt_y</p:attrName>
                                        </p:attrNameLst>
                                      </p:cBhvr>
                                      <p:rCtr x="1263" y="-11528"/>
                                    </p:animMotion>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3.75E-6 2.59259E-6 L 0.00248 -0.48449 " pathEditMode="relative" rAng="0" ptsTypes="AA">
                                      <p:cBhvr>
                                        <p:cTn id="121" dur="2000" fill="hold"/>
                                        <p:tgtEl>
                                          <p:spTgt spid="560"/>
                                        </p:tgtEl>
                                        <p:attrNameLst>
                                          <p:attrName>ppt_x</p:attrName>
                                          <p:attrName>ppt_y</p:attrName>
                                        </p:attrNameLst>
                                      </p:cBhvr>
                                      <p:rCtr x="117" y="-24236"/>
                                    </p:animMotion>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nodeType="clickEffect">
                                  <p:stCondLst>
                                    <p:cond delay="0"/>
                                  </p:stCondLst>
                                  <p:childTnLst>
                                    <p:animMotion origin="layout" path="M -4.16667E-6 3.7037E-7 L -0.79843 -0.24607 " pathEditMode="relative" rAng="0" ptsTypes="AA">
                                      <p:cBhvr>
                                        <p:cTn id="125" dur="2000" fill="hold"/>
                                        <p:tgtEl>
                                          <p:spTgt spid="571"/>
                                        </p:tgtEl>
                                        <p:attrNameLst>
                                          <p:attrName>ppt_x</p:attrName>
                                          <p:attrName>ppt_y</p:attrName>
                                        </p:attrNameLst>
                                      </p:cBhvr>
                                      <p:rCtr x="-39922"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2" grpId="0"/>
      <p:bldP spid="513" grpId="0" animBg="1"/>
      <p:bldP spid="514" grpId="0" animBg="1"/>
      <p:bldP spid="515" grpId="0" animBg="1"/>
      <p:bldP spid="516" grpId="0" animBg="1"/>
      <p:bldP spid="5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a:extLst>
              <a:ext uri="{FF2B5EF4-FFF2-40B4-BE49-F238E27FC236}">
                <a16:creationId xmlns:a16="http://schemas.microsoft.com/office/drawing/2014/main" xmlns="" id="{CE5AD132-9A00-48FB-8866-A250EE8DF1F3}"/>
              </a:ext>
            </a:extLst>
          </p:cNvPr>
          <p:cNvSpPr/>
          <p:nvPr/>
        </p:nvSpPr>
        <p:spPr>
          <a:xfrm>
            <a:off x="-20739" y="573525"/>
            <a:ext cx="12233478" cy="62844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 name="图片 32">
            <a:extLst>
              <a:ext uri="{FF2B5EF4-FFF2-40B4-BE49-F238E27FC236}">
                <a16:creationId xmlns:a16="http://schemas.microsoft.com/office/drawing/2014/main" xmlns="" id="{8260A0F3-C2E4-49E9-9E08-01DAA9035F2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862" b="98476" l="42731" r="99411">
                        <a14:foregroundMark x1="71120" y1="7620" x2="64244" y2="5862"/>
                        <a14:foregroundMark x1="43124" y1="28722" x2="42829" y2="31536"/>
                        <a14:foregroundMark x1="64440" y1="20281" x2="61788" y2="21219"/>
                        <a14:foregroundMark x1="62868" y1="19695" x2="63163" y2="26846"/>
                        <a14:foregroundMark x1="63360" y1="90973" x2="55992" y2="90739"/>
                        <a14:foregroundMark x1="88802" y1="89215" x2="83006" y2="94138"/>
                        <a14:foregroundMark x1="95285" y1="74326" x2="94303" y2="88042"/>
                        <a14:foregroundMark x1="94303" y1="88042" x2="83988" y2="92732"/>
                        <a14:foregroundMark x1="91749" y1="94842" x2="81434" y2="95897"/>
                        <a14:foregroundMark x1="74754" y1="84056" x2="75835" y2="97186"/>
                        <a14:foregroundMark x1="75835" y1="78312" x2="81827" y2="78898"/>
                        <a14:foregroundMark x1="79077" y1="76553" x2="79470" y2="78898"/>
                        <a14:foregroundMark x1="99312" y1="77843" x2="92436" y2="98476"/>
                        <a14:foregroundMark x1="99411" y1="76553" x2="99411" y2="76553"/>
                        <a14:backgroundMark x1="40963" y1="25909" x2="40963" y2="25909"/>
                      </a14:backgroundRemoval>
                    </a14:imgEffect>
                  </a14:imgLayer>
                </a14:imgProps>
              </a:ext>
              <a:ext uri="{28A0092B-C50C-407E-A947-70E740481C1C}">
                <a14:useLocalDpi xmlns:a14="http://schemas.microsoft.com/office/drawing/2010/main" val="0"/>
              </a:ext>
            </a:extLst>
          </a:blip>
          <a:srcRect l="38960"/>
          <a:stretch/>
        </p:blipFill>
        <p:spPr>
          <a:xfrm>
            <a:off x="13383556" y="3710322"/>
            <a:ext cx="2497803" cy="3429000"/>
          </a:xfrm>
          <a:prstGeom prst="rect">
            <a:avLst/>
          </a:prstGeom>
        </p:spPr>
      </p:pic>
      <p:grpSp>
        <p:nvGrpSpPr>
          <p:cNvPr id="18" name="Google Shape;713;p36">
            <a:extLst>
              <a:ext uri="{FF2B5EF4-FFF2-40B4-BE49-F238E27FC236}">
                <a16:creationId xmlns:a16="http://schemas.microsoft.com/office/drawing/2014/main" xmlns="" id="{0571DD65-35D5-47B4-8614-587336197CB7}"/>
              </a:ext>
            </a:extLst>
          </p:cNvPr>
          <p:cNvGrpSpPr>
            <a:grpSpLocks noChangeAspect="1"/>
          </p:cNvGrpSpPr>
          <p:nvPr/>
        </p:nvGrpSpPr>
        <p:grpSpPr>
          <a:xfrm>
            <a:off x="13316508" y="794118"/>
            <a:ext cx="1080000" cy="1207515"/>
            <a:chOff x="3349025" y="1588825"/>
            <a:chExt cx="526525" cy="702050"/>
          </a:xfrm>
        </p:grpSpPr>
        <p:sp>
          <p:nvSpPr>
            <p:cNvPr id="19" name="Google Shape;714;p36">
              <a:extLst>
                <a:ext uri="{FF2B5EF4-FFF2-40B4-BE49-F238E27FC236}">
                  <a16:creationId xmlns:a16="http://schemas.microsoft.com/office/drawing/2014/main" xmlns="" id="{D8B8B887-EB62-4D78-9095-D9DFEA63D39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15;p36">
              <a:extLst>
                <a:ext uri="{FF2B5EF4-FFF2-40B4-BE49-F238E27FC236}">
                  <a16:creationId xmlns:a16="http://schemas.microsoft.com/office/drawing/2014/main" xmlns="" id="{63B3B37D-DE2E-4C1D-A4EA-654D68B7F914}"/>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16;p36">
              <a:extLst>
                <a:ext uri="{FF2B5EF4-FFF2-40B4-BE49-F238E27FC236}">
                  <a16:creationId xmlns:a16="http://schemas.microsoft.com/office/drawing/2014/main" xmlns="" id="{0834D1AB-02F8-4191-A9B7-C43AA5D970D9}"/>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17;p36">
              <a:extLst>
                <a:ext uri="{FF2B5EF4-FFF2-40B4-BE49-F238E27FC236}">
                  <a16:creationId xmlns:a16="http://schemas.microsoft.com/office/drawing/2014/main" xmlns="" id="{EF74B9FA-6CBB-46A6-B755-0CF3D30B08C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18;p36">
              <a:extLst>
                <a:ext uri="{FF2B5EF4-FFF2-40B4-BE49-F238E27FC236}">
                  <a16:creationId xmlns:a16="http://schemas.microsoft.com/office/drawing/2014/main" xmlns="" id="{779BC34A-2B2A-46ED-AB6A-13A0D353E56E}"/>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19;p36">
              <a:extLst>
                <a:ext uri="{FF2B5EF4-FFF2-40B4-BE49-F238E27FC236}">
                  <a16:creationId xmlns:a16="http://schemas.microsoft.com/office/drawing/2014/main" xmlns="" id="{E7263B77-EA8A-4914-9800-4CF26F9345C8}"/>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20;p36">
              <a:extLst>
                <a:ext uri="{FF2B5EF4-FFF2-40B4-BE49-F238E27FC236}">
                  <a16:creationId xmlns:a16="http://schemas.microsoft.com/office/drawing/2014/main" xmlns="" id="{8CCD8411-5558-4468-B2EB-58BF7EE13F3B}"/>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21;p36">
              <a:extLst>
                <a:ext uri="{FF2B5EF4-FFF2-40B4-BE49-F238E27FC236}">
                  <a16:creationId xmlns:a16="http://schemas.microsoft.com/office/drawing/2014/main" xmlns="" id="{578E0DBC-8BDB-4849-9CE4-51DC7033A5D3}"/>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22;p36">
              <a:extLst>
                <a:ext uri="{FF2B5EF4-FFF2-40B4-BE49-F238E27FC236}">
                  <a16:creationId xmlns:a16="http://schemas.microsoft.com/office/drawing/2014/main" xmlns="" id="{62A75F1A-8973-4816-9760-D7103ADD1924}"/>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23;p36">
              <a:extLst>
                <a:ext uri="{FF2B5EF4-FFF2-40B4-BE49-F238E27FC236}">
                  <a16:creationId xmlns:a16="http://schemas.microsoft.com/office/drawing/2014/main" xmlns="" id="{AF239753-17F7-4997-AA94-462C95B010F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24;p36">
              <a:extLst>
                <a:ext uri="{FF2B5EF4-FFF2-40B4-BE49-F238E27FC236}">
                  <a16:creationId xmlns:a16="http://schemas.microsoft.com/office/drawing/2014/main" xmlns="" id="{9AAD226F-34FD-4390-B329-6A1F22CD42F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5;p36">
              <a:extLst>
                <a:ext uri="{FF2B5EF4-FFF2-40B4-BE49-F238E27FC236}">
                  <a16:creationId xmlns:a16="http://schemas.microsoft.com/office/drawing/2014/main" xmlns="" id="{F6B0F98D-8399-449D-8B98-42E31BDCA5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6">
              <a:extLst>
                <a:ext uri="{FF2B5EF4-FFF2-40B4-BE49-F238E27FC236}">
                  <a16:creationId xmlns:a16="http://schemas.microsoft.com/office/drawing/2014/main" xmlns="" id="{F052106E-9CB9-46E1-81F7-4A66507A7D4D}"/>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853;p38">
            <a:extLst>
              <a:ext uri="{FF2B5EF4-FFF2-40B4-BE49-F238E27FC236}">
                <a16:creationId xmlns:a16="http://schemas.microsoft.com/office/drawing/2014/main" xmlns="" id="{18EE4A67-ABDC-4F26-B678-D176181881DA}"/>
              </a:ext>
            </a:extLst>
          </p:cNvPr>
          <p:cNvGrpSpPr>
            <a:grpSpLocks noChangeAspect="1"/>
          </p:cNvGrpSpPr>
          <p:nvPr/>
        </p:nvGrpSpPr>
        <p:grpSpPr>
          <a:xfrm>
            <a:off x="17740508" y="794118"/>
            <a:ext cx="1080000" cy="1465005"/>
            <a:chOff x="3539325" y="1588838"/>
            <a:chExt cx="394450" cy="702125"/>
          </a:xfrm>
        </p:grpSpPr>
        <p:sp>
          <p:nvSpPr>
            <p:cNvPr id="47" name="Google Shape;854;p38">
              <a:extLst>
                <a:ext uri="{FF2B5EF4-FFF2-40B4-BE49-F238E27FC236}">
                  <a16:creationId xmlns:a16="http://schemas.microsoft.com/office/drawing/2014/main" xmlns="" id="{9B0872FB-0996-4BB3-8CA5-1BF728D1ACD3}"/>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a:extLst>
                <a:ext uri="{FF2B5EF4-FFF2-40B4-BE49-F238E27FC236}">
                  <a16:creationId xmlns:a16="http://schemas.microsoft.com/office/drawing/2014/main" xmlns="" id="{5FA1DFFD-6658-4E60-995C-39109E8C24A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a:extLst>
                <a:ext uri="{FF2B5EF4-FFF2-40B4-BE49-F238E27FC236}">
                  <a16:creationId xmlns:a16="http://schemas.microsoft.com/office/drawing/2014/main" xmlns="" id="{A30D6568-869C-4F20-8CDD-94BF13D6165B}"/>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a:extLst>
                <a:ext uri="{FF2B5EF4-FFF2-40B4-BE49-F238E27FC236}">
                  <a16:creationId xmlns:a16="http://schemas.microsoft.com/office/drawing/2014/main" xmlns="" id="{2617CAB3-4B2E-4907-BB17-B4F5C5F948DF}"/>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a:extLst>
                <a:ext uri="{FF2B5EF4-FFF2-40B4-BE49-F238E27FC236}">
                  <a16:creationId xmlns:a16="http://schemas.microsoft.com/office/drawing/2014/main" xmlns="" id="{AB4593A1-BF80-4EDC-B78C-96A8B3A65108}"/>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a:extLst>
                <a:ext uri="{FF2B5EF4-FFF2-40B4-BE49-F238E27FC236}">
                  <a16:creationId xmlns:a16="http://schemas.microsoft.com/office/drawing/2014/main" xmlns="" id="{ECAB984A-D05E-46DE-8F79-4C9FA364DB28}"/>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a:extLst>
                <a:ext uri="{FF2B5EF4-FFF2-40B4-BE49-F238E27FC236}">
                  <a16:creationId xmlns:a16="http://schemas.microsoft.com/office/drawing/2014/main" xmlns="" id="{350A1D25-0A29-41F4-A4B0-475BB52E045B}"/>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a:extLst>
                <a:ext uri="{FF2B5EF4-FFF2-40B4-BE49-F238E27FC236}">
                  <a16:creationId xmlns:a16="http://schemas.microsoft.com/office/drawing/2014/main" xmlns="" id="{278D3EB2-0A89-4FB5-A510-E425E062ADE9}"/>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a:extLst>
              <a:ext uri="{FF2B5EF4-FFF2-40B4-BE49-F238E27FC236}">
                <a16:creationId xmlns:a16="http://schemas.microsoft.com/office/drawing/2014/main" xmlns="" id="{FEF4DE0F-AA12-4A94-84B2-C67A56E71836}"/>
              </a:ext>
            </a:extLst>
          </p:cNvPr>
          <p:cNvGrpSpPr>
            <a:grpSpLocks noChangeAspect="1"/>
          </p:cNvGrpSpPr>
          <p:nvPr/>
        </p:nvGrpSpPr>
        <p:grpSpPr>
          <a:xfrm>
            <a:off x="15528508" y="794118"/>
            <a:ext cx="1080000" cy="1346259"/>
            <a:chOff x="4797225" y="1588913"/>
            <a:chExt cx="525825" cy="701975"/>
          </a:xfrm>
        </p:grpSpPr>
        <p:sp>
          <p:nvSpPr>
            <p:cNvPr id="56" name="Google Shape;786;p37">
              <a:extLst>
                <a:ext uri="{FF2B5EF4-FFF2-40B4-BE49-F238E27FC236}">
                  <a16:creationId xmlns:a16="http://schemas.microsoft.com/office/drawing/2014/main" xmlns="" id="{AA98BF1E-CCAB-4070-AE3A-C7018EA8F8E3}"/>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a:extLst>
                <a:ext uri="{FF2B5EF4-FFF2-40B4-BE49-F238E27FC236}">
                  <a16:creationId xmlns:a16="http://schemas.microsoft.com/office/drawing/2014/main" xmlns="" id="{064AD766-41E7-4A3A-A9BD-E660C97B06CF}"/>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a:extLst>
                <a:ext uri="{FF2B5EF4-FFF2-40B4-BE49-F238E27FC236}">
                  <a16:creationId xmlns:a16="http://schemas.microsoft.com/office/drawing/2014/main" xmlns="" id="{E515637D-5782-468D-98FA-17D28471AE7D}"/>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a:extLst>
                <a:ext uri="{FF2B5EF4-FFF2-40B4-BE49-F238E27FC236}">
                  <a16:creationId xmlns:a16="http://schemas.microsoft.com/office/drawing/2014/main" xmlns="" id="{FA664CC8-FAB1-4EBA-86FA-B5B547E72D2D}"/>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a:extLst>
                <a:ext uri="{FF2B5EF4-FFF2-40B4-BE49-F238E27FC236}">
                  <a16:creationId xmlns:a16="http://schemas.microsoft.com/office/drawing/2014/main" xmlns="" id="{F544998E-BA60-4AAE-A976-715356ED39C3}"/>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a:extLst>
                <a:ext uri="{FF2B5EF4-FFF2-40B4-BE49-F238E27FC236}">
                  <a16:creationId xmlns:a16="http://schemas.microsoft.com/office/drawing/2014/main" xmlns="" id="{2C639724-89B6-4498-814A-7885F87D4F55}"/>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a:extLst>
                <a:ext uri="{FF2B5EF4-FFF2-40B4-BE49-F238E27FC236}">
                  <a16:creationId xmlns:a16="http://schemas.microsoft.com/office/drawing/2014/main" xmlns="" id="{0AAFE9CB-C057-46ED-89BA-9CC81C63A34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a:extLst>
                <a:ext uri="{FF2B5EF4-FFF2-40B4-BE49-F238E27FC236}">
                  <a16:creationId xmlns:a16="http://schemas.microsoft.com/office/drawing/2014/main" xmlns="" id="{F9DF7BE2-06C2-426C-ABC2-14B7544C7423}"/>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a:extLst>
                <a:ext uri="{FF2B5EF4-FFF2-40B4-BE49-F238E27FC236}">
                  <a16:creationId xmlns:a16="http://schemas.microsoft.com/office/drawing/2014/main" xmlns="" id="{33893405-7CDF-42CD-9034-876D9E8CE71D}"/>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a:extLst>
                <a:ext uri="{FF2B5EF4-FFF2-40B4-BE49-F238E27FC236}">
                  <a16:creationId xmlns:a16="http://schemas.microsoft.com/office/drawing/2014/main" xmlns="" id="{D392846D-369A-416C-8586-7B2FFDA8E98D}"/>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a:extLst>
                <a:ext uri="{FF2B5EF4-FFF2-40B4-BE49-F238E27FC236}">
                  <a16:creationId xmlns:a16="http://schemas.microsoft.com/office/drawing/2014/main" xmlns="" id="{E58A0674-C3EB-4FD5-B675-D48B4068FD64}"/>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a:extLst>
                <a:ext uri="{FF2B5EF4-FFF2-40B4-BE49-F238E27FC236}">
                  <a16:creationId xmlns:a16="http://schemas.microsoft.com/office/drawing/2014/main" xmlns="" id="{7E4C00BA-9620-4206-AF53-F22BE0298251}"/>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a:extLst>
                <a:ext uri="{FF2B5EF4-FFF2-40B4-BE49-F238E27FC236}">
                  <a16:creationId xmlns:a16="http://schemas.microsoft.com/office/drawing/2014/main" xmlns="" id="{8667A861-FD21-4796-B751-59B4E7D86EA3}"/>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920;p39">
            <a:extLst>
              <a:ext uri="{FF2B5EF4-FFF2-40B4-BE49-F238E27FC236}">
                <a16:creationId xmlns:a16="http://schemas.microsoft.com/office/drawing/2014/main" xmlns="" id="{99E6905E-E2C7-4845-A10D-98B4BD954141}"/>
              </a:ext>
            </a:extLst>
          </p:cNvPr>
          <p:cNvGrpSpPr>
            <a:grpSpLocks noChangeAspect="1"/>
          </p:cNvGrpSpPr>
          <p:nvPr/>
        </p:nvGrpSpPr>
        <p:grpSpPr>
          <a:xfrm>
            <a:off x="19952508" y="794118"/>
            <a:ext cx="1080000" cy="1234215"/>
            <a:chOff x="4931200" y="1588913"/>
            <a:chExt cx="584300" cy="701975"/>
          </a:xfrm>
        </p:grpSpPr>
        <p:sp>
          <p:nvSpPr>
            <p:cNvPr id="42" name="Google Shape;921;p39">
              <a:extLst>
                <a:ext uri="{FF2B5EF4-FFF2-40B4-BE49-F238E27FC236}">
                  <a16:creationId xmlns:a16="http://schemas.microsoft.com/office/drawing/2014/main" xmlns="" id="{5C8A0259-491D-4ABF-B98E-BB79B73B1966}"/>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2;p39">
              <a:extLst>
                <a:ext uri="{FF2B5EF4-FFF2-40B4-BE49-F238E27FC236}">
                  <a16:creationId xmlns:a16="http://schemas.microsoft.com/office/drawing/2014/main" xmlns="" id="{3418CAB0-9381-43BF-BFE1-149BD8468EE4}"/>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23;p39">
              <a:extLst>
                <a:ext uri="{FF2B5EF4-FFF2-40B4-BE49-F238E27FC236}">
                  <a16:creationId xmlns:a16="http://schemas.microsoft.com/office/drawing/2014/main" xmlns="" id="{1B301E03-F821-4DA4-B233-F9C64B48132A}"/>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24;p39">
              <a:extLst>
                <a:ext uri="{FF2B5EF4-FFF2-40B4-BE49-F238E27FC236}">
                  <a16:creationId xmlns:a16="http://schemas.microsoft.com/office/drawing/2014/main" xmlns="" id="{2AAA98C8-7971-483A-A2C9-F0714167AADA}"/>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5;p39">
              <a:extLst>
                <a:ext uri="{FF2B5EF4-FFF2-40B4-BE49-F238E27FC236}">
                  <a16:creationId xmlns:a16="http://schemas.microsoft.com/office/drawing/2014/main" xmlns="" id="{90104D40-A81A-4FDD-A4DC-A3F5621887FB}"/>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6;p39">
              <a:extLst>
                <a:ext uri="{FF2B5EF4-FFF2-40B4-BE49-F238E27FC236}">
                  <a16:creationId xmlns:a16="http://schemas.microsoft.com/office/drawing/2014/main" xmlns="" id="{6B5021C8-C020-4847-8141-5AB077D1D82E}"/>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7;p39">
              <a:extLst>
                <a:ext uri="{FF2B5EF4-FFF2-40B4-BE49-F238E27FC236}">
                  <a16:creationId xmlns:a16="http://schemas.microsoft.com/office/drawing/2014/main" xmlns="" id="{51E94FA6-566A-4B7E-A3B5-13B5A4C1CBFB}"/>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8;p39">
              <a:extLst>
                <a:ext uri="{FF2B5EF4-FFF2-40B4-BE49-F238E27FC236}">
                  <a16:creationId xmlns:a16="http://schemas.microsoft.com/office/drawing/2014/main" xmlns="" id="{A8DB06AA-034B-4670-B0BE-5A5A71FD52B6}"/>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9;p39">
              <a:extLst>
                <a:ext uri="{FF2B5EF4-FFF2-40B4-BE49-F238E27FC236}">
                  <a16:creationId xmlns:a16="http://schemas.microsoft.com/office/drawing/2014/main" xmlns="" id="{1E853905-39FE-4774-ACAA-154C7D7DF403}"/>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30;p39">
              <a:extLst>
                <a:ext uri="{FF2B5EF4-FFF2-40B4-BE49-F238E27FC236}">
                  <a16:creationId xmlns:a16="http://schemas.microsoft.com/office/drawing/2014/main" xmlns="" id="{DF1A1215-9F33-4303-9424-BA49522B1319}"/>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028;p40">
            <a:extLst>
              <a:ext uri="{FF2B5EF4-FFF2-40B4-BE49-F238E27FC236}">
                <a16:creationId xmlns:a16="http://schemas.microsoft.com/office/drawing/2014/main" xmlns="" id="{8EC612C9-FA4D-468F-953C-F9471C938640}"/>
              </a:ext>
            </a:extLst>
          </p:cNvPr>
          <p:cNvGrpSpPr>
            <a:grpSpLocks noChangeAspect="1"/>
          </p:cNvGrpSpPr>
          <p:nvPr/>
        </p:nvGrpSpPr>
        <p:grpSpPr>
          <a:xfrm>
            <a:off x="22164508" y="794118"/>
            <a:ext cx="1080000" cy="1223537"/>
            <a:chOff x="3788738" y="1588850"/>
            <a:chExt cx="495125" cy="702100"/>
          </a:xfrm>
        </p:grpSpPr>
        <p:sp>
          <p:nvSpPr>
            <p:cNvPr id="84" name="Google Shape;1029;p40">
              <a:extLst>
                <a:ext uri="{FF2B5EF4-FFF2-40B4-BE49-F238E27FC236}">
                  <a16:creationId xmlns:a16="http://schemas.microsoft.com/office/drawing/2014/main" xmlns="" id="{0DED0C7B-072F-4D95-9222-731DF8AD5446}"/>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30;p40">
              <a:extLst>
                <a:ext uri="{FF2B5EF4-FFF2-40B4-BE49-F238E27FC236}">
                  <a16:creationId xmlns:a16="http://schemas.microsoft.com/office/drawing/2014/main" xmlns="" id="{DDEC732A-9172-42E3-8953-8EBC6F548B29}"/>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31;p40">
              <a:extLst>
                <a:ext uri="{FF2B5EF4-FFF2-40B4-BE49-F238E27FC236}">
                  <a16:creationId xmlns:a16="http://schemas.microsoft.com/office/drawing/2014/main" xmlns="" id="{349A5226-F0F2-4E2B-9975-399AFBDF9526}"/>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32;p40">
              <a:extLst>
                <a:ext uri="{FF2B5EF4-FFF2-40B4-BE49-F238E27FC236}">
                  <a16:creationId xmlns:a16="http://schemas.microsoft.com/office/drawing/2014/main" xmlns="" id="{14D4A78F-2E1E-4A1C-A565-452FB91E0897}"/>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33;p40">
              <a:extLst>
                <a:ext uri="{FF2B5EF4-FFF2-40B4-BE49-F238E27FC236}">
                  <a16:creationId xmlns:a16="http://schemas.microsoft.com/office/drawing/2014/main" xmlns="" id="{700E987D-F6D9-4266-A96C-2CE0BD2E615B}"/>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34;p40">
              <a:extLst>
                <a:ext uri="{FF2B5EF4-FFF2-40B4-BE49-F238E27FC236}">
                  <a16:creationId xmlns:a16="http://schemas.microsoft.com/office/drawing/2014/main" xmlns="" id="{DDB3C1C9-48BC-4869-AAAC-E75FBEF02730}"/>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5;p40">
              <a:extLst>
                <a:ext uri="{FF2B5EF4-FFF2-40B4-BE49-F238E27FC236}">
                  <a16:creationId xmlns:a16="http://schemas.microsoft.com/office/drawing/2014/main" xmlns="" id="{630D571E-3547-42A7-A4A3-6BB250D9AE45}"/>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13;p36">
            <a:extLst>
              <a:ext uri="{FF2B5EF4-FFF2-40B4-BE49-F238E27FC236}">
                <a16:creationId xmlns:a16="http://schemas.microsoft.com/office/drawing/2014/main" xmlns="" id="{A0D449A9-EDB1-45D7-B882-9C19973ED00F}"/>
              </a:ext>
            </a:extLst>
          </p:cNvPr>
          <p:cNvGrpSpPr/>
          <p:nvPr/>
        </p:nvGrpSpPr>
        <p:grpSpPr>
          <a:xfrm>
            <a:off x="0" y="617213"/>
            <a:ext cx="1073363" cy="952013"/>
            <a:chOff x="3349025" y="1588825"/>
            <a:chExt cx="526525" cy="702050"/>
          </a:xfrm>
        </p:grpSpPr>
        <p:sp>
          <p:nvSpPr>
            <p:cNvPr id="76" name="Google Shape;714;p36">
              <a:extLst>
                <a:ext uri="{FF2B5EF4-FFF2-40B4-BE49-F238E27FC236}">
                  <a16:creationId xmlns:a16="http://schemas.microsoft.com/office/drawing/2014/main" xmlns="" id="{221689EB-4CA2-4A6D-AAD7-B1BCFD76AE81}"/>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15;p36">
              <a:extLst>
                <a:ext uri="{FF2B5EF4-FFF2-40B4-BE49-F238E27FC236}">
                  <a16:creationId xmlns:a16="http://schemas.microsoft.com/office/drawing/2014/main" xmlns="" id="{E297E5C9-7164-4765-8924-D4BF83C0CA07}"/>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16;p36">
              <a:extLst>
                <a:ext uri="{FF2B5EF4-FFF2-40B4-BE49-F238E27FC236}">
                  <a16:creationId xmlns:a16="http://schemas.microsoft.com/office/drawing/2014/main" xmlns="" id="{4275B48B-32BA-441D-B120-8C0C5B96925C}"/>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17;p36">
              <a:extLst>
                <a:ext uri="{FF2B5EF4-FFF2-40B4-BE49-F238E27FC236}">
                  <a16:creationId xmlns:a16="http://schemas.microsoft.com/office/drawing/2014/main" xmlns="" id="{33AD6119-85C3-4ACD-80F8-2C4D421C3A8A}"/>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718;p36">
              <a:extLst>
                <a:ext uri="{FF2B5EF4-FFF2-40B4-BE49-F238E27FC236}">
                  <a16:creationId xmlns:a16="http://schemas.microsoft.com/office/drawing/2014/main" xmlns="" id="{531120C6-A06E-4C79-AD79-AA6C625BFE63}"/>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719;p36">
              <a:extLst>
                <a:ext uri="{FF2B5EF4-FFF2-40B4-BE49-F238E27FC236}">
                  <a16:creationId xmlns:a16="http://schemas.microsoft.com/office/drawing/2014/main" xmlns="" id="{5F15DEC0-D302-479E-9B32-EF42B0BBA8D9}"/>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720;p36">
              <a:extLst>
                <a:ext uri="{FF2B5EF4-FFF2-40B4-BE49-F238E27FC236}">
                  <a16:creationId xmlns:a16="http://schemas.microsoft.com/office/drawing/2014/main" xmlns="" id="{86CE8BAF-6814-4524-8FF1-CA4BC2340492}"/>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721;p36">
              <a:extLst>
                <a:ext uri="{FF2B5EF4-FFF2-40B4-BE49-F238E27FC236}">
                  <a16:creationId xmlns:a16="http://schemas.microsoft.com/office/drawing/2014/main" xmlns="" id="{644BF82A-C221-4760-AC64-0F998C4C748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22;p36">
              <a:extLst>
                <a:ext uri="{FF2B5EF4-FFF2-40B4-BE49-F238E27FC236}">
                  <a16:creationId xmlns:a16="http://schemas.microsoft.com/office/drawing/2014/main" xmlns="" id="{F83C0E2D-10E7-43D7-9542-99A88C42400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23;p36">
              <a:extLst>
                <a:ext uri="{FF2B5EF4-FFF2-40B4-BE49-F238E27FC236}">
                  <a16:creationId xmlns:a16="http://schemas.microsoft.com/office/drawing/2014/main" xmlns="" id="{6ABC7D99-9C54-4DC7-84E8-C83B796DAA3F}"/>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24;p36">
              <a:extLst>
                <a:ext uri="{FF2B5EF4-FFF2-40B4-BE49-F238E27FC236}">
                  <a16:creationId xmlns:a16="http://schemas.microsoft.com/office/drawing/2014/main" xmlns="" id="{D9415DD1-B573-49A1-9FAC-24559A6F6954}"/>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25;p36">
              <a:extLst>
                <a:ext uri="{FF2B5EF4-FFF2-40B4-BE49-F238E27FC236}">
                  <a16:creationId xmlns:a16="http://schemas.microsoft.com/office/drawing/2014/main" xmlns="" id="{59862B9A-11D6-43E5-B65E-2CE8253502F9}"/>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26;p36">
              <a:extLst>
                <a:ext uri="{FF2B5EF4-FFF2-40B4-BE49-F238E27FC236}">
                  <a16:creationId xmlns:a16="http://schemas.microsoft.com/office/drawing/2014/main" xmlns="" id="{F68DCC29-F7F1-44FF-A2B0-740639637D66}"/>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853;p38">
            <a:extLst>
              <a:ext uri="{FF2B5EF4-FFF2-40B4-BE49-F238E27FC236}">
                <a16:creationId xmlns:a16="http://schemas.microsoft.com/office/drawing/2014/main" xmlns="" id="{B603BE4A-44CA-4AF7-A305-ED6F9F442CB9}"/>
              </a:ext>
            </a:extLst>
          </p:cNvPr>
          <p:cNvGrpSpPr/>
          <p:nvPr/>
        </p:nvGrpSpPr>
        <p:grpSpPr>
          <a:xfrm>
            <a:off x="14757" y="3168948"/>
            <a:ext cx="1059765" cy="1022818"/>
            <a:chOff x="3539325" y="1588838"/>
            <a:chExt cx="394450" cy="702125"/>
          </a:xfrm>
        </p:grpSpPr>
        <p:sp>
          <p:nvSpPr>
            <p:cNvPr id="98" name="Google Shape;854;p38">
              <a:extLst>
                <a:ext uri="{FF2B5EF4-FFF2-40B4-BE49-F238E27FC236}">
                  <a16:creationId xmlns:a16="http://schemas.microsoft.com/office/drawing/2014/main" xmlns="" id="{F08C262C-6D55-415B-91F4-0BD0D6B72C02}"/>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55;p38">
              <a:extLst>
                <a:ext uri="{FF2B5EF4-FFF2-40B4-BE49-F238E27FC236}">
                  <a16:creationId xmlns:a16="http://schemas.microsoft.com/office/drawing/2014/main" xmlns="" id="{F5C1D313-8C7D-40AF-A44F-B14C72002347}"/>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6;p38">
              <a:extLst>
                <a:ext uri="{FF2B5EF4-FFF2-40B4-BE49-F238E27FC236}">
                  <a16:creationId xmlns:a16="http://schemas.microsoft.com/office/drawing/2014/main" xmlns="" id="{1F99085B-CE5D-4294-B66D-05355F724F7A}"/>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7;p38">
              <a:extLst>
                <a:ext uri="{FF2B5EF4-FFF2-40B4-BE49-F238E27FC236}">
                  <a16:creationId xmlns:a16="http://schemas.microsoft.com/office/drawing/2014/main" xmlns="" id="{F3EAA27B-B267-4C4B-9291-F2FE8B050BC3}"/>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8;p38">
              <a:extLst>
                <a:ext uri="{FF2B5EF4-FFF2-40B4-BE49-F238E27FC236}">
                  <a16:creationId xmlns:a16="http://schemas.microsoft.com/office/drawing/2014/main" xmlns="" id="{F6E26B37-994B-4A25-963F-2E4DA02A974F}"/>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9;p38">
              <a:extLst>
                <a:ext uri="{FF2B5EF4-FFF2-40B4-BE49-F238E27FC236}">
                  <a16:creationId xmlns:a16="http://schemas.microsoft.com/office/drawing/2014/main" xmlns="" id="{FFABDA49-65CE-4A2D-B9C6-E39494BE7ACE}"/>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60;p38">
              <a:extLst>
                <a:ext uri="{FF2B5EF4-FFF2-40B4-BE49-F238E27FC236}">
                  <a16:creationId xmlns:a16="http://schemas.microsoft.com/office/drawing/2014/main" xmlns="" id="{3061A485-9CAE-4165-964A-38C704EC5A54}"/>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61;p38">
              <a:extLst>
                <a:ext uri="{FF2B5EF4-FFF2-40B4-BE49-F238E27FC236}">
                  <a16:creationId xmlns:a16="http://schemas.microsoft.com/office/drawing/2014/main" xmlns="" id="{413EAA05-9384-4980-8147-A2A3A128350A}"/>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785;p37">
            <a:extLst>
              <a:ext uri="{FF2B5EF4-FFF2-40B4-BE49-F238E27FC236}">
                <a16:creationId xmlns:a16="http://schemas.microsoft.com/office/drawing/2014/main" xmlns="" id="{616CEF78-9D45-48A8-A571-C192FDC1DFFD}"/>
              </a:ext>
            </a:extLst>
          </p:cNvPr>
          <p:cNvGrpSpPr/>
          <p:nvPr/>
        </p:nvGrpSpPr>
        <p:grpSpPr>
          <a:xfrm>
            <a:off x="77764" y="1873815"/>
            <a:ext cx="1001707" cy="990544"/>
            <a:chOff x="4797225" y="1588913"/>
            <a:chExt cx="525825" cy="701975"/>
          </a:xfrm>
        </p:grpSpPr>
        <p:sp>
          <p:nvSpPr>
            <p:cNvPr id="107" name="Google Shape;786;p37">
              <a:extLst>
                <a:ext uri="{FF2B5EF4-FFF2-40B4-BE49-F238E27FC236}">
                  <a16:creationId xmlns:a16="http://schemas.microsoft.com/office/drawing/2014/main" xmlns="" id="{7D08F4ED-6DCD-4300-B07E-69B7023598F5}"/>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87;p37">
              <a:extLst>
                <a:ext uri="{FF2B5EF4-FFF2-40B4-BE49-F238E27FC236}">
                  <a16:creationId xmlns:a16="http://schemas.microsoft.com/office/drawing/2014/main" xmlns="" id="{A1F7A079-B113-433F-A94B-23BC646F1D46}"/>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88;p37">
              <a:extLst>
                <a:ext uri="{FF2B5EF4-FFF2-40B4-BE49-F238E27FC236}">
                  <a16:creationId xmlns:a16="http://schemas.microsoft.com/office/drawing/2014/main" xmlns="" id="{2EA29FFB-16DC-4466-9CB4-032397126DF1}"/>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89;p37">
              <a:extLst>
                <a:ext uri="{FF2B5EF4-FFF2-40B4-BE49-F238E27FC236}">
                  <a16:creationId xmlns:a16="http://schemas.microsoft.com/office/drawing/2014/main" xmlns="" id="{B47182BE-B3F7-4783-8929-6071CE8F24C9}"/>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90;p37">
              <a:extLst>
                <a:ext uri="{FF2B5EF4-FFF2-40B4-BE49-F238E27FC236}">
                  <a16:creationId xmlns:a16="http://schemas.microsoft.com/office/drawing/2014/main" xmlns="" id="{169A8F35-E80F-4E12-AB79-FDBD2D86C52E}"/>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91;p37">
              <a:extLst>
                <a:ext uri="{FF2B5EF4-FFF2-40B4-BE49-F238E27FC236}">
                  <a16:creationId xmlns:a16="http://schemas.microsoft.com/office/drawing/2014/main" xmlns="" id="{F78ED332-07E7-4A33-9995-955DA5A6190E}"/>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92;p37">
              <a:extLst>
                <a:ext uri="{FF2B5EF4-FFF2-40B4-BE49-F238E27FC236}">
                  <a16:creationId xmlns:a16="http://schemas.microsoft.com/office/drawing/2014/main" xmlns="" id="{6FD3B2C6-7AEC-415B-8D37-63EB50F16952}"/>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93;p37">
              <a:extLst>
                <a:ext uri="{FF2B5EF4-FFF2-40B4-BE49-F238E27FC236}">
                  <a16:creationId xmlns:a16="http://schemas.microsoft.com/office/drawing/2014/main" xmlns="" id="{E4A87CD6-CEE6-40AA-B177-E3F4CB58CDCC}"/>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94;p37">
              <a:extLst>
                <a:ext uri="{FF2B5EF4-FFF2-40B4-BE49-F238E27FC236}">
                  <a16:creationId xmlns:a16="http://schemas.microsoft.com/office/drawing/2014/main" xmlns="" id="{D8F1859E-0FB7-40AF-BBBA-D0F5916AB5A6}"/>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95;p37">
              <a:extLst>
                <a:ext uri="{FF2B5EF4-FFF2-40B4-BE49-F238E27FC236}">
                  <a16:creationId xmlns:a16="http://schemas.microsoft.com/office/drawing/2014/main" xmlns="" id="{C5BA4A30-9D7E-41D0-B216-F71093AF38E3}"/>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96;p37">
              <a:extLst>
                <a:ext uri="{FF2B5EF4-FFF2-40B4-BE49-F238E27FC236}">
                  <a16:creationId xmlns:a16="http://schemas.microsoft.com/office/drawing/2014/main" xmlns="" id="{EE364BE1-C9E2-48F2-9A71-DA0BE44C9557}"/>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97;p37">
              <a:extLst>
                <a:ext uri="{FF2B5EF4-FFF2-40B4-BE49-F238E27FC236}">
                  <a16:creationId xmlns:a16="http://schemas.microsoft.com/office/drawing/2014/main" xmlns="" id="{D411535F-15DA-4435-9917-64027CA390E4}"/>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8;p37">
              <a:extLst>
                <a:ext uri="{FF2B5EF4-FFF2-40B4-BE49-F238E27FC236}">
                  <a16:creationId xmlns:a16="http://schemas.microsoft.com/office/drawing/2014/main" xmlns="" id="{960E359B-EA79-46CA-82B3-E64CA7773AF1}"/>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920;p39">
            <a:extLst>
              <a:ext uri="{FF2B5EF4-FFF2-40B4-BE49-F238E27FC236}">
                <a16:creationId xmlns:a16="http://schemas.microsoft.com/office/drawing/2014/main" xmlns="" id="{AB1929CD-749F-4F88-A829-2CDE0EF1B865}"/>
              </a:ext>
            </a:extLst>
          </p:cNvPr>
          <p:cNvGrpSpPr/>
          <p:nvPr/>
        </p:nvGrpSpPr>
        <p:grpSpPr>
          <a:xfrm>
            <a:off x="905" y="4496355"/>
            <a:ext cx="1072529" cy="1004699"/>
            <a:chOff x="4931200" y="1588913"/>
            <a:chExt cx="584300" cy="701975"/>
          </a:xfrm>
        </p:grpSpPr>
        <p:sp>
          <p:nvSpPr>
            <p:cNvPr id="121" name="Google Shape;921;p39">
              <a:extLst>
                <a:ext uri="{FF2B5EF4-FFF2-40B4-BE49-F238E27FC236}">
                  <a16:creationId xmlns:a16="http://schemas.microsoft.com/office/drawing/2014/main" xmlns="" id="{D8036D21-8FD4-4C14-95A3-EFC71BF3FA20}"/>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2;p39">
              <a:extLst>
                <a:ext uri="{FF2B5EF4-FFF2-40B4-BE49-F238E27FC236}">
                  <a16:creationId xmlns:a16="http://schemas.microsoft.com/office/drawing/2014/main" xmlns="" id="{9DC3FABB-94C1-47CC-A3DE-4FC9D494CD2D}"/>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3;p39">
              <a:extLst>
                <a:ext uri="{FF2B5EF4-FFF2-40B4-BE49-F238E27FC236}">
                  <a16:creationId xmlns:a16="http://schemas.microsoft.com/office/drawing/2014/main" xmlns="" id="{28CC67B7-2F67-4A2E-8B10-ED50414362AC}"/>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4;p39">
              <a:extLst>
                <a:ext uri="{FF2B5EF4-FFF2-40B4-BE49-F238E27FC236}">
                  <a16:creationId xmlns:a16="http://schemas.microsoft.com/office/drawing/2014/main" xmlns="" id="{96E54CFD-616E-4E0F-860D-4FB22565E4B1}"/>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25;p39">
              <a:extLst>
                <a:ext uri="{FF2B5EF4-FFF2-40B4-BE49-F238E27FC236}">
                  <a16:creationId xmlns:a16="http://schemas.microsoft.com/office/drawing/2014/main" xmlns="" id="{3E7599F2-F075-46BD-AFE6-DC178154B3B6}"/>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26;p39">
              <a:extLst>
                <a:ext uri="{FF2B5EF4-FFF2-40B4-BE49-F238E27FC236}">
                  <a16:creationId xmlns:a16="http://schemas.microsoft.com/office/drawing/2014/main" xmlns="" id="{54F6550F-4C8F-41B6-9717-47084E40AA55}"/>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27;p39">
              <a:extLst>
                <a:ext uri="{FF2B5EF4-FFF2-40B4-BE49-F238E27FC236}">
                  <a16:creationId xmlns:a16="http://schemas.microsoft.com/office/drawing/2014/main" xmlns="" id="{3012F584-BDE8-4428-A453-FA0B1566CDF3}"/>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28;p39">
              <a:extLst>
                <a:ext uri="{FF2B5EF4-FFF2-40B4-BE49-F238E27FC236}">
                  <a16:creationId xmlns:a16="http://schemas.microsoft.com/office/drawing/2014/main" xmlns="" id="{D055083C-F389-48D1-A06B-3493752A9ABB}"/>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29;p39">
              <a:extLst>
                <a:ext uri="{FF2B5EF4-FFF2-40B4-BE49-F238E27FC236}">
                  <a16:creationId xmlns:a16="http://schemas.microsoft.com/office/drawing/2014/main" xmlns="" id="{3E32C40E-3605-4FB0-8057-2E935AD2D6F9}"/>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30;p39">
              <a:extLst>
                <a:ext uri="{FF2B5EF4-FFF2-40B4-BE49-F238E27FC236}">
                  <a16:creationId xmlns:a16="http://schemas.microsoft.com/office/drawing/2014/main" xmlns="" id="{7F31A697-3198-4594-9E23-BB8FC62DAA1A}"/>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028;p40">
            <a:extLst>
              <a:ext uri="{FF2B5EF4-FFF2-40B4-BE49-F238E27FC236}">
                <a16:creationId xmlns:a16="http://schemas.microsoft.com/office/drawing/2014/main" xmlns="" id="{7F8C5B20-C4F1-48F4-A42A-902D09FCC687}"/>
              </a:ext>
            </a:extLst>
          </p:cNvPr>
          <p:cNvGrpSpPr/>
          <p:nvPr/>
        </p:nvGrpSpPr>
        <p:grpSpPr>
          <a:xfrm>
            <a:off x="29497" y="5805643"/>
            <a:ext cx="1046183" cy="974299"/>
            <a:chOff x="3788738" y="1588850"/>
            <a:chExt cx="495125" cy="702100"/>
          </a:xfrm>
        </p:grpSpPr>
        <p:sp>
          <p:nvSpPr>
            <p:cNvPr id="132" name="Google Shape;1029;p40">
              <a:extLst>
                <a:ext uri="{FF2B5EF4-FFF2-40B4-BE49-F238E27FC236}">
                  <a16:creationId xmlns:a16="http://schemas.microsoft.com/office/drawing/2014/main" xmlns="" id="{88F530F9-6B70-4B5F-910A-D8DE503C7A61}"/>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030;p40">
              <a:extLst>
                <a:ext uri="{FF2B5EF4-FFF2-40B4-BE49-F238E27FC236}">
                  <a16:creationId xmlns:a16="http://schemas.microsoft.com/office/drawing/2014/main" xmlns="" id="{8B4A6F81-29E1-4801-BD32-FB0335EEC9F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031;p40">
              <a:extLst>
                <a:ext uri="{FF2B5EF4-FFF2-40B4-BE49-F238E27FC236}">
                  <a16:creationId xmlns:a16="http://schemas.microsoft.com/office/drawing/2014/main" xmlns="" id="{33434930-C1E6-4FDD-B172-2846328F555B}"/>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032;p40">
              <a:extLst>
                <a:ext uri="{FF2B5EF4-FFF2-40B4-BE49-F238E27FC236}">
                  <a16:creationId xmlns:a16="http://schemas.microsoft.com/office/drawing/2014/main" xmlns="" id="{2F37EB1C-CE35-456F-B2C0-27497342E4F4}"/>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033;p40">
              <a:extLst>
                <a:ext uri="{FF2B5EF4-FFF2-40B4-BE49-F238E27FC236}">
                  <a16:creationId xmlns:a16="http://schemas.microsoft.com/office/drawing/2014/main" xmlns="" id="{D3A99539-3BA6-411B-9C8F-A839BA9610B0}"/>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034;p40">
              <a:extLst>
                <a:ext uri="{FF2B5EF4-FFF2-40B4-BE49-F238E27FC236}">
                  <a16:creationId xmlns:a16="http://schemas.microsoft.com/office/drawing/2014/main" xmlns="" id="{2DBFD71B-51CC-4092-B9F5-E1650B441EAC}"/>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035;p40">
              <a:extLst>
                <a:ext uri="{FF2B5EF4-FFF2-40B4-BE49-F238E27FC236}">
                  <a16:creationId xmlns:a16="http://schemas.microsoft.com/office/drawing/2014/main" xmlns="" id="{4E8D9694-615B-43BB-96FD-4DC47282A212}"/>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roup 3">
            <a:extLst>
              <a:ext uri="{FF2B5EF4-FFF2-40B4-BE49-F238E27FC236}">
                <a16:creationId xmlns:a16="http://schemas.microsoft.com/office/drawing/2014/main" xmlns="" id="{771CB9C2-6E9D-4CCB-81F5-DE17646A567F}"/>
              </a:ext>
            </a:extLst>
          </p:cNvPr>
          <p:cNvGrpSpPr>
            <a:grpSpLocks/>
          </p:cNvGrpSpPr>
          <p:nvPr/>
        </p:nvGrpSpPr>
        <p:grpSpPr bwMode="auto">
          <a:xfrm>
            <a:off x="1183429" y="632983"/>
            <a:ext cx="856219" cy="952013"/>
            <a:chOff x="432" y="816"/>
            <a:chExt cx="768" cy="1920"/>
          </a:xfrm>
        </p:grpSpPr>
        <p:grpSp>
          <p:nvGrpSpPr>
            <p:cNvPr id="140" name="Group 4">
              <a:extLst>
                <a:ext uri="{FF2B5EF4-FFF2-40B4-BE49-F238E27FC236}">
                  <a16:creationId xmlns:a16="http://schemas.microsoft.com/office/drawing/2014/main" xmlns="" id="{D910FD0C-AA9C-4790-9611-35F1BDEDF82A}"/>
                </a:ext>
              </a:extLst>
            </p:cNvPr>
            <p:cNvGrpSpPr>
              <a:grpSpLocks/>
            </p:cNvGrpSpPr>
            <p:nvPr/>
          </p:nvGrpSpPr>
          <p:grpSpPr bwMode="auto">
            <a:xfrm>
              <a:off x="432" y="816"/>
              <a:ext cx="768" cy="1920"/>
              <a:chOff x="2784" y="1248"/>
              <a:chExt cx="768" cy="2064"/>
            </a:xfrm>
          </p:grpSpPr>
          <p:sp>
            <p:nvSpPr>
              <p:cNvPr id="146" name="Rectangle 5">
                <a:extLst>
                  <a:ext uri="{FF2B5EF4-FFF2-40B4-BE49-F238E27FC236}">
                    <a16:creationId xmlns:a16="http://schemas.microsoft.com/office/drawing/2014/main" xmlns="" id="{5649960C-B731-49E4-BB4E-175D490B3E43}"/>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47" name="Rectangle 6">
                <a:extLst>
                  <a:ext uri="{FF2B5EF4-FFF2-40B4-BE49-F238E27FC236}">
                    <a16:creationId xmlns:a16="http://schemas.microsoft.com/office/drawing/2014/main" xmlns="" id="{53EEE05B-C739-4103-8677-B51706D07902}"/>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1" name="Group 7">
              <a:extLst>
                <a:ext uri="{FF2B5EF4-FFF2-40B4-BE49-F238E27FC236}">
                  <a16:creationId xmlns:a16="http://schemas.microsoft.com/office/drawing/2014/main" xmlns="" id="{9F7A1789-0F5E-4F33-ADB7-7FCA7F0C9386}"/>
                </a:ext>
              </a:extLst>
            </p:cNvPr>
            <p:cNvGrpSpPr>
              <a:grpSpLocks/>
            </p:cNvGrpSpPr>
            <p:nvPr/>
          </p:nvGrpSpPr>
          <p:grpSpPr bwMode="auto">
            <a:xfrm>
              <a:off x="672" y="2088"/>
              <a:ext cx="269" cy="483"/>
              <a:chOff x="4272" y="2576"/>
              <a:chExt cx="576" cy="736"/>
            </a:xfrm>
          </p:grpSpPr>
          <p:sp>
            <p:nvSpPr>
              <p:cNvPr id="142" name="Freeform 8">
                <a:extLst>
                  <a:ext uri="{FF2B5EF4-FFF2-40B4-BE49-F238E27FC236}">
                    <a16:creationId xmlns:a16="http://schemas.microsoft.com/office/drawing/2014/main" xmlns="" id="{9953D983-3E53-420E-947F-5A3FCF192E45}"/>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 name="Group 9">
                <a:extLst>
                  <a:ext uri="{FF2B5EF4-FFF2-40B4-BE49-F238E27FC236}">
                    <a16:creationId xmlns:a16="http://schemas.microsoft.com/office/drawing/2014/main" xmlns="" id="{3E0050E5-4E2D-48F0-A86F-53E7C2574DE4}"/>
                  </a:ext>
                </a:extLst>
              </p:cNvPr>
              <p:cNvGrpSpPr>
                <a:grpSpLocks/>
              </p:cNvGrpSpPr>
              <p:nvPr/>
            </p:nvGrpSpPr>
            <p:grpSpPr bwMode="auto">
              <a:xfrm>
                <a:off x="4560" y="2736"/>
                <a:ext cx="288" cy="576"/>
                <a:chOff x="3795" y="3120"/>
                <a:chExt cx="305" cy="720"/>
              </a:xfrm>
            </p:grpSpPr>
            <p:sp>
              <p:nvSpPr>
                <p:cNvPr id="144" name="Freeform 10">
                  <a:extLst>
                    <a:ext uri="{FF2B5EF4-FFF2-40B4-BE49-F238E27FC236}">
                      <a16:creationId xmlns:a16="http://schemas.microsoft.com/office/drawing/2014/main" xmlns="" id="{B94ACFA8-FF24-4344-9D7B-361C4FF7ECD4}"/>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11">
                  <a:extLst>
                    <a:ext uri="{FF2B5EF4-FFF2-40B4-BE49-F238E27FC236}">
                      <a16:creationId xmlns:a16="http://schemas.microsoft.com/office/drawing/2014/main" xmlns="" id="{BCB439D1-693C-4B4B-B9AF-612DB03F8AAB}"/>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48" name="Group 13">
            <a:extLst>
              <a:ext uri="{FF2B5EF4-FFF2-40B4-BE49-F238E27FC236}">
                <a16:creationId xmlns:a16="http://schemas.microsoft.com/office/drawing/2014/main" xmlns="" id="{A6518C30-4761-4CFD-BA41-239A920AA072}"/>
              </a:ext>
            </a:extLst>
          </p:cNvPr>
          <p:cNvGrpSpPr>
            <a:grpSpLocks/>
          </p:cNvGrpSpPr>
          <p:nvPr/>
        </p:nvGrpSpPr>
        <p:grpSpPr bwMode="auto">
          <a:xfrm>
            <a:off x="1183429" y="1704503"/>
            <a:ext cx="888782" cy="1191018"/>
            <a:chOff x="1488" y="240"/>
            <a:chExt cx="569" cy="1296"/>
          </a:xfrm>
        </p:grpSpPr>
        <p:grpSp>
          <p:nvGrpSpPr>
            <p:cNvPr id="149" name="Group 15">
              <a:extLst>
                <a:ext uri="{FF2B5EF4-FFF2-40B4-BE49-F238E27FC236}">
                  <a16:creationId xmlns:a16="http://schemas.microsoft.com/office/drawing/2014/main" xmlns="" id="{B671E5A0-8DF0-476B-B363-5533738F0BC4}"/>
                </a:ext>
              </a:extLst>
            </p:cNvPr>
            <p:cNvGrpSpPr>
              <a:grpSpLocks/>
            </p:cNvGrpSpPr>
            <p:nvPr/>
          </p:nvGrpSpPr>
          <p:grpSpPr bwMode="auto">
            <a:xfrm>
              <a:off x="1488" y="240"/>
              <a:ext cx="569" cy="1296"/>
              <a:chOff x="2784" y="1248"/>
              <a:chExt cx="768" cy="2064"/>
            </a:xfrm>
          </p:grpSpPr>
          <p:sp>
            <p:nvSpPr>
              <p:cNvPr id="160" name="Rectangle 16">
                <a:extLst>
                  <a:ext uri="{FF2B5EF4-FFF2-40B4-BE49-F238E27FC236}">
                    <a16:creationId xmlns:a16="http://schemas.microsoft.com/office/drawing/2014/main" xmlns="" id="{482D0A9E-22B0-4C2B-B796-7959CD4DAD10}"/>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1" name="Rectangle 17">
                <a:extLst>
                  <a:ext uri="{FF2B5EF4-FFF2-40B4-BE49-F238E27FC236}">
                    <a16:creationId xmlns:a16="http://schemas.microsoft.com/office/drawing/2014/main" xmlns="" id="{5DC4A5FE-8BBB-406D-A1B8-E0557E60FD27}"/>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0" name="Group 19">
              <a:extLst>
                <a:ext uri="{FF2B5EF4-FFF2-40B4-BE49-F238E27FC236}">
                  <a16:creationId xmlns:a16="http://schemas.microsoft.com/office/drawing/2014/main" xmlns="" id="{B845054F-C95B-4D21-9691-48DE3DD508E8}"/>
                </a:ext>
              </a:extLst>
            </p:cNvPr>
            <p:cNvGrpSpPr>
              <a:grpSpLocks/>
            </p:cNvGrpSpPr>
            <p:nvPr/>
          </p:nvGrpSpPr>
          <p:grpSpPr bwMode="auto">
            <a:xfrm>
              <a:off x="1632" y="912"/>
              <a:ext cx="240" cy="419"/>
              <a:chOff x="3744" y="1488"/>
              <a:chExt cx="324" cy="620"/>
            </a:xfrm>
          </p:grpSpPr>
          <p:sp>
            <p:nvSpPr>
              <p:cNvPr id="151" name="Freeform 20">
                <a:extLst>
                  <a:ext uri="{FF2B5EF4-FFF2-40B4-BE49-F238E27FC236}">
                    <a16:creationId xmlns:a16="http://schemas.microsoft.com/office/drawing/2014/main" xmlns="" id="{CF1E9D2F-6F0C-4FF5-B471-2460A8B26614}"/>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21">
                <a:extLst>
                  <a:ext uri="{FF2B5EF4-FFF2-40B4-BE49-F238E27FC236}">
                    <a16:creationId xmlns:a16="http://schemas.microsoft.com/office/drawing/2014/main" xmlns="" id="{C478880F-EC76-4CE5-8773-52C57E3CF11E}"/>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22">
                <a:extLst>
                  <a:ext uri="{FF2B5EF4-FFF2-40B4-BE49-F238E27FC236}">
                    <a16:creationId xmlns:a16="http://schemas.microsoft.com/office/drawing/2014/main" xmlns="" id="{B035CD50-A4FB-4CA4-A4BC-1C1CA0A3EC00}"/>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23">
                <a:extLst>
                  <a:ext uri="{FF2B5EF4-FFF2-40B4-BE49-F238E27FC236}">
                    <a16:creationId xmlns:a16="http://schemas.microsoft.com/office/drawing/2014/main" xmlns="" id="{1513FB34-9B25-4A61-87BB-A8DBB56137AD}"/>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Oval 24">
                <a:extLst>
                  <a:ext uri="{FF2B5EF4-FFF2-40B4-BE49-F238E27FC236}">
                    <a16:creationId xmlns:a16="http://schemas.microsoft.com/office/drawing/2014/main" xmlns="" id="{EBC6D5E8-225A-462F-838B-D4CA75791AEA}"/>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Freeform 25">
                <a:extLst>
                  <a:ext uri="{FF2B5EF4-FFF2-40B4-BE49-F238E27FC236}">
                    <a16:creationId xmlns:a16="http://schemas.microsoft.com/office/drawing/2014/main" xmlns="" id="{0F761EA3-2DC8-4273-8C60-7F172AAF99CC}"/>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26">
                <a:extLst>
                  <a:ext uri="{FF2B5EF4-FFF2-40B4-BE49-F238E27FC236}">
                    <a16:creationId xmlns:a16="http://schemas.microsoft.com/office/drawing/2014/main" xmlns="" id="{F3258BAA-A491-4004-8BF2-79A3B79D9F57}"/>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27">
                <a:extLst>
                  <a:ext uri="{FF2B5EF4-FFF2-40B4-BE49-F238E27FC236}">
                    <a16:creationId xmlns:a16="http://schemas.microsoft.com/office/drawing/2014/main" xmlns="" id="{36FCF05F-545F-443D-A442-1FADA11DB3BB}"/>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28">
                <a:extLst>
                  <a:ext uri="{FF2B5EF4-FFF2-40B4-BE49-F238E27FC236}">
                    <a16:creationId xmlns:a16="http://schemas.microsoft.com/office/drawing/2014/main" xmlns="" id="{0CC86CF1-1935-4221-9287-87DB652A24A7}"/>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2" name="Group 29">
            <a:extLst>
              <a:ext uri="{FF2B5EF4-FFF2-40B4-BE49-F238E27FC236}">
                <a16:creationId xmlns:a16="http://schemas.microsoft.com/office/drawing/2014/main" xmlns="" id="{0CCB779D-F3B6-4E0A-98E6-5905508A05D7}"/>
              </a:ext>
            </a:extLst>
          </p:cNvPr>
          <p:cNvGrpSpPr>
            <a:grpSpLocks/>
          </p:cNvGrpSpPr>
          <p:nvPr/>
        </p:nvGrpSpPr>
        <p:grpSpPr bwMode="auto">
          <a:xfrm>
            <a:off x="1183429" y="3011743"/>
            <a:ext cx="846060" cy="1191018"/>
            <a:chOff x="4464" y="369"/>
            <a:chExt cx="960" cy="1536"/>
          </a:xfrm>
        </p:grpSpPr>
        <p:grpSp>
          <p:nvGrpSpPr>
            <p:cNvPr id="163" name="Group 30">
              <a:extLst>
                <a:ext uri="{FF2B5EF4-FFF2-40B4-BE49-F238E27FC236}">
                  <a16:creationId xmlns:a16="http://schemas.microsoft.com/office/drawing/2014/main" xmlns="" id="{B3E0C4BE-06D4-466A-94D7-4B0DAF7890BB}"/>
                </a:ext>
              </a:extLst>
            </p:cNvPr>
            <p:cNvGrpSpPr>
              <a:grpSpLocks/>
            </p:cNvGrpSpPr>
            <p:nvPr/>
          </p:nvGrpSpPr>
          <p:grpSpPr bwMode="auto">
            <a:xfrm>
              <a:off x="4464" y="369"/>
              <a:ext cx="960" cy="1536"/>
              <a:chOff x="2784" y="1248"/>
              <a:chExt cx="768" cy="2064"/>
            </a:xfrm>
          </p:grpSpPr>
          <p:sp>
            <p:nvSpPr>
              <p:cNvPr id="194" name="Rectangle 31">
                <a:extLst>
                  <a:ext uri="{FF2B5EF4-FFF2-40B4-BE49-F238E27FC236}">
                    <a16:creationId xmlns:a16="http://schemas.microsoft.com/office/drawing/2014/main" xmlns="" id="{FB111A7D-FC0E-4AE1-B42C-452921C6F727}"/>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95" name="Rectangle 32">
                <a:extLst>
                  <a:ext uri="{FF2B5EF4-FFF2-40B4-BE49-F238E27FC236}">
                    <a16:creationId xmlns:a16="http://schemas.microsoft.com/office/drawing/2014/main" xmlns="" id="{A3F0B3DF-0F5A-4777-A4F3-16D0D2B2AE5E}"/>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64" name="Group 33">
              <a:extLst>
                <a:ext uri="{FF2B5EF4-FFF2-40B4-BE49-F238E27FC236}">
                  <a16:creationId xmlns:a16="http://schemas.microsoft.com/office/drawing/2014/main" xmlns="" id="{E159A661-360F-480C-BB47-DE03A5CB75E6}"/>
                </a:ext>
              </a:extLst>
            </p:cNvPr>
            <p:cNvGrpSpPr>
              <a:grpSpLocks/>
            </p:cNvGrpSpPr>
            <p:nvPr/>
          </p:nvGrpSpPr>
          <p:grpSpPr bwMode="auto">
            <a:xfrm>
              <a:off x="4656" y="800"/>
              <a:ext cx="528" cy="788"/>
              <a:chOff x="768" y="1680"/>
              <a:chExt cx="528" cy="764"/>
            </a:xfrm>
          </p:grpSpPr>
          <p:grpSp>
            <p:nvGrpSpPr>
              <p:cNvPr id="166" name="Group 34">
                <a:extLst>
                  <a:ext uri="{FF2B5EF4-FFF2-40B4-BE49-F238E27FC236}">
                    <a16:creationId xmlns:a16="http://schemas.microsoft.com/office/drawing/2014/main" xmlns="" id="{532A6223-3617-4FB0-8FF0-0B1C71EF2B45}"/>
                  </a:ext>
                </a:extLst>
              </p:cNvPr>
              <p:cNvGrpSpPr>
                <a:grpSpLocks/>
              </p:cNvGrpSpPr>
              <p:nvPr/>
            </p:nvGrpSpPr>
            <p:grpSpPr bwMode="auto">
              <a:xfrm>
                <a:off x="1114" y="2156"/>
                <a:ext cx="100" cy="84"/>
                <a:chOff x="3122" y="2426"/>
                <a:chExt cx="100" cy="84"/>
              </a:xfrm>
            </p:grpSpPr>
            <p:sp>
              <p:nvSpPr>
                <p:cNvPr id="191" name="Freeform 35">
                  <a:extLst>
                    <a:ext uri="{FF2B5EF4-FFF2-40B4-BE49-F238E27FC236}">
                      <a16:creationId xmlns:a16="http://schemas.microsoft.com/office/drawing/2014/main" xmlns="" id="{52BEF8C8-3358-4250-B3C6-D393B32D95A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36">
                  <a:extLst>
                    <a:ext uri="{FF2B5EF4-FFF2-40B4-BE49-F238E27FC236}">
                      <a16:creationId xmlns:a16="http://schemas.microsoft.com/office/drawing/2014/main" xmlns="" id="{D35DAF4A-404B-455C-B15E-8A204514319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Freeform 37">
                  <a:extLst>
                    <a:ext uri="{FF2B5EF4-FFF2-40B4-BE49-F238E27FC236}">
                      <a16:creationId xmlns:a16="http://schemas.microsoft.com/office/drawing/2014/main" xmlns="" id="{B83EAF89-909A-48E6-AD03-40C4324B4A57}"/>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 name="Group 38">
                <a:extLst>
                  <a:ext uri="{FF2B5EF4-FFF2-40B4-BE49-F238E27FC236}">
                    <a16:creationId xmlns:a16="http://schemas.microsoft.com/office/drawing/2014/main" xmlns="" id="{E4D6B752-CB76-491F-B60A-419CF61C5341}"/>
                  </a:ext>
                </a:extLst>
              </p:cNvPr>
              <p:cNvGrpSpPr>
                <a:grpSpLocks/>
              </p:cNvGrpSpPr>
              <p:nvPr/>
            </p:nvGrpSpPr>
            <p:grpSpPr bwMode="auto">
              <a:xfrm>
                <a:off x="768" y="1680"/>
                <a:ext cx="528" cy="764"/>
                <a:chOff x="2736" y="1968"/>
                <a:chExt cx="582" cy="764"/>
              </a:xfrm>
            </p:grpSpPr>
            <p:grpSp>
              <p:nvGrpSpPr>
                <p:cNvPr id="168" name="Group 39">
                  <a:extLst>
                    <a:ext uri="{FF2B5EF4-FFF2-40B4-BE49-F238E27FC236}">
                      <a16:creationId xmlns:a16="http://schemas.microsoft.com/office/drawing/2014/main" xmlns="" id="{AB6AA2E9-C87F-482C-A428-99DEF23090DE}"/>
                    </a:ext>
                  </a:extLst>
                </p:cNvPr>
                <p:cNvGrpSpPr>
                  <a:grpSpLocks/>
                </p:cNvGrpSpPr>
                <p:nvPr/>
              </p:nvGrpSpPr>
              <p:grpSpPr bwMode="auto">
                <a:xfrm>
                  <a:off x="3148" y="2016"/>
                  <a:ext cx="170" cy="716"/>
                  <a:chOff x="3148" y="2016"/>
                  <a:chExt cx="170" cy="716"/>
                </a:xfrm>
              </p:grpSpPr>
              <p:sp>
                <p:nvSpPr>
                  <p:cNvPr id="181" name="Freeform 40">
                    <a:extLst>
                      <a:ext uri="{FF2B5EF4-FFF2-40B4-BE49-F238E27FC236}">
                        <a16:creationId xmlns:a16="http://schemas.microsoft.com/office/drawing/2014/main" xmlns="" id="{D2A1B5D4-9669-4855-8E46-070C4AC0A9E1}"/>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41">
                    <a:extLst>
                      <a:ext uri="{FF2B5EF4-FFF2-40B4-BE49-F238E27FC236}">
                        <a16:creationId xmlns:a16="http://schemas.microsoft.com/office/drawing/2014/main" xmlns="" id="{BD4A94D4-BBD8-45D0-87E7-9360E5D9D34F}"/>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3" name="Group 42">
                    <a:extLst>
                      <a:ext uri="{FF2B5EF4-FFF2-40B4-BE49-F238E27FC236}">
                        <a16:creationId xmlns:a16="http://schemas.microsoft.com/office/drawing/2014/main" xmlns="" id="{01A5D8E7-23FF-40CF-AA66-0FABE48FADCB}"/>
                      </a:ext>
                    </a:extLst>
                  </p:cNvPr>
                  <p:cNvGrpSpPr>
                    <a:grpSpLocks/>
                  </p:cNvGrpSpPr>
                  <p:nvPr/>
                </p:nvGrpSpPr>
                <p:grpSpPr bwMode="auto">
                  <a:xfrm>
                    <a:off x="3164" y="2510"/>
                    <a:ext cx="78" cy="48"/>
                    <a:chOff x="3122" y="2426"/>
                    <a:chExt cx="100" cy="84"/>
                  </a:xfrm>
                </p:grpSpPr>
                <p:sp>
                  <p:nvSpPr>
                    <p:cNvPr id="188" name="Freeform 43">
                      <a:extLst>
                        <a:ext uri="{FF2B5EF4-FFF2-40B4-BE49-F238E27FC236}">
                          <a16:creationId xmlns:a16="http://schemas.microsoft.com/office/drawing/2014/main" xmlns="" id="{9A8B51F1-AF89-4D51-AFF1-E1AEFC3F9CC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44">
                      <a:extLst>
                        <a:ext uri="{FF2B5EF4-FFF2-40B4-BE49-F238E27FC236}">
                          <a16:creationId xmlns:a16="http://schemas.microsoft.com/office/drawing/2014/main" xmlns="" id="{8072A04E-DFF0-40EC-BE9F-CF66F79AA8E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45">
                      <a:extLst>
                        <a:ext uri="{FF2B5EF4-FFF2-40B4-BE49-F238E27FC236}">
                          <a16:creationId xmlns:a16="http://schemas.microsoft.com/office/drawing/2014/main" xmlns="" id="{A82EB7AA-4547-4669-9A47-F52E67CA13CE}"/>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 name="Freeform 46">
                    <a:extLst>
                      <a:ext uri="{FF2B5EF4-FFF2-40B4-BE49-F238E27FC236}">
                        <a16:creationId xmlns:a16="http://schemas.microsoft.com/office/drawing/2014/main" xmlns="" id="{F0DD6C74-EC91-4473-81C9-47891166C432}"/>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47">
                    <a:extLst>
                      <a:ext uri="{FF2B5EF4-FFF2-40B4-BE49-F238E27FC236}">
                        <a16:creationId xmlns:a16="http://schemas.microsoft.com/office/drawing/2014/main" xmlns="" id="{6DE4C524-BB8A-416F-9CD2-49DC4586571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48">
                    <a:extLst>
                      <a:ext uri="{FF2B5EF4-FFF2-40B4-BE49-F238E27FC236}">
                        <a16:creationId xmlns:a16="http://schemas.microsoft.com/office/drawing/2014/main" xmlns="" id="{FDB31ACF-6058-4852-B6C6-A14E6FFE2208}"/>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49">
                    <a:extLst>
                      <a:ext uri="{FF2B5EF4-FFF2-40B4-BE49-F238E27FC236}">
                        <a16:creationId xmlns:a16="http://schemas.microsoft.com/office/drawing/2014/main" xmlns="" id="{96626D2A-3BEB-4437-8A40-42211FAF8512}"/>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9" name="Group 50">
                  <a:extLst>
                    <a:ext uri="{FF2B5EF4-FFF2-40B4-BE49-F238E27FC236}">
                      <a16:creationId xmlns:a16="http://schemas.microsoft.com/office/drawing/2014/main" xmlns="" id="{4F69A9C9-A821-45F6-8694-8CCAD3C5D8DD}"/>
                    </a:ext>
                  </a:extLst>
                </p:cNvPr>
                <p:cNvGrpSpPr>
                  <a:grpSpLocks/>
                </p:cNvGrpSpPr>
                <p:nvPr/>
              </p:nvGrpSpPr>
              <p:grpSpPr bwMode="auto">
                <a:xfrm>
                  <a:off x="2736" y="1968"/>
                  <a:ext cx="478" cy="220"/>
                  <a:chOff x="2546" y="1940"/>
                  <a:chExt cx="675" cy="310"/>
                </a:xfrm>
              </p:grpSpPr>
              <p:grpSp>
                <p:nvGrpSpPr>
                  <p:cNvPr id="170" name="Group 51">
                    <a:extLst>
                      <a:ext uri="{FF2B5EF4-FFF2-40B4-BE49-F238E27FC236}">
                        <a16:creationId xmlns:a16="http://schemas.microsoft.com/office/drawing/2014/main" xmlns="" id="{8DF0D225-1022-4D52-BD27-35FFDE88FF3B}"/>
                      </a:ext>
                    </a:extLst>
                  </p:cNvPr>
                  <p:cNvGrpSpPr>
                    <a:grpSpLocks/>
                  </p:cNvGrpSpPr>
                  <p:nvPr/>
                </p:nvGrpSpPr>
                <p:grpSpPr bwMode="auto">
                  <a:xfrm>
                    <a:off x="2546" y="1940"/>
                    <a:ext cx="675" cy="310"/>
                    <a:chOff x="2493" y="1926"/>
                    <a:chExt cx="675" cy="310"/>
                  </a:xfrm>
                </p:grpSpPr>
                <p:sp>
                  <p:nvSpPr>
                    <p:cNvPr id="172" name="Freeform 52">
                      <a:extLst>
                        <a:ext uri="{FF2B5EF4-FFF2-40B4-BE49-F238E27FC236}">
                          <a16:creationId xmlns:a16="http://schemas.microsoft.com/office/drawing/2014/main" xmlns="" id="{082C69FB-D661-44B1-A0AD-992CEDCC81D9}"/>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Freeform 53">
                      <a:extLst>
                        <a:ext uri="{FF2B5EF4-FFF2-40B4-BE49-F238E27FC236}">
                          <a16:creationId xmlns:a16="http://schemas.microsoft.com/office/drawing/2014/main" xmlns="" id="{B73BEA08-E08A-4529-9B40-971E6100A8C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Freeform 54">
                      <a:extLst>
                        <a:ext uri="{FF2B5EF4-FFF2-40B4-BE49-F238E27FC236}">
                          <a16:creationId xmlns:a16="http://schemas.microsoft.com/office/drawing/2014/main" xmlns="" id="{07DA4B6D-4E12-4FBA-8632-9366AE0B1886}"/>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Freeform 55">
                      <a:extLst>
                        <a:ext uri="{FF2B5EF4-FFF2-40B4-BE49-F238E27FC236}">
                          <a16:creationId xmlns:a16="http://schemas.microsoft.com/office/drawing/2014/main" xmlns="" id="{A98AA381-E353-4802-99DF-4F69E8447AAD}"/>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Freeform 56">
                      <a:extLst>
                        <a:ext uri="{FF2B5EF4-FFF2-40B4-BE49-F238E27FC236}">
                          <a16:creationId xmlns:a16="http://schemas.microsoft.com/office/drawing/2014/main" xmlns="" id="{6CABC2A7-8470-4ECA-920B-2994ED9BFB67}"/>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Freeform 57">
                      <a:extLst>
                        <a:ext uri="{FF2B5EF4-FFF2-40B4-BE49-F238E27FC236}">
                          <a16:creationId xmlns:a16="http://schemas.microsoft.com/office/drawing/2014/main" xmlns="" id="{3E45B3F3-AA7B-4DBB-BC61-99292456371A}"/>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Freeform 58">
                      <a:extLst>
                        <a:ext uri="{FF2B5EF4-FFF2-40B4-BE49-F238E27FC236}">
                          <a16:creationId xmlns:a16="http://schemas.microsoft.com/office/drawing/2014/main" xmlns="" id="{E7DE4F52-B5BB-401A-99F4-8FDF8489227A}"/>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Freeform 59">
                      <a:extLst>
                        <a:ext uri="{FF2B5EF4-FFF2-40B4-BE49-F238E27FC236}">
                          <a16:creationId xmlns:a16="http://schemas.microsoft.com/office/drawing/2014/main" xmlns="" id="{28B638B3-11FC-4838-A81E-908706191B3A}"/>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Freeform 60">
                      <a:extLst>
                        <a:ext uri="{FF2B5EF4-FFF2-40B4-BE49-F238E27FC236}">
                          <a16:creationId xmlns:a16="http://schemas.microsoft.com/office/drawing/2014/main" xmlns="" id="{E41BAA8A-5346-4EB4-AFCB-E1D037F334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 name="Oval 61">
                    <a:extLst>
                      <a:ext uri="{FF2B5EF4-FFF2-40B4-BE49-F238E27FC236}">
                        <a16:creationId xmlns:a16="http://schemas.microsoft.com/office/drawing/2014/main" xmlns="" id="{9609020D-34B5-4370-B678-EE251B09136E}"/>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65" name="Freeform 62">
              <a:extLst>
                <a:ext uri="{FF2B5EF4-FFF2-40B4-BE49-F238E27FC236}">
                  <a16:creationId xmlns:a16="http://schemas.microsoft.com/office/drawing/2014/main" xmlns="" id="{DE3CF1A7-C3B7-4030-8011-94C17176E7E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 name="Group 64">
            <a:extLst>
              <a:ext uri="{FF2B5EF4-FFF2-40B4-BE49-F238E27FC236}">
                <a16:creationId xmlns:a16="http://schemas.microsoft.com/office/drawing/2014/main" xmlns="" id="{0538D5C4-0AF3-4B54-97B2-23FEB35E075C}"/>
              </a:ext>
            </a:extLst>
          </p:cNvPr>
          <p:cNvGrpSpPr>
            <a:grpSpLocks/>
          </p:cNvGrpSpPr>
          <p:nvPr/>
        </p:nvGrpSpPr>
        <p:grpSpPr bwMode="auto">
          <a:xfrm>
            <a:off x="1183429" y="4318983"/>
            <a:ext cx="846060" cy="1191018"/>
            <a:chOff x="2823" y="1968"/>
            <a:chExt cx="1104" cy="2256"/>
          </a:xfrm>
        </p:grpSpPr>
        <p:grpSp>
          <p:nvGrpSpPr>
            <p:cNvPr id="197" name="Group 65">
              <a:extLst>
                <a:ext uri="{FF2B5EF4-FFF2-40B4-BE49-F238E27FC236}">
                  <a16:creationId xmlns:a16="http://schemas.microsoft.com/office/drawing/2014/main" xmlns="" id="{B32DC462-F8DE-4EF6-BD3D-E172C0A07573}"/>
                </a:ext>
              </a:extLst>
            </p:cNvPr>
            <p:cNvGrpSpPr>
              <a:grpSpLocks/>
            </p:cNvGrpSpPr>
            <p:nvPr/>
          </p:nvGrpSpPr>
          <p:grpSpPr bwMode="auto">
            <a:xfrm>
              <a:off x="2823" y="1968"/>
              <a:ext cx="1104" cy="2256"/>
              <a:chOff x="2784" y="1248"/>
              <a:chExt cx="768" cy="2064"/>
            </a:xfrm>
          </p:grpSpPr>
          <p:sp>
            <p:nvSpPr>
              <p:cNvPr id="276" name="Rectangle 66">
                <a:extLst>
                  <a:ext uri="{FF2B5EF4-FFF2-40B4-BE49-F238E27FC236}">
                    <a16:creationId xmlns:a16="http://schemas.microsoft.com/office/drawing/2014/main" xmlns="" id="{371D0047-42CF-461B-BAD5-84D7D8134DEC}"/>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77" name="Rectangle 67">
                <a:extLst>
                  <a:ext uri="{FF2B5EF4-FFF2-40B4-BE49-F238E27FC236}">
                    <a16:creationId xmlns:a16="http://schemas.microsoft.com/office/drawing/2014/main" xmlns="" id="{78BC1A59-D5FE-4B3B-B999-13DB8DBF9E71}"/>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98" name="Group 68">
              <a:extLst>
                <a:ext uri="{FF2B5EF4-FFF2-40B4-BE49-F238E27FC236}">
                  <a16:creationId xmlns:a16="http://schemas.microsoft.com/office/drawing/2014/main" xmlns="" id="{60599653-14C1-4BEC-9CC0-DD18689930EC}"/>
                </a:ext>
              </a:extLst>
            </p:cNvPr>
            <p:cNvGrpSpPr>
              <a:grpSpLocks/>
            </p:cNvGrpSpPr>
            <p:nvPr/>
          </p:nvGrpSpPr>
          <p:grpSpPr bwMode="auto">
            <a:xfrm>
              <a:off x="3024" y="2592"/>
              <a:ext cx="627" cy="1011"/>
              <a:chOff x="96" y="1728"/>
              <a:chExt cx="695" cy="774"/>
            </a:xfrm>
          </p:grpSpPr>
          <p:grpSp>
            <p:nvGrpSpPr>
              <p:cNvPr id="199" name="Group 69">
                <a:extLst>
                  <a:ext uri="{FF2B5EF4-FFF2-40B4-BE49-F238E27FC236}">
                    <a16:creationId xmlns:a16="http://schemas.microsoft.com/office/drawing/2014/main" xmlns="" id="{E27D4F8A-A29C-4655-B443-3E599FC7EB3B}"/>
                  </a:ext>
                </a:extLst>
              </p:cNvPr>
              <p:cNvGrpSpPr>
                <a:grpSpLocks/>
              </p:cNvGrpSpPr>
              <p:nvPr/>
            </p:nvGrpSpPr>
            <p:grpSpPr bwMode="auto">
              <a:xfrm>
                <a:off x="96" y="1728"/>
                <a:ext cx="343" cy="198"/>
                <a:chOff x="288" y="1776"/>
                <a:chExt cx="343" cy="198"/>
              </a:xfrm>
            </p:grpSpPr>
            <p:sp>
              <p:nvSpPr>
                <p:cNvPr id="257" name="Freeform 70">
                  <a:extLst>
                    <a:ext uri="{FF2B5EF4-FFF2-40B4-BE49-F238E27FC236}">
                      <a16:creationId xmlns:a16="http://schemas.microsoft.com/office/drawing/2014/main" xmlns="" id="{A19CE868-F4DB-4B9E-ABC6-9D5E06ED208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71">
                  <a:extLst>
                    <a:ext uri="{FF2B5EF4-FFF2-40B4-BE49-F238E27FC236}">
                      <a16:creationId xmlns:a16="http://schemas.microsoft.com/office/drawing/2014/main" xmlns="" id="{C4F51649-86EB-4955-8FB0-99BAAF8BEB93}"/>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72">
                  <a:extLst>
                    <a:ext uri="{FF2B5EF4-FFF2-40B4-BE49-F238E27FC236}">
                      <a16:creationId xmlns:a16="http://schemas.microsoft.com/office/drawing/2014/main" xmlns="" id="{568317FD-D29A-4B22-9AB3-88233AD570F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73">
                  <a:extLst>
                    <a:ext uri="{FF2B5EF4-FFF2-40B4-BE49-F238E27FC236}">
                      <a16:creationId xmlns:a16="http://schemas.microsoft.com/office/drawing/2014/main" xmlns="" id="{D44AE8A3-9560-417D-BFBF-0F4486C4DA78}"/>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74">
                  <a:extLst>
                    <a:ext uri="{FF2B5EF4-FFF2-40B4-BE49-F238E27FC236}">
                      <a16:creationId xmlns:a16="http://schemas.microsoft.com/office/drawing/2014/main" xmlns="" id="{0AAB0329-D5D2-4210-BB7A-0E5F5FC913EA}"/>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75">
                  <a:extLst>
                    <a:ext uri="{FF2B5EF4-FFF2-40B4-BE49-F238E27FC236}">
                      <a16:creationId xmlns:a16="http://schemas.microsoft.com/office/drawing/2014/main" xmlns="" id="{8879C8B6-8D6A-4E82-A20E-43E92B04A8FF}"/>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76">
                  <a:extLst>
                    <a:ext uri="{FF2B5EF4-FFF2-40B4-BE49-F238E27FC236}">
                      <a16:creationId xmlns:a16="http://schemas.microsoft.com/office/drawing/2014/main" xmlns="" id="{9CDF6285-F353-406C-9329-CCBDF1D8FD9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77">
                  <a:extLst>
                    <a:ext uri="{FF2B5EF4-FFF2-40B4-BE49-F238E27FC236}">
                      <a16:creationId xmlns:a16="http://schemas.microsoft.com/office/drawing/2014/main" xmlns="" id="{015220E7-63F7-43D9-861D-C7E44FEC83B9}"/>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78">
                  <a:extLst>
                    <a:ext uri="{FF2B5EF4-FFF2-40B4-BE49-F238E27FC236}">
                      <a16:creationId xmlns:a16="http://schemas.microsoft.com/office/drawing/2014/main" xmlns="" id="{3F2CA334-11F3-4315-96D9-4860F9741295}"/>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79">
                  <a:extLst>
                    <a:ext uri="{FF2B5EF4-FFF2-40B4-BE49-F238E27FC236}">
                      <a16:creationId xmlns:a16="http://schemas.microsoft.com/office/drawing/2014/main" xmlns="" id="{23030BC4-39FB-4977-BB66-0370847F6E91}"/>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80">
                  <a:extLst>
                    <a:ext uri="{FF2B5EF4-FFF2-40B4-BE49-F238E27FC236}">
                      <a16:creationId xmlns:a16="http://schemas.microsoft.com/office/drawing/2014/main" xmlns="" id="{A978BCA9-FF32-4691-B996-BE0970252B4D}"/>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81">
                  <a:extLst>
                    <a:ext uri="{FF2B5EF4-FFF2-40B4-BE49-F238E27FC236}">
                      <a16:creationId xmlns:a16="http://schemas.microsoft.com/office/drawing/2014/main" xmlns="" id="{E1821FFF-2C10-4484-BE8F-1B6DDC31C912}"/>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82">
                  <a:extLst>
                    <a:ext uri="{FF2B5EF4-FFF2-40B4-BE49-F238E27FC236}">
                      <a16:creationId xmlns:a16="http://schemas.microsoft.com/office/drawing/2014/main" xmlns="" id="{B061C1C4-CF60-4AF7-B9F9-9A8E62F38D5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83">
                  <a:extLst>
                    <a:ext uri="{FF2B5EF4-FFF2-40B4-BE49-F238E27FC236}">
                      <a16:creationId xmlns:a16="http://schemas.microsoft.com/office/drawing/2014/main" xmlns="" id="{27D2ADA4-E698-48AC-8BEA-403F6DAE88C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84">
                  <a:extLst>
                    <a:ext uri="{FF2B5EF4-FFF2-40B4-BE49-F238E27FC236}">
                      <a16:creationId xmlns:a16="http://schemas.microsoft.com/office/drawing/2014/main" xmlns="" id="{952831AA-3FF8-43B5-A564-F3BCF8494D61}"/>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85">
                  <a:extLst>
                    <a:ext uri="{FF2B5EF4-FFF2-40B4-BE49-F238E27FC236}">
                      <a16:creationId xmlns:a16="http://schemas.microsoft.com/office/drawing/2014/main" xmlns="" id="{CDA3AEE2-B600-4B8D-A736-FA577DB512B9}"/>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86">
                  <a:extLst>
                    <a:ext uri="{FF2B5EF4-FFF2-40B4-BE49-F238E27FC236}">
                      <a16:creationId xmlns:a16="http://schemas.microsoft.com/office/drawing/2014/main" xmlns="" id="{CD4B79A7-7F13-4B79-855E-6B4CD245ACD9}"/>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87">
                  <a:extLst>
                    <a:ext uri="{FF2B5EF4-FFF2-40B4-BE49-F238E27FC236}">
                      <a16:creationId xmlns:a16="http://schemas.microsoft.com/office/drawing/2014/main" xmlns="" id="{D4CDD431-FED2-488C-9750-95333EEC4E6C}"/>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88">
                  <a:extLst>
                    <a:ext uri="{FF2B5EF4-FFF2-40B4-BE49-F238E27FC236}">
                      <a16:creationId xmlns:a16="http://schemas.microsoft.com/office/drawing/2014/main" xmlns="" id="{DB53FAA3-AC1B-49C3-B073-3532E9B9E17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 name="Group 89">
                <a:extLst>
                  <a:ext uri="{FF2B5EF4-FFF2-40B4-BE49-F238E27FC236}">
                    <a16:creationId xmlns:a16="http://schemas.microsoft.com/office/drawing/2014/main" xmlns="" id="{40DE5CDD-5E66-4880-9C4F-CD928C090EF5}"/>
                  </a:ext>
                </a:extLst>
              </p:cNvPr>
              <p:cNvGrpSpPr>
                <a:grpSpLocks/>
              </p:cNvGrpSpPr>
              <p:nvPr/>
            </p:nvGrpSpPr>
            <p:grpSpPr bwMode="auto">
              <a:xfrm flipH="1">
                <a:off x="448" y="1730"/>
                <a:ext cx="343" cy="198"/>
                <a:chOff x="288" y="1776"/>
                <a:chExt cx="343" cy="198"/>
              </a:xfrm>
            </p:grpSpPr>
            <p:sp>
              <p:nvSpPr>
                <p:cNvPr id="238" name="Freeform 90">
                  <a:extLst>
                    <a:ext uri="{FF2B5EF4-FFF2-40B4-BE49-F238E27FC236}">
                      <a16:creationId xmlns:a16="http://schemas.microsoft.com/office/drawing/2014/main" xmlns="" id="{61B2CE5D-A07A-48B5-B862-8A17CE6596C1}"/>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91">
                  <a:extLst>
                    <a:ext uri="{FF2B5EF4-FFF2-40B4-BE49-F238E27FC236}">
                      <a16:creationId xmlns:a16="http://schemas.microsoft.com/office/drawing/2014/main" xmlns="" id="{26D8CED2-C78D-4F1A-84A6-49663E68618A}"/>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92">
                  <a:extLst>
                    <a:ext uri="{FF2B5EF4-FFF2-40B4-BE49-F238E27FC236}">
                      <a16:creationId xmlns:a16="http://schemas.microsoft.com/office/drawing/2014/main" xmlns="" id="{1730D4E4-479A-4108-B1BA-C6537E9B9A5A}"/>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93">
                  <a:extLst>
                    <a:ext uri="{FF2B5EF4-FFF2-40B4-BE49-F238E27FC236}">
                      <a16:creationId xmlns:a16="http://schemas.microsoft.com/office/drawing/2014/main" xmlns="" id="{7355FFD6-71C8-43EF-A049-9EF50D149799}"/>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Freeform 94">
                  <a:extLst>
                    <a:ext uri="{FF2B5EF4-FFF2-40B4-BE49-F238E27FC236}">
                      <a16:creationId xmlns:a16="http://schemas.microsoft.com/office/drawing/2014/main" xmlns="" id="{D56D5E85-5DFE-474F-980F-A520E76067F2}"/>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95">
                  <a:extLst>
                    <a:ext uri="{FF2B5EF4-FFF2-40B4-BE49-F238E27FC236}">
                      <a16:creationId xmlns:a16="http://schemas.microsoft.com/office/drawing/2014/main" xmlns="" id="{02A12B73-3FEF-40E4-9E48-92B1FA5097B3}"/>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96">
                  <a:extLst>
                    <a:ext uri="{FF2B5EF4-FFF2-40B4-BE49-F238E27FC236}">
                      <a16:creationId xmlns:a16="http://schemas.microsoft.com/office/drawing/2014/main" xmlns="" id="{E2E97051-BC77-49C2-B7DE-8DD4F85A23EF}"/>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Freeform 97">
                  <a:extLst>
                    <a:ext uri="{FF2B5EF4-FFF2-40B4-BE49-F238E27FC236}">
                      <a16:creationId xmlns:a16="http://schemas.microsoft.com/office/drawing/2014/main" xmlns="" id="{101BD058-E2F9-4F9C-AB90-AB65E480F82E}"/>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98">
                  <a:extLst>
                    <a:ext uri="{FF2B5EF4-FFF2-40B4-BE49-F238E27FC236}">
                      <a16:creationId xmlns:a16="http://schemas.microsoft.com/office/drawing/2014/main" xmlns="" id="{D6140D6E-5003-400B-9D5C-A40507BA205A}"/>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99">
                  <a:extLst>
                    <a:ext uri="{FF2B5EF4-FFF2-40B4-BE49-F238E27FC236}">
                      <a16:creationId xmlns:a16="http://schemas.microsoft.com/office/drawing/2014/main" xmlns="" id="{8084CCF1-13DD-4AA8-9797-39F8D80A899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100">
                  <a:extLst>
                    <a:ext uri="{FF2B5EF4-FFF2-40B4-BE49-F238E27FC236}">
                      <a16:creationId xmlns:a16="http://schemas.microsoft.com/office/drawing/2014/main" xmlns="" id="{E17CFB3E-6EDB-4A9F-A063-A743C4E0B4B6}"/>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01">
                  <a:extLst>
                    <a:ext uri="{FF2B5EF4-FFF2-40B4-BE49-F238E27FC236}">
                      <a16:creationId xmlns:a16="http://schemas.microsoft.com/office/drawing/2014/main" xmlns="" id="{BE4556E8-6412-4E72-804B-A43900565FB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02">
                  <a:extLst>
                    <a:ext uri="{FF2B5EF4-FFF2-40B4-BE49-F238E27FC236}">
                      <a16:creationId xmlns:a16="http://schemas.microsoft.com/office/drawing/2014/main" xmlns="" id="{33C69063-C459-4471-BBD3-AF56BB752079}"/>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103">
                  <a:extLst>
                    <a:ext uri="{FF2B5EF4-FFF2-40B4-BE49-F238E27FC236}">
                      <a16:creationId xmlns:a16="http://schemas.microsoft.com/office/drawing/2014/main" xmlns="" id="{237A51DD-308E-4762-8A1E-972DCD250BF8}"/>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104">
                  <a:extLst>
                    <a:ext uri="{FF2B5EF4-FFF2-40B4-BE49-F238E27FC236}">
                      <a16:creationId xmlns:a16="http://schemas.microsoft.com/office/drawing/2014/main" xmlns="" id="{56297B07-7A44-46D4-9EBC-11305399E6B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105">
                  <a:extLst>
                    <a:ext uri="{FF2B5EF4-FFF2-40B4-BE49-F238E27FC236}">
                      <a16:creationId xmlns:a16="http://schemas.microsoft.com/office/drawing/2014/main" xmlns="" id="{1E5E8E95-1F9F-4BF4-BF7E-5EF0E45324E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106">
                  <a:extLst>
                    <a:ext uri="{FF2B5EF4-FFF2-40B4-BE49-F238E27FC236}">
                      <a16:creationId xmlns:a16="http://schemas.microsoft.com/office/drawing/2014/main" xmlns="" id="{1EF4AE6D-84DE-438F-BE71-92C44FC73E73}"/>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107">
                  <a:extLst>
                    <a:ext uri="{FF2B5EF4-FFF2-40B4-BE49-F238E27FC236}">
                      <a16:creationId xmlns:a16="http://schemas.microsoft.com/office/drawing/2014/main" xmlns="" id="{5E474DFC-5173-4910-AC51-16DC2AD730F4}"/>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108">
                  <a:extLst>
                    <a:ext uri="{FF2B5EF4-FFF2-40B4-BE49-F238E27FC236}">
                      <a16:creationId xmlns:a16="http://schemas.microsoft.com/office/drawing/2014/main" xmlns="" id="{4B4ACA32-7050-4A08-831C-229CC31E62CE}"/>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 name="Freeform 109">
                <a:extLst>
                  <a:ext uri="{FF2B5EF4-FFF2-40B4-BE49-F238E27FC236}">
                    <a16:creationId xmlns:a16="http://schemas.microsoft.com/office/drawing/2014/main" xmlns="" id="{364AB1EE-7E46-422E-9595-5CDB80A593F3}"/>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110">
                <a:extLst>
                  <a:ext uri="{FF2B5EF4-FFF2-40B4-BE49-F238E27FC236}">
                    <a16:creationId xmlns:a16="http://schemas.microsoft.com/office/drawing/2014/main" xmlns="" id="{9306AAE9-C7E8-4B54-8473-C161BEBB44D0}"/>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 name="Oval 111">
                <a:extLst>
                  <a:ext uri="{FF2B5EF4-FFF2-40B4-BE49-F238E27FC236}">
                    <a16:creationId xmlns:a16="http://schemas.microsoft.com/office/drawing/2014/main" xmlns="" id="{FF7BF222-55CE-40D2-AD9E-4079E7B4ACCB}"/>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4" name="Freeform 112">
                <a:extLst>
                  <a:ext uri="{FF2B5EF4-FFF2-40B4-BE49-F238E27FC236}">
                    <a16:creationId xmlns:a16="http://schemas.microsoft.com/office/drawing/2014/main" xmlns="" id="{5330D110-AA37-4CB0-B5DF-032F203A1E97}"/>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113">
                <a:extLst>
                  <a:ext uri="{FF2B5EF4-FFF2-40B4-BE49-F238E27FC236}">
                    <a16:creationId xmlns:a16="http://schemas.microsoft.com/office/drawing/2014/main" xmlns="" id="{DE207C8B-F23F-428A-A8C2-368738BBB4B4}"/>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6" name="Group 114">
                <a:extLst>
                  <a:ext uri="{FF2B5EF4-FFF2-40B4-BE49-F238E27FC236}">
                    <a16:creationId xmlns:a16="http://schemas.microsoft.com/office/drawing/2014/main" xmlns="" id="{39862367-62EB-4E67-B0C7-534487BCF84C}"/>
                  </a:ext>
                </a:extLst>
              </p:cNvPr>
              <p:cNvGrpSpPr>
                <a:grpSpLocks/>
              </p:cNvGrpSpPr>
              <p:nvPr/>
            </p:nvGrpSpPr>
            <p:grpSpPr bwMode="auto">
              <a:xfrm rot="-1593903">
                <a:off x="342" y="2302"/>
                <a:ext cx="100" cy="84"/>
                <a:chOff x="3122" y="2426"/>
                <a:chExt cx="100" cy="84"/>
              </a:xfrm>
            </p:grpSpPr>
            <p:sp>
              <p:nvSpPr>
                <p:cNvPr id="235" name="Freeform 115">
                  <a:extLst>
                    <a:ext uri="{FF2B5EF4-FFF2-40B4-BE49-F238E27FC236}">
                      <a16:creationId xmlns:a16="http://schemas.microsoft.com/office/drawing/2014/main" xmlns="" id="{C2079D36-D85C-44F5-8402-7C31AA0FE77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Freeform 116">
                  <a:extLst>
                    <a:ext uri="{FF2B5EF4-FFF2-40B4-BE49-F238E27FC236}">
                      <a16:creationId xmlns:a16="http://schemas.microsoft.com/office/drawing/2014/main" xmlns="" id="{DD31433E-5AF1-4125-BA74-2B2937E558F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17">
                  <a:extLst>
                    <a:ext uri="{FF2B5EF4-FFF2-40B4-BE49-F238E27FC236}">
                      <a16:creationId xmlns:a16="http://schemas.microsoft.com/office/drawing/2014/main" xmlns="" id="{C01EE66A-575E-49BA-8EB0-3391EC56F61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7" name="Group 118">
                <a:extLst>
                  <a:ext uri="{FF2B5EF4-FFF2-40B4-BE49-F238E27FC236}">
                    <a16:creationId xmlns:a16="http://schemas.microsoft.com/office/drawing/2014/main" xmlns="" id="{E426FE7F-FC6D-4451-A622-903F1B39B855}"/>
                  </a:ext>
                </a:extLst>
              </p:cNvPr>
              <p:cNvGrpSpPr>
                <a:grpSpLocks/>
              </p:cNvGrpSpPr>
              <p:nvPr/>
            </p:nvGrpSpPr>
            <p:grpSpPr bwMode="auto">
              <a:xfrm rot="-1486509">
                <a:off x="409" y="2323"/>
                <a:ext cx="52" cy="84"/>
                <a:chOff x="3122" y="2426"/>
                <a:chExt cx="100" cy="84"/>
              </a:xfrm>
            </p:grpSpPr>
            <p:sp>
              <p:nvSpPr>
                <p:cNvPr id="232" name="Freeform 119">
                  <a:extLst>
                    <a:ext uri="{FF2B5EF4-FFF2-40B4-BE49-F238E27FC236}">
                      <a16:creationId xmlns:a16="http://schemas.microsoft.com/office/drawing/2014/main" xmlns="" id="{08E58E13-FAFA-4F60-B420-377DD6CDB7D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Freeform 120">
                  <a:extLst>
                    <a:ext uri="{FF2B5EF4-FFF2-40B4-BE49-F238E27FC236}">
                      <a16:creationId xmlns:a16="http://schemas.microsoft.com/office/drawing/2014/main" xmlns="" id="{063851AE-5B4E-487B-B1E4-F0841D7F64F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21">
                  <a:extLst>
                    <a:ext uri="{FF2B5EF4-FFF2-40B4-BE49-F238E27FC236}">
                      <a16:creationId xmlns:a16="http://schemas.microsoft.com/office/drawing/2014/main" xmlns="" id="{2A4F389C-CE6C-4763-A2C8-D800D57B5CF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122">
                <a:extLst>
                  <a:ext uri="{FF2B5EF4-FFF2-40B4-BE49-F238E27FC236}">
                    <a16:creationId xmlns:a16="http://schemas.microsoft.com/office/drawing/2014/main" xmlns="" id="{E4A7EAD6-65AB-41FC-9323-1A3EEF387685}"/>
                  </a:ext>
                </a:extLst>
              </p:cNvPr>
              <p:cNvGrpSpPr>
                <a:grpSpLocks/>
              </p:cNvGrpSpPr>
              <p:nvPr/>
            </p:nvGrpSpPr>
            <p:grpSpPr bwMode="auto">
              <a:xfrm rot="-1067537">
                <a:off x="437" y="2389"/>
                <a:ext cx="51" cy="60"/>
                <a:chOff x="3122" y="2426"/>
                <a:chExt cx="100" cy="84"/>
              </a:xfrm>
            </p:grpSpPr>
            <p:sp>
              <p:nvSpPr>
                <p:cNvPr id="229" name="Freeform 123">
                  <a:extLst>
                    <a:ext uri="{FF2B5EF4-FFF2-40B4-BE49-F238E27FC236}">
                      <a16:creationId xmlns:a16="http://schemas.microsoft.com/office/drawing/2014/main" xmlns="" id="{06838177-6BAF-455B-AFCB-9D73EA36338A}"/>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124">
                  <a:extLst>
                    <a:ext uri="{FF2B5EF4-FFF2-40B4-BE49-F238E27FC236}">
                      <a16:creationId xmlns:a16="http://schemas.microsoft.com/office/drawing/2014/main" xmlns="" id="{EAC53A4B-5A33-4213-88EF-CDC65815D3CC}"/>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25">
                  <a:extLst>
                    <a:ext uri="{FF2B5EF4-FFF2-40B4-BE49-F238E27FC236}">
                      <a16:creationId xmlns:a16="http://schemas.microsoft.com/office/drawing/2014/main" xmlns="" id="{F8B3F872-CCEE-48D2-8891-4BD4BC3E6CD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9" name="Group 126">
                <a:extLst>
                  <a:ext uri="{FF2B5EF4-FFF2-40B4-BE49-F238E27FC236}">
                    <a16:creationId xmlns:a16="http://schemas.microsoft.com/office/drawing/2014/main" xmlns="" id="{218C8BE8-CD3F-4CC6-8946-90210FD0448C}"/>
                  </a:ext>
                </a:extLst>
              </p:cNvPr>
              <p:cNvGrpSpPr>
                <a:grpSpLocks/>
              </p:cNvGrpSpPr>
              <p:nvPr/>
            </p:nvGrpSpPr>
            <p:grpSpPr bwMode="auto">
              <a:xfrm rot="-946845">
                <a:off x="336" y="2208"/>
                <a:ext cx="100" cy="84"/>
                <a:chOff x="3122" y="2426"/>
                <a:chExt cx="100" cy="84"/>
              </a:xfrm>
            </p:grpSpPr>
            <p:sp>
              <p:nvSpPr>
                <p:cNvPr id="226" name="Freeform 127">
                  <a:extLst>
                    <a:ext uri="{FF2B5EF4-FFF2-40B4-BE49-F238E27FC236}">
                      <a16:creationId xmlns:a16="http://schemas.microsoft.com/office/drawing/2014/main" xmlns="" id="{D3806939-D14C-4B01-A660-D4C4B3DF0FA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28">
                  <a:extLst>
                    <a:ext uri="{FF2B5EF4-FFF2-40B4-BE49-F238E27FC236}">
                      <a16:creationId xmlns:a16="http://schemas.microsoft.com/office/drawing/2014/main" xmlns="" id="{454F3F75-13DB-4E52-A2A9-0A3447C3B8A8}"/>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29">
                  <a:extLst>
                    <a:ext uri="{FF2B5EF4-FFF2-40B4-BE49-F238E27FC236}">
                      <a16:creationId xmlns:a16="http://schemas.microsoft.com/office/drawing/2014/main" xmlns="" id="{43ADA67F-7632-428A-9B67-BB0B4A0E96D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0" name="Group 130">
                <a:extLst>
                  <a:ext uri="{FF2B5EF4-FFF2-40B4-BE49-F238E27FC236}">
                    <a16:creationId xmlns:a16="http://schemas.microsoft.com/office/drawing/2014/main" xmlns="" id="{78233443-0AB1-4E59-A799-7FD47B352528}"/>
                  </a:ext>
                </a:extLst>
              </p:cNvPr>
              <p:cNvGrpSpPr>
                <a:grpSpLocks/>
              </p:cNvGrpSpPr>
              <p:nvPr/>
            </p:nvGrpSpPr>
            <p:grpSpPr bwMode="auto">
              <a:xfrm rot="-5189442">
                <a:off x="418" y="2214"/>
                <a:ext cx="100" cy="84"/>
                <a:chOff x="3122" y="2426"/>
                <a:chExt cx="100" cy="84"/>
              </a:xfrm>
            </p:grpSpPr>
            <p:sp>
              <p:nvSpPr>
                <p:cNvPr id="223" name="Freeform 131">
                  <a:extLst>
                    <a:ext uri="{FF2B5EF4-FFF2-40B4-BE49-F238E27FC236}">
                      <a16:creationId xmlns:a16="http://schemas.microsoft.com/office/drawing/2014/main" xmlns="" id="{20D8DF37-6BFC-428B-B91F-A6C01D5F1D1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Freeform 132">
                  <a:extLst>
                    <a:ext uri="{FF2B5EF4-FFF2-40B4-BE49-F238E27FC236}">
                      <a16:creationId xmlns:a16="http://schemas.microsoft.com/office/drawing/2014/main" xmlns="" id="{0E54BDA1-EC74-45B9-AE46-9EC6AE131CD7}"/>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Freeform 133">
                  <a:extLst>
                    <a:ext uri="{FF2B5EF4-FFF2-40B4-BE49-F238E27FC236}">
                      <a16:creationId xmlns:a16="http://schemas.microsoft.com/office/drawing/2014/main" xmlns="" id="{D017C1CA-5C68-429B-A64D-ABFCA03DD9E7}"/>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1" name="Group 134">
                <a:extLst>
                  <a:ext uri="{FF2B5EF4-FFF2-40B4-BE49-F238E27FC236}">
                    <a16:creationId xmlns:a16="http://schemas.microsoft.com/office/drawing/2014/main" xmlns="" id="{0A209235-1B8D-49BA-936C-4CF39BAAB5F8}"/>
                  </a:ext>
                </a:extLst>
              </p:cNvPr>
              <p:cNvGrpSpPr>
                <a:grpSpLocks/>
              </p:cNvGrpSpPr>
              <p:nvPr/>
            </p:nvGrpSpPr>
            <p:grpSpPr bwMode="auto">
              <a:xfrm rot="-6893024">
                <a:off x="456" y="2286"/>
                <a:ext cx="100" cy="84"/>
                <a:chOff x="3122" y="2426"/>
                <a:chExt cx="100" cy="84"/>
              </a:xfrm>
            </p:grpSpPr>
            <p:sp>
              <p:nvSpPr>
                <p:cNvPr id="220" name="Freeform 135">
                  <a:extLst>
                    <a:ext uri="{FF2B5EF4-FFF2-40B4-BE49-F238E27FC236}">
                      <a16:creationId xmlns:a16="http://schemas.microsoft.com/office/drawing/2014/main" xmlns="" id="{09A9E2D3-2D54-4341-B332-C7E8EB1A2C54}"/>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Freeform 136">
                  <a:extLst>
                    <a:ext uri="{FF2B5EF4-FFF2-40B4-BE49-F238E27FC236}">
                      <a16:creationId xmlns:a16="http://schemas.microsoft.com/office/drawing/2014/main" xmlns="" id="{8B678A1D-5F6B-45E0-8AC3-062843AE359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Freeform 137">
                  <a:extLst>
                    <a:ext uri="{FF2B5EF4-FFF2-40B4-BE49-F238E27FC236}">
                      <a16:creationId xmlns:a16="http://schemas.microsoft.com/office/drawing/2014/main" xmlns="" id="{C558E42D-74A6-4B4A-B469-A27F9ABC6FAE}"/>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2" name="Group 138">
                <a:extLst>
                  <a:ext uri="{FF2B5EF4-FFF2-40B4-BE49-F238E27FC236}">
                    <a16:creationId xmlns:a16="http://schemas.microsoft.com/office/drawing/2014/main" xmlns="" id="{2D562958-4353-4C92-AE25-841908652526}"/>
                  </a:ext>
                </a:extLst>
              </p:cNvPr>
              <p:cNvGrpSpPr>
                <a:grpSpLocks/>
              </p:cNvGrpSpPr>
              <p:nvPr/>
            </p:nvGrpSpPr>
            <p:grpSpPr bwMode="auto">
              <a:xfrm rot="1067537" flipH="1">
                <a:off x="490" y="2400"/>
                <a:ext cx="51" cy="60"/>
                <a:chOff x="3122" y="2426"/>
                <a:chExt cx="100" cy="84"/>
              </a:xfrm>
            </p:grpSpPr>
            <p:sp>
              <p:nvSpPr>
                <p:cNvPr id="217" name="Freeform 139">
                  <a:extLst>
                    <a:ext uri="{FF2B5EF4-FFF2-40B4-BE49-F238E27FC236}">
                      <a16:creationId xmlns:a16="http://schemas.microsoft.com/office/drawing/2014/main" xmlns="" id="{B1DA9A52-9DF5-4E1F-AFC4-F96CC9D3253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40">
                  <a:extLst>
                    <a:ext uri="{FF2B5EF4-FFF2-40B4-BE49-F238E27FC236}">
                      <a16:creationId xmlns:a16="http://schemas.microsoft.com/office/drawing/2014/main" xmlns="" id="{7FCB2441-D2DF-45FA-9B8E-DF2C81D23E17}"/>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Freeform 141">
                  <a:extLst>
                    <a:ext uri="{FF2B5EF4-FFF2-40B4-BE49-F238E27FC236}">
                      <a16:creationId xmlns:a16="http://schemas.microsoft.com/office/drawing/2014/main" xmlns="" id="{7AA51E33-3DD3-4C21-A033-43E6417D186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3" name="Freeform 142">
                <a:extLst>
                  <a:ext uri="{FF2B5EF4-FFF2-40B4-BE49-F238E27FC236}">
                    <a16:creationId xmlns:a16="http://schemas.microsoft.com/office/drawing/2014/main" xmlns="" id="{25DE1029-27E8-42EC-A711-FBDCA8EB441C}"/>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Freeform 143">
                <a:extLst>
                  <a:ext uri="{FF2B5EF4-FFF2-40B4-BE49-F238E27FC236}">
                    <a16:creationId xmlns:a16="http://schemas.microsoft.com/office/drawing/2014/main" xmlns="" id="{30EA6013-7A5E-48D4-90F2-69C3152D23CB}"/>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44">
                <a:extLst>
                  <a:ext uri="{FF2B5EF4-FFF2-40B4-BE49-F238E27FC236}">
                    <a16:creationId xmlns:a16="http://schemas.microsoft.com/office/drawing/2014/main" xmlns="" id="{4251E7B4-44D2-46D9-9981-31998B3DC93B}"/>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Freeform 145">
                <a:extLst>
                  <a:ext uri="{FF2B5EF4-FFF2-40B4-BE49-F238E27FC236}">
                    <a16:creationId xmlns:a16="http://schemas.microsoft.com/office/drawing/2014/main" xmlns="" id="{CD07A508-DF8A-4D54-B327-9436A4B980A6}"/>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78" name="Group 147">
            <a:extLst>
              <a:ext uri="{FF2B5EF4-FFF2-40B4-BE49-F238E27FC236}">
                <a16:creationId xmlns:a16="http://schemas.microsoft.com/office/drawing/2014/main" xmlns="" id="{9F5B813F-15A3-48EF-ADA6-0BE1AE04D8D7}"/>
              </a:ext>
            </a:extLst>
          </p:cNvPr>
          <p:cNvGrpSpPr>
            <a:grpSpLocks/>
          </p:cNvGrpSpPr>
          <p:nvPr/>
        </p:nvGrpSpPr>
        <p:grpSpPr bwMode="auto">
          <a:xfrm>
            <a:off x="1183429" y="5614181"/>
            <a:ext cx="910557" cy="1191018"/>
            <a:chOff x="4371" y="1968"/>
            <a:chExt cx="1037" cy="2256"/>
          </a:xfrm>
        </p:grpSpPr>
        <p:grpSp>
          <p:nvGrpSpPr>
            <p:cNvPr id="279" name="Group 148">
              <a:extLst>
                <a:ext uri="{FF2B5EF4-FFF2-40B4-BE49-F238E27FC236}">
                  <a16:creationId xmlns:a16="http://schemas.microsoft.com/office/drawing/2014/main" xmlns="" id="{ADE6E4A5-ECF9-42FC-96A3-E87852344856}"/>
                </a:ext>
              </a:extLst>
            </p:cNvPr>
            <p:cNvGrpSpPr>
              <a:grpSpLocks/>
            </p:cNvGrpSpPr>
            <p:nvPr/>
          </p:nvGrpSpPr>
          <p:grpSpPr bwMode="auto">
            <a:xfrm>
              <a:off x="4371" y="1968"/>
              <a:ext cx="1008" cy="2256"/>
              <a:chOff x="2784" y="1248"/>
              <a:chExt cx="768" cy="2064"/>
            </a:xfrm>
          </p:grpSpPr>
          <p:sp>
            <p:nvSpPr>
              <p:cNvPr id="496" name="Rectangle 149">
                <a:extLst>
                  <a:ext uri="{FF2B5EF4-FFF2-40B4-BE49-F238E27FC236}">
                    <a16:creationId xmlns:a16="http://schemas.microsoft.com/office/drawing/2014/main" xmlns="" id="{7B80AA03-F3C9-4023-BD54-CF4E0BD484A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97" name="Rectangle 150">
                <a:extLst>
                  <a:ext uri="{FF2B5EF4-FFF2-40B4-BE49-F238E27FC236}">
                    <a16:creationId xmlns:a16="http://schemas.microsoft.com/office/drawing/2014/main" xmlns="" id="{63E9081A-A1E1-4C54-A191-B1CC38EAB61C}"/>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80" name="Group 151">
              <a:extLst>
                <a:ext uri="{FF2B5EF4-FFF2-40B4-BE49-F238E27FC236}">
                  <a16:creationId xmlns:a16="http://schemas.microsoft.com/office/drawing/2014/main" xmlns="" id="{078A868C-A7B4-44A2-8915-EFBFAAC96B99}"/>
                </a:ext>
              </a:extLst>
            </p:cNvPr>
            <p:cNvGrpSpPr>
              <a:grpSpLocks/>
            </p:cNvGrpSpPr>
            <p:nvPr/>
          </p:nvGrpSpPr>
          <p:grpSpPr bwMode="auto">
            <a:xfrm>
              <a:off x="4479" y="1995"/>
              <a:ext cx="929" cy="1602"/>
              <a:chOff x="1437" y="747"/>
              <a:chExt cx="929" cy="1559"/>
            </a:xfrm>
          </p:grpSpPr>
          <p:grpSp>
            <p:nvGrpSpPr>
              <p:cNvPr id="281" name="Group 152">
                <a:extLst>
                  <a:ext uri="{FF2B5EF4-FFF2-40B4-BE49-F238E27FC236}">
                    <a16:creationId xmlns:a16="http://schemas.microsoft.com/office/drawing/2014/main" xmlns="" id="{A7970ADB-74AC-4DF7-A286-10ABC1FA2B0A}"/>
                  </a:ext>
                </a:extLst>
              </p:cNvPr>
              <p:cNvGrpSpPr>
                <a:grpSpLocks/>
              </p:cNvGrpSpPr>
              <p:nvPr/>
            </p:nvGrpSpPr>
            <p:grpSpPr bwMode="auto">
              <a:xfrm rot="14454202" flipV="1">
                <a:off x="1485" y="820"/>
                <a:ext cx="343" cy="198"/>
                <a:chOff x="831" y="1970"/>
                <a:chExt cx="344" cy="198"/>
              </a:xfrm>
            </p:grpSpPr>
            <p:grpSp>
              <p:nvGrpSpPr>
                <p:cNvPr id="475" name="Group 153">
                  <a:extLst>
                    <a:ext uri="{FF2B5EF4-FFF2-40B4-BE49-F238E27FC236}">
                      <a16:creationId xmlns:a16="http://schemas.microsoft.com/office/drawing/2014/main" xmlns="" id="{6E096A8A-F3EA-4328-B71D-193DEB48E693}"/>
                    </a:ext>
                  </a:extLst>
                </p:cNvPr>
                <p:cNvGrpSpPr>
                  <a:grpSpLocks/>
                </p:cNvGrpSpPr>
                <p:nvPr/>
              </p:nvGrpSpPr>
              <p:grpSpPr bwMode="auto">
                <a:xfrm flipH="1">
                  <a:off x="832" y="1970"/>
                  <a:ext cx="343" cy="198"/>
                  <a:chOff x="288" y="1776"/>
                  <a:chExt cx="343" cy="198"/>
                </a:xfrm>
              </p:grpSpPr>
              <p:sp>
                <p:nvSpPr>
                  <p:cNvPr id="477" name="Freeform 154">
                    <a:extLst>
                      <a:ext uri="{FF2B5EF4-FFF2-40B4-BE49-F238E27FC236}">
                        <a16:creationId xmlns:a16="http://schemas.microsoft.com/office/drawing/2014/main" xmlns="" id="{1A82EC7E-5C6F-4FBD-AB1D-0FB9950AADD2}"/>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55">
                    <a:extLst>
                      <a:ext uri="{FF2B5EF4-FFF2-40B4-BE49-F238E27FC236}">
                        <a16:creationId xmlns:a16="http://schemas.microsoft.com/office/drawing/2014/main" xmlns="" id="{D0B52DE4-6798-4E8E-B0EF-04544F24A53D}"/>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56">
                    <a:extLst>
                      <a:ext uri="{FF2B5EF4-FFF2-40B4-BE49-F238E27FC236}">
                        <a16:creationId xmlns:a16="http://schemas.microsoft.com/office/drawing/2014/main" xmlns="" id="{4E735B38-2296-4D3B-B340-5EC25F8F28F0}"/>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57">
                    <a:extLst>
                      <a:ext uri="{FF2B5EF4-FFF2-40B4-BE49-F238E27FC236}">
                        <a16:creationId xmlns:a16="http://schemas.microsoft.com/office/drawing/2014/main" xmlns="" id="{3A3B5F9D-B8CC-4DB8-969D-673FCE7B1308}"/>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58">
                    <a:extLst>
                      <a:ext uri="{FF2B5EF4-FFF2-40B4-BE49-F238E27FC236}">
                        <a16:creationId xmlns:a16="http://schemas.microsoft.com/office/drawing/2014/main" xmlns="" id="{AC2C2B80-DD2E-437F-8166-1C5753A959A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59">
                    <a:extLst>
                      <a:ext uri="{FF2B5EF4-FFF2-40B4-BE49-F238E27FC236}">
                        <a16:creationId xmlns:a16="http://schemas.microsoft.com/office/drawing/2014/main" xmlns="" id="{E3F42280-5F5A-4592-A2BD-234F2135C216}"/>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60">
                    <a:extLst>
                      <a:ext uri="{FF2B5EF4-FFF2-40B4-BE49-F238E27FC236}">
                        <a16:creationId xmlns:a16="http://schemas.microsoft.com/office/drawing/2014/main" xmlns="" id="{562282EF-C68B-4B99-8670-8547FC0EF749}"/>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61">
                    <a:extLst>
                      <a:ext uri="{FF2B5EF4-FFF2-40B4-BE49-F238E27FC236}">
                        <a16:creationId xmlns:a16="http://schemas.microsoft.com/office/drawing/2014/main" xmlns="" id="{91AD745C-4477-470B-8BDA-78E0291623D1}"/>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62">
                    <a:extLst>
                      <a:ext uri="{FF2B5EF4-FFF2-40B4-BE49-F238E27FC236}">
                        <a16:creationId xmlns:a16="http://schemas.microsoft.com/office/drawing/2014/main" xmlns="" id="{1CDE4493-A8C4-4695-8C19-F7FC802D679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63">
                    <a:extLst>
                      <a:ext uri="{FF2B5EF4-FFF2-40B4-BE49-F238E27FC236}">
                        <a16:creationId xmlns:a16="http://schemas.microsoft.com/office/drawing/2014/main" xmlns="" id="{2139A40B-648E-4797-A973-4B0C34A35F0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64">
                    <a:extLst>
                      <a:ext uri="{FF2B5EF4-FFF2-40B4-BE49-F238E27FC236}">
                        <a16:creationId xmlns:a16="http://schemas.microsoft.com/office/drawing/2014/main" xmlns="" id="{15699866-B900-4B4C-8ABB-F60BEA8592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65">
                    <a:extLst>
                      <a:ext uri="{FF2B5EF4-FFF2-40B4-BE49-F238E27FC236}">
                        <a16:creationId xmlns:a16="http://schemas.microsoft.com/office/drawing/2014/main" xmlns="" id="{7D970BC2-7F96-4EC7-B833-E6979E5568EB}"/>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Freeform 166">
                    <a:extLst>
                      <a:ext uri="{FF2B5EF4-FFF2-40B4-BE49-F238E27FC236}">
                        <a16:creationId xmlns:a16="http://schemas.microsoft.com/office/drawing/2014/main" xmlns="" id="{41F93E32-6989-463F-8421-1A762649B02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Freeform 167">
                    <a:extLst>
                      <a:ext uri="{FF2B5EF4-FFF2-40B4-BE49-F238E27FC236}">
                        <a16:creationId xmlns:a16="http://schemas.microsoft.com/office/drawing/2014/main" xmlns="" id="{F71DDB14-19AB-49CB-AA0A-2D308926F3EB}"/>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 name="Freeform 168">
                    <a:extLst>
                      <a:ext uri="{FF2B5EF4-FFF2-40B4-BE49-F238E27FC236}">
                        <a16:creationId xmlns:a16="http://schemas.microsoft.com/office/drawing/2014/main" xmlns="" id="{8A92FF40-877C-4C9C-9A4E-FEDAE30E9468}"/>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69">
                    <a:extLst>
                      <a:ext uri="{FF2B5EF4-FFF2-40B4-BE49-F238E27FC236}">
                        <a16:creationId xmlns:a16="http://schemas.microsoft.com/office/drawing/2014/main" xmlns="" id="{2FF65E5D-5701-4DBC-8B82-2A2F779C35B0}"/>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70">
                    <a:extLst>
                      <a:ext uri="{FF2B5EF4-FFF2-40B4-BE49-F238E27FC236}">
                        <a16:creationId xmlns:a16="http://schemas.microsoft.com/office/drawing/2014/main" xmlns="" id="{B8977CFB-0ED1-4EDA-A300-E39555DA958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71">
                    <a:extLst>
                      <a:ext uri="{FF2B5EF4-FFF2-40B4-BE49-F238E27FC236}">
                        <a16:creationId xmlns:a16="http://schemas.microsoft.com/office/drawing/2014/main" xmlns="" id="{150B8A4A-5DBE-47CB-ADFC-0D7AC266DF6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72">
                    <a:extLst>
                      <a:ext uri="{FF2B5EF4-FFF2-40B4-BE49-F238E27FC236}">
                        <a16:creationId xmlns:a16="http://schemas.microsoft.com/office/drawing/2014/main" xmlns="" id="{5614DEE8-355D-4F0B-9295-3E761068D54E}"/>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6" name="Freeform 173">
                  <a:extLst>
                    <a:ext uri="{FF2B5EF4-FFF2-40B4-BE49-F238E27FC236}">
                      <a16:creationId xmlns:a16="http://schemas.microsoft.com/office/drawing/2014/main" xmlns="" id="{74EE59BC-CB5D-4D7A-B64C-6E7CB976BEF8}"/>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2" name="Group 174">
                <a:extLst>
                  <a:ext uri="{FF2B5EF4-FFF2-40B4-BE49-F238E27FC236}">
                    <a16:creationId xmlns:a16="http://schemas.microsoft.com/office/drawing/2014/main" xmlns="" id="{637B9963-95EF-4526-86ED-44DF6949F390}"/>
                  </a:ext>
                </a:extLst>
              </p:cNvPr>
              <p:cNvGrpSpPr>
                <a:grpSpLocks/>
              </p:cNvGrpSpPr>
              <p:nvPr/>
            </p:nvGrpSpPr>
            <p:grpSpPr bwMode="auto">
              <a:xfrm rot="19394814" flipV="1">
                <a:off x="1714" y="827"/>
                <a:ext cx="344" cy="197"/>
                <a:chOff x="831" y="1970"/>
                <a:chExt cx="344" cy="198"/>
              </a:xfrm>
            </p:grpSpPr>
            <p:grpSp>
              <p:nvGrpSpPr>
                <p:cNvPr id="454" name="Group 175">
                  <a:extLst>
                    <a:ext uri="{FF2B5EF4-FFF2-40B4-BE49-F238E27FC236}">
                      <a16:creationId xmlns:a16="http://schemas.microsoft.com/office/drawing/2014/main" xmlns="" id="{584F822F-EAEC-467E-A835-9316A930C012}"/>
                    </a:ext>
                  </a:extLst>
                </p:cNvPr>
                <p:cNvGrpSpPr>
                  <a:grpSpLocks/>
                </p:cNvGrpSpPr>
                <p:nvPr/>
              </p:nvGrpSpPr>
              <p:grpSpPr bwMode="auto">
                <a:xfrm flipH="1">
                  <a:off x="832" y="1970"/>
                  <a:ext cx="343" cy="198"/>
                  <a:chOff x="288" y="1776"/>
                  <a:chExt cx="343" cy="198"/>
                </a:xfrm>
              </p:grpSpPr>
              <p:sp>
                <p:nvSpPr>
                  <p:cNvPr id="456" name="Freeform 176">
                    <a:extLst>
                      <a:ext uri="{FF2B5EF4-FFF2-40B4-BE49-F238E27FC236}">
                        <a16:creationId xmlns:a16="http://schemas.microsoft.com/office/drawing/2014/main" xmlns="" id="{9293435C-03B0-4823-8A53-25DB9D65865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177">
                    <a:extLst>
                      <a:ext uri="{FF2B5EF4-FFF2-40B4-BE49-F238E27FC236}">
                        <a16:creationId xmlns:a16="http://schemas.microsoft.com/office/drawing/2014/main" xmlns="" id="{6BE5DEA1-0A40-4607-AC7B-0FB54431660B}"/>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178">
                    <a:extLst>
                      <a:ext uri="{FF2B5EF4-FFF2-40B4-BE49-F238E27FC236}">
                        <a16:creationId xmlns:a16="http://schemas.microsoft.com/office/drawing/2014/main" xmlns="" id="{38D5C433-E5E8-4F0F-9C27-821F2ED9DC6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179">
                    <a:extLst>
                      <a:ext uri="{FF2B5EF4-FFF2-40B4-BE49-F238E27FC236}">
                        <a16:creationId xmlns:a16="http://schemas.microsoft.com/office/drawing/2014/main" xmlns="" id="{874CA12F-FD9D-4E72-BC2B-5BEB93120E9F}"/>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180">
                    <a:extLst>
                      <a:ext uri="{FF2B5EF4-FFF2-40B4-BE49-F238E27FC236}">
                        <a16:creationId xmlns:a16="http://schemas.microsoft.com/office/drawing/2014/main" xmlns="" id="{C68A4790-6673-4E85-BA4E-8FB8C21418E6}"/>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181">
                    <a:extLst>
                      <a:ext uri="{FF2B5EF4-FFF2-40B4-BE49-F238E27FC236}">
                        <a16:creationId xmlns:a16="http://schemas.microsoft.com/office/drawing/2014/main" xmlns="" id="{BFC771F5-5566-4726-B5BB-10EC57546A3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182">
                    <a:extLst>
                      <a:ext uri="{FF2B5EF4-FFF2-40B4-BE49-F238E27FC236}">
                        <a16:creationId xmlns:a16="http://schemas.microsoft.com/office/drawing/2014/main" xmlns="" id="{0BA58E76-55DB-49E9-9D77-BAE738F07EE9}"/>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183">
                    <a:extLst>
                      <a:ext uri="{FF2B5EF4-FFF2-40B4-BE49-F238E27FC236}">
                        <a16:creationId xmlns:a16="http://schemas.microsoft.com/office/drawing/2014/main" xmlns="" id="{E9359DAB-B018-45C9-8A67-91749341A4E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184">
                    <a:extLst>
                      <a:ext uri="{FF2B5EF4-FFF2-40B4-BE49-F238E27FC236}">
                        <a16:creationId xmlns:a16="http://schemas.microsoft.com/office/drawing/2014/main" xmlns="" id="{4E25A8B5-CF68-4A41-9E66-64C19E0B425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185">
                    <a:extLst>
                      <a:ext uri="{FF2B5EF4-FFF2-40B4-BE49-F238E27FC236}">
                        <a16:creationId xmlns:a16="http://schemas.microsoft.com/office/drawing/2014/main" xmlns="" id="{AF1AB1FD-8559-42DC-A88B-30ACDB4851FF}"/>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186">
                    <a:extLst>
                      <a:ext uri="{FF2B5EF4-FFF2-40B4-BE49-F238E27FC236}">
                        <a16:creationId xmlns:a16="http://schemas.microsoft.com/office/drawing/2014/main" xmlns="" id="{63746301-2467-4728-80EA-F83A85CE1DF2}"/>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187">
                    <a:extLst>
                      <a:ext uri="{FF2B5EF4-FFF2-40B4-BE49-F238E27FC236}">
                        <a16:creationId xmlns:a16="http://schemas.microsoft.com/office/drawing/2014/main" xmlns="" id="{9F4321E5-5D84-4ECF-A97D-ED5386FA66C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Freeform 188">
                    <a:extLst>
                      <a:ext uri="{FF2B5EF4-FFF2-40B4-BE49-F238E27FC236}">
                        <a16:creationId xmlns:a16="http://schemas.microsoft.com/office/drawing/2014/main" xmlns="" id="{A681C6A1-2E31-463A-81E6-6A1BBD7CDAAD}"/>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 name="Freeform 189">
                    <a:extLst>
                      <a:ext uri="{FF2B5EF4-FFF2-40B4-BE49-F238E27FC236}">
                        <a16:creationId xmlns:a16="http://schemas.microsoft.com/office/drawing/2014/main" xmlns="" id="{E2BA6D71-0E8A-4ABA-BCA0-D99871D23446}"/>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Freeform 190">
                    <a:extLst>
                      <a:ext uri="{FF2B5EF4-FFF2-40B4-BE49-F238E27FC236}">
                        <a16:creationId xmlns:a16="http://schemas.microsoft.com/office/drawing/2014/main" xmlns="" id="{CFD771FE-3820-41A9-9422-36843FB3F5B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91">
                    <a:extLst>
                      <a:ext uri="{FF2B5EF4-FFF2-40B4-BE49-F238E27FC236}">
                        <a16:creationId xmlns:a16="http://schemas.microsoft.com/office/drawing/2014/main" xmlns="" id="{DC207EA4-40AB-4C40-BBE9-FDAE71804615}"/>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92">
                    <a:extLst>
                      <a:ext uri="{FF2B5EF4-FFF2-40B4-BE49-F238E27FC236}">
                        <a16:creationId xmlns:a16="http://schemas.microsoft.com/office/drawing/2014/main" xmlns="" id="{BEBCCAA3-12CE-4D1A-A1CD-9AF6BDD3A73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93">
                    <a:extLst>
                      <a:ext uri="{FF2B5EF4-FFF2-40B4-BE49-F238E27FC236}">
                        <a16:creationId xmlns:a16="http://schemas.microsoft.com/office/drawing/2014/main" xmlns="" id="{FACED677-E763-469D-AC0B-8FFB93710060}"/>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94">
                    <a:extLst>
                      <a:ext uri="{FF2B5EF4-FFF2-40B4-BE49-F238E27FC236}">
                        <a16:creationId xmlns:a16="http://schemas.microsoft.com/office/drawing/2014/main" xmlns="" id="{5E355330-C7D8-4B5D-A583-F24FE54BB33C}"/>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 name="Freeform 195">
                  <a:extLst>
                    <a:ext uri="{FF2B5EF4-FFF2-40B4-BE49-F238E27FC236}">
                      <a16:creationId xmlns:a16="http://schemas.microsoft.com/office/drawing/2014/main" xmlns="" id="{E488167B-8E89-40C3-AF1C-6D695BF9654C}"/>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 name="Group 196">
                <a:extLst>
                  <a:ext uri="{FF2B5EF4-FFF2-40B4-BE49-F238E27FC236}">
                    <a16:creationId xmlns:a16="http://schemas.microsoft.com/office/drawing/2014/main" xmlns="" id="{9002EE82-AFA8-4BF3-9C00-5662D097B805}"/>
                  </a:ext>
                </a:extLst>
              </p:cNvPr>
              <p:cNvGrpSpPr>
                <a:grpSpLocks/>
              </p:cNvGrpSpPr>
              <p:nvPr/>
            </p:nvGrpSpPr>
            <p:grpSpPr bwMode="auto">
              <a:xfrm rot="8682221">
                <a:off x="1437" y="1018"/>
                <a:ext cx="344" cy="198"/>
                <a:chOff x="831" y="1970"/>
                <a:chExt cx="344" cy="198"/>
              </a:xfrm>
            </p:grpSpPr>
            <p:grpSp>
              <p:nvGrpSpPr>
                <p:cNvPr id="433" name="Group 197">
                  <a:extLst>
                    <a:ext uri="{FF2B5EF4-FFF2-40B4-BE49-F238E27FC236}">
                      <a16:creationId xmlns:a16="http://schemas.microsoft.com/office/drawing/2014/main" xmlns="" id="{37D2B03B-D8F8-4CCC-BEA0-AECC57272B4B}"/>
                    </a:ext>
                  </a:extLst>
                </p:cNvPr>
                <p:cNvGrpSpPr>
                  <a:grpSpLocks/>
                </p:cNvGrpSpPr>
                <p:nvPr/>
              </p:nvGrpSpPr>
              <p:grpSpPr bwMode="auto">
                <a:xfrm flipH="1">
                  <a:off x="832" y="1970"/>
                  <a:ext cx="343" cy="198"/>
                  <a:chOff x="288" y="1776"/>
                  <a:chExt cx="343" cy="198"/>
                </a:xfrm>
              </p:grpSpPr>
              <p:sp>
                <p:nvSpPr>
                  <p:cNvPr id="435" name="Freeform 198">
                    <a:extLst>
                      <a:ext uri="{FF2B5EF4-FFF2-40B4-BE49-F238E27FC236}">
                        <a16:creationId xmlns:a16="http://schemas.microsoft.com/office/drawing/2014/main" xmlns="" id="{FE002327-2DCD-4D3E-905E-DD37B922A531}"/>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99">
                    <a:extLst>
                      <a:ext uri="{FF2B5EF4-FFF2-40B4-BE49-F238E27FC236}">
                        <a16:creationId xmlns:a16="http://schemas.microsoft.com/office/drawing/2014/main" xmlns="" id="{B2B07E7E-BC69-4ED7-9318-D0E21A898EC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00">
                    <a:extLst>
                      <a:ext uri="{FF2B5EF4-FFF2-40B4-BE49-F238E27FC236}">
                        <a16:creationId xmlns:a16="http://schemas.microsoft.com/office/drawing/2014/main" xmlns="" id="{0A2CD473-A1CC-4556-A316-45CFB9C4618F}"/>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01">
                    <a:extLst>
                      <a:ext uri="{FF2B5EF4-FFF2-40B4-BE49-F238E27FC236}">
                        <a16:creationId xmlns:a16="http://schemas.microsoft.com/office/drawing/2014/main" xmlns="" id="{9AAD5A71-59C6-4A1D-806C-04749269EC14}"/>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02">
                    <a:extLst>
                      <a:ext uri="{FF2B5EF4-FFF2-40B4-BE49-F238E27FC236}">
                        <a16:creationId xmlns:a16="http://schemas.microsoft.com/office/drawing/2014/main" xmlns="" id="{61BD003D-0E1A-4550-BBD4-DC0637C5201C}"/>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03">
                    <a:extLst>
                      <a:ext uri="{FF2B5EF4-FFF2-40B4-BE49-F238E27FC236}">
                        <a16:creationId xmlns:a16="http://schemas.microsoft.com/office/drawing/2014/main" xmlns="" id="{DB15CC5C-EE89-4BF6-A52F-9CC51DBF6E8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04">
                    <a:extLst>
                      <a:ext uri="{FF2B5EF4-FFF2-40B4-BE49-F238E27FC236}">
                        <a16:creationId xmlns:a16="http://schemas.microsoft.com/office/drawing/2014/main" xmlns="" id="{8FB66490-DD57-442A-A03B-8151DF68CD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05">
                    <a:extLst>
                      <a:ext uri="{FF2B5EF4-FFF2-40B4-BE49-F238E27FC236}">
                        <a16:creationId xmlns:a16="http://schemas.microsoft.com/office/drawing/2014/main" xmlns="" id="{41CB0CA9-701E-487F-91D4-909F5D8943B8}"/>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06">
                    <a:extLst>
                      <a:ext uri="{FF2B5EF4-FFF2-40B4-BE49-F238E27FC236}">
                        <a16:creationId xmlns:a16="http://schemas.microsoft.com/office/drawing/2014/main" xmlns="" id="{62A9729E-7D76-4C33-BF6F-ACEB3DB45144}"/>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07">
                    <a:extLst>
                      <a:ext uri="{FF2B5EF4-FFF2-40B4-BE49-F238E27FC236}">
                        <a16:creationId xmlns:a16="http://schemas.microsoft.com/office/drawing/2014/main" xmlns="" id="{1C6B0D4B-2232-422B-8EE7-1579C351EDC1}"/>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08">
                    <a:extLst>
                      <a:ext uri="{FF2B5EF4-FFF2-40B4-BE49-F238E27FC236}">
                        <a16:creationId xmlns:a16="http://schemas.microsoft.com/office/drawing/2014/main" xmlns="" id="{4E07B7E0-F50B-4F70-95E1-87A393A5345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09">
                    <a:extLst>
                      <a:ext uri="{FF2B5EF4-FFF2-40B4-BE49-F238E27FC236}">
                        <a16:creationId xmlns:a16="http://schemas.microsoft.com/office/drawing/2014/main" xmlns="" id="{F589FC31-7786-4EAA-95AA-D429BAD10C4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 name="Freeform 210">
                    <a:extLst>
                      <a:ext uri="{FF2B5EF4-FFF2-40B4-BE49-F238E27FC236}">
                        <a16:creationId xmlns:a16="http://schemas.microsoft.com/office/drawing/2014/main" xmlns="" id="{C48ADF90-94B2-44B1-AB80-C78ADA32BC5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Freeform 211">
                    <a:extLst>
                      <a:ext uri="{FF2B5EF4-FFF2-40B4-BE49-F238E27FC236}">
                        <a16:creationId xmlns:a16="http://schemas.microsoft.com/office/drawing/2014/main" xmlns="" id="{F9BB3949-89FB-4807-A3FE-06A552FF60E3}"/>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Freeform 212">
                    <a:extLst>
                      <a:ext uri="{FF2B5EF4-FFF2-40B4-BE49-F238E27FC236}">
                        <a16:creationId xmlns:a16="http://schemas.microsoft.com/office/drawing/2014/main" xmlns="" id="{3B97B22E-E3D7-4EB6-B03B-D2DA1DBF5CB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213">
                    <a:extLst>
                      <a:ext uri="{FF2B5EF4-FFF2-40B4-BE49-F238E27FC236}">
                        <a16:creationId xmlns:a16="http://schemas.microsoft.com/office/drawing/2014/main" xmlns="" id="{618E0A33-4A69-4D9E-9441-1A28AFD88FF0}"/>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14">
                    <a:extLst>
                      <a:ext uri="{FF2B5EF4-FFF2-40B4-BE49-F238E27FC236}">
                        <a16:creationId xmlns:a16="http://schemas.microsoft.com/office/drawing/2014/main" xmlns="" id="{9000524B-D7CB-48F3-A0FE-8EF15B82D46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15">
                    <a:extLst>
                      <a:ext uri="{FF2B5EF4-FFF2-40B4-BE49-F238E27FC236}">
                        <a16:creationId xmlns:a16="http://schemas.microsoft.com/office/drawing/2014/main" xmlns="" id="{E249556D-270E-4C3D-90D2-A820813AFD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16">
                    <a:extLst>
                      <a:ext uri="{FF2B5EF4-FFF2-40B4-BE49-F238E27FC236}">
                        <a16:creationId xmlns:a16="http://schemas.microsoft.com/office/drawing/2014/main" xmlns="" id="{D4467781-02A1-4E31-9C69-D3C5316889F8}"/>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 name="Freeform 217">
                  <a:extLst>
                    <a:ext uri="{FF2B5EF4-FFF2-40B4-BE49-F238E27FC236}">
                      <a16:creationId xmlns:a16="http://schemas.microsoft.com/office/drawing/2014/main" xmlns="" id="{CB1F7003-854C-4EE1-839A-2EF9D762445A}"/>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4" name="Oval 218">
                <a:extLst>
                  <a:ext uri="{FF2B5EF4-FFF2-40B4-BE49-F238E27FC236}">
                    <a16:creationId xmlns:a16="http://schemas.microsoft.com/office/drawing/2014/main" xmlns="" id="{0AF5C0F7-632B-45A8-AFA1-93DEFCCADE2B}"/>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85" name="Group 219">
                <a:extLst>
                  <a:ext uri="{FF2B5EF4-FFF2-40B4-BE49-F238E27FC236}">
                    <a16:creationId xmlns:a16="http://schemas.microsoft.com/office/drawing/2014/main" xmlns="" id="{98A6D574-7106-4774-BA01-902195EE4AA3}"/>
                  </a:ext>
                </a:extLst>
              </p:cNvPr>
              <p:cNvGrpSpPr>
                <a:grpSpLocks/>
              </p:cNvGrpSpPr>
              <p:nvPr/>
            </p:nvGrpSpPr>
            <p:grpSpPr bwMode="auto">
              <a:xfrm rot="727980">
                <a:off x="1934" y="960"/>
                <a:ext cx="432" cy="432"/>
                <a:chOff x="2242" y="912"/>
                <a:chExt cx="632" cy="627"/>
              </a:xfrm>
            </p:grpSpPr>
            <p:grpSp>
              <p:nvGrpSpPr>
                <p:cNvPr id="370" name="Group 220">
                  <a:extLst>
                    <a:ext uri="{FF2B5EF4-FFF2-40B4-BE49-F238E27FC236}">
                      <a16:creationId xmlns:a16="http://schemas.microsoft.com/office/drawing/2014/main" xmlns="" id="{56EE82CD-DD07-4DB4-BCB7-CB40F53B5374}"/>
                    </a:ext>
                  </a:extLst>
                </p:cNvPr>
                <p:cNvGrpSpPr>
                  <a:grpSpLocks/>
                </p:cNvGrpSpPr>
                <p:nvPr/>
              </p:nvGrpSpPr>
              <p:grpSpPr bwMode="auto">
                <a:xfrm rot="2282823">
                  <a:off x="2588" y="912"/>
                  <a:ext cx="198" cy="348"/>
                  <a:chOff x="2160" y="863"/>
                  <a:chExt cx="198" cy="349"/>
                </a:xfrm>
              </p:grpSpPr>
              <p:sp>
                <p:nvSpPr>
                  <p:cNvPr id="414" name="Freeform 221">
                    <a:extLst>
                      <a:ext uri="{FF2B5EF4-FFF2-40B4-BE49-F238E27FC236}">
                        <a16:creationId xmlns:a16="http://schemas.microsoft.com/office/drawing/2014/main" xmlns="" id="{AE2FADAB-6C39-4BBB-ABF2-7E1D11CC6220}"/>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22">
                    <a:extLst>
                      <a:ext uri="{FF2B5EF4-FFF2-40B4-BE49-F238E27FC236}">
                        <a16:creationId xmlns:a16="http://schemas.microsoft.com/office/drawing/2014/main" xmlns="" id="{14AAE62F-1C53-489E-A93F-DC4E1CFE8E2B}"/>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23">
                    <a:extLst>
                      <a:ext uri="{FF2B5EF4-FFF2-40B4-BE49-F238E27FC236}">
                        <a16:creationId xmlns:a16="http://schemas.microsoft.com/office/drawing/2014/main" xmlns="" id="{05D665A6-3A6F-4B30-A1A0-7CA0DEBBAA3F}"/>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24">
                    <a:extLst>
                      <a:ext uri="{FF2B5EF4-FFF2-40B4-BE49-F238E27FC236}">
                        <a16:creationId xmlns:a16="http://schemas.microsoft.com/office/drawing/2014/main" xmlns="" id="{5B475457-3092-41D5-A0DB-1D7B6349EC92}"/>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25">
                    <a:extLst>
                      <a:ext uri="{FF2B5EF4-FFF2-40B4-BE49-F238E27FC236}">
                        <a16:creationId xmlns:a16="http://schemas.microsoft.com/office/drawing/2014/main" xmlns="" id="{6780EE13-21D3-47EA-85A4-89C48E0CC26C}"/>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26">
                    <a:extLst>
                      <a:ext uri="{FF2B5EF4-FFF2-40B4-BE49-F238E27FC236}">
                        <a16:creationId xmlns:a16="http://schemas.microsoft.com/office/drawing/2014/main" xmlns="" id="{EFFBF26C-B4CC-49D3-AF4F-0F4987D6D08E}"/>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27">
                    <a:extLst>
                      <a:ext uri="{FF2B5EF4-FFF2-40B4-BE49-F238E27FC236}">
                        <a16:creationId xmlns:a16="http://schemas.microsoft.com/office/drawing/2014/main" xmlns="" id="{C2C7E35D-C15B-4F23-82BA-F917547854A4}"/>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28">
                    <a:extLst>
                      <a:ext uri="{FF2B5EF4-FFF2-40B4-BE49-F238E27FC236}">
                        <a16:creationId xmlns:a16="http://schemas.microsoft.com/office/drawing/2014/main" xmlns="" id="{338CDADD-A06E-40E0-A227-2C812DAA5E20}"/>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29">
                    <a:extLst>
                      <a:ext uri="{FF2B5EF4-FFF2-40B4-BE49-F238E27FC236}">
                        <a16:creationId xmlns:a16="http://schemas.microsoft.com/office/drawing/2014/main" xmlns="" id="{FC3C4B87-AD3A-4ABA-8BAD-CE2CAA7BAD35}"/>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30">
                    <a:extLst>
                      <a:ext uri="{FF2B5EF4-FFF2-40B4-BE49-F238E27FC236}">
                        <a16:creationId xmlns:a16="http://schemas.microsoft.com/office/drawing/2014/main" xmlns="" id="{D2831201-746B-4363-BDF1-E64EFFF8D35D}"/>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31">
                    <a:extLst>
                      <a:ext uri="{FF2B5EF4-FFF2-40B4-BE49-F238E27FC236}">
                        <a16:creationId xmlns:a16="http://schemas.microsoft.com/office/drawing/2014/main" xmlns="" id="{CA601294-8D78-4100-B184-641563D79A9F}"/>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32">
                    <a:extLst>
                      <a:ext uri="{FF2B5EF4-FFF2-40B4-BE49-F238E27FC236}">
                        <a16:creationId xmlns:a16="http://schemas.microsoft.com/office/drawing/2014/main" xmlns="" id="{64AEBACE-F6FE-4CEC-B24B-F744308BFB0C}"/>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33">
                    <a:extLst>
                      <a:ext uri="{FF2B5EF4-FFF2-40B4-BE49-F238E27FC236}">
                        <a16:creationId xmlns:a16="http://schemas.microsoft.com/office/drawing/2014/main" xmlns="" id="{B0A2BDFD-D0E7-4974-8B00-5492B24CDCA6}"/>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34">
                    <a:extLst>
                      <a:ext uri="{FF2B5EF4-FFF2-40B4-BE49-F238E27FC236}">
                        <a16:creationId xmlns:a16="http://schemas.microsoft.com/office/drawing/2014/main" xmlns="" id="{A8DF2F4E-5284-42F4-8DEF-0190C8589F94}"/>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8" name="Freeform 235">
                    <a:extLst>
                      <a:ext uri="{FF2B5EF4-FFF2-40B4-BE49-F238E27FC236}">
                        <a16:creationId xmlns:a16="http://schemas.microsoft.com/office/drawing/2014/main" xmlns="" id="{73A6C9F0-ECCD-43B0-AAD9-67EE21A6B792}"/>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36">
                    <a:extLst>
                      <a:ext uri="{FF2B5EF4-FFF2-40B4-BE49-F238E27FC236}">
                        <a16:creationId xmlns:a16="http://schemas.microsoft.com/office/drawing/2014/main" xmlns="" id="{56BFD8E0-6762-4620-8FFA-A498C609B1D9}"/>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37">
                    <a:extLst>
                      <a:ext uri="{FF2B5EF4-FFF2-40B4-BE49-F238E27FC236}">
                        <a16:creationId xmlns:a16="http://schemas.microsoft.com/office/drawing/2014/main" xmlns="" id="{0455C9BF-5588-447D-AD36-A689BAD7FC9F}"/>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38">
                    <a:extLst>
                      <a:ext uri="{FF2B5EF4-FFF2-40B4-BE49-F238E27FC236}">
                        <a16:creationId xmlns:a16="http://schemas.microsoft.com/office/drawing/2014/main" xmlns="" id="{07261CB2-524D-4A66-9092-09FBBB90A806}"/>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39">
                    <a:extLst>
                      <a:ext uri="{FF2B5EF4-FFF2-40B4-BE49-F238E27FC236}">
                        <a16:creationId xmlns:a16="http://schemas.microsoft.com/office/drawing/2014/main" xmlns="" id="{9AA80DE1-7E5D-4580-AC55-CEA26DD21759}"/>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1" name="Group 240">
                  <a:extLst>
                    <a:ext uri="{FF2B5EF4-FFF2-40B4-BE49-F238E27FC236}">
                      <a16:creationId xmlns:a16="http://schemas.microsoft.com/office/drawing/2014/main" xmlns="" id="{08AE1AC1-0634-41A6-B64D-B2D2848B5EC7}"/>
                    </a:ext>
                  </a:extLst>
                </p:cNvPr>
                <p:cNvGrpSpPr>
                  <a:grpSpLocks/>
                </p:cNvGrpSpPr>
                <p:nvPr/>
              </p:nvGrpSpPr>
              <p:grpSpPr bwMode="auto">
                <a:xfrm rot="1690561">
                  <a:off x="2300" y="1055"/>
                  <a:ext cx="343" cy="198"/>
                  <a:chOff x="1440" y="1297"/>
                  <a:chExt cx="343" cy="198"/>
                </a:xfrm>
              </p:grpSpPr>
              <p:sp>
                <p:nvSpPr>
                  <p:cNvPr id="394" name="Freeform 241">
                    <a:extLst>
                      <a:ext uri="{FF2B5EF4-FFF2-40B4-BE49-F238E27FC236}">
                        <a16:creationId xmlns:a16="http://schemas.microsoft.com/office/drawing/2014/main" xmlns="" id="{B6247E0C-0757-42DD-ADE9-3C00539248A7}"/>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42">
                    <a:extLst>
                      <a:ext uri="{FF2B5EF4-FFF2-40B4-BE49-F238E27FC236}">
                        <a16:creationId xmlns:a16="http://schemas.microsoft.com/office/drawing/2014/main" xmlns="" id="{1EB3B0DF-4610-471D-B095-9A2131B2CA2A}"/>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43">
                    <a:extLst>
                      <a:ext uri="{FF2B5EF4-FFF2-40B4-BE49-F238E27FC236}">
                        <a16:creationId xmlns:a16="http://schemas.microsoft.com/office/drawing/2014/main" xmlns="" id="{CCFA2743-5D6E-4415-BBCF-6A8035A91294}"/>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44">
                    <a:extLst>
                      <a:ext uri="{FF2B5EF4-FFF2-40B4-BE49-F238E27FC236}">
                        <a16:creationId xmlns:a16="http://schemas.microsoft.com/office/drawing/2014/main" xmlns="" id="{5C951283-3072-417C-ACAE-A10B193C6A63}"/>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45">
                    <a:extLst>
                      <a:ext uri="{FF2B5EF4-FFF2-40B4-BE49-F238E27FC236}">
                        <a16:creationId xmlns:a16="http://schemas.microsoft.com/office/drawing/2014/main" xmlns="" id="{5A166047-04FC-427E-8462-F31A72BF5EE2}"/>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46">
                    <a:extLst>
                      <a:ext uri="{FF2B5EF4-FFF2-40B4-BE49-F238E27FC236}">
                        <a16:creationId xmlns:a16="http://schemas.microsoft.com/office/drawing/2014/main" xmlns="" id="{FF723E9C-1E31-44F4-AAAD-477A96900099}"/>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47">
                    <a:extLst>
                      <a:ext uri="{FF2B5EF4-FFF2-40B4-BE49-F238E27FC236}">
                        <a16:creationId xmlns:a16="http://schemas.microsoft.com/office/drawing/2014/main" xmlns="" id="{50EE3A1C-6B65-4F83-A3F1-12BD036CB712}"/>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48">
                    <a:extLst>
                      <a:ext uri="{FF2B5EF4-FFF2-40B4-BE49-F238E27FC236}">
                        <a16:creationId xmlns:a16="http://schemas.microsoft.com/office/drawing/2014/main" xmlns="" id="{1277B2D4-CD79-4E13-A7E8-9925077C2B57}"/>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49">
                    <a:extLst>
                      <a:ext uri="{FF2B5EF4-FFF2-40B4-BE49-F238E27FC236}">
                        <a16:creationId xmlns:a16="http://schemas.microsoft.com/office/drawing/2014/main" xmlns="" id="{B5766574-5E0C-46BC-8E7B-49F3ADC658E9}"/>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Freeform 250">
                    <a:extLst>
                      <a:ext uri="{FF2B5EF4-FFF2-40B4-BE49-F238E27FC236}">
                        <a16:creationId xmlns:a16="http://schemas.microsoft.com/office/drawing/2014/main" xmlns="" id="{FEBAF87A-8674-4FA3-B021-E1566AF316B1}"/>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Freeform 251">
                    <a:extLst>
                      <a:ext uri="{FF2B5EF4-FFF2-40B4-BE49-F238E27FC236}">
                        <a16:creationId xmlns:a16="http://schemas.microsoft.com/office/drawing/2014/main" xmlns="" id="{EC04B231-BD67-41BA-814A-BF3DB10CFBDC}"/>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52">
                    <a:extLst>
                      <a:ext uri="{FF2B5EF4-FFF2-40B4-BE49-F238E27FC236}">
                        <a16:creationId xmlns:a16="http://schemas.microsoft.com/office/drawing/2014/main" xmlns="" id="{2D35CB01-BE02-4990-BAE9-7C591A4700F9}"/>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53">
                    <a:extLst>
                      <a:ext uri="{FF2B5EF4-FFF2-40B4-BE49-F238E27FC236}">
                        <a16:creationId xmlns:a16="http://schemas.microsoft.com/office/drawing/2014/main" xmlns="" id="{97024DE7-DD17-4925-929D-B85E393CC4DF}"/>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54">
                    <a:extLst>
                      <a:ext uri="{FF2B5EF4-FFF2-40B4-BE49-F238E27FC236}">
                        <a16:creationId xmlns:a16="http://schemas.microsoft.com/office/drawing/2014/main" xmlns="" id="{DC1CA108-70FF-4A28-A3ED-0A4032E9FE5F}"/>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255">
                    <a:extLst>
                      <a:ext uri="{FF2B5EF4-FFF2-40B4-BE49-F238E27FC236}">
                        <a16:creationId xmlns:a16="http://schemas.microsoft.com/office/drawing/2014/main" xmlns="" id="{6EBBBAD8-755A-433E-A50D-429155442AA0}"/>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56">
                    <a:extLst>
                      <a:ext uri="{FF2B5EF4-FFF2-40B4-BE49-F238E27FC236}">
                        <a16:creationId xmlns:a16="http://schemas.microsoft.com/office/drawing/2014/main" xmlns="" id="{E69682D3-7E04-463B-859A-75E7CB05F03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57">
                    <a:extLst>
                      <a:ext uri="{FF2B5EF4-FFF2-40B4-BE49-F238E27FC236}">
                        <a16:creationId xmlns:a16="http://schemas.microsoft.com/office/drawing/2014/main" xmlns="" id="{D2AD3BA3-82EC-4CC9-9C58-A567AF26B1BA}"/>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58">
                    <a:extLst>
                      <a:ext uri="{FF2B5EF4-FFF2-40B4-BE49-F238E27FC236}">
                        <a16:creationId xmlns:a16="http://schemas.microsoft.com/office/drawing/2014/main" xmlns="" id="{16B07CAD-4A3B-4BB8-BAB8-CC2C194AC0E7}"/>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59">
                    <a:extLst>
                      <a:ext uri="{FF2B5EF4-FFF2-40B4-BE49-F238E27FC236}">
                        <a16:creationId xmlns:a16="http://schemas.microsoft.com/office/drawing/2014/main" xmlns="" id="{71A3F58F-58BA-449F-A5CF-9E89B1EE500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60">
                    <a:extLst>
                      <a:ext uri="{FF2B5EF4-FFF2-40B4-BE49-F238E27FC236}">
                        <a16:creationId xmlns:a16="http://schemas.microsoft.com/office/drawing/2014/main" xmlns="" id="{A6D2AD4C-AC72-462C-AAFD-461DEA268491}"/>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2" name="Group 261">
                  <a:extLst>
                    <a:ext uri="{FF2B5EF4-FFF2-40B4-BE49-F238E27FC236}">
                      <a16:creationId xmlns:a16="http://schemas.microsoft.com/office/drawing/2014/main" xmlns="" id="{41E83D99-F673-4AEC-B06F-2D00AA48E323}"/>
                    </a:ext>
                  </a:extLst>
                </p:cNvPr>
                <p:cNvGrpSpPr>
                  <a:grpSpLocks/>
                </p:cNvGrpSpPr>
                <p:nvPr/>
              </p:nvGrpSpPr>
              <p:grpSpPr bwMode="auto">
                <a:xfrm rot="2150851">
                  <a:off x="2586" y="1241"/>
                  <a:ext cx="288" cy="98"/>
                  <a:chOff x="1866" y="1244"/>
                  <a:chExt cx="329" cy="112"/>
                </a:xfrm>
              </p:grpSpPr>
              <p:sp>
                <p:nvSpPr>
                  <p:cNvPr id="374" name="Freeform 262">
                    <a:extLst>
                      <a:ext uri="{FF2B5EF4-FFF2-40B4-BE49-F238E27FC236}">
                        <a16:creationId xmlns:a16="http://schemas.microsoft.com/office/drawing/2014/main" xmlns="" id="{1F6DC154-BD24-470C-889E-DCFAB494EF7D}"/>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263">
                    <a:extLst>
                      <a:ext uri="{FF2B5EF4-FFF2-40B4-BE49-F238E27FC236}">
                        <a16:creationId xmlns:a16="http://schemas.microsoft.com/office/drawing/2014/main" xmlns="" id="{50CF5778-AFD8-4DC0-AA14-A18E874890CB}"/>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264">
                    <a:extLst>
                      <a:ext uri="{FF2B5EF4-FFF2-40B4-BE49-F238E27FC236}">
                        <a16:creationId xmlns:a16="http://schemas.microsoft.com/office/drawing/2014/main" xmlns="" id="{78772620-DC33-41B7-8A42-DDD1E0C506DF}"/>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265">
                    <a:extLst>
                      <a:ext uri="{FF2B5EF4-FFF2-40B4-BE49-F238E27FC236}">
                        <a16:creationId xmlns:a16="http://schemas.microsoft.com/office/drawing/2014/main" xmlns="" id="{4145C05D-5F8A-4285-9EE5-1B85EDC39BF7}"/>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66">
                    <a:extLst>
                      <a:ext uri="{FF2B5EF4-FFF2-40B4-BE49-F238E27FC236}">
                        <a16:creationId xmlns:a16="http://schemas.microsoft.com/office/drawing/2014/main" xmlns="" id="{C88F8542-6F13-4BFA-8D69-69E7868A181D}"/>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67">
                    <a:extLst>
                      <a:ext uri="{FF2B5EF4-FFF2-40B4-BE49-F238E27FC236}">
                        <a16:creationId xmlns:a16="http://schemas.microsoft.com/office/drawing/2014/main" xmlns="" id="{9ADAE5BF-4AD0-457A-A808-B8E40403E989}"/>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68">
                    <a:extLst>
                      <a:ext uri="{FF2B5EF4-FFF2-40B4-BE49-F238E27FC236}">
                        <a16:creationId xmlns:a16="http://schemas.microsoft.com/office/drawing/2014/main" xmlns="" id="{0B06A72A-43C7-41CC-BD32-49BDF586258E}"/>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69">
                    <a:extLst>
                      <a:ext uri="{FF2B5EF4-FFF2-40B4-BE49-F238E27FC236}">
                        <a16:creationId xmlns:a16="http://schemas.microsoft.com/office/drawing/2014/main" xmlns="" id="{007D066F-9503-43F8-8B7C-61A27FB437D4}"/>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70">
                    <a:extLst>
                      <a:ext uri="{FF2B5EF4-FFF2-40B4-BE49-F238E27FC236}">
                        <a16:creationId xmlns:a16="http://schemas.microsoft.com/office/drawing/2014/main" xmlns="" id="{690F3F87-60CE-4138-83F7-323BBDE450F3}"/>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71">
                    <a:extLst>
                      <a:ext uri="{FF2B5EF4-FFF2-40B4-BE49-F238E27FC236}">
                        <a16:creationId xmlns:a16="http://schemas.microsoft.com/office/drawing/2014/main" xmlns="" id="{361C8468-867E-4198-854A-F4B3C4790E40}"/>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272">
                    <a:extLst>
                      <a:ext uri="{FF2B5EF4-FFF2-40B4-BE49-F238E27FC236}">
                        <a16:creationId xmlns:a16="http://schemas.microsoft.com/office/drawing/2014/main" xmlns="" id="{70B6FFC9-1908-4797-9436-5695741DD482}"/>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273">
                    <a:extLst>
                      <a:ext uri="{FF2B5EF4-FFF2-40B4-BE49-F238E27FC236}">
                        <a16:creationId xmlns:a16="http://schemas.microsoft.com/office/drawing/2014/main" xmlns="" id="{6DF625E8-D0C0-46C0-867F-3194D63CFAB6}"/>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274">
                    <a:extLst>
                      <a:ext uri="{FF2B5EF4-FFF2-40B4-BE49-F238E27FC236}">
                        <a16:creationId xmlns:a16="http://schemas.microsoft.com/office/drawing/2014/main" xmlns="" id="{7BF3E033-1965-4394-9ACD-5C2B0E6FA7ED}"/>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7" name="Freeform 275">
                    <a:extLst>
                      <a:ext uri="{FF2B5EF4-FFF2-40B4-BE49-F238E27FC236}">
                        <a16:creationId xmlns:a16="http://schemas.microsoft.com/office/drawing/2014/main" xmlns="" id="{876C7E2B-ADD9-4F9D-958A-9344DA08CADC}"/>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 name="Freeform 276">
                    <a:extLst>
                      <a:ext uri="{FF2B5EF4-FFF2-40B4-BE49-F238E27FC236}">
                        <a16:creationId xmlns:a16="http://schemas.microsoft.com/office/drawing/2014/main" xmlns="" id="{2CAFE0CE-B2FA-408C-863C-1A6F79342173}"/>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Oval 277">
                    <a:extLst>
                      <a:ext uri="{FF2B5EF4-FFF2-40B4-BE49-F238E27FC236}">
                        <a16:creationId xmlns:a16="http://schemas.microsoft.com/office/drawing/2014/main" xmlns="" id="{79B618C3-6909-424E-9294-B03CAAFE62A9}"/>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390" name="Freeform 278">
                    <a:extLst>
                      <a:ext uri="{FF2B5EF4-FFF2-40B4-BE49-F238E27FC236}">
                        <a16:creationId xmlns:a16="http://schemas.microsoft.com/office/drawing/2014/main" xmlns="" id="{032BD899-879C-4657-88FA-2D3590D15B9B}"/>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79">
                    <a:extLst>
                      <a:ext uri="{FF2B5EF4-FFF2-40B4-BE49-F238E27FC236}">
                        <a16:creationId xmlns:a16="http://schemas.microsoft.com/office/drawing/2014/main" xmlns="" id="{335990F9-68F8-406C-A760-18E0EA8D846E}"/>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80">
                    <a:extLst>
                      <a:ext uri="{FF2B5EF4-FFF2-40B4-BE49-F238E27FC236}">
                        <a16:creationId xmlns:a16="http://schemas.microsoft.com/office/drawing/2014/main" xmlns="" id="{C466EA96-BA96-427E-8AD5-8CAC5A984D9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81">
                    <a:extLst>
                      <a:ext uri="{FF2B5EF4-FFF2-40B4-BE49-F238E27FC236}">
                        <a16:creationId xmlns:a16="http://schemas.microsoft.com/office/drawing/2014/main" xmlns="" id="{E0F12CE7-D45A-4137-80FA-8BD9EEA4E6CE}"/>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3" name="Freeform 282">
                  <a:extLst>
                    <a:ext uri="{FF2B5EF4-FFF2-40B4-BE49-F238E27FC236}">
                      <a16:creationId xmlns:a16="http://schemas.microsoft.com/office/drawing/2014/main" xmlns="" id="{439D7D64-AEE7-4560-A327-6F5999C4BCD0}"/>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 name="Group 283">
                <a:extLst>
                  <a:ext uri="{FF2B5EF4-FFF2-40B4-BE49-F238E27FC236}">
                    <a16:creationId xmlns:a16="http://schemas.microsoft.com/office/drawing/2014/main" xmlns="" id="{12BDE2C1-B2AB-4AB3-8E0C-E590B3E03C06}"/>
                  </a:ext>
                </a:extLst>
              </p:cNvPr>
              <p:cNvGrpSpPr>
                <a:grpSpLocks/>
              </p:cNvGrpSpPr>
              <p:nvPr/>
            </p:nvGrpSpPr>
            <p:grpSpPr bwMode="auto">
              <a:xfrm>
                <a:off x="1600" y="1294"/>
                <a:ext cx="254" cy="163"/>
                <a:chOff x="1824" y="1584"/>
                <a:chExt cx="254" cy="163"/>
              </a:xfrm>
            </p:grpSpPr>
            <p:grpSp>
              <p:nvGrpSpPr>
                <p:cNvPr id="361" name="Group 284">
                  <a:extLst>
                    <a:ext uri="{FF2B5EF4-FFF2-40B4-BE49-F238E27FC236}">
                      <a16:creationId xmlns:a16="http://schemas.microsoft.com/office/drawing/2014/main" xmlns="" id="{297CE9F3-2AAB-48BF-9D62-417855EF2537}"/>
                    </a:ext>
                  </a:extLst>
                </p:cNvPr>
                <p:cNvGrpSpPr>
                  <a:grpSpLocks/>
                </p:cNvGrpSpPr>
                <p:nvPr/>
              </p:nvGrpSpPr>
              <p:grpSpPr bwMode="auto">
                <a:xfrm>
                  <a:off x="1824" y="1584"/>
                  <a:ext cx="223" cy="163"/>
                  <a:chOff x="2417" y="1618"/>
                  <a:chExt cx="223" cy="163"/>
                </a:xfrm>
              </p:grpSpPr>
              <p:sp>
                <p:nvSpPr>
                  <p:cNvPr id="363" name="Freeform 285">
                    <a:extLst>
                      <a:ext uri="{FF2B5EF4-FFF2-40B4-BE49-F238E27FC236}">
                        <a16:creationId xmlns:a16="http://schemas.microsoft.com/office/drawing/2014/main" xmlns="" id="{665266A2-DE9C-48B7-A32D-F8CE3945D1DC}"/>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286">
                    <a:extLst>
                      <a:ext uri="{FF2B5EF4-FFF2-40B4-BE49-F238E27FC236}">
                        <a16:creationId xmlns:a16="http://schemas.microsoft.com/office/drawing/2014/main" xmlns="" id="{4F0480D2-8C63-41E2-A94C-B126356A772C}"/>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287">
                    <a:extLst>
                      <a:ext uri="{FF2B5EF4-FFF2-40B4-BE49-F238E27FC236}">
                        <a16:creationId xmlns:a16="http://schemas.microsoft.com/office/drawing/2014/main" xmlns="" id="{52536868-BA86-40DC-A2FD-6D89C9624E21}"/>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288">
                    <a:extLst>
                      <a:ext uri="{FF2B5EF4-FFF2-40B4-BE49-F238E27FC236}">
                        <a16:creationId xmlns:a16="http://schemas.microsoft.com/office/drawing/2014/main" xmlns="" id="{120FEC9F-DE1D-4F05-BA9B-C1FA1ED538F8}"/>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289">
                    <a:extLst>
                      <a:ext uri="{FF2B5EF4-FFF2-40B4-BE49-F238E27FC236}">
                        <a16:creationId xmlns:a16="http://schemas.microsoft.com/office/drawing/2014/main" xmlns="" id="{B4D0DC2C-5F93-470D-B763-DA501AB63D33}"/>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290">
                    <a:extLst>
                      <a:ext uri="{FF2B5EF4-FFF2-40B4-BE49-F238E27FC236}">
                        <a16:creationId xmlns:a16="http://schemas.microsoft.com/office/drawing/2014/main" xmlns="" id="{1E851017-B41F-4866-A416-50F534CD09BC}"/>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291">
                    <a:extLst>
                      <a:ext uri="{FF2B5EF4-FFF2-40B4-BE49-F238E27FC236}">
                        <a16:creationId xmlns:a16="http://schemas.microsoft.com/office/drawing/2014/main" xmlns="" id="{11715A8D-2BB6-4378-BA0B-A88E4F481125}"/>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2" name="Freeform 292">
                  <a:extLst>
                    <a:ext uri="{FF2B5EF4-FFF2-40B4-BE49-F238E27FC236}">
                      <a16:creationId xmlns:a16="http://schemas.microsoft.com/office/drawing/2014/main" xmlns="" id="{3A35E694-A73E-4D49-814C-056073579478}"/>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 name="Group 293">
                <a:extLst>
                  <a:ext uri="{FF2B5EF4-FFF2-40B4-BE49-F238E27FC236}">
                    <a16:creationId xmlns:a16="http://schemas.microsoft.com/office/drawing/2014/main" xmlns="" id="{260881C5-A5F4-4FF9-BC4A-208DB33C06CB}"/>
                  </a:ext>
                </a:extLst>
              </p:cNvPr>
              <p:cNvGrpSpPr>
                <a:grpSpLocks/>
              </p:cNvGrpSpPr>
              <p:nvPr/>
            </p:nvGrpSpPr>
            <p:grpSpPr bwMode="auto">
              <a:xfrm>
                <a:off x="1844" y="1384"/>
                <a:ext cx="288" cy="150"/>
                <a:chOff x="2068" y="1686"/>
                <a:chExt cx="288" cy="150"/>
              </a:xfrm>
            </p:grpSpPr>
            <p:grpSp>
              <p:nvGrpSpPr>
                <p:cNvPr id="340" name="Group 294">
                  <a:extLst>
                    <a:ext uri="{FF2B5EF4-FFF2-40B4-BE49-F238E27FC236}">
                      <a16:creationId xmlns:a16="http://schemas.microsoft.com/office/drawing/2014/main" xmlns="" id="{ACACA762-7612-4AB1-8521-51453904106A}"/>
                    </a:ext>
                  </a:extLst>
                </p:cNvPr>
                <p:cNvGrpSpPr>
                  <a:grpSpLocks/>
                </p:cNvGrpSpPr>
                <p:nvPr/>
              </p:nvGrpSpPr>
              <p:grpSpPr bwMode="auto">
                <a:xfrm flipH="1">
                  <a:off x="2068" y="1686"/>
                  <a:ext cx="288" cy="150"/>
                  <a:chOff x="288" y="1776"/>
                  <a:chExt cx="343" cy="198"/>
                </a:xfrm>
              </p:grpSpPr>
              <p:sp>
                <p:nvSpPr>
                  <p:cNvPr id="342" name="Freeform 295">
                    <a:extLst>
                      <a:ext uri="{FF2B5EF4-FFF2-40B4-BE49-F238E27FC236}">
                        <a16:creationId xmlns:a16="http://schemas.microsoft.com/office/drawing/2014/main" xmlns="" id="{D21CD0C2-9AE2-49DF-AE0C-123119577E40}"/>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296">
                    <a:extLst>
                      <a:ext uri="{FF2B5EF4-FFF2-40B4-BE49-F238E27FC236}">
                        <a16:creationId xmlns:a16="http://schemas.microsoft.com/office/drawing/2014/main" xmlns="" id="{65D79E77-5272-4371-AB80-5C76082829F0}"/>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297">
                    <a:extLst>
                      <a:ext uri="{FF2B5EF4-FFF2-40B4-BE49-F238E27FC236}">
                        <a16:creationId xmlns:a16="http://schemas.microsoft.com/office/drawing/2014/main" xmlns="" id="{04A1A870-C2A8-4C06-97EE-0374098D67E0}"/>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298">
                    <a:extLst>
                      <a:ext uri="{FF2B5EF4-FFF2-40B4-BE49-F238E27FC236}">
                        <a16:creationId xmlns:a16="http://schemas.microsoft.com/office/drawing/2014/main" xmlns="" id="{465A12FE-9BF6-428B-B0F7-6E442B147874}"/>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299">
                    <a:extLst>
                      <a:ext uri="{FF2B5EF4-FFF2-40B4-BE49-F238E27FC236}">
                        <a16:creationId xmlns:a16="http://schemas.microsoft.com/office/drawing/2014/main" xmlns="" id="{FE60FB2F-5474-4703-B6A7-9E7B6F35D7C6}"/>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00">
                    <a:extLst>
                      <a:ext uri="{FF2B5EF4-FFF2-40B4-BE49-F238E27FC236}">
                        <a16:creationId xmlns:a16="http://schemas.microsoft.com/office/drawing/2014/main" xmlns="" id="{110ABD9B-7983-4B68-AF05-ECB097F6704B}"/>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 name="Freeform 301">
                    <a:extLst>
                      <a:ext uri="{FF2B5EF4-FFF2-40B4-BE49-F238E27FC236}">
                        <a16:creationId xmlns:a16="http://schemas.microsoft.com/office/drawing/2014/main" xmlns="" id="{B575B358-808D-4B3E-BBD0-D711011DBCAA}"/>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02">
                    <a:extLst>
                      <a:ext uri="{FF2B5EF4-FFF2-40B4-BE49-F238E27FC236}">
                        <a16:creationId xmlns:a16="http://schemas.microsoft.com/office/drawing/2014/main" xmlns="" id="{3FB1E128-2343-45DC-8C1A-2CBA9209423C}"/>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03">
                    <a:extLst>
                      <a:ext uri="{FF2B5EF4-FFF2-40B4-BE49-F238E27FC236}">
                        <a16:creationId xmlns:a16="http://schemas.microsoft.com/office/drawing/2014/main" xmlns="" id="{A0B47E18-9B43-4A1B-B67A-ED24F3F911AE}"/>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Freeform 304">
                    <a:extLst>
                      <a:ext uri="{FF2B5EF4-FFF2-40B4-BE49-F238E27FC236}">
                        <a16:creationId xmlns:a16="http://schemas.microsoft.com/office/drawing/2014/main" xmlns="" id="{59A97920-56C1-4D7A-8368-205898A1326C}"/>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05">
                    <a:extLst>
                      <a:ext uri="{FF2B5EF4-FFF2-40B4-BE49-F238E27FC236}">
                        <a16:creationId xmlns:a16="http://schemas.microsoft.com/office/drawing/2014/main" xmlns="" id="{440A191A-3416-4B9B-85CE-EE7E387B3E17}"/>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06">
                    <a:extLst>
                      <a:ext uri="{FF2B5EF4-FFF2-40B4-BE49-F238E27FC236}">
                        <a16:creationId xmlns:a16="http://schemas.microsoft.com/office/drawing/2014/main" xmlns="" id="{72399063-7DC1-45DB-951F-C0ACA508990E}"/>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307">
                    <a:extLst>
                      <a:ext uri="{FF2B5EF4-FFF2-40B4-BE49-F238E27FC236}">
                        <a16:creationId xmlns:a16="http://schemas.microsoft.com/office/drawing/2014/main" xmlns="" id="{5645AF6A-BBD8-42A4-8578-AC4D0DE1B2C0}"/>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308">
                    <a:extLst>
                      <a:ext uri="{FF2B5EF4-FFF2-40B4-BE49-F238E27FC236}">
                        <a16:creationId xmlns:a16="http://schemas.microsoft.com/office/drawing/2014/main" xmlns="" id="{0E42C6AB-3F1E-45D1-96BA-8689D7F471EC}"/>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309">
                    <a:extLst>
                      <a:ext uri="{FF2B5EF4-FFF2-40B4-BE49-F238E27FC236}">
                        <a16:creationId xmlns:a16="http://schemas.microsoft.com/office/drawing/2014/main" xmlns="" id="{83858A8D-E779-4FF8-A415-692103B636A1}"/>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310">
                    <a:extLst>
                      <a:ext uri="{FF2B5EF4-FFF2-40B4-BE49-F238E27FC236}">
                        <a16:creationId xmlns:a16="http://schemas.microsoft.com/office/drawing/2014/main" xmlns="" id="{450829ED-2418-4A57-8B79-923A12F0283C}"/>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311">
                    <a:extLst>
                      <a:ext uri="{FF2B5EF4-FFF2-40B4-BE49-F238E27FC236}">
                        <a16:creationId xmlns:a16="http://schemas.microsoft.com/office/drawing/2014/main" xmlns="" id="{FAF729A2-E1B2-4445-AC20-4796330E3B53}"/>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312">
                    <a:extLst>
                      <a:ext uri="{FF2B5EF4-FFF2-40B4-BE49-F238E27FC236}">
                        <a16:creationId xmlns:a16="http://schemas.microsoft.com/office/drawing/2014/main" xmlns="" id="{8A7FFAE1-6864-4150-8B4E-2E89D69EB95B}"/>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313">
                    <a:extLst>
                      <a:ext uri="{FF2B5EF4-FFF2-40B4-BE49-F238E27FC236}">
                        <a16:creationId xmlns:a16="http://schemas.microsoft.com/office/drawing/2014/main" xmlns="" id="{3468F63F-7DE8-4194-83FB-259765C03D49}"/>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1" name="Freeform 314">
                  <a:extLst>
                    <a:ext uri="{FF2B5EF4-FFF2-40B4-BE49-F238E27FC236}">
                      <a16:creationId xmlns:a16="http://schemas.microsoft.com/office/drawing/2014/main" xmlns="" id="{765B44B7-44B7-4C73-94EE-6389A87C10BA}"/>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8" name="Freeform 315">
                <a:extLst>
                  <a:ext uri="{FF2B5EF4-FFF2-40B4-BE49-F238E27FC236}">
                    <a16:creationId xmlns:a16="http://schemas.microsoft.com/office/drawing/2014/main" xmlns="" id="{65204AFA-2A0B-41E6-874A-82386ABC88E7}"/>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Freeform 316">
                <a:extLst>
                  <a:ext uri="{FF2B5EF4-FFF2-40B4-BE49-F238E27FC236}">
                    <a16:creationId xmlns:a16="http://schemas.microsoft.com/office/drawing/2014/main" xmlns="" id="{EE4AE56F-60EF-4ED5-BE87-278CAF48D18D}"/>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 name="Group 317">
                <a:extLst>
                  <a:ext uri="{FF2B5EF4-FFF2-40B4-BE49-F238E27FC236}">
                    <a16:creationId xmlns:a16="http://schemas.microsoft.com/office/drawing/2014/main" xmlns="" id="{D32A110C-4495-4B15-B099-864EC2134610}"/>
                  </a:ext>
                </a:extLst>
              </p:cNvPr>
              <p:cNvGrpSpPr>
                <a:grpSpLocks/>
              </p:cNvGrpSpPr>
              <p:nvPr/>
            </p:nvGrpSpPr>
            <p:grpSpPr bwMode="auto">
              <a:xfrm rot="-1593903">
                <a:off x="1724" y="2147"/>
                <a:ext cx="100" cy="67"/>
                <a:chOff x="3122" y="2426"/>
                <a:chExt cx="100" cy="84"/>
              </a:xfrm>
            </p:grpSpPr>
            <p:sp>
              <p:nvSpPr>
                <p:cNvPr id="337" name="Freeform 318">
                  <a:extLst>
                    <a:ext uri="{FF2B5EF4-FFF2-40B4-BE49-F238E27FC236}">
                      <a16:creationId xmlns:a16="http://schemas.microsoft.com/office/drawing/2014/main" xmlns="" id="{27ACFE5E-EC18-49AD-8687-911968D4B584}"/>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19">
                  <a:extLst>
                    <a:ext uri="{FF2B5EF4-FFF2-40B4-BE49-F238E27FC236}">
                      <a16:creationId xmlns:a16="http://schemas.microsoft.com/office/drawing/2014/main" xmlns="" id="{3F9C737E-E169-4905-935A-99C648253CE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Freeform 320">
                  <a:extLst>
                    <a:ext uri="{FF2B5EF4-FFF2-40B4-BE49-F238E27FC236}">
                      <a16:creationId xmlns:a16="http://schemas.microsoft.com/office/drawing/2014/main" xmlns="" id="{BC8C1E40-2E43-4239-A585-E2C8CE472FC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1" name="Group 321">
                <a:extLst>
                  <a:ext uri="{FF2B5EF4-FFF2-40B4-BE49-F238E27FC236}">
                    <a16:creationId xmlns:a16="http://schemas.microsoft.com/office/drawing/2014/main" xmlns="" id="{91B6CF20-C4A2-4DB6-88E6-41F46943D070}"/>
                  </a:ext>
                </a:extLst>
              </p:cNvPr>
              <p:cNvGrpSpPr>
                <a:grpSpLocks/>
              </p:cNvGrpSpPr>
              <p:nvPr/>
            </p:nvGrpSpPr>
            <p:grpSpPr bwMode="auto">
              <a:xfrm rot="-1486509">
                <a:off x="1791" y="2163"/>
                <a:ext cx="52" cy="67"/>
                <a:chOff x="3122" y="2426"/>
                <a:chExt cx="100" cy="84"/>
              </a:xfrm>
            </p:grpSpPr>
            <p:sp>
              <p:nvSpPr>
                <p:cNvPr id="334" name="Freeform 322">
                  <a:extLst>
                    <a:ext uri="{FF2B5EF4-FFF2-40B4-BE49-F238E27FC236}">
                      <a16:creationId xmlns:a16="http://schemas.microsoft.com/office/drawing/2014/main" xmlns="" id="{B5B06281-5D06-4A9F-8A97-DCB1133C3F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23">
                  <a:extLst>
                    <a:ext uri="{FF2B5EF4-FFF2-40B4-BE49-F238E27FC236}">
                      <a16:creationId xmlns:a16="http://schemas.microsoft.com/office/drawing/2014/main" xmlns="" id="{DDF2001D-1E42-4E2C-816C-0A307184EAF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324">
                  <a:extLst>
                    <a:ext uri="{FF2B5EF4-FFF2-40B4-BE49-F238E27FC236}">
                      <a16:creationId xmlns:a16="http://schemas.microsoft.com/office/drawing/2014/main" xmlns="" id="{1F6FE54D-F954-4FED-9899-2C474EB7E5CB}"/>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 name="Group 325">
                <a:extLst>
                  <a:ext uri="{FF2B5EF4-FFF2-40B4-BE49-F238E27FC236}">
                    <a16:creationId xmlns:a16="http://schemas.microsoft.com/office/drawing/2014/main" xmlns="" id="{A98827A1-9E32-429B-9EC5-E47D8D5FF961}"/>
                  </a:ext>
                </a:extLst>
              </p:cNvPr>
              <p:cNvGrpSpPr>
                <a:grpSpLocks/>
              </p:cNvGrpSpPr>
              <p:nvPr/>
            </p:nvGrpSpPr>
            <p:grpSpPr bwMode="auto">
              <a:xfrm rot="-1067537">
                <a:off x="1819" y="2216"/>
                <a:ext cx="51" cy="48"/>
                <a:chOff x="3122" y="2426"/>
                <a:chExt cx="100" cy="84"/>
              </a:xfrm>
            </p:grpSpPr>
            <p:sp>
              <p:nvSpPr>
                <p:cNvPr id="331" name="Freeform 326">
                  <a:extLst>
                    <a:ext uri="{FF2B5EF4-FFF2-40B4-BE49-F238E27FC236}">
                      <a16:creationId xmlns:a16="http://schemas.microsoft.com/office/drawing/2014/main" xmlns="" id="{5337AF0E-546B-47BD-A662-C7EF36E876A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27">
                  <a:extLst>
                    <a:ext uri="{FF2B5EF4-FFF2-40B4-BE49-F238E27FC236}">
                      <a16:creationId xmlns:a16="http://schemas.microsoft.com/office/drawing/2014/main" xmlns="" id="{7951910B-3322-4D8F-BCE1-0F97195E43B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Freeform 328">
                  <a:extLst>
                    <a:ext uri="{FF2B5EF4-FFF2-40B4-BE49-F238E27FC236}">
                      <a16:creationId xmlns:a16="http://schemas.microsoft.com/office/drawing/2014/main" xmlns="" id="{74D472A1-F881-4337-A92E-1D349D85F94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3" name="Group 329">
                <a:extLst>
                  <a:ext uri="{FF2B5EF4-FFF2-40B4-BE49-F238E27FC236}">
                    <a16:creationId xmlns:a16="http://schemas.microsoft.com/office/drawing/2014/main" xmlns="" id="{BB0BBB36-C743-40A7-B5CA-6A5B3D3D9FF0}"/>
                  </a:ext>
                </a:extLst>
              </p:cNvPr>
              <p:cNvGrpSpPr>
                <a:grpSpLocks/>
              </p:cNvGrpSpPr>
              <p:nvPr/>
            </p:nvGrpSpPr>
            <p:grpSpPr bwMode="auto">
              <a:xfrm rot="-946845">
                <a:off x="1718" y="2072"/>
                <a:ext cx="100" cy="67"/>
                <a:chOff x="3122" y="2426"/>
                <a:chExt cx="100" cy="84"/>
              </a:xfrm>
            </p:grpSpPr>
            <p:sp>
              <p:nvSpPr>
                <p:cNvPr id="328" name="Freeform 330">
                  <a:extLst>
                    <a:ext uri="{FF2B5EF4-FFF2-40B4-BE49-F238E27FC236}">
                      <a16:creationId xmlns:a16="http://schemas.microsoft.com/office/drawing/2014/main" xmlns="" id="{EB5A08DE-35C0-46F2-AC71-4BB6C470E0A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9" name="Freeform 331">
                  <a:extLst>
                    <a:ext uri="{FF2B5EF4-FFF2-40B4-BE49-F238E27FC236}">
                      <a16:creationId xmlns:a16="http://schemas.microsoft.com/office/drawing/2014/main" xmlns="" id="{DAE07059-BE46-4FA0-90D2-2E4556E7B45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Freeform 332">
                  <a:extLst>
                    <a:ext uri="{FF2B5EF4-FFF2-40B4-BE49-F238E27FC236}">
                      <a16:creationId xmlns:a16="http://schemas.microsoft.com/office/drawing/2014/main" xmlns="" id="{B1438677-54FD-475C-8338-3056B7D3A0E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 name="Group 333">
                <a:extLst>
                  <a:ext uri="{FF2B5EF4-FFF2-40B4-BE49-F238E27FC236}">
                    <a16:creationId xmlns:a16="http://schemas.microsoft.com/office/drawing/2014/main" xmlns="" id="{F481C1EF-32AA-4AD1-9188-D809D414F7C5}"/>
                  </a:ext>
                </a:extLst>
              </p:cNvPr>
              <p:cNvGrpSpPr>
                <a:grpSpLocks/>
              </p:cNvGrpSpPr>
              <p:nvPr/>
            </p:nvGrpSpPr>
            <p:grpSpPr bwMode="auto">
              <a:xfrm rot="-5189442">
                <a:off x="1810" y="2068"/>
                <a:ext cx="80" cy="84"/>
                <a:chOff x="3122" y="2426"/>
                <a:chExt cx="100" cy="84"/>
              </a:xfrm>
            </p:grpSpPr>
            <p:sp>
              <p:nvSpPr>
                <p:cNvPr id="325" name="Freeform 334">
                  <a:extLst>
                    <a:ext uri="{FF2B5EF4-FFF2-40B4-BE49-F238E27FC236}">
                      <a16:creationId xmlns:a16="http://schemas.microsoft.com/office/drawing/2014/main" xmlns="" id="{D3B146FF-8CAE-4BFB-B696-47B0EF88E175}"/>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35">
                  <a:extLst>
                    <a:ext uri="{FF2B5EF4-FFF2-40B4-BE49-F238E27FC236}">
                      <a16:creationId xmlns:a16="http://schemas.microsoft.com/office/drawing/2014/main" xmlns="" id="{BD568F6C-06AA-46CF-8382-B2CFB8F263FC}"/>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36">
                  <a:extLst>
                    <a:ext uri="{FF2B5EF4-FFF2-40B4-BE49-F238E27FC236}">
                      <a16:creationId xmlns:a16="http://schemas.microsoft.com/office/drawing/2014/main" xmlns="" id="{95FA7F29-B382-41E3-B0F6-9C2AB02C5EE2}"/>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5" name="Group 337">
                <a:extLst>
                  <a:ext uri="{FF2B5EF4-FFF2-40B4-BE49-F238E27FC236}">
                    <a16:creationId xmlns:a16="http://schemas.microsoft.com/office/drawing/2014/main" xmlns="" id="{A8572AF8-1B54-4C31-B426-9F5F346543EA}"/>
                  </a:ext>
                </a:extLst>
              </p:cNvPr>
              <p:cNvGrpSpPr>
                <a:grpSpLocks/>
              </p:cNvGrpSpPr>
              <p:nvPr/>
            </p:nvGrpSpPr>
            <p:grpSpPr bwMode="auto">
              <a:xfrm rot="-6893024">
                <a:off x="1848" y="2126"/>
                <a:ext cx="79" cy="84"/>
                <a:chOff x="3122" y="2426"/>
                <a:chExt cx="100" cy="84"/>
              </a:xfrm>
            </p:grpSpPr>
            <p:sp>
              <p:nvSpPr>
                <p:cNvPr id="322" name="Freeform 338">
                  <a:extLst>
                    <a:ext uri="{FF2B5EF4-FFF2-40B4-BE49-F238E27FC236}">
                      <a16:creationId xmlns:a16="http://schemas.microsoft.com/office/drawing/2014/main" xmlns="" id="{84EC6B06-681B-49C9-8171-3A1752F5D70A}"/>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39">
                  <a:extLst>
                    <a:ext uri="{FF2B5EF4-FFF2-40B4-BE49-F238E27FC236}">
                      <a16:creationId xmlns:a16="http://schemas.microsoft.com/office/drawing/2014/main" xmlns="" id="{8CC86C36-8507-425E-9845-872511DB2A9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40">
                  <a:extLst>
                    <a:ext uri="{FF2B5EF4-FFF2-40B4-BE49-F238E27FC236}">
                      <a16:creationId xmlns:a16="http://schemas.microsoft.com/office/drawing/2014/main" xmlns="" id="{C4BD5677-8E30-4CCB-8863-D3D2E9F66D1B}"/>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341">
                <a:extLst>
                  <a:ext uri="{FF2B5EF4-FFF2-40B4-BE49-F238E27FC236}">
                    <a16:creationId xmlns:a16="http://schemas.microsoft.com/office/drawing/2014/main" xmlns="" id="{57F8DA9E-5422-42E8-99EB-4647045DC832}"/>
                  </a:ext>
                </a:extLst>
              </p:cNvPr>
              <p:cNvGrpSpPr>
                <a:grpSpLocks/>
              </p:cNvGrpSpPr>
              <p:nvPr/>
            </p:nvGrpSpPr>
            <p:grpSpPr bwMode="auto">
              <a:xfrm rot="1067537" flipH="1">
                <a:off x="1872" y="2225"/>
                <a:ext cx="51" cy="48"/>
                <a:chOff x="3122" y="2426"/>
                <a:chExt cx="100" cy="84"/>
              </a:xfrm>
            </p:grpSpPr>
            <p:sp>
              <p:nvSpPr>
                <p:cNvPr id="319" name="Freeform 342">
                  <a:extLst>
                    <a:ext uri="{FF2B5EF4-FFF2-40B4-BE49-F238E27FC236}">
                      <a16:creationId xmlns:a16="http://schemas.microsoft.com/office/drawing/2014/main" xmlns="" id="{74769BC7-58E6-4EA9-B49B-BCD0BAC8875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43">
                  <a:extLst>
                    <a:ext uri="{FF2B5EF4-FFF2-40B4-BE49-F238E27FC236}">
                      <a16:creationId xmlns:a16="http://schemas.microsoft.com/office/drawing/2014/main" xmlns="" id="{770173A9-9168-413D-AFD1-7FB891E296F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44">
                  <a:extLst>
                    <a:ext uri="{FF2B5EF4-FFF2-40B4-BE49-F238E27FC236}">
                      <a16:creationId xmlns:a16="http://schemas.microsoft.com/office/drawing/2014/main" xmlns="" id="{C20DFD79-4B90-44B8-A7C9-C49F97638983}"/>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 name="Freeform 345">
                <a:extLst>
                  <a:ext uri="{FF2B5EF4-FFF2-40B4-BE49-F238E27FC236}">
                    <a16:creationId xmlns:a16="http://schemas.microsoft.com/office/drawing/2014/main" xmlns="" id="{EEF81AD8-C1A1-40F3-B944-0E1B5024E5E7}"/>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Freeform 346">
                <a:extLst>
                  <a:ext uri="{FF2B5EF4-FFF2-40B4-BE49-F238E27FC236}">
                    <a16:creationId xmlns:a16="http://schemas.microsoft.com/office/drawing/2014/main" xmlns="" id="{9784BAB5-F15F-4CD2-AFF6-90FA1A45D137}"/>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Freeform 347">
                <a:extLst>
                  <a:ext uri="{FF2B5EF4-FFF2-40B4-BE49-F238E27FC236}">
                    <a16:creationId xmlns:a16="http://schemas.microsoft.com/office/drawing/2014/main" xmlns="" id="{A8F687C2-59EB-471C-918D-4BAA22A28FDC}"/>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Freeform 348">
                <a:extLst>
                  <a:ext uri="{FF2B5EF4-FFF2-40B4-BE49-F238E27FC236}">
                    <a16:creationId xmlns:a16="http://schemas.microsoft.com/office/drawing/2014/main" xmlns="" id="{9FA3C9D5-030E-44CC-8852-48BDFD302FC4}"/>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1" name="Group 349">
                <a:extLst>
                  <a:ext uri="{FF2B5EF4-FFF2-40B4-BE49-F238E27FC236}">
                    <a16:creationId xmlns:a16="http://schemas.microsoft.com/office/drawing/2014/main" xmlns="" id="{E4E0288F-FE32-4671-8FE3-22E08A9F9624}"/>
                  </a:ext>
                </a:extLst>
              </p:cNvPr>
              <p:cNvGrpSpPr>
                <a:grpSpLocks/>
              </p:cNvGrpSpPr>
              <p:nvPr/>
            </p:nvGrpSpPr>
            <p:grpSpPr bwMode="auto">
              <a:xfrm rot="-2484492">
                <a:off x="1892" y="1036"/>
                <a:ext cx="126" cy="165"/>
                <a:chOff x="1920" y="1248"/>
                <a:chExt cx="126" cy="165"/>
              </a:xfrm>
            </p:grpSpPr>
            <p:grpSp>
              <p:nvGrpSpPr>
                <p:cNvPr id="315" name="Group 350">
                  <a:extLst>
                    <a:ext uri="{FF2B5EF4-FFF2-40B4-BE49-F238E27FC236}">
                      <a16:creationId xmlns:a16="http://schemas.microsoft.com/office/drawing/2014/main" xmlns="" id="{A485BB5B-8BE8-424E-A0C6-C51CAEB73EA5}"/>
                    </a:ext>
                  </a:extLst>
                </p:cNvPr>
                <p:cNvGrpSpPr>
                  <a:grpSpLocks/>
                </p:cNvGrpSpPr>
                <p:nvPr/>
              </p:nvGrpSpPr>
              <p:grpSpPr bwMode="auto">
                <a:xfrm rot="1656167">
                  <a:off x="1920" y="1248"/>
                  <a:ext cx="95" cy="165"/>
                  <a:chOff x="2069" y="1191"/>
                  <a:chExt cx="95" cy="165"/>
                </a:xfrm>
              </p:grpSpPr>
              <p:sp>
                <p:nvSpPr>
                  <p:cNvPr id="317" name="Freeform 351">
                    <a:extLst>
                      <a:ext uri="{FF2B5EF4-FFF2-40B4-BE49-F238E27FC236}">
                        <a16:creationId xmlns:a16="http://schemas.microsoft.com/office/drawing/2014/main" xmlns="" id="{82C7002A-B494-440F-99CC-47B3ABB25642}"/>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2">
                    <a:extLst>
                      <a:ext uri="{FF2B5EF4-FFF2-40B4-BE49-F238E27FC236}">
                        <a16:creationId xmlns:a16="http://schemas.microsoft.com/office/drawing/2014/main" xmlns="" id="{618B09A9-44D2-496E-A3C2-62B8B16682CC}"/>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6" name="Oval 353">
                  <a:extLst>
                    <a:ext uri="{FF2B5EF4-FFF2-40B4-BE49-F238E27FC236}">
                      <a16:creationId xmlns:a16="http://schemas.microsoft.com/office/drawing/2014/main" xmlns="" id="{C81814B8-216C-47D8-A90B-D397E85CE96A}"/>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02" name="Freeform 354">
                <a:extLst>
                  <a:ext uri="{FF2B5EF4-FFF2-40B4-BE49-F238E27FC236}">
                    <a16:creationId xmlns:a16="http://schemas.microsoft.com/office/drawing/2014/main" xmlns="" id="{2F22B42F-8E2D-4FD7-92AF-7950019B6796}"/>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55">
                <a:extLst>
                  <a:ext uri="{FF2B5EF4-FFF2-40B4-BE49-F238E27FC236}">
                    <a16:creationId xmlns:a16="http://schemas.microsoft.com/office/drawing/2014/main" xmlns="" id="{3DD05A6D-6296-4B5D-A647-62FC5018066B}"/>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356">
                <a:extLst>
                  <a:ext uri="{FF2B5EF4-FFF2-40B4-BE49-F238E27FC236}">
                    <a16:creationId xmlns:a16="http://schemas.microsoft.com/office/drawing/2014/main" xmlns="" id="{AC05F04A-E82F-4896-AB5D-F7A4965E89C3}"/>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357">
                <a:extLst>
                  <a:ext uri="{FF2B5EF4-FFF2-40B4-BE49-F238E27FC236}">
                    <a16:creationId xmlns:a16="http://schemas.microsoft.com/office/drawing/2014/main" xmlns="" id="{A061F060-E405-4408-80D1-5782B925500A}"/>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358">
                <a:extLst>
                  <a:ext uri="{FF2B5EF4-FFF2-40B4-BE49-F238E27FC236}">
                    <a16:creationId xmlns:a16="http://schemas.microsoft.com/office/drawing/2014/main" xmlns="" id="{79D8223D-D25B-49D9-A0FA-FB8A0B5A6B51}"/>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359">
                <a:extLst>
                  <a:ext uri="{FF2B5EF4-FFF2-40B4-BE49-F238E27FC236}">
                    <a16:creationId xmlns:a16="http://schemas.microsoft.com/office/drawing/2014/main" xmlns="" id="{51E82706-A702-49F0-B689-88A28EDB78B8}"/>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Freeform 360">
                <a:extLst>
                  <a:ext uri="{FF2B5EF4-FFF2-40B4-BE49-F238E27FC236}">
                    <a16:creationId xmlns:a16="http://schemas.microsoft.com/office/drawing/2014/main" xmlns="" id="{B179931D-63C4-402D-8CAB-D44A0EC70B56}"/>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Freeform 361">
                <a:extLst>
                  <a:ext uri="{FF2B5EF4-FFF2-40B4-BE49-F238E27FC236}">
                    <a16:creationId xmlns:a16="http://schemas.microsoft.com/office/drawing/2014/main" xmlns="" id="{03F4446B-D1FF-42B8-8222-90194511B7A2}"/>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Freeform 362">
                <a:extLst>
                  <a:ext uri="{FF2B5EF4-FFF2-40B4-BE49-F238E27FC236}">
                    <a16:creationId xmlns:a16="http://schemas.microsoft.com/office/drawing/2014/main" xmlns="" id="{4A9AF937-C3F2-4714-A82D-44F8197802E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Freeform 363">
                <a:extLst>
                  <a:ext uri="{FF2B5EF4-FFF2-40B4-BE49-F238E27FC236}">
                    <a16:creationId xmlns:a16="http://schemas.microsoft.com/office/drawing/2014/main" xmlns="" id="{4C8F3CB1-6C6F-44BB-B3ED-C39FDC9F29F8}"/>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64">
                <a:extLst>
                  <a:ext uri="{FF2B5EF4-FFF2-40B4-BE49-F238E27FC236}">
                    <a16:creationId xmlns:a16="http://schemas.microsoft.com/office/drawing/2014/main" xmlns="" id="{6559BC31-09B7-48D5-B246-3926D0814C9C}"/>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65">
                <a:extLst>
                  <a:ext uri="{FF2B5EF4-FFF2-40B4-BE49-F238E27FC236}">
                    <a16:creationId xmlns:a16="http://schemas.microsoft.com/office/drawing/2014/main" xmlns="" id="{E71740A8-2849-4B88-B372-8C74A418B83F}"/>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66">
                <a:extLst>
                  <a:ext uri="{FF2B5EF4-FFF2-40B4-BE49-F238E27FC236}">
                    <a16:creationId xmlns:a16="http://schemas.microsoft.com/office/drawing/2014/main" xmlns="" id="{1A663295-A8C2-4B98-9704-8FDEAE695193}"/>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8" name="TextBox 497">
            <a:extLst>
              <a:ext uri="{FF2B5EF4-FFF2-40B4-BE49-F238E27FC236}">
                <a16:creationId xmlns:a16="http://schemas.microsoft.com/office/drawing/2014/main" xmlns="" id="{07D89940-6E83-4DDD-9ABC-8FDB13753C41}"/>
              </a:ext>
            </a:extLst>
          </p:cNvPr>
          <p:cNvSpPr txBox="1"/>
          <p:nvPr/>
        </p:nvSpPr>
        <p:spPr>
          <a:xfrm>
            <a:off x="2473154" y="2023013"/>
            <a:ext cx="9462676" cy="55399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499" name="TextBox 498">
            <a:extLst>
              <a:ext uri="{FF2B5EF4-FFF2-40B4-BE49-F238E27FC236}">
                <a16:creationId xmlns:a16="http://schemas.microsoft.com/office/drawing/2014/main" xmlns="" id="{E915C3D3-F890-4DC1-A8F9-A7E02C045079}"/>
              </a:ext>
            </a:extLst>
          </p:cNvPr>
          <p:cNvSpPr txBox="1"/>
          <p:nvPr/>
        </p:nvSpPr>
        <p:spPr>
          <a:xfrm>
            <a:off x="2511529" y="1003813"/>
            <a:ext cx="9454285" cy="553998"/>
          </a:xfrm>
          <a:prstGeom prst="rect">
            <a:avLst/>
          </a:prstGeom>
          <a:solidFill>
            <a:schemeClr val="bg1"/>
          </a:solidFill>
        </p:spPr>
        <p:txBody>
          <a:bodyPr wrap="square">
            <a:spAutoFit/>
          </a:bodyPr>
          <a:lstStyle/>
          <a:p>
            <a:r>
              <a:rPr lang="en-US" sz="3000" b="1" i="1" spc="-4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spc="-40">
              <a:solidFill>
                <a:srgbClr val="002060"/>
              </a:solidFill>
            </a:endParaRPr>
          </a:p>
        </p:txBody>
      </p:sp>
      <p:sp>
        <p:nvSpPr>
          <p:cNvPr id="500" name="TextBox 499">
            <a:extLst>
              <a:ext uri="{FF2B5EF4-FFF2-40B4-BE49-F238E27FC236}">
                <a16:creationId xmlns:a16="http://schemas.microsoft.com/office/drawing/2014/main" xmlns="" id="{76BF3A8F-70AB-48C2-8FEA-C736C9260BEF}"/>
              </a:ext>
            </a:extLst>
          </p:cNvPr>
          <p:cNvSpPr txBox="1"/>
          <p:nvPr/>
        </p:nvSpPr>
        <p:spPr>
          <a:xfrm>
            <a:off x="2473154" y="440666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01" name="TextBox 500">
            <a:extLst>
              <a:ext uri="{FF2B5EF4-FFF2-40B4-BE49-F238E27FC236}">
                <a16:creationId xmlns:a16="http://schemas.microsoft.com/office/drawing/2014/main" xmlns="" id="{F28268AA-24D4-4406-8B17-A73AB58DF07D}"/>
              </a:ext>
            </a:extLst>
          </p:cNvPr>
          <p:cNvSpPr txBox="1"/>
          <p:nvPr/>
        </p:nvSpPr>
        <p:spPr>
          <a:xfrm>
            <a:off x="2473154" y="5701859"/>
            <a:ext cx="9519679" cy="1015663"/>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02" name="TextBox 501">
            <a:extLst>
              <a:ext uri="{FF2B5EF4-FFF2-40B4-BE49-F238E27FC236}">
                <a16:creationId xmlns:a16="http://schemas.microsoft.com/office/drawing/2014/main" xmlns="" id="{F60E5595-699B-4940-8025-8DD5F8BD40D9}"/>
              </a:ext>
            </a:extLst>
          </p:cNvPr>
          <p:cNvSpPr txBox="1"/>
          <p:nvPr/>
        </p:nvSpPr>
        <p:spPr>
          <a:xfrm>
            <a:off x="2473154" y="309942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sp>
        <p:nvSpPr>
          <p:cNvPr id="503" name="任意多边形: 形状 40">
            <a:extLst>
              <a:ext uri="{FF2B5EF4-FFF2-40B4-BE49-F238E27FC236}">
                <a16:creationId xmlns:a16="http://schemas.microsoft.com/office/drawing/2014/main" xmlns="" id="{1DF189F4-0FE7-4BDF-851E-D7F2597F1C28}"/>
              </a:ext>
            </a:extLst>
          </p:cNvPr>
          <p:cNvSpPr/>
          <p:nvPr/>
        </p:nvSpPr>
        <p:spPr>
          <a:xfrm>
            <a:off x="3300009" y="371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04" name="文本框 46">
            <a:extLst>
              <a:ext uri="{FF2B5EF4-FFF2-40B4-BE49-F238E27FC236}">
                <a16:creationId xmlns:a16="http://schemas.microsoft.com/office/drawing/2014/main" xmlns="" id="{65700375-EEDD-4CAE-906A-595874EFBBE4}"/>
              </a:ext>
            </a:extLst>
          </p:cNvPr>
          <p:cNvSpPr txBox="1"/>
          <p:nvPr/>
        </p:nvSpPr>
        <p:spPr>
          <a:xfrm>
            <a:off x="3470714" y="26199"/>
            <a:ext cx="5096966" cy="707886"/>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000">
                <a:solidFill>
                  <a:srgbClr val="0070C0"/>
                </a:solidFill>
                <a:latin typeface="UVN Bo Quen" panose="04040804060802020203" pitchFamily="82" charset="0"/>
              </a:rPr>
              <a:t>Quá trình nảy mầm</a:t>
            </a:r>
            <a:endParaRPr lang="zh-CN" altLang="en-US" sz="4000" dirty="0">
              <a:solidFill>
                <a:srgbClr val="0070C0"/>
              </a:solidFill>
              <a:latin typeface="UVN Bo Quen" panose="04040804060802020203" pitchFamily="82" charset="0"/>
            </a:endParaRPr>
          </a:p>
        </p:txBody>
      </p:sp>
    </p:spTree>
    <p:extLst>
      <p:ext uri="{BB962C8B-B14F-4D97-AF65-F5344CB8AC3E}">
        <p14:creationId xmlns:p14="http://schemas.microsoft.com/office/powerpoint/2010/main" val="2666789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strips(downLeft)">
                                      <p:cBhvr>
                                        <p:cTn id="12" dur="1000"/>
                                        <p:tgtEl>
                                          <p:spTgt spid="503"/>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1111"/>
                                  </p:iterate>
                                  <p:childTnLst>
                                    <p:set>
                                      <p:cBhvr>
                                        <p:cTn id="15" dur="1" fill="hold">
                                          <p:stCondLst>
                                            <p:cond delay="0"/>
                                          </p:stCondLst>
                                        </p:cTn>
                                        <p:tgtEl>
                                          <p:spTgt spid="504"/>
                                        </p:tgtEl>
                                        <p:attrNameLst>
                                          <p:attrName>style.visibility</p:attrName>
                                        </p:attrNameLst>
                                      </p:cBhvr>
                                      <p:to>
                                        <p:strVal val="visible"/>
                                      </p:to>
                                    </p:set>
                                    <p:anim calcmode="lin" valueType="num">
                                      <p:cBhvr>
                                        <p:cTn id="16" dur="750" fill="hold"/>
                                        <p:tgtEl>
                                          <p:spTgt spid="504"/>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504"/>
                                        </p:tgtEl>
                                        <p:attrNameLst>
                                          <p:attrName>ppt_y</p:attrName>
                                        </p:attrNameLst>
                                      </p:cBhvr>
                                      <p:tavLst>
                                        <p:tav tm="0">
                                          <p:val>
                                            <p:strVal val="#ppt_y"/>
                                          </p:val>
                                        </p:tav>
                                        <p:tav tm="100000">
                                          <p:val>
                                            <p:strVal val="#ppt_y"/>
                                          </p:val>
                                        </p:tav>
                                      </p:tavLst>
                                    </p:anim>
                                    <p:anim calcmode="lin" valueType="num">
                                      <p:cBhvr>
                                        <p:cTn id="18" dur="750" fill="hold"/>
                                        <p:tgtEl>
                                          <p:spTgt spid="504"/>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50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50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par>
                                <p:cTn id="28" presetID="53" presetClass="entr" presetSubtype="16" fill="hold" nodeType="withEffect">
                                  <p:stCondLst>
                                    <p:cond delay="0"/>
                                  </p:stCondLst>
                                  <p:childTnLst>
                                    <p:set>
                                      <p:cBhvr>
                                        <p:cTn id="29" dur="1" fill="hold">
                                          <p:stCondLst>
                                            <p:cond delay="0"/>
                                          </p:stCondLst>
                                        </p:cTn>
                                        <p:tgtEl>
                                          <p:spTgt spid="139"/>
                                        </p:tgtEl>
                                        <p:attrNameLst>
                                          <p:attrName>style.visibility</p:attrName>
                                        </p:attrNameLst>
                                      </p:cBhvr>
                                      <p:to>
                                        <p:strVal val="visible"/>
                                      </p:to>
                                    </p:set>
                                    <p:anim calcmode="lin" valueType="num">
                                      <p:cBhvr>
                                        <p:cTn id="30" dur="500" fill="hold"/>
                                        <p:tgtEl>
                                          <p:spTgt spid="139"/>
                                        </p:tgtEl>
                                        <p:attrNameLst>
                                          <p:attrName>ppt_w</p:attrName>
                                        </p:attrNameLst>
                                      </p:cBhvr>
                                      <p:tavLst>
                                        <p:tav tm="0">
                                          <p:val>
                                            <p:fltVal val="0"/>
                                          </p:val>
                                        </p:tav>
                                        <p:tav tm="100000">
                                          <p:val>
                                            <p:strVal val="#ppt_w"/>
                                          </p:val>
                                        </p:tav>
                                      </p:tavLst>
                                    </p:anim>
                                    <p:anim calcmode="lin" valueType="num">
                                      <p:cBhvr>
                                        <p:cTn id="31" dur="500" fill="hold"/>
                                        <p:tgtEl>
                                          <p:spTgt spid="139"/>
                                        </p:tgtEl>
                                        <p:attrNameLst>
                                          <p:attrName>ppt_h</p:attrName>
                                        </p:attrNameLst>
                                      </p:cBhvr>
                                      <p:tavLst>
                                        <p:tav tm="0">
                                          <p:val>
                                            <p:fltVal val="0"/>
                                          </p:val>
                                        </p:tav>
                                        <p:tav tm="100000">
                                          <p:val>
                                            <p:strVal val="#ppt_h"/>
                                          </p:val>
                                        </p:tav>
                                      </p:tavLst>
                                    </p:anim>
                                    <p:animEffect transition="in" filter="fade">
                                      <p:cBhvr>
                                        <p:cTn id="32" dur="500"/>
                                        <p:tgtEl>
                                          <p:spTgt spid="13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99"/>
                                        </p:tgtEl>
                                        <p:attrNameLst>
                                          <p:attrName>style.visibility</p:attrName>
                                        </p:attrNameLst>
                                      </p:cBhvr>
                                      <p:to>
                                        <p:strVal val="visible"/>
                                      </p:to>
                                    </p:set>
                                    <p:animEffect transition="in" filter="wipe(left)">
                                      <p:cBhvr>
                                        <p:cTn id="36" dur="500"/>
                                        <p:tgtEl>
                                          <p:spTgt spid="49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6"/>
                                        </p:tgtEl>
                                        <p:attrNameLst>
                                          <p:attrName>style.visibility</p:attrName>
                                        </p:attrNameLst>
                                      </p:cBhvr>
                                      <p:to>
                                        <p:strVal val="visible"/>
                                      </p:to>
                                    </p:set>
                                    <p:anim calcmode="lin" valueType="num">
                                      <p:cBhvr>
                                        <p:cTn id="41" dur="500" fill="hold"/>
                                        <p:tgtEl>
                                          <p:spTgt spid="106"/>
                                        </p:tgtEl>
                                        <p:attrNameLst>
                                          <p:attrName>ppt_w</p:attrName>
                                        </p:attrNameLst>
                                      </p:cBhvr>
                                      <p:tavLst>
                                        <p:tav tm="0">
                                          <p:val>
                                            <p:fltVal val="0"/>
                                          </p:val>
                                        </p:tav>
                                        <p:tav tm="100000">
                                          <p:val>
                                            <p:strVal val="#ppt_w"/>
                                          </p:val>
                                        </p:tav>
                                      </p:tavLst>
                                    </p:anim>
                                    <p:anim calcmode="lin" valueType="num">
                                      <p:cBhvr>
                                        <p:cTn id="42" dur="500" fill="hold"/>
                                        <p:tgtEl>
                                          <p:spTgt spid="106"/>
                                        </p:tgtEl>
                                        <p:attrNameLst>
                                          <p:attrName>ppt_h</p:attrName>
                                        </p:attrNameLst>
                                      </p:cBhvr>
                                      <p:tavLst>
                                        <p:tav tm="0">
                                          <p:val>
                                            <p:fltVal val="0"/>
                                          </p:val>
                                        </p:tav>
                                        <p:tav tm="100000">
                                          <p:val>
                                            <p:strVal val="#ppt_h"/>
                                          </p:val>
                                        </p:tav>
                                      </p:tavLst>
                                    </p:anim>
                                    <p:animEffect transition="in" filter="fade">
                                      <p:cBhvr>
                                        <p:cTn id="43" dur="500"/>
                                        <p:tgtEl>
                                          <p:spTgt spid="106"/>
                                        </p:tgtEl>
                                      </p:cBhvr>
                                    </p:animEffect>
                                  </p:childTnLst>
                                </p:cTn>
                              </p:par>
                              <p:par>
                                <p:cTn id="44" presetID="53" presetClass="entr" presetSubtype="16" fill="hold" nodeType="withEffect">
                                  <p:stCondLst>
                                    <p:cond delay="0"/>
                                  </p:stCondLst>
                                  <p:childTnLst>
                                    <p:set>
                                      <p:cBhvr>
                                        <p:cTn id="45" dur="1" fill="hold">
                                          <p:stCondLst>
                                            <p:cond delay="0"/>
                                          </p:stCondLst>
                                        </p:cTn>
                                        <p:tgtEl>
                                          <p:spTgt spid="148"/>
                                        </p:tgtEl>
                                        <p:attrNameLst>
                                          <p:attrName>style.visibility</p:attrName>
                                        </p:attrNameLst>
                                      </p:cBhvr>
                                      <p:to>
                                        <p:strVal val="visible"/>
                                      </p:to>
                                    </p:set>
                                    <p:anim calcmode="lin" valueType="num">
                                      <p:cBhvr>
                                        <p:cTn id="46" dur="500" fill="hold"/>
                                        <p:tgtEl>
                                          <p:spTgt spid="148"/>
                                        </p:tgtEl>
                                        <p:attrNameLst>
                                          <p:attrName>ppt_w</p:attrName>
                                        </p:attrNameLst>
                                      </p:cBhvr>
                                      <p:tavLst>
                                        <p:tav tm="0">
                                          <p:val>
                                            <p:fltVal val="0"/>
                                          </p:val>
                                        </p:tav>
                                        <p:tav tm="100000">
                                          <p:val>
                                            <p:strVal val="#ppt_w"/>
                                          </p:val>
                                        </p:tav>
                                      </p:tavLst>
                                    </p:anim>
                                    <p:anim calcmode="lin" valueType="num">
                                      <p:cBhvr>
                                        <p:cTn id="47" dur="500" fill="hold"/>
                                        <p:tgtEl>
                                          <p:spTgt spid="148"/>
                                        </p:tgtEl>
                                        <p:attrNameLst>
                                          <p:attrName>ppt_h</p:attrName>
                                        </p:attrNameLst>
                                      </p:cBhvr>
                                      <p:tavLst>
                                        <p:tav tm="0">
                                          <p:val>
                                            <p:fltVal val="0"/>
                                          </p:val>
                                        </p:tav>
                                        <p:tav tm="100000">
                                          <p:val>
                                            <p:strVal val="#ppt_h"/>
                                          </p:val>
                                        </p:tav>
                                      </p:tavLst>
                                    </p:anim>
                                    <p:animEffect transition="in" filter="fade">
                                      <p:cBhvr>
                                        <p:cTn id="48" dur="500"/>
                                        <p:tgtEl>
                                          <p:spTgt spid="14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98"/>
                                        </p:tgtEl>
                                        <p:attrNameLst>
                                          <p:attrName>style.visibility</p:attrName>
                                        </p:attrNameLst>
                                      </p:cBhvr>
                                      <p:to>
                                        <p:strVal val="visible"/>
                                      </p:to>
                                    </p:set>
                                    <p:animEffect transition="in" filter="wipe(left)">
                                      <p:cBhvr>
                                        <p:cTn id="52" dur="500"/>
                                        <p:tgtEl>
                                          <p:spTgt spid="49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p:cTn id="57" dur="500" fill="hold"/>
                                        <p:tgtEl>
                                          <p:spTgt spid="97"/>
                                        </p:tgtEl>
                                        <p:attrNameLst>
                                          <p:attrName>ppt_w</p:attrName>
                                        </p:attrNameLst>
                                      </p:cBhvr>
                                      <p:tavLst>
                                        <p:tav tm="0">
                                          <p:val>
                                            <p:fltVal val="0"/>
                                          </p:val>
                                        </p:tav>
                                        <p:tav tm="100000">
                                          <p:val>
                                            <p:strVal val="#ppt_w"/>
                                          </p:val>
                                        </p:tav>
                                      </p:tavLst>
                                    </p:anim>
                                    <p:anim calcmode="lin" valueType="num">
                                      <p:cBhvr>
                                        <p:cTn id="58" dur="500" fill="hold"/>
                                        <p:tgtEl>
                                          <p:spTgt spid="97"/>
                                        </p:tgtEl>
                                        <p:attrNameLst>
                                          <p:attrName>ppt_h</p:attrName>
                                        </p:attrNameLst>
                                      </p:cBhvr>
                                      <p:tavLst>
                                        <p:tav tm="0">
                                          <p:val>
                                            <p:fltVal val="0"/>
                                          </p:val>
                                        </p:tav>
                                        <p:tav tm="100000">
                                          <p:val>
                                            <p:strVal val="#ppt_h"/>
                                          </p:val>
                                        </p:tav>
                                      </p:tavLst>
                                    </p:anim>
                                    <p:animEffect transition="in" filter="fade">
                                      <p:cBhvr>
                                        <p:cTn id="59" dur="500"/>
                                        <p:tgtEl>
                                          <p:spTgt spid="97"/>
                                        </p:tgtEl>
                                      </p:cBhvr>
                                    </p:animEffect>
                                  </p:childTnLst>
                                </p:cTn>
                              </p:par>
                              <p:par>
                                <p:cTn id="60" presetID="53" presetClass="entr" presetSubtype="16" fill="hold" nodeType="withEffect">
                                  <p:stCondLst>
                                    <p:cond delay="0"/>
                                  </p:stCondLst>
                                  <p:childTnLst>
                                    <p:set>
                                      <p:cBhvr>
                                        <p:cTn id="61" dur="1" fill="hold">
                                          <p:stCondLst>
                                            <p:cond delay="0"/>
                                          </p:stCondLst>
                                        </p:cTn>
                                        <p:tgtEl>
                                          <p:spTgt spid="162"/>
                                        </p:tgtEl>
                                        <p:attrNameLst>
                                          <p:attrName>style.visibility</p:attrName>
                                        </p:attrNameLst>
                                      </p:cBhvr>
                                      <p:to>
                                        <p:strVal val="visible"/>
                                      </p:to>
                                    </p:set>
                                    <p:anim calcmode="lin" valueType="num">
                                      <p:cBhvr>
                                        <p:cTn id="62" dur="500" fill="hold"/>
                                        <p:tgtEl>
                                          <p:spTgt spid="162"/>
                                        </p:tgtEl>
                                        <p:attrNameLst>
                                          <p:attrName>ppt_w</p:attrName>
                                        </p:attrNameLst>
                                      </p:cBhvr>
                                      <p:tavLst>
                                        <p:tav tm="0">
                                          <p:val>
                                            <p:fltVal val="0"/>
                                          </p:val>
                                        </p:tav>
                                        <p:tav tm="100000">
                                          <p:val>
                                            <p:strVal val="#ppt_w"/>
                                          </p:val>
                                        </p:tav>
                                      </p:tavLst>
                                    </p:anim>
                                    <p:anim calcmode="lin" valueType="num">
                                      <p:cBhvr>
                                        <p:cTn id="63" dur="500" fill="hold"/>
                                        <p:tgtEl>
                                          <p:spTgt spid="162"/>
                                        </p:tgtEl>
                                        <p:attrNameLst>
                                          <p:attrName>ppt_h</p:attrName>
                                        </p:attrNameLst>
                                      </p:cBhvr>
                                      <p:tavLst>
                                        <p:tav tm="0">
                                          <p:val>
                                            <p:fltVal val="0"/>
                                          </p:val>
                                        </p:tav>
                                        <p:tav tm="100000">
                                          <p:val>
                                            <p:strVal val="#ppt_h"/>
                                          </p:val>
                                        </p:tav>
                                      </p:tavLst>
                                    </p:anim>
                                    <p:animEffect transition="in" filter="fade">
                                      <p:cBhvr>
                                        <p:cTn id="64" dur="500"/>
                                        <p:tgtEl>
                                          <p:spTgt spid="16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502"/>
                                        </p:tgtEl>
                                        <p:attrNameLst>
                                          <p:attrName>style.visibility</p:attrName>
                                        </p:attrNameLst>
                                      </p:cBhvr>
                                      <p:to>
                                        <p:strVal val="visible"/>
                                      </p:to>
                                    </p:set>
                                    <p:animEffect transition="in" filter="wipe(left)">
                                      <p:cBhvr>
                                        <p:cTn id="68" dur="500"/>
                                        <p:tgtEl>
                                          <p:spTgt spid="50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p:cTn id="73" dur="500" fill="hold"/>
                                        <p:tgtEl>
                                          <p:spTgt spid="120"/>
                                        </p:tgtEl>
                                        <p:attrNameLst>
                                          <p:attrName>ppt_w</p:attrName>
                                        </p:attrNameLst>
                                      </p:cBhvr>
                                      <p:tavLst>
                                        <p:tav tm="0">
                                          <p:val>
                                            <p:fltVal val="0"/>
                                          </p:val>
                                        </p:tav>
                                        <p:tav tm="100000">
                                          <p:val>
                                            <p:strVal val="#ppt_w"/>
                                          </p:val>
                                        </p:tav>
                                      </p:tavLst>
                                    </p:anim>
                                    <p:anim calcmode="lin" valueType="num">
                                      <p:cBhvr>
                                        <p:cTn id="74" dur="500" fill="hold"/>
                                        <p:tgtEl>
                                          <p:spTgt spid="120"/>
                                        </p:tgtEl>
                                        <p:attrNameLst>
                                          <p:attrName>ppt_h</p:attrName>
                                        </p:attrNameLst>
                                      </p:cBhvr>
                                      <p:tavLst>
                                        <p:tav tm="0">
                                          <p:val>
                                            <p:fltVal val="0"/>
                                          </p:val>
                                        </p:tav>
                                        <p:tav tm="100000">
                                          <p:val>
                                            <p:strVal val="#ppt_h"/>
                                          </p:val>
                                        </p:tav>
                                      </p:tavLst>
                                    </p:anim>
                                    <p:animEffect transition="in" filter="fade">
                                      <p:cBhvr>
                                        <p:cTn id="75" dur="500"/>
                                        <p:tgtEl>
                                          <p:spTgt spid="120"/>
                                        </p:tgtEl>
                                      </p:cBhvr>
                                    </p:animEffect>
                                  </p:childTnLst>
                                </p:cTn>
                              </p:par>
                              <p:par>
                                <p:cTn id="76" presetID="53" presetClass="entr" presetSubtype="16" fill="hold" nodeType="withEffect">
                                  <p:stCondLst>
                                    <p:cond delay="0"/>
                                  </p:stCondLst>
                                  <p:childTnLst>
                                    <p:set>
                                      <p:cBhvr>
                                        <p:cTn id="77" dur="1" fill="hold">
                                          <p:stCondLst>
                                            <p:cond delay="0"/>
                                          </p:stCondLst>
                                        </p:cTn>
                                        <p:tgtEl>
                                          <p:spTgt spid="196"/>
                                        </p:tgtEl>
                                        <p:attrNameLst>
                                          <p:attrName>style.visibility</p:attrName>
                                        </p:attrNameLst>
                                      </p:cBhvr>
                                      <p:to>
                                        <p:strVal val="visible"/>
                                      </p:to>
                                    </p:set>
                                    <p:anim calcmode="lin" valueType="num">
                                      <p:cBhvr>
                                        <p:cTn id="78" dur="500" fill="hold"/>
                                        <p:tgtEl>
                                          <p:spTgt spid="196"/>
                                        </p:tgtEl>
                                        <p:attrNameLst>
                                          <p:attrName>ppt_w</p:attrName>
                                        </p:attrNameLst>
                                      </p:cBhvr>
                                      <p:tavLst>
                                        <p:tav tm="0">
                                          <p:val>
                                            <p:fltVal val="0"/>
                                          </p:val>
                                        </p:tav>
                                        <p:tav tm="100000">
                                          <p:val>
                                            <p:strVal val="#ppt_w"/>
                                          </p:val>
                                        </p:tav>
                                      </p:tavLst>
                                    </p:anim>
                                    <p:anim calcmode="lin" valueType="num">
                                      <p:cBhvr>
                                        <p:cTn id="79" dur="500" fill="hold"/>
                                        <p:tgtEl>
                                          <p:spTgt spid="196"/>
                                        </p:tgtEl>
                                        <p:attrNameLst>
                                          <p:attrName>ppt_h</p:attrName>
                                        </p:attrNameLst>
                                      </p:cBhvr>
                                      <p:tavLst>
                                        <p:tav tm="0">
                                          <p:val>
                                            <p:fltVal val="0"/>
                                          </p:val>
                                        </p:tav>
                                        <p:tav tm="100000">
                                          <p:val>
                                            <p:strVal val="#ppt_h"/>
                                          </p:val>
                                        </p:tav>
                                      </p:tavLst>
                                    </p:anim>
                                    <p:animEffect transition="in" filter="fade">
                                      <p:cBhvr>
                                        <p:cTn id="80" dur="500"/>
                                        <p:tgtEl>
                                          <p:spTgt spid="196"/>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00"/>
                                        </p:tgtEl>
                                        <p:attrNameLst>
                                          <p:attrName>style.visibility</p:attrName>
                                        </p:attrNameLst>
                                      </p:cBhvr>
                                      <p:to>
                                        <p:strVal val="visible"/>
                                      </p:to>
                                    </p:set>
                                    <p:animEffect transition="in" filter="wipe(left)">
                                      <p:cBhvr>
                                        <p:cTn id="84" dur="500"/>
                                        <p:tgtEl>
                                          <p:spTgt spid="50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1"/>
                                        </p:tgtEl>
                                        <p:attrNameLst>
                                          <p:attrName>style.visibility</p:attrName>
                                        </p:attrNameLst>
                                      </p:cBhvr>
                                      <p:to>
                                        <p:strVal val="visible"/>
                                      </p:to>
                                    </p:set>
                                    <p:anim calcmode="lin" valueType="num">
                                      <p:cBhvr>
                                        <p:cTn id="89" dur="500" fill="hold"/>
                                        <p:tgtEl>
                                          <p:spTgt spid="131"/>
                                        </p:tgtEl>
                                        <p:attrNameLst>
                                          <p:attrName>ppt_w</p:attrName>
                                        </p:attrNameLst>
                                      </p:cBhvr>
                                      <p:tavLst>
                                        <p:tav tm="0">
                                          <p:val>
                                            <p:fltVal val="0"/>
                                          </p:val>
                                        </p:tav>
                                        <p:tav tm="100000">
                                          <p:val>
                                            <p:strVal val="#ppt_w"/>
                                          </p:val>
                                        </p:tav>
                                      </p:tavLst>
                                    </p:anim>
                                    <p:anim calcmode="lin" valueType="num">
                                      <p:cBhvr>
                                        <p:cTn id="90" dur="500" fill="hold"/>
                                        <p:tgtEl>
                                          <p:spTgt spid="131"/>
                                        </p:tgtEl>
                                        <p:attrNameLst>
                                          <p:attrName>ppt_h</p:attrName>
                                        </p:attrNameLst>
                                      </p:cBhvr>
                                      <p:tavLst>
                                        <p:tav tm="0">
                                          <p:val>
                                            <p:fltVal val="0"/>
                                          </p:val>
                                        </p:tav>
                                        <p:tav tm="100000">
                                          <p:val>
                                            <p:strVal val="#ppt_h"/>
                                          </p:val>
                                        </p:tav>
                                      </p:tavLst>
                                    </p:anim>
                                    <p:animEffect transition="in" filter="fade">
                                      <p:cBhvr>
                                        <p:cTn id="91" dur="500"/>
                                        <p:tgtEl>
                                          <p:spTgt spid="131"/>
                                        </p:tgtEl>
                                      </p:cBhvr>
                                    </p:animEffect>
                                  </p:childTnLst>
                                </p:cTn>
                              </p:par>
                              <p:par>
                                <p:cTn id="92" presetID="53" presetClass="entr" presetSubtype="16" fill="hold" nodeType="withEffect">
                                  <p:stCondLst>
                                    <p:cond delay="0"/>
                                  </p:stCondLst>
                                  <p:childTnLst>
                                    <p:set>
                                      <p:cBhvr>
                                        <p:cTn id="93" dur="1" fill="hold">
                                          <p:stCondLst>
                                            <p:cond delay="0"/>
                                          </p:stCondLst>
                                        </p:cTn>
                                        <p:tgtEl>
                                          <p:spTgt spid="278"/>
                                        </p:tgtEl>
                                        <p:attrNameLst>
                                          <p:attrName>style.visibility</p:attrName>
                                        </p:attrNameLst>
                                      </p:cBhvr>
                                      <p:to>
                                        <p:strVal val="visible"/>
                                      </p:to>
                                    </p:set>
                                    <p:anim calcmode="lin" valueType="num">
                                      <p:cBhvr>
                                        <p:cTn id="94" dur="500" fill="hold"/>
                                        <p:tgtEl>
                                          <p:spTgt spid="278"/>
                                        </p:tgtEl>
                                        <p:attrNameLst>
                                          <p:attrName>ppt_w</p:attrName>
                                        </p:attrNameLst>
                                      </p:cBhvr>
                                      <p:tavLst>
                                        <p:tav tm="0">
                                          <p:val>
                                            <p:fltVal val="0"/>
                                          </p:val>
                                        </p:tav>
                                        <p:tav tm="100000">
                                          <p:val>
                                            <p:strVal val="#ppt_w"/>
                                          </p:val>
                                        </p:tav>
                                      </p:tavLst>
                                    </p:anim>
                                    <p:anim calcmode="lin" valueType="num">
                                      <p:cBhvr>
                                        <p:cTn id="95" dur="500" fill="hold"/>
                                        <p:tgtEl>
                                          <p:spTgt spid="278"/>
                                        </p:tgtEl>
                                        <p:attrNameLst>
                                          <p:attrName>ppt_h</p:attrName>
                                        </p:attrNameLst>
                                      </p:cBhvr>
                                      <p:tavLst>
                                        <p:tav tm="0">
                                          <p:val>
                                            <p:fltVal val="0"/>
                                          </p:val>
                                        </p:tav>
                                        <p:tav tm="100000">
                                          <p:val>
                                            <p:strVal val="#ppt_h"/>
                                          </p:val>
                                        </p:tav>
                                      </p:tavLst>
                                    </p:anim>
                                    <p:animEffect transition="in" filter="fade">
                                      <p:cBhvr>
                                        <p:cTn id="96" dur="500"/>
                                        <p:tgtEl>
                                          <p:spTgt spid="278"/>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501"/>
                                        </p:tgtEl>
                                        <p:attrNameLst>
                                          <p:attrName>style.visibility</p:attrName>
                                        </p:attrNameLst>
                                      </p:cBhvr>
                                      <p:to>
                                        <p:strVal val="visible"/>
                                      </p:to>
                                    </p:set>
                                    <p:animEffect transition="in" filter="wipe(left)">
                                      <p:cBhvr>
                                        <p:cTn id="100" dur="5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animBg="1"/>
      <p:bldP spid="499" grpId="0" animBg="1"/>
      <p:bldP spid="500" grpId="0" animBg="1"/>
      <p:bldP spid="501" grpId="0" animBg="1"/>
      <p:bldP spid="502" grpId="0" animBg="1"/>
      <p:bldP spid="503" grpId="0" animBg="1"/>
      <p:bldP spid="50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xmlns="" id="{80DCC281-F4C1-4990-BFB0-AE3475EE2DC7}"/>
              </a:ext>
            </a:extLst>
          </p:cNvPr>
          <p:cNvSpPr txBox="1"/>
          <p:nvPr/>
        </p:nvSpPr>
        <p:spPr>
          <a:xfrm>
            <a:off x="3777124" y="1226375"/>
            <a:ext cx="7060920" cy="34732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Điều</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kiện</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nảy</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mầm</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thành</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cây</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của</a:t>
            </a:r>
            <a:r>
              <a:rPr lang="en-US" altLang="zh-CN" sz="6600" spc="100" dirty="0">
                <a:ln w="12700">
                  <a:solidFill>
                    <a:srgbClr val="000000"/>
                  </a:solidFill>
                </a:ln>
                <a:solidFill>
                  <a:srgbClr val="FF0000"/>
                </a:solidFill>
                <a:latin typeface="Times New Roman" panose="02020603050405020304" pitchFamily="18" charset="0"/>
                <a:cs typeface="Times New Roman" panose="02020603050405020304" pitchFamily="18" charset="0"/>
              </a:rPr>
              <a:t> </a:t>
            </a:r>
            <a:r>
              <a:rPr lang="en-US" altLang="zh-CN" sz="6600" spc="100" dirty="0" err="1">
                <a:ln w="12700">
                  <a:solidFill>
                    <a:srgbClr val="000000"/>
                  </a:solidFill>
                </a:ln>
                <a:solidFill>
                  <a:srgbClr val="FF0000"/>
                </a:solidFill>
                <a:latin typeface="Times New Roman" panose="02020603050405020304" pitchFamily="18" charset="0"/>
                <a:cs typeface="Times New Roman" panose="02020603050405020304" pitchFamily="18" charset="0"/>
              </a:rPr>
              <a:t>hạt</a:t>
            </a:r>
            <a:endParaRPr lang="zh-CN" altLang="en-US" sz="6600" spc="100" dirty="0">
              <a:ln w="12700">
                <a:solidFill>
                  <a:srgbClr val="000000"/>
                </a:solidFill>
              </a:ln>
              <a:solidFill>
                <a:srgbClr val="FF0000"/>
              </a:solidFill>
              <a:latin typeface="Times New Roman" panose="02020603050405020304" pitchFamily="18" charset="0"/>
              <a:cs typeface="Times New Roman" panose="02020603050405020304" pitchFamily="18" charset="0"/>
            </a:endParaRPr>
          </a:p>
        </p:txBody>
      </p:sp>
      <p:pic>
        <p:nvPicPr>
          <p:cNvPr id="7" name="Picture 18">
            <a:extLst>
              <a:ext uri="{FF2B5EF4-FFF2-40B4-BE49-F238E27FC236}">
                <a16:creationId xmlns:a16="http://schemas.microsoft.com/office/drawing/2014/main" xmlns=""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xmlns=""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xmlns=""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xmlns=""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0985" y="5449824"/>
              <a:ext cx="7315200" cy="1673352"/>
            </a:xfrm>
            <a:prstGeom prst="rect">
              <a:avLst/>
            </a:prstGeom>
          </p:spPr>
        </p:pic>
      </p:grpSp>
      <p:pic>
        <p:nvPicPr>
          <p:cNvPr id="6" name="Picture 22">
            <a:extLst>
              <a:ext uri="{FF2B5EF4-FFF2-40B4-BE49-F238E27FC236}">
                <a16:creationId xmlns:a16="http://schemas.microsoft.com/office/drawing/2014/main" xmlns="" id="{A022D085-347F-4595-A592-FE91AFA339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71561" y="4743985"/>
            <a:ext cx="1924326" cy="1585163"/>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0">
            <a:extLst>
              <a:ext uri="{FF2B5EF4-FFF2-40B4-BE49-F238E27FC236}">
                <a16:creationId xmlns:a16="http://schemas.microsoft.com/office/drawing/2014/main" xmlns=""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122" name="Text Box 2">
            <a:extLst>
              <a:ext uri="{FF2B5EF4-FFF2-40B4-BE49-F238E27FC236}">
                <a16:creationId xmlns:a16="http://schemas.microsoft.com/office/drawing/2014/main" xmlns=""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5123" name="Text Box 3">
            <a:extLst>
              <a:ext uri="{FF2B5EF4-FFF2-40B4-BE49-F238E27FC236}">
                <a16:creationId xmlns:a16="http://schemas.microsoft.com/office/drawing/2014/main" xmlns=""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5124" name="Text Box 7">
            <a:extLst>
              <a:ext uri="{FF2B5EF4-FFF2-40B4-BE49-F238E27FC236}">
                <a16:creationId xmlns:a16="http://schemas.microsoft.com/office/drawing/2014/main" xmlns=""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600">
              <a:solidFill>
                <a:srgbClr val="FFFF00"/>
              </a:solidFill>
              <a:latin typeface=".VnTime" panose="020B7200000000000000" pitchFamily="34" charset="0"/>
            </a:endParaRPr>
          </a:p>
        </p:txBody>
      </p:sp>
      <p:sp>
        <p:nvSpPr>
          <p:cNvPr id="80906" name="Text Box 10">
            <a:extLst>
              <a:ext uri="{FF2B5EF4-FFF2-40B4-BE49-F238E27FC236}">
                <a16:creationId xmlns:a16="http://schemas.microsoft.com/office/drawing/2014/main" xmlns="" id="{70302E56-051F-4B51-A51A-574CA612901D}"/>
              </a:ext>
            </a:extLst>
          </p:cNvPr>
          <p:cNvSpPr txBox="1">
            <a:spLocks noChangeArrowheads="1"/>
          </p:cNvSpPr>
          <p:nvPr/>
        </p:nvSpPr>
        <p:spPr bwMode="auto">
          <a:xfrm>
            <a:off x="3530609" y="183793"/>
            <a:ext cx="8382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eaLnBrk="1" hangingPunct="1"/>
            <a:r>
              <a:rPr lang="en-US" altLang="en-US" sz="3600">
                <a:solidFill>
                  <a:schemeClr val="accent2">
                    <a:lumMod val="75000"/>
                  </a:schemeClr>
                </a:solidFill>
                <a:latin typeface="Times New Roman" panose="02020603050405020304" pitchFamily="18" charset="0"/>
              </a:rPr>
              <a:t>Hãy trưng bày sản phẩm thí nghiệm và giới thiệu với bạn trong nhóm về cách gieo hạt của mình theo các gợi ý sau:</a:t>
            </a:r>
          </a:p>
        </p:txBody>
      </p:sp>
      <p:sp>
        <p:nvSpPr>
          <p:cNvPr id="80907" name="Text Box 11">
            <a:extLst>
              <a:ext uri="{FF2B5EF4-FFF2-40B4-BE49-F238E27FC236}">
                <a16:creationId xmlns:a16="http://schemas.microsoft.com/office/drawing/2014/main" xmlns="" id="{369F2DAC-FF78-436F-BAE7-977E494C67DF}"/>
              </a:ext>
            </a:extLst>
          </p:cNvPr>
          <p:cNvSpPr txBox="1">
            <a:spLocks noChangeArrowheads="1"/>
          </p:cNvSpPr>
          <p:nvPr/>
        </p:nvSpPr>
        <p:spPr bwMode="auto">
          <a:xfrm>
            <a:off x="4833146" y="2358315"/>
            <a:ext cx="435791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eaLnBrk="1" hangingPunct="1"/>
            <a:r>
              <a:rPr lang="en-US" altLang="en-US" sz="3600">
                <a:latin typeface="Times New Roman" panose="02020603050405020304" pitchFamily="18" charset="0"/>
              </a:rPr>
              <a:t>Tên hạt được gieo.</a:t>
            </a:r>
          </a:p>
          <a:p>
            <a:pPr algn="l" eaLnBrk="1" hangingPunct="1"/>
            <a:r>
              <a:rPr lang="en-US" altLang="en-US" sz="3600">
                <a:latin typeface="Times New Roman" panose="02020603050405020304" pitchFamily="18" charset="0"/>
              </a:rPr>
              <a:t>Số hạt được gieo. </a:t>
            </a:r>
          </a:p>
          <a:p>
            <a:pPr algn="l" eaLnBrk="1" hangingPunct="1"/>
            <a:r>
              <a:rPr lang="en-US" altLang="en-US" sz="3600">
                <a:latin typeface="Times New Roman" panose="02020603050405020304" pitchFamily="18" charset="0"/>
              </a:rPr>
              <a:t>Số ngày gieo hạt.</a:t>
            </a:r>
          </a:p>
          <a:p>
            <a:pPr algn="l" eaLnBrk="1" hangingPunct="1"/>
            <a:r>
              <a:rPr lang="en-US" altLang="en-US" sz="3600">
                <a:latin typeface="Times New Roman" panose="02020603050405020304" pitchFamily="18" charset="0"/>
              </a:rPr>
              <a:t>Cách gieo hạt.</a:t>
            </a:r>
          </a:p>
          <a:p>
            <a:pPr algn="l" eaLnBrk="1" hangingPunct="1"/>
            <a:r>
              <a:rPr lang="en-US" altLang="en-US" sz="3600">
                <a:latin typeface="Times New Roman" panose="02020603050405020304" pitchFamily="18" charset="0"/>
              </a:rPr>
              <a:t>Kết quả.</a:t>
            </a:r>
          </a:p>
        </p:txBody>
      </p:sp>
      <p:grpSp>
        <p:nvGrpSpPr>
          <p:cNvPr id="2" name="Group 1">
            <a:extLst>
              <a:ext uri="{FF2B5EF4-FFF2-40B4-BE49-F238E27FC236}">
                <a16:creationId xmlns:a16="http://schemas.microsoft.com/office/drawing/2014/main" xmlns="" id="{F3D101ED-F0DE-47DF-B084-AA566566AA15}"/>
              </a:ext>
            </a:extLst>
          </p:cNvPr>
          <p:cNvGrpSpPr/>
          <p:nvPr/>
        </p:nvGrpSpPr>
        <p:grpSpPr>
          <a:xfrm>
            <a:off x="6096000" y="5070535"/>
            <a:ext cx="6691779" cy="1956155"/>
            <a:chOff x="3863540" y="4743985"/>
            <a:chExt cx="8924239" cy="2608753"/>
          </a:xfrm>
        </p:grpSpPr>
        <p:grpSp>
          <p:nvGrpSpPr>
            <p:cNvPr id="10" name="Group 9">
              <a:extLst>
                <a:ext uri="{FF2B5EF4-FFF2-40B4-BE49-F238E27FC236}">
                  <a16:creationId xmlns:a16="http://schemas.microsoft.com/office/drawing/2014/main" xmlns="" id="{6728D194-F2AD-44F6-AAFB-6DF934B932F0}"/>
                </a:ext>
              </a:extLst>
            </p:cNvPr>
            <p:cNvGrpSpPr/>
            <p:nvPr/>
          </p:nvGrpSpPr>
          <p:grpSpPr>
            <a:xfrm>
              <a:off x="3863540" y="5305558"/>
              <a:ext cx="8924239" cy="2047180"/>
              <a:chOff x="5000985" y="4463739"/>
              <a:chExt cx="7835982" cy="3081528"/>
            </a:xfrm>
          </p:grpSpPr>
          <p:pic>
            <p:nvPicPr>
              <p:cNvPr id="11" name="Picture 20">
                <a:extLst>
                  <a:ext uri="{FF2B5EF4-FFF2-40B4-BE49-F238E27FC236}">
                    <a16:creationId xmlns:a16="http://schemas.microsoft.com/office/drawing/2014/main" xmlns="" id="{7BEE07F2-22A6-4D7B-AF25-5422871797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21767" y="4463739"/>
                <a:ext cx="7315200" cy="3081528"/>
              </a:xfrm>
              <a:prstGeom prst="rect">
                <a:avLst/>
              </a:prstGeom>
            </p:spPr>
          </p:pic>
          <p:pic>
            <p:nvPicPr>
              <p:cNvPr id="12" name="Picture 21">
                <a:extLst>
                  <a:ext uri="{FF2B5EF4-FFF2-40B4-BE49-F238E27FC236}">
                    <a16:creationId xmlns:a16="http://schemas.microsoft.com/office/drawing/2014/main" xmlns="" id="{57A80770-235E-468B-8482-2FE7215C5B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0985" y="5449824"/>
                <a:ext cx="7315200" cy="1673352"/>
              </a:xfrm>
              <a:prstGeom prst="rect">
                <a:avLst/>
              </a:prstGeom>
            </p:spPr>
          </p:pic>
        </p:grpSp>
        <p:pic>
          <p:nvPicPr>
            <p:cNvPr id="13" name="Picture 22">
              <a:extLst>
                <a:ext uri="{FF2B5EF4-FFF2-40B4-BE49-F238E27FC236}">
                  <a16:creationId xmlns:a16="http://schemas.microsoft.com/office/drawing/2014/main" xmlns="" id="{67A99456-DFB2-460D-867E-770EDFE1F1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71561" y="4743985"/>
              <a:ext cx="1924326" cy="1585163"/>
            </a:xfrm>
            <a:prstGeom prst="rect">
              <a:avLst/>
            </a:prstGeom>
          </p:spPr>
        </p:pic>
      </p:grpSp>
      <p:pic>
        <p:nvPicPr>
          <p:cNvPr id="14" name="Picture 13">
            <a:extLst>
              <a:ext uri="{FF2B5EF4-FFF2-40B4-BE49-F238E27FC236}">
                <a16:creationId xmlns:a16="http://schemas.microsoft.com/office/drawing/2014/main" xmlns="" id="{29824108-D25F-40B8-97C0-BFFA99DA4C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3055" y="2333943"/>
            <a:ext cx="3699249" cy="442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0906">
                                            <p:txEl>
                                              <p:pRg st="0" end="0"/>
                                            </p:txEl>
                                          </p:spTgt>
                                        </p:tgtEl>
                                        <p:attrNameLst>
                                          <p:attrName>style.visibility</p:attrName>
                                        </p:attrNameLst>
                                      </p:cBhvr>
                                      <p:to>
                                        <p:strVal val="visible"/>
                                      </p:to>
                                    </p:set>
                                    <p:animEffect transition="in" filter="box(in)">
                                      <p:cBhvr>
                                        <p:cTn id="12" dur="500"/>
                                        <p:tgtEl>
                                          <p:spTgt spid="809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907">
                                            <p:bg/>
                                          </p:spTgt>
                                        </p:tgtEl>
                                        <p:attrNameLst>
                                          <p:attrName>style.visibility</p:attrName>
                                        </p:attrNameLst>
                                      </p:cBhvr>
                                      <p:to>
                                        <p:strVal val="visible"/>
                                      </p:to>
                                    </p:set>
                                    <p:animEffect transition="in" filter="wipe(left)">
                                      <p:cBhvr>
                                        <p:cTn id="17" dur="500"/>
                                        <p:tgtEl>
                                          <p:spTgt spid="8090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txEl>
                                              <p:pRg st="0" end="0"/>
                                            </p:txEl>
                                          </p:spTgt>
                                        </p:tgtEl>
                                        <p:attrNameLst>
                                          <p:attrName>style.visibility</p:attrName>
                                        </p:attrNameLst>
                                      </p:cBhvr>
                                      <p:to>
                                        <p:strVal val="visible"/>
                                      </p:to>
                                    </p:set>
                                    <p:animEffect transition="in" filter="wipe(left)">
                                      <p:cBhvr>
                                        <p:cTn id="22" dur="500"/>
                                        <p:tgtEl>
                                          <p:spTgt spid="8090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1" end="1"/>
                                            </p:txEl>
                                          </p:spTgt>
                                        </p:tgtEl>
                                        <p:attrNameLst>
                                          <p:attrName>style.visibility</p:attrName>
                                        </p:attrNameLst>
                                      </p:cBhvr>
                                      <p:to>
                                        <p:strVal val="visible"/>
                                      </p:to>
                                    </p:set>
                                    <p:animEffect transition="in" filter="wipe(left)">
                                      <p:cBhvr>
                                        <p:cTn id="27" dur="500"/>
                                        <p:tgtEl>
                                          <p:spTgt spid="809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2" end="2"/>
                                            </p:txEl>
                                          </p:spTgt>
                                        </p:tgtEl>
                                        <p:attrNameLst>
                                          <p:attrName>style.visibility</p:attrName>
                                        </p:attrNameLst>
                                      </p:cBhvr>
                                      <p:to>
                                        <p:strVal val="visible"/>
                                      </p:to>
                                    </p:set>
                                    <p:animEffect transition="in" filter="wipe(left)">
                                      <p:cBhvr>
                                        <p:cTn id="32" dur="500"/>
                                        <p:tgtEl>
                                          <p:spTgt spid="8090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3" end="3"/>
                                            </p:txEl>
                                          </p:spTgt>
                                        </p:tgtEl>
                                        <p:attrNameLst>
                                          <p:attrName>style.visibility</p:attrName>
                                        </p:attrNameLst>
                                      </p:cBhvr>
                                      <p:to>
                                        <p:strVal val="visible"/>
                                      </p:to>
                                    </p:set>
                                    <p:animEffect transition="in" filter="wipe(left)">
                                      <p:cBhvr>
                                        <p:cTn id="37" dur="500"/>
                                        <p:tgtEl>
                                          <p:spTgt spid="8090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4" end="4"/>
                                            </p:txEl>
                                          </p:spTgt>
                                        </p:tgtEl>
                                        <p:attrNameLst>
                                          <p:attrName>style.visibility</p:attrName>
                                        </p:attrNameLst>
                                      </p:cBhvr>
                                      <p:to>
                                        <p:strVal val="visible"/>
                                      </p:to>
                                    </p:set>
                                    <p:animEffect transition="in" filter="wipe(left)">
                                      <p:cBhvr>
                                        <p:cTn id="42" dur="500"/>
                                        <p:tgtEl>
                                          <p:spTgt spid="80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622581E1-50D9-4C6C-99C0-20150E12930D}"/>
              </a:ext>
            </a:extLst>
          </p:cNvPr>
          <p:cNvSpPr/>
          <p:nvPr/>
        </p:nvSpPr>
        <p:spPr>
          <a:xfrm>
            <a:off x="234950" y="204999"/>
            <a:ext cx="11722100" cy="6490864"/>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a16="http://schemas.microsoft.com/office/drawing/2014/main" xmlns="" id="{D647DCD1-EBAE-46BA-95FD-2FEA3537D7D0}"/>
              </a:ext>
            </a:extLst>
          </p:cNvPr>
          <p:cNvSpPr/>
          <p:nvPr/>
        </p:nvSpPr>
        <p:spPr>
          <a:xfrm>
            <a:off x="682732" y="36190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a16="http://schemas.microsoft.com/office/drawing/2014/main" xmlns=""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a16="http://schemas.microsoft.com/office/drawing/2014/main" xmlns=""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69640" name="Text Box 8">
            <a:extLst>
              <a:ext uri="{FF2B5EF4-FFF2-40B4-BE49-F238E27FC236}">
                <a16:creationId xmlns:a16="http://schemas.microsoft.com/office/drawing/2014/main" xmlns="" id="{2929B582-39C7-47A6-94C2-3325B6C6112C}"/>
              </a:ext>
            </a:extLst>
          </p:cNvPr>
          <p:cNvSpPr txBox="1">
            <a:spLocks noChangeArrowheads="1"/>
          </p:cNvSpPr>
          <p:nvPr/>
        </p:nvSpPr>
        <p:spPr bwMode="auto">
          <a:xfrm>
            <a:off x="996409" y="361900"/>
            <a:ext cx="10199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600">
                <a:solidFill>
                  <a:srgbClr val="D96151"/>
                </a:solidFill>
                <a:latin typeface="Times New Roman" panose="02020603050405020304" pitchFamily="18" charset="0"/>
                <a:cs typeface="Times New Roman" panose="02020603050405020304" pitchFamily="18" charset="0"/>
              </a:rPr>
              <a:t>Quan sát và đưa ra nhận xét về quá trình nảy mầm của hạt trong thí nghiệm sau:</a:t>
            </a:r>
            <a:endParaRPr lang="en-US" altLang="en-US" sz="2000">
              <a:solidFill>
                <a:srgbClr val="D9615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27213041-80D3-4F9D-8C17-A9A2A00BC4FB}"/>
              </a:ext>
            </a:extLst>
          </p:cNvPr>
          <p:cNvGrpSpPr/>
          <p:nvPr/>
        </p:nvGrpSpPr>
        <p:grpSpPr>
          <a:xfrm>
            <a:off x="745733" y="1637847"/>
            <a:ext cx="3240137" cy="3574143"/>
            <a:chOff x="1302834" y="2408642"/>
            <a:chExt cx="3240137" cy="3574143"/>
          </a:xfrm>
        </p:grpSpPr>
        <p:pic>
          <p:nvPicPr>
            <p:cNvPr id="56" name="Picture 2" descr="Chậu đất nung đỏ 13x13">
              <a:extLst>
                <a:ext uri="{FF2B5EF4-FFF2-40B4-BE49-F238E27FC236}">
                  <a16:creationId xmlns:a16="http://schemas.microsoft.com/office/drawing/2014/main" xmlns=""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a16="http://schemas.microsoft.com/office/drawing/2014/main" xmlns=""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a16="http://schemas.microsoft.com/office/drawing/2014/main" xmlns=""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xmlns=""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a16="http://schemas.microsoft.com/office/drawing/2014/main" xmlns=""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a16="http://schemas.microsoft.com/office/drawing/2014/main" xmlns=""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a16="http://schemas.microsoft.com/office/drawing/2014/main" xmlns=""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xmlns="" id="{36F6F208-6E4F-4160-B61E-B371B42C2951}"/>
              </a:ext>
            </a:extLst>
          </p:cNvPr>
          <p:cNvGrpSpPr/>
          <p:nvPr/>
        </p:nvGrpSpPr>
        <p:grpSpPr>
          <a:xfrm>
            <a:off x="4650336" y="1637847"/>
            <a:ext cx="3254496" cy="3582306"/>
            <a:chOff x="4632248" y="2408642"/>
            <a:chExt cx="3254496" cy="3582306"/>
          </a:xfrm>
        </p:grpSpPr>
        <p:pic>
          <p:nvPicPr>
            <p:cNvPr id="65" name="Picture 2" descr="Chậu đất nung đỏ 13x13">
              <a:extLst>
                <a:ext uri="{FF2B5EF4-FFF2-40B4-BE49-F238E27FC236}">
                  <a16:creationId xmlns:a16="http://schemas.microsoft.com/office/drawing/2014/main" xmlns=""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a16="http://schemas.microsoft.com/office/drawing/2014/main" xmlns=""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xmlns=""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a16="http://schemas.microsoft.com/office/drawing/2014/main" xmlns=""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a16="http://schemas.microsoft.com/office/drawing/2014/main" xmlns=""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a16="http://schemas.microsoft.com/office/drawing/2014/main" xmlns=""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a16="http://schemas.microsoft.com/office/drawing/2014/main" xmlns=""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2248" y="4137999"/>
              <a:ext cx="3197420" cy="185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E08D4303-EB6F-4283-B18E-F949EC8E1F32}"/>
              </a:ext>
            </a:extLst>
          </p:cNvPr>
          <p:cNvGrpSpPr/>
          <p:nvPr/>
        </p:nvGrpSpPr>
        <p:grpSpPr>
          <a:xfrm>
            <a:off x="8577050" y="1637847"/>
            <a:ext cx="3226546" cy="3582306"/>
            <a:chOff x="8132796" y="2343329"/>
            <a:chExt cx="3226546" cy="3582306"/>
          </a:xfrm>
        </p:grpSpPr>
        <p:pic>
          <p:nvPicPr>
            <p:cNvPr id="73" name="Picture 2" descr="Chậu đất nung đỏ 13x13">
              <a:extLst>
                <a:ext uri="{FF2B5EF4-FFF2-40B4-BE49-F238E27FC236}">
                  <a16:creationId xmlns:a16="http://schemas.microsoft.com/office/drawing/2014/main" xmlns=""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a16="http://schemas.microsoft.com/office/drawing/2014/main" xmlns=""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a16="http://schemas.microsoft.com/office/drawing/2014/main" xmlns=""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a16="http://schemas.microsoft.com/office/drawing/2014/main" xmlns=""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a16="http://schemas.microsoft.com/office/drawing/2014/main" xmlns=""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a16="http://schemas.microsoft.com/office/drawing/2014/main" xmlns="" id="{C4D224C3-91BD-47CF-810D-5EBA9525CF6B}"/>
                </a:ext>
              </a:extLst>
            </p:cNvPr>
            <p:cNvPicPr>
              <a:picLocks noChangeAspect="1" noChangeArrowheads="1"/>
            </p:cNvPicPr>
            <p:nvPr/>
          </p:nvPicPr>
          <p:blipFill rotWithShape="1">
            <a:blip r:embed="rId10">
              <a:alphaModFix amt="35000"/>
              <a:extLs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D5E33CBA-327F-4869-8CD8-88B570792425}"/>
              </a:ext>
            </a:extLst>
          </p:cNvPr>
          <p:cNvSpPr txBox="1"/>
          <p:nvPr/>
        </p:nvSpPr>
        <p:spPr>
          <a:xfrm>
            <a:off x="816941" y="4996845"/>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A: </a:t>
            </a:r>
          </a:p>
          <a:p>
            <a:pPr algn="just"/>
            <a:r>
              <a:rPr lang="en-US" sz="3200" b="1">
                <a:latin typeface="Times New Roman" panose="02020603050405020304" pitchFamily="18" charset="0"/>
                <a:cs typeface="Times New Roman" panose="02020603050405020304" pitchFamily="18" charset="0"/>
              </a:rPr>
              <a:t>Không có đất, nước.</a:t>
            </a:r>
          </a:p>
        </p:txBody>
      </p:sp>
      <p:sp>
        <p:nvSpPr>
          <p:cNvPr id="88" name="TextBox 87">
            <a:extLst>
              <a:ext uri="{FF2B5EF4-FFF2-40B4-BE49-F238E27FC236}">
                <a16:creationId xmlns:a16="http://schemas.microsoft.com/office/drawing/2014/main" xmlns="" id="{8463B518-2C4D-4783-B837-7BAE3E22D937}"/>
              </a:ext>
            </a:extLst>
          </p:cNvPr>
          <p:cNvSpPr txBox="1"/>
          <p:nvPr/>
        </p:nvSpPr>
        <p:spPr>
          <a:xfrm>
            <a:off x="4750035" y="4996845"/>
            <a:ext cx="3097721" cy="1736646"/>
          </a:xfrm>
          <a:prstGeom prst="roundRect">
            <a:avLst/>
          </a:prstGeom>
          <a:solidFill>
            <a:schemeClr val="accent5">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B: </a:t>
            </a:r>
          </a:p>
          <a:p>
            <a:pPr algn="just"/>
            <a:r>
              <a:rPr lang="en-US" sz="3200" b="1">
                <a:latin typeface="Times New Roman" panose="02020603050405020304" pitchFamily="18" charset="0"/>
                <a:cs typeface="Times New Roman" panose="02020603050405020304" pitchFamily="18" charset="0"/>
              </a:rPr>
              <a:t>Bông gòn được thấm nước.</a:t>
            </a:r>
          </a:p>
        </p:txBody>
      </p:sp>
      <p:sp>
        <p:nvSpPr>
          <p:cNvPr id="89" name="TextBox 88">
            <a:extLst>
              <a:ext uri="{FF2B5EF4-FFF2-40B4-BE49-F238E27FC236}">
                <a16:creationId xmlns:a16="http://schemas.microsoft.com/office/drawing/2014/main" xmlns="" id="{D1DBD346-2E94-4464-ADE0-4426710216E3}"/>
              </a:ext>
            </a:extLst>
          </p:cNvPr>
          <p:cNvSpPr txBox="1"/>
          <p:nvPr/>
        </p:nvSpPr>
        <p:spPr>
          <a:xfrm>
            <a:off x="8641463" y="4996845"/>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p>
            <a:pPr algn="ctr"/>
            <a:r>
              <a:rPr lang="en-US" sz="3200" b="1">
                <a:solidFill>
                  <a:schemeClr val="accent2">
                    <a:lumMod val="75000"/>
                  </a:schemeClr>
                </a:solidFill>
                <a:latin typeface="Times New Roman" panose="02020603050405020304" pitchFamily="18" charset="0"/>
                <a:cs typeface="Times New Roman" panose="02020603050405020304" pitchFamily="18" charset="0"/>
              </a:rPr>
              <a:t>Chậu C: </a:t>
            </a:r>
          </a:p>
          <a:p>
            <a:pPr algn="just"/>
            <a:r>
              <a:rPr lang="en-US" sz="3200" b="1">
                <a:latin typeface="Times New Roman" panose="02020603050405020304" pitchFamily="18" charset="0"/>
                <a:cs typeface="Times New Roman" panose="02020603050405020304" pitchFamily="18" charset="0"/>
              </a:rPr>
              <a:t>Hạt ngập trong nước.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xmlns="" id="{57606425-262A-4908-B3AE-A2E188CD1D95}"/>
              </a:ext>
            </a:extLst>
          </p:cNvPr>
          <p:cNvSpPr txBox="1"/>
          <p:nvPr/>
        </p:nvSpPr>
        <p:spPr>
          <a:xfrm>
            <a:off x="2503719" y="344785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dirty="0" err="1">
                <a:solidFill>
                  <a:schemeClr val="accent1">
                    <a:lumMod val="20000"/>
                    <a:lumOff val="80000"/>
                  </a:schemeClr>
                </a:solidFill>
              </a:rPr>
              <a:t>Điều</a:t>
            </a:r>
            <a:r>
              <a:rPr lang="en-US" altLang="zh-CN" dirty="0">
                <a:solidFill>
                  <a:schemeClr val="accent1">
                    <a:lumMod val="20000"/>
                    <a:lumOff val="80000"/>
                  </a:schemeClr>
                </a:solidFill>
              </a:rPr>
              <a:t> </a:t>
            </a:r>
            <a:r>
              <a:rPr lang="en-US" altLang="zh-CN" dirty="0" err="1">
                <a:solidFill>
                  <a:schemeClr val="accent1">
                    <a:lumMod val="20000"/>
                    <a:lumOff val="80000"/>
                  </a:schemeClr>
                </a:solidFill>
              </a:rPr>
              <a:t>kiện</a:t>
            </a:r>
            <a:r>
              <a:rPr lang="en-US" altLang="zh-CN" dirty="0">
                <a:solidFill>
                  <a:schemeClr val="accent1">
                    <a:lumMod val="20000"/>
                    <a:lumOff val="80000"/>
                  </a:schemeClr>
                </a:solidFill>
              </a:rPr>
              <a:t> </a:t>
            </a:r>
            <a:r>
              <a:rPr lang="en-US" altLang="zh-CN" dirty="0" err="1">
                <a:solidFill>
                  <a:schemeClr val="accent1">
                    <a:lumMod val="20000"/>
                    <a:lumOff val="80000"/>
                  </a:schemeClr>
                </a:solidFill>
              </a:rPr>
              <a:t>nảy</a:t>
            </a:r>
            <a:r>
              <a:rPr lang="en-US" altLang="zh-CN" dirty="0">
                <a:solidFill>
                  <a:schemeClr val="accent1">
                    <a:lumMod val="20000"/>
                    <a:lumOff val="80000"/>
                  </a:schemeClr>
                </a:solidFill>
              </a:rPr>
              <a:t> </a:t>
            </a:r>
            <a:r>
              <a:rPr lang="en-US" altLang="zh-CN" dirty="0" err="1">
                <a:solidFill>
                  <a:schemeClr val="accent1">
                    <a:lumMod val="20000"/>
                    <a:lumOff val="80000"/>
                  </a:schemeClr>
                </a:solidFill>
              </a:rPr>
              <a:t>mầm</a:t>
            </a:r>
            <a:r>
              <a:rPr lang="en-US" altLang="zh-CN" dirty="0">
                <a:solidFill>
                  <a:schemeClr val="accent1">
                    <a:lumMod val="20000"/>
                    <a:lumOff val="80000"/>
                  </a:schemeClr>
                </a:solidFill>
              </a:rPr>
              <a:t> </a:t>
            </a:r>
            <a:r>
              <a:rPr lang="en-US" altLang="zh-CN" dirty="0" err="1">
                <a:solidFill>
                  <a:schemeClr val="accent1">
                    <a:lumMod val="20000"/>
                    <a:lumOff val="80000"/>
                  </a:schemeClr>
                </a:solidFill>
              </a:rPr>
              <a:t>của</a:t>
            </a:r>
            <a:r>
              <a:rPr lang="en-US" altLang="zh-CN" dirty="0">
                <a:solidFill>
                  <a:schemeClr val="accent1">
                    <a:lumMod val="20000"/>
                    <a:lumOff val="80000"/>
                  </a:schemeClr>
                </a:solidFill>
              </a:rPr>
              <a:t> </a:t>
            </a:r>
            <a:r>
              <a:rPr lang="en-US" altLang="zh-CN" dirty="0" err="1">
                <a:solidFill>
                  <a:schemeClr val="accent1">
                    <a:lumMod val="20000"/>
                    <a:lumOff val="80000"/>
                  </a:schemeClr>
                </a:solidFill>
              </a:rPr>
              <a:t>hạt</a:t>
            </a:r>
            <a:endParaRPr lang="zh-CN" altLang="en-US" dirty="0">
              <a:solidFill>
                <a:schemeClr val="accent1">
                  <a:lumMod val="20000"/>
                  <a:lumOff val="80000"/>
                </a:schemeClr>
              </a:solidFill>
            </a:endParaRPr>
          </a:p>
        </p:txBody>
      </p:sp>
    </p:spTree>
    <p:extLst>
      <p:ext uri="{BB962C8B-B14F-4D97-AF65-F5344CB8AC3E}">
        <p14:creationId xmlns:p14="http://schemas.microsoft.com/office/powerpoint/2010/main" val="1801576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0DD96DC-C5CB-4745-AA27-4765D46CC52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6" name="Hexagon 5">
            <a:extLst>
              <a:ext uri="{FF2B5EF4-FFF2-40B4-BE49-F238E27FC236}">
                <a16:creationId xmlns:a16="http://schemas.microsoft.com/office/drawing/2014/main" xmlns="" id="{825EB0EB-2CA2-4F40-A610-D9828327E36E}"/>
              </a:ext>
            </a:extLst>
          </p:cNvPr>
          <p:cNvSpPr/>
          <p:nvPr/>
        </p:nvSpPr>
        <p:spPr>
          <a:xfrm>
            <a:off x="1422010" y="2524800"/>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CHÚ</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sp>
        <p:nvSpPr>
          <p:cNvPr id="7" name="Hexagon 6">
            <a:extLst>
              <a:ext uri="{FF2B5EF4-FFF2-40B4-BE49-F238E27FC236}">
                <a16:creationId xmlns:a16="http://schemas.microsoft.com/office/drawing/2014/main" xmlns="" id="{7957E4FD-D4B2-4A9C-B25D-5FBB364E4171}"/>
              </a:ext>
            </a:extLst>
          </p:cNvPr>
          <p:cNvSpPr/>
          <p:nvPr/>
        </p:nvSpPr>
        <p:spPr>
          <a:xfrm>
            <a:off x="3910434" y="1153874"/>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ONG</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sp>
        <p:nvSpPr>
          <p:cNvPr id="8" name="Hexagon 7">
            <a:extLst>
              <a:ext uri="{FF2B5EF4-FFF2-40B4-BE49-F238E27FC236}">
                <a16:creationId xmlns:a16="http://schemas.microsoft.com/office/drawing/2014/main" xmlns="" id="{8B24FC45-D987-412C-9367-D51235FF45E8}"/>
              </a:ext>
            </a:extLst>
          </p:cNvPr>
          <p:cNvSpPr/>
          <p:nvPr/>
        </p:nvSpPr>
        <p:spPr>
          <a:xfrm>
            <a:off x="8887282" y="3895726"/>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CHỈ</a:t>
            </a:r>
          </a:p>
        </p:txBody>
      </p:sp>
      <p:sp>
        <p:nvSpPr>
          <p:cNvPr id="9" name="Hexagon 8">
            <a:extLst>
              <a:ext uri="{FF2B5EF4-FFF2-40B4-BE49-F238E27FC236}">
                <a16:creationId xmlns:a16="http://schemas.microsoft.com/office/drawing/2014/main" xmlns="" id="{827C40E9-0DB4-46AE-95AE-008DC5767D6A}"/>
              </a:ext>
            </a:extLst>
          </p:cNvPr>
          <p:cNvSpPr/>
          <p:nvPr/>
        </p:nvSpPr>
        <p:spPr>
          <a:xfrm>
            <a:off x="6398858" y="2524800"/>
            <a:ext cx="3180550" cy="2741852"/>
          </a:xfrm>
          <a:prstGeom prst="hexagon">
            <a:avLst/>
          </a:prstGeom>
          <a:gradFill flip="none" rotWithShape="1">
            <a:gsLst>
              <a:gs pos="0">
                <a:srgbClr val="FFC805"/>
              </a:gs>
              <a:gs pos="50000">
                <a:srgbClr val="FFFF00"/>
              </a:gs>
              <a:gs pos="100000">
                <a:srgbClr val="FFC805"/>
              </a:gs>
            </a:gsLst>
            <a:lin ang="5400000" scaled="1"/>
            <a:tileRect/>
          </a:gradFill>
          <a:ln w="38100">
            <a:solidFill>
              <a:srgbClr val="4A4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8575">
                  <a:solidFill>
                    <a:sysClr val="windowText" lastClr="000000"/>
                  </a:solidFill>
                  <a:prstDash val="solid"/>
                </a:ln>
                <a:solidFill>
                  <a:srgbClr val="FFFFFF"/>
                </a:solidFill>
                <a:effectLst>
                  <a:outerShdw dist="38100" dir="2700000" algn="tl" rotWithShape="0">
                    <a:srgbClr val="ED7D31"/>
                  </a:outerShdw>
                </a:effectLst>
                <a:uLnTx/>
                <a:uFillTx/>
                <a:latin typeface="UTM Alberta Heavy" panose="02040603050506020204" pitchFamily="18" charset="0"/>
                <a:ea typeface="+mn-ea"/>
                <a:cs typeface="+mn-cs"/>
              </a:rPr>
              <a:t>CHĂM</a:t>
            </a:r>
            <a:endParaRPr kumimoji="0" lang="en-US" sz="5400" b="0" i="0" u="none" strike="noStrike" kern="1200" cap="none" spc="0" normalizeH="0" baseline="0" noProof="0">
              <a:ln w="28575">
                <a:solidFill>
                  <a:sysClr val="windowText" lastClr="000000"/>
                </a:solidFill>
                <a:prstDash val="solid"/>
              </a:ln>
              <a:solidFill>
                <a:prstClr val="white"/>
              </a:solidFill>
              <a:effectLst/>
              <a:uLnTx/>
              <a:uFillTx/>
              <a:latin typeface="UTM Alberta Heavy" panose="02040603050506020204" pitchFamily="18" charset="0"/>
              <a:ea typeface="+mn-ea"/>
              <a:cs typeface="+mn-cs"/>
            </a:endParaRPr>
          </a:p>
        </p:txBody>
      </p:sp>
      <p:pic>
        <p:nvPicPr>
          <p:cNvPr id="10" name="Picture 6" descr="Beehive Clipart Beehive Clipart At Getdrawings Free - Beehive Clipart ,  Transparent Cartoon, Free Cliparts &amp;amp; Silhouettes - NetClipart">
            <a:extLst>
              <a:ext uri="{FF2B5EF4-FFF2-40B4-BE49-F238E27FC236}">
                <a16:creationId xmlns:a16="http://schemas.microsoft.com/office/drawing/2014/main" xmlns="" id="{ADDFA2AA-5920-4D9B-869A-89002FAB8941}"/>
              </a:ext>
            </a:extLst>
          </p:cNvPr>
          <p:cNvPicPr>
            <a:picLocks noChangeAspect="1" noChangeArrowheads="1"/>
          </p:cNvPicPr>
          <p:nvPr/>
        </p:nvPicPr>
        <p:blipFill>
          <a:blip r:embed="rId5">
            <a:clrChange>
              <a:clrFrom>
                <a:srgbClr val="F7F7F7"/>
              </a:clrFrom>
              <a:clrTo>
                <a:srgbClr val="F7F7F7">
                  <a:alpha val="0"/>
                </a:srgbClr>
              </a:clrTo>
            </a:clrChange>
            <a:extLst>
              <a:ext uri="{BEBA8EAE-BF5A-486C-A8C5-ECC9F3942E4B}">
                <a14:imgProps xmlns:a14="http://schemas.microsoft.com/office/drawing/2010/main">
                  <a14:imgLayer r:embed="rId6">
                    <a14:imgEffect>
                      <a14:backgroundRemoval t="0" b="96563" l="1522" r="100000">
                        <a14:foregroundMark x1="82826" y1="22083" x2="82826" y2="22083"/>
                        <a14:foregroundMark x1="84783" y1="20521" x2="84783" y2="20521"/>
                        <a14:foregroundMark x1="81630" y1="19167" x2="81630" y2="19167"/>
                        <a14:foregroundMark x1="84239" y1="45833" x2="84239" y2="45833"/>
                        <a14:foregroundMark x1="86413" y1="47188" x2="86413" y2="47188"/>
                        <a14:foregroundMark x1="88370" y1="49271" x2="88370" y2="49271"/>
                        <a14:foregroundMark x1="90000" y1="51563" x2="90000" y2="51563"/>
                        <a14:foregroundMark x1="90978" y1="53646" x2="90978" y2="53646"/>
                        <a14:foregroundMark x1="91630" y1="56667" x2="91630" y2="56667"/>
                        <a14:foregroundMark x1="91522" y1="58750" x2="91522" y2="58750"/>
                        <a14:foregroundMark x1="90435" y1="61875" x2="90435" y2="61875"/>
                        <a14:foregroundMark x1="88804" y1="64271" x2="88804" y2="64271"/>
                        <a14:foregroundMark x1="86957" y1="65521" x2="86957" y2="65521"/>
                        <a14:foregroundMark x1="84565" y1="67083" x2="84565" y2="67083"/>
                        <a14:foregroundMark x1="82283" y1="67708" x2="82283" y2="67708"/>
                        <a14:foregroundMark x1="14783" y1="56875" x2="14783" y2="56875"/>
                        <a14:foregroundMark x1="12283" y1="58125" x2="12283" y2="58125"/>
                        <a14:foregroundMark x1="10217" y1="61354" x2="10217" y2="61354"/>
                        <a14:foregroundMark x1="9239" y1="62396" x2="9239" y2="62396"/>
                        <a14:foregroundMark x1="10978" y1="60313" x2="10978" y2="60313"/>
                        <a14:foregroundMark x1="8587" y1="66042" x2="8587" y2="66042"/>
                        <a14:foregroundMark x1="8478" y1="67083" x2="8478" y2="67083"/>
                        <a14:foregroundMark x1="9891" y1="70833" x2="9891" y2="70833"/>
                        <a14:foregroundMark x1="10761" y1="71667" x2="10761" y2="71667"/>
                        <a14:foregroundMark x1="22283" y1="75521" x2="22283" y2="75521"/>
                        <a14:foregroundMark x1="20217" y1="76771" x2="20217" y2="76771"/>
                        <a14:foregroundMark x1="19457" y1="78333" x2="19457" y2="78333"/>
                        <a14:foregroundMark x1="16630" y1="76771" x2="16630" y2="76771"/>
                        <a14:foregroundMark x1="14783" y1="75208" x2="14783" y2="75208"/>
                        <a14:foregroundMark x1="12500" y1="74167" x2="12500" y2="74167"/>
                        <a14:foregroundMark x1="27391" y1="79583" x2="27391" y2="79583"/>
                        <a14:foregroundMark x1="24457" y1="79375" x2="24457" y2="79375"/>
                        <a14:foregroundMark x1="21413" y1="78958" x2="21413" y2="78958"/>
                        <a14:foregroundMark x1="20652" y1="81146" x2="20652" y2="81146"/>
                        <a14:foregroundMark x1="22826" y1="82188" x2="22826" y2="82188"/>
                        <a14:foregroundMark x1="25761" y1="83229" x2="25761" y2="83229"/>
                        <a14:foregroundMark x1="27826" y1="83958" x2="27826" y2="83958"/>
                        <a14:foregroundMark x1="30978" y1="83750" x2="30978" y2="83750"/>
                        <a14:foregroundMark x1="34130" y1="84271" x2="34130" y2="84271"/>
                        <a14:foregroundMark x1="36413" y1="84271" x2="36413" y2="84271"/>
                        <a14:foregroundMark x1="39674" y1="83542" x2="39674" y2="83542"/>
                        <a14:foregroundMark x1="44783" y1="84479" x2="44783" y2="84479"/>
                        <a14:foregroundMark x1="47609" y1="85938" x2="47609" y2="85938"/>
                        <a14:foregroundMark x1="48696" y1="87083" x2="48696" y2="87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6049" y="-186146"/>
            <a:ext cx="4042315" cy="4218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xmlns="" id="{73FC514C-18B8-40D0-B147-79CE3F38B0A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Lst>
          </a:blip>
          <a:srcRect/>
          <a:stretch>
            <a:fillRect/>
          </a:stretch>
        </p:blipFill>
        <p:spPr>
          <a:xfrm>
            <a:off x="8919405" y="437586"/>
            <a:ext cx="2780496" cy="3691347"/>
          </a:xfrm>
          <a:prstGeom prst="rect">
            <a:avLst/>
          </a:prstGeom>
        </p:spPr>
      </p:pic>
    </p:spTree>
    <p:extLst>
      <p:ext uri="{BB962C8B-B14F-4D97-AF65-F5344CB8AC3E}">
        <p14:creationId xmlns:p14="http://schemas.microsoft.com/office/powerpoint/2010/main" val="301555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0" fill="hold"/>
                                        <p:tgtEl>
                                          <p:spTgt spid="11"/>
                                        </p:tgtEl>
                                        <p:attrNameLst>
                                          <p:attrName>ppt_x</p:attrName>
                                        </p:attrNameLst>
                                      </p:cBhvr>
                                      <p:tavLst>
                                        <p:tav tm="0">
                                          <p:val>
                                            <p:strVal val="0-#ppt_w/2"/>
                                          </p:val>
                                        </p:tav>
                                        <p:tav tm="100000">
                                          <p:val>
                                            <p:strVal val="#ppt_x"/>
                                          </p:val>
                                        </p:tav>
                                      </p:tavLst>
                                    </p:anim>
                                    <p:anim calcmode="lin" valueType="num">
                                      <p:cBhvr additive="base">
                                        <p:cTn id="13" dur="2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par>
                          <p:cTn id="21" fill="hold">
                            <p:stCondLst>
                              <p:cond delay="3500"/>
                            </p:stCondLst>
                            <p:childTnLst>
                              <p:par>
                                <p:cTn id="22" presetID="2" presetClass="entr" presetSubtype="1" accel="100000" fill="hold" grpId="0" nodeType="afterEffect">
                                  <p:stCondLst>
                                    <p:cond delay="0"/>
                                  </p:stCondLst>
                                  <p:iterate type="lt">
                                    <p:tmPct val="0"/>
                                  </p:iterate>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udio.wav"/>
                                        </p:tgtEl>
                                      </p:cMediaNode>
                                    </p:audio>
                                  </p:subTnLst>
                                </p:cTn>
                              </p:par>
                            </p:childTnLst>
                          </p:cTn>
                        </p:par>
                        <p:par>
                          <p:cTn id="26" fill="hold">
                            <p:stCondLst>
                              <p:cond delay="4000"/>
                            </p:stCondLst>
                            <p:childTnLst>
                              <p:par>
                                <p:cTn id="27" presetID="2" presetClass="entr" presetSubtype="1" accel="100000" fill="hold" grpId="0" nodeType="after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4500"/>
                            </p:stCondLst>
                            <p:childTnLst>
                              <p:par>
                                <p:cTn id="32" presetID="2" presetClass="entr" presetSubtype="4" accel="100000" fill="hold" grpId="0" nodeType="afterEffect">
                                  <p:stCondLst>
                                    <p:cond delay="0"/>
                                  </p:stCondLst>
                                  <p:iterate type="lt">
                                    <p:tmPct val="0"/>
                                  </p:iterate>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2" presetClass="entr" presetSubtype="4" accel="100000" fill="hold" grpId="0" nodeType="afterEffect">
                                  <p:stCondLst>
                                    <p:cond delay="0"/>
                                  </p:stCondLst>
                                  <p:iterate type="lt">
                                    <p:tmPct val="0"/>
                                  </p:iterate>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34" presetClass="emph" presetSubtype="0" fill="hold" grpId="1" nodeType="afterEffect">
                                  <p:stCondLst>
                                    <p:cond delay="0"/>
                                  </p:stCondLst>
                                  <p:iterate type="lt">
                                    <p:tmPct val="10000"/>
                                  </p:iterate>
                                  <p:childTnLst>
                                    <p:animMotion origin="layout" path="M -4.44444E-6 -1.23457E-7 L -4.44444E-6 -0.07222 " pathEditMode="relative" rAng="0" ptsTypes="AA">
                                      <p:cBhvr>
                                        <p:cTn id="43" dur="250" accel="50000" decel="50000" autoRev="1" fill="hold">
                                          <p:stCondLst>
                                            <p:cond delay="0"/>
                                          </p:stCondLst>
                                        </p:cTn>
                                        <p:tgtEl>
                                          <p:spTgt spid="6"/>
                                        </p:tgtEl>
                                        <p:attrNameLst>
                                          <p:attrName>ppt_x</p:attrName>
                                          <p:attrName>ppt_y</p:attrName>
                                        </p:attrNameLst>
                                      </p:cBhvr>
                                      <p:rCtr x="0" y="-3611"/>
                                    </p:animMotion>
                                    <p:animRot by="1500000">
                                      <p:cBhvr>
                                        <p:cTn id="44" dur="125" fill="hold">
                                          <p:stCondLst>
                                            <p:cond delay="0"/>
                                          </p:stCondLst>
                                        </p:cTn>
                                        <p:tgtEl>
                                          <p:spTgt spid="6"/>
                                        </p:tgtEl>
                                        <p:attrNameLst>
                                          <p:attrName>r</p:attrName>
                                        </p:attrNameLst>
                                      </p:cBhvr>
                                    </p:animRot>
                                    <p:animRot by="-1500000">
                                      <p:cBhvr>
                                        <p:cTn id="45" dur="125" fill="hold">
                                          <p:stCondLst>
                                            <p:cond delay="125"/>
                                          </p:stCondLst>
                                        </p:cTn>
                                        <p:tgtEl>
                                          <p:spTgt spid="6"/>
                                        </p:tgtEl>
                                        <p:attrNameLst>
                                          <p:attrName>r</p:attrName>
                                        </p:attrNameLst>
                                      </p:cBhvr>
                                    </p:animRot>
                                    <p:animRot by="-1500000">
                                      <p:cBhvr>
                                        <p:cTn id="46" dur="125" fill="hold">
                                          <p:stCondLst>
                                            <p:cond delay="250"/>
                                          </p:stCondLst>
                                        </p:cTn>
                                        <p:tgtEl>
                                          <p:spTgt spid="6"/>
                                        </p:tgtEl>
                                        <p:attrNameLst>
                                          <p:attrName>r</p:attrName>
                                        </p:attrNameLst>
                                      </p:cBhvr>
                                    </p:animRot>
                                    <p:animRot by="1500000">
                                      <p:cBhvr>
                                        <p:cTn id="47" dur="125" fill="hold">
                                          <p:stCondLst>
                                            <p:cond delay="375"/>
                                          </p:stCondLst>
                                        </p:cTn>
                                        <p:tgtEl>
                                          <p:spTgt spid="6"/>
                                        </p:tgtEl>
                                        <p:attrNameLst>
                                          <p:attrName>r</p:attrName>
                                        </p:attrNameLst>
                                      </p:cBhvr>
                                    </p:animRot>
                                  </p:childTnLst>
                                </p:cTn>
                              </p:par>
                              <p:par>
                                <p:cTn id="48" presetID="34" presetClass="emph" presetSubtype="0" fill="hold" grpId="1" nodeType="withEffect">
                                  <p:stCondLst>
                                    <p:cond delay="0"/>
                                  </p:stCondLst>
                                  <p:iterate type="lt">
                                    <p:tmPct val="10000"/>
                                  </p:iterate>
                                  <p:childTnLst>
                                    <p:animMotion origin="layout" path="M -5.55556E-7 2.09877E-6 L -5.55556E-7 -0.07222 " pathEditMode="relative" rAng="0" ptsTypes="AA">
                                      <p:cBhvr>
                                        <p:cTn id="49" dur="250" accel="50000" decel="50000" autoRev="1" fill="hold">
                                          <p:stCondLst>
                                            <p:cond delay="0"/>
                                          </p:stCondLst>
                                        </p:cTn>
                                        <p:tgtEl>
                                          <p:spTgt spid="7"/>
                                        </p:tgtEl>
                                        <p:attrNameLst>
                                          <p:attrName>ppt_x</p:attrName>
                                          <p:attrName>ppt_y</p:attrName>
                                        </p:attrNameLst>
                                      </p:cBhvr>
                                      <p:rCtr x="0" y="-3611"/>
                                    </p:animMotion>
                                    <p:animRot by="1500000">
                                      <p:cBhvr>
                                        <p:cTn id="50" dur="125" fill="hold">
                                          <p:stCondLst>
                                            <p:cond delay="0"/>
                                          </p:stCondLst>
                                        </p:cTn>
                                        <p:tgtEl>
                                          <p:spTgt spid="7"/>
                                        </p:tgtEl>
                                        <p:attrNameLst>
                                          <p:attrName>r</p:attrName>
                                        </p:attrNameLst>
                                      </p:cBhvr>
                                    </p:animRot>
                                    <p:animRot by="-1500000">
                                      <p:cBhvr>
                                        <p:cTn id="51" dur="125" fill="hold">
                                          <p:stCondLst>
                                            <p:cond delay="125"/>
                                          </p:stCondLst>
                                        </p:cTn>
                                        <p:tgtEl>
                                          <p:spTgt spid="7"/>
                                        </p:tgtEl>
                                        <p:attrNameLst>
                                          <p:attrName>r</p:attrName>
                                        </p:attrNameLst>
                                      </p:cBhvr>
                                    </p:animRot>
                                    <p:animRot by="-1500000">
                                      <p:cBhvr>
                                        <p:cTn id="52" dur="125" fill="hold">
                                          <p:stCondLst>
                                            <p:cond delay="250"/>
                                          </p:stCondLst>
                                        </p:cTn>
                                        <p:tgtEl>
                                          <p:spTgt spid="7"/>
                                        </p:tgtEl>
                                        <p:attrNameLst>
                                          <p:attrName>r</p:attrName>
                                        </p:attrNameLst>
                                      </p:cBhvr>
                                    </p:animRot>
                                    <p:animRot by="1500000">
                                      <p:cBhvr>
                                        <p:cTn id="53" dur="125" fill="hold">
                                          <p:stCondLst>
                                            <p:cond delay="375"/>
                                          </p:stCondLst>
                                        </p:cTn>
                                        <p:tgtEl>
                                          <p:spTgt spid="7"/>
                                        </p:tgtEl>
                                        <p:attrNameLst>
                                          <p:attrName>r</p:attrName>
                                        </p:attrNameLst>
                                      </p:cBhvr>
                                    </p:animRot>
                                  </p:childTnLst>
                                </p:cTn>
                              </p:par>
                              <p:par>
                                <p:cTn id="54" presetID="34" presetClass="emph" presetSubtype="0" fill="hold" grpId="1" nodeType="withEffect">
                                  <p:stCondLst>
                                    <p:cond delay="0"/>
                                  </p:stCondLst>
                                  <p:iterate type="lt">
                                    <p:tmPct val="10000"/>
                                  </p:iterate>
                                  <p:childTnLst>
                                    <p:animMotion origin="layout" path="M -2.77778E-7 -1.23457E-7 L -2.77778E-7 -0.07222 " pathEditMode="relative" rAng="0" ptsTypes="AA">
                                      <p:cBhvr>
                                        <p:cTn id="55" dur="250" accel="50000" decel="50000" autoRev="1" fill="hold">
                                          <p:stCondLst>
                                            <p:cond delay="0"/>
                                          </p:stCondLst>
                                        </p:cTn>
                                        <p:tgtEl>
                                          <p:spTgt spid="9"/>
                                        </p:tgtEl>
                                        <p:attrNameLst>
                                          <p:attrName>ppt_x</p:attrName>
                                          <p:attrName>ppt_y</p:attrName>
                                        </p:attrNameLst>
                                      </p:cBhvr>
                                      <p:rCtr x="0" y="-3611"/>
                                    </p:animMotion>
                                    <p:animRot by="1500000">
                                      <p:cBhvr>
                                        <p:cTn id="56" dur="125" fill="hold">
                                          <p:stCondLst>
                                            <p:cond delay="0"/>
                                          </p:stCondLst>
                                        </p:cTn>
                                        <p:tgtEl>
                                          <p:spTgt spid="9"/>
                                        </p:tgtEl>
                                        <p:attrNameLst>
                                          <p:attrName>r</p:attrName>
                                        </p:attrNameLst>
                                      </p:cBhvr>
                                    </p:animRot>
                                    <p:animRot by="-1500000">
                                      <p:cBhvr>
                                        <p:cTn id="57" dur="125" fill="hold">
                                          <p:stCondLst>
                                            <p:cond delay="125"/>
                                          </p:stCondLst>
                                        </p:cTn>
                                        <p:tgtEl>
                                          <p:spTgt spid="9"/>
                                        </p:tgtEl>
                                        <p:attrNameLst>
                                          <p:attrName>r</p:attrName>
                                        </p:attrNameLst>
                                      </p:cBhvr>
                                    </p:animRot>
                                    <p:animRot by="-1500000">
                                      <p:cBhvr>
                                        <p:cTn id="58" dur="125" fill="hold">
                                          <p:stCondLst>
                                            <p:cond delay="250"/>
                                          </p:stCondLst>
                                        </p:cTn>
                                        <p:tgtEl>
                                          <p:spTgt spid="9"/>
                                        </p:tgtEl>
                                        <p:attrNameLst>
                                          <p:attrName>r</p:attrName>
                                        </p:attrNameLst>
                                      </p:cBhvr>
                                    </p:animRot>
                                    <p:animRot by="1500000">
                                      <p:cBhvr>
                                        <p:cTn id="59" dur="125" fill="hold">
                                          <p:stCondLst>
                                            <p:cond delay="375"/>
                                          </p:stCondLst>
                                        </p:cTn>
                                        <p:tgtEl>
                                          <p:spTgt spid="9"/>
                                        </p:tgtEl>
                                        <p:attrNameLst>
                                          <p:attrName>r</p:attrName>
                                        </p:attrNameLst>
                                      </p:cBhvr>
                                    </p:animRot>
                                  </p:childTnLst>
                                </p:cTn>
                              </p:par>
                              <p:par>
                                <p:cTn id="60" presetID="34" presetClass="emph" presetSubtype="0" fill="hold" grpId="1" nodeType="withEffect">
                                  <p:stCondLst>
                                    <p:cond delay="0"/>
                                  </p:stCondLst>
                                  <p:iterate type="lt">
                                    <p:tmPct val="10000"/>
                                  </p:iterate>
                                  <p:childTnLst>
                                    <p:animMotion origin="layout" path="M 1.11022E-16 -2.34568E-6 L 1.11022E-16 -0.07222 " pathEditMode="relative" rAng="0" ptsTypes="AA">
                                      <p:cBhvr>
                                        <p:cTn id="61" dur="250" accel="50000" decel="50000" autoRev="1" fill="hold">
                                          <p:stCondLst>
                                            <p:cond delay="0"/>
                                          </p:stCondLst>
                                        </p:cTn>
                                        <p:tgtEl>
                                          <p:spTgt spid="8"/>
                                        </p:tgtEl>
                                        <p:attrNameLst>
                                          <p:attrName>ppt_x</p:attrName>
                                          <p:attrName>ppt_y</p:attrName>
                                        </p:attrNameLst>
                                      </p:cBhvr>
                                      <p:rCtr x="0" y="-3611"/>
                                    </p:animMotion>
                                    <p:animRot by="1500000">
                                      <p:cBhvr>
                                        <p:cTn id="62" dur="125" fill="hold">
                                          <p:stCondLst>
                                            <p:cond delay="0"/>
                                          </p:stCondLst>
                                        </p:cTn>
                                        <p:tgtEl>
                                          <p:spTgt spid="8"/>
                                        </p:tgtEl>
                                        <p:attrNameLst>
                                          <p:attrName>r</p:attrName>
                                        </p:attrNameLst>
                                      </p:cBhvr>
                                    </p:animRot>
                                    <p:animRot by="-1500000">
                                      <p:cBhvr>
                                        <p:cTn id="63" dur="125" fill="hold">
                                          <p:stCondLst>
                                            <p:cond delay="125"/>
                                          </p:stCondLst>
                                        </p:cTn>
                                        <p:tgtEl>
                                          <p:spTgt spid="8"/>
                                        </p:tgtEl>
                                        <p:attrNameLst>
                                          <p:attrName>r</p:attrName>
                                        </p:attrNameLst>
                                      </p:cBhvr>
                                    </p:animRot>
                                    <p:animRot by="-1500000">
                                      <p:cBhvr>
                                        <p:cTn id="64" dur="125" fill="hold">
                                          <p:stCondLst>
                                            <p:cond delay="250"/>
                                          </p:stCondLst>
                                        </p:cTn>
                                        <p:tgtEl>
                                          <p:spTgt spid="8"/>
                                        </p:tgtEl>
                                        <p:attrNameLst>
                                          <p:attrName>r</p:attrName>
                                        </p:attrNameLst>
                                      </p:cBhvr>
                                    </p:animRot>
                                    <p:animRot by="1500000">
                                      <p:cBhvr>
                                        <p:cTn id="65"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xmlns=""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a16="http://schemas.microsoft.com/office/drawing/2014/main" xmlns="" id="{D647DCD1-EBAE-46BA-95FD-2FEA3537D7D0}"/>
              </a:ext>
            </a:extLst>
          </p:cNvPr>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a16="http://schemas.microsoft.com/office/drawing/2014/main" xmlns=""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a16="http://schemas.microsoft.com/office/drawing/2014/main" xmlns=""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69640" name="Text Box 8">
            <a:extLst>
              <a:ext uri="{FF2B5EF4-FFF2-40B4-BE49-F238E27FC236}">
                <a16:creationId xmlns:a16="http://schemas.microsoft.com/office/drawing/2014/main" xmlns="" id="{2929B582-39C7-47A6-94C2-3325B6C6112C}"/>
              </a:ext>
            </a:extLst>
          </p:cNvPr>
          <p:cNvSpPr txBox="1">
            <a:spLocks noChangeArrowheads="1"/>
          </p:cNvSpPr>
          <p:nvPr/>
        </p:nvSpPr>
        <p:spPr bwMode="auto">
          <a:xfrm>
            <a:off x="1455790" y="162137"/>
            <a:ext cx="10199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600">
                <a:solidFill>
                  <a:srgbClr val="D96151"/>
                </a:solidFill>
                <a:latin typeface="Times New Roman" panose="02020603050405020304" pitchFamily="18" charset="0"/>
                <a:cs typeface="Times New Roman" panose="02020603050405020304" pitchFamily="18" charset="0"/>
              </a:rPr>
              <a:t>Quan sát và đưa ra nhận xét về quá trình nảy mầm của hạt trong thí nghiệm sau:</a:t>
            </a:r>
            <a:endParaRPr lang="en-US" altLang="en-US" sz="2000">
              <a:solidFill>
                <a:srgbClr val="D9615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27213041-80D3-4F9D-8C17-A9A2A00BC4FB}"/>
              </a:ext>
            </a:extLst>
          </p:cNvPr>
          <p:cNvGrpSpPr/>
          <p:nvPr/>
        </p:nvGrpSpPr>
        <p:grpSpPr>
          <a:xfrm>
            <a:off x="657081" y="1635251"/>
            <a:ext cx="3240137" cy="3574143"/>
            <a:chOff x="1302834" y="2408642"/>
            <a:chExt cx="3240137" cy="3574143"/>
          </a:xfrm>
        </p:grpSpPr>
        <p:pic>
          <p:nvPicPr>
            <p:cNvPr id="56" name="Picture 2" descr="Chậu đất nung đỏ 13x13">
              <a:extLst>
                <a:ext uri="{FF2B5EF4-FFF2-40B4-BE49-F238E27FC236}">
                  <a16:creationId xmlns:a16="http://schemas.microsoft.com/office/drawing/2014/main" xmlns=""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a16="http://schemas.microsoft.com/office/drawing/2014/main" xmlns=""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a16="http://schemas.microsoft.com/office/drawing/2014/main" xmlns=""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xmlns=""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a16="http://schemas.microsoft.com/office/drawing/2014/main" xmlns=""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a16="http://schemas.microsoft.com/office/drawing/2014/main" xmlns=""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a16="http://schemas.microsoft.com/office/drawing/2014/main" xmlns=""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xmlns="" id="{36F6F208-6E4F-4160-B61E-B371B42C2951}"/>
              </a:ext>
            </a:extLst>
          </p:cNvPr>
          <p:cNvGrpSpPr/>
          <p:nvPr/>
        </p:nvGrpSpPr>
        <p:grpSpPr>
          <a:xfrm>
            <a:off x="8433749" y="1533757"/>
            <a:ext cx="3246745" cy="3618459"/>
            <a:chOff x="4639999" y="2408642"/>
            <a:chExt cx="3246745" cy="3618459"/>
          </a:xfrm>
        </p:grpSpPr>
        <p:pic>
          <p:nvPicPr>
            <p:cNvPr id="65" name="Picture 2" descr="Chậu đất nung đỏ 13x13">
              <a:extLst>
                <a:ext uri="{FF2B5EF4-FFF2-40B4-BE49-F238E27FC236}">
                  <a16:creationId xmlns:a16="http://schemas.microsoft.com/office/drawing/2014/main" xmlns=""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a16="http://schemas.microsoft.com/office/drawing/2014/main" xmlns=""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xmlns=""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a16="http://schemas.microsoft.com/office/drawing/2014/main" xmlns=""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a16="http://schemas.microsoft.com/office/drawing/2014/main" xmlns=""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a16="http://schemas.microsoft.com/office/drawing/2014/main" xmlns=""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a16="http://schemas.microsoft.com/office/drawing/2014/main" xmlns=""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E08D4303-EB6F-4283-B18E-F949EC8E1F32}"/>
              </a:ext>
            </a:extLst>
          </p:cNvPr>
          <p:cNvGrpSpPr/>
          <p:nvPr/>
        </p:nvGrpSpPr>
        <p:grpSpPr>
          <a:xfrm>
            <a:off x="3872240" y="1635251"/>
            <a:ext cx="3226546" cy="3582306"/>
            <a:chOff x="8132796" y="2343329"/>
            <a:chExt cx="3226546" cy="3582306"/>
          </a:xfrm>
        </p:grpSpPr>
        <p:pic>
          <p:nvPicPr>
            <p:cNvPr id="73" name="Picture 2" descr="Chậu đất nung đỏ 13x13">
              <a:extLst>
                <a:ext uri="{FF2B5EF4-FFF2-40B4-BE49-F238E27FC236}">
                  <a16:creationId xmlns:a16="http://schemas.microsoft.com/office/drawing/2014/main" xmlns=""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a16="http://schemas.microsoft.com/office/drawing/2014/main" xmlns=""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a16="http://schemas.microsoft.com/office/drawing/2014/main" xmlns=""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a16="http://schemas.microsoft.com/office/drawing/2014/main" xmlns=""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a16="http://schemas.microsoft.com/office/drawing/2014/main" xmlns=""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a16="http://schemas.microsoft.com/office/drawing/2014/main" xmlns="" id="{C4D224C3-91BD-47CF-810D-5EBA9525CF6B}"/>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D5E33CBA-327F-4869-8CD8-88B570792425}"/>
              </a:ext>
            </a:extLst>
          </p:cNvPr>
          <p:cNvSpPr txBox="1"/>
          <p:nvPr/>
        </p:nvSpPr>
        <p:spPr>
          <a:xfrm>
            <a:off x="728289" y="4994249"/>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đất, nước.</a:t>
            </a:r>
          </a:p>
        </p:txBody>
      </p:sp>
      <p:sp>
        <p:nvSpPr>
          <p:cNvPr id="88" name="TextBox 87">
            <a:extLst>
              <a:ext uri="{FF2B5EF4-FFF2-40B4-BE49-F238E27FC236}">
                <a16:creationId xmlns:a16="http://schemas.microsoft.com/office/drawing/2014/main" xmlns="" id="{8463B518-2C4D-4783-B837-7BAE3E22D937}"/>
              </a:ext>
            </a:extLst>
          </p:cNvPr>
          <p:cNvSpPr txBox="1"/>
          <p:nvPr/>
        </p:nvSpPr>
        <p:spPr>
          <a:xfrm>
            <a:off x="8467267" y="4892754"/>
            <a:ext cx="3097721"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Bông gòn được thấm nước.</a:t>
            </a:r>
          </a:p>
        </p:txBody>
      </p:sp>
      <p:sp>
        <p:nvSpPr>
          <p:cNvPr id="89" name="TextBox 88">
            <a:extLst>
              <a:ext uri="{FF2B5EF4-FFF2-40B4-BE49-F238E27FC236}">
                <a16:creationId xmlns:a16="http://schemas.microsoft.com/office/drawing/2014/main" xmlns="" id="{D1DBD346-2E94-4464-ADE0-4426710216E3}"/>
              </a:ext>
            </a:extLst>
          </p:cNvPr>
          <p:cNvSpPr txBox="1"/>
          <p:nvPr/>
        </p:nvSpPr>
        <p:spPr>
          <a:xfrm>
            <a:off x="3936653" y="4994249"/>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Hạt ngập trong nước.</a:t>
            </a:r>
          </a:p>
        </p:txBody>
      </p:sp>
      <p:sp>
        <p:nvSpPr>
          <p:cNvPr id="2" name="Explosion: 8 Points 1">
            <a:extLst>
              <a:ext uri="{FF2B5EF4-FFF2-40B4-BE49-F238E27FC236}">
                <a16:creationId xmlns:a16="http://schemas.microsoft.com/office/drawing/2014/main" xmlns="" id="{0A37B203-1FB8-46EB-B15D-E522ED043937}"/>
              </a:ext>
            </a:extLst>
          </p:cNvPr>
          <p:cNvSpPr/>
          <p:nvPr/>
        </p:nvSpPr>
        <p:spPr>
          <a:xfrm>
            <a:off x="1263946" y="1382286"/>
            <a:ext cx="4755505" cy="4151086"/>
          </a:xfrm>
          <a:prstGeom prst="irregularSeal1">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Hạt không nảy mầm</a:t>
            </a:r>
          </a:p>
        </p:txBody>
      </p:sp>
      <p:sp>
        <p:nvSpPr>
          <p:cNvPr id="35" name="Explosion: 8 Points 34">
            <a:extLst>
              <a:ext uri="{FF2B5EF4-FFF2-40B4-BE49-F238E27FC236}">
                <a16:creationId xmlns:a16="http://schemas.microsoft.com/office/drawing/2014/main" xmlns="" id="{CA9F9214-761A-4468-B202-0038FF114F4E}"/>
              </a:ext>
            </a:extLst>
          </p:cNvPr>
          <p:cNvSpPr/>
          <p:nvPr/>
        </p:nvSpPr>
        <p:spPr>
          <a:xfrm>
            <a:off x="8075963" y="1115027"/>
            <a:ext cx="4102363" cy="3750225"/>
          </a:xfrm>
          <a:prstGeom prst="irregularSeal1">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Hạt nảy mầm</a:t>
            </a: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anim calcmode="lin" valueType="num">
                                      <p:cBhvr>
                                        <p:cTn id="54" dur="2000" fill="hold"/>
                                        <p:tgtEl>
                                          <p:spTgt spid="2"/>
                                        </p:tgtEl>
                                        <p:attrNameLst>
                                          <p:attrName>ppt_w</p:attrName>
                                        </p:attrNameLst>
                                      </p:cBhvr>
                                      <p:tavLst>
                                        <p:tav tm="0" fmla="#ppt_w*sin(2.5*pi*$)">
                                          <p:val>
                                            <p:fltVal val="0"/>
                                          </p:val>
                                        </p:tav>
                                        <p:tav tm="100000">
                                          <p:val>
                                            <p:fltVal val="1"/>
                                          </p:val>
                                        </p:tav>
                                      </p:tavLst>
                                    </p:anim>
                                    <p:anim calcmode="lin" valueType="num">
                                      <p:cBhvr>
                                        <p:cTn id="55" dur="2000" fill="hold"/>
                                        <p:tgtEl>
                                          <p:spTgt spid="2"/>
                                        </p:tgtEl>
                                        <p:attrNameLst>
                                          <p:attrName>ppt_h</p:attrName>
                                        </p:attrNameLst>
                                      </p:cBhvr>
                                      <p:tavLst>
                                        <p:tav tm="0">
                                          <p:val>
                                            <p:strVal val="#ppt_h"/>
                                          </p:val>
                                        </p:tav>
                                        <p:tav tm="100000">
                                          <p:val>
                                            <p:strVal val="#ppt_h"/>
                                          </p:val>
                                        </p:tav>
                                      </p:tavLst>
                                    </p:anim>
                                  </p:childTnLst>
                                </p:cTn>
                              </p:par>
                              <p:par>
                                <p:cTn id="56" presetID="6" presetClass="emph" presetSubtype="0" autoRev="1" fill="hold" grpId="1" nodeType="withEffect">
                                  <p:stCondLst>
                                    <p:cond delay="0"/>
                                  </p:stCondLst>
                                  <p:childTnLst>
                                    <p:animScale>
                                      <p:cBhvr>
                                        <p:cTn id="57" dur="2000" fill="hold"/>
                                        <p:tgtEl>
                                          <p:spTgt spid="2"/>
                                        </p:tgtEl>
                                      </p:cBhvr>
                                      <p:by x="150000" y="150000"/>
                                    </p:animScale>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ppt_w</p:attrName>
                                        </p:attrNameLst>
                                      </p:cBhvr>
                                      <p:tavLst>
                                        <p:tav tm="0" fmla="#ppt_w*sin(2.5*pi*$)">
                                          <p:val>
                                            <p:fltVal val="0"/>
                                          </p:val>
                                        </p:tav>
                                        <p:tav tm="100000">
                                          <p:val>
                                            <p:fltVal val="1"/>
                                          </p:val>
                                        </p:tav>
                                      </p:tavLst>
                                    </p:anim>
                                    <p:anim calcmode="lin" valueType="num">
                                      <p:cBhvr>
                                        <p:cTn id="64" dur="2000" fill="hold"/>
                                        <p:tgtEl>
                                          <p:spTgt spid="35"/>
                                        </p:tgtEl>
                                        <p:attrNameLst>
                                          <p:attrName>ppt_h</p:attrName>
                                        </p:attrNameLst>
                                      </p:cBhvr>
                                      <p:tavLst>
                                        <p:tav tm="0">
                                          <p:val>
                                            <p:strVal val="#ppt_h"/>
                                          </p:val>
                                        </p:tav>
                                        <p:tav tm="100000">
                                          <p:val>
                                            <p:strVal val="#ppt_h"/>
                                          </p:val>
                                        </p:tav>
                                      </p:tavLst>
                                    </p:anim>
                                  </p:childTnLst>
                                </p:cTn>
                              </p:par>
                              <p:par>
                                <p:cTn id="65" presetID="6" presetClass="emph" presetSubtype="0" autoRev="1" fill="hold" grpId="1" nodeType="withEffect">
                                  <p:stCondLst>
                                    <p:cond delay="0"/>
                                  </p:stCondLst>
                                  <p:childTnLst>
                                    <p:animScale>
                                      <p:cBhvr>
                                        <p:cTn id="66"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9" grpId="0" animBg="1"/>
      <p:bldP spid="2" grpId="0" animBg="1"/>
      <p:bldP spid="2" grpId="1" animBg="1"/>
      <p:bldP spid="35" grpId="0" animBg="1"/>
      <p:bldP spid="3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a:extLst>
              <a:ext uri="{FF2B5EF4-FFF2-40B4-BE49-F238E27FC236}">
                <a16:creationId xmlns:a16="http://schemas.microsoft.com/office/drawing/2014/main" xmlns="" id="{D647DCD1-EBAE-46BA-95FD-2FEA3537D7D0}"/>
              </a:ext>
            </a:extLst>
          </p:cNvPr>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a:extLst>
              <a:ext uri="{FF2B5EF4-FFF2-40B4-BE49-F238E27FC236}">
                <a16:creationId xmlns:a16="http://schemas.microsoft.com/office/drawing/2014/main" xmlns="" id="{5D6D8D18-19B2-4D3E-BE18-041E0A94948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a:extLst>
              <a:ext uri="{FF2B5EF4-FFF2-40B4-BE49-F238E27FC236}">
                <a16:creationId xmlns:a16="http://schemas.microsoft.com/office/drawing/2014/main" xmlns=""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grpSp>
        <p:nvGrpSpPr>
          <p:cNvPr id="9" name="Group 8">
            <a:extLst>
              <a:ext uri="{FF2B5EF4-FFF2-40B4-BE49-F238E27FC236}">
                <a16:creationId xmlns:a16="http://schemas.microsoft.com/office/drawing/2014/main" xmlns="" id="{27213041-80D3-4F9D-8C17-A9A2A00BC4FB}"/>
              </a:ext>
            </a:extLst>
          </p:cNvPr>
          <p:cNvGrpSpPr/>
          <p:nvPr/>
        </p:nvGrpSpPr>
        <p:grpSpPr>
          <a:xfrm>
            <a:off x="745733" y="1637847"/>
            <a:ext cx="3240137" cy="3574143"/>
            <a:chOff x="1302834" y="2408642"/>
            <a:chExt cx="3240137" cy="3574143"/>
          </a:xfrm>
        </p:grpSpPr>
        <p:pic>
          <p:nvPicPr>
            <p:cNvPr id="56" name="Picture 2" descr="Chậu đất nung đỏ 13x13">
              <a:extLst>
                <a:ext uri="{FF2B5EF4-FFF2-40B4-BE49-F238E27FC236}">
                  <a16:creationId xmlns:a16="http://schemas.microsoft.com/office/drawing/2014/main" xmlns="" id="{59332FA9-DF30-4D05-90D7-FE8ABDE9A3DC}"/>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636DF53-8C1E-4CC9-A849-B831F73E7454}"/>
                </a:ext>
              </a:extLst>
            </p:cNvPr>
            <p:cNvGrpSpPr/>
            <p:nvPr/>
          </p:nvGrpSpPr>
          <p:grpSpPr>
            <a:xfrm>
              <a:off x="1302834" y="2408642"/>
              <a:ext cx="3240137" cy="3548847"/>
              <a:chOff x="1302834" y="2408642"/>
              <a:chExt cx="3240137" cy="3548847"/>
            </a:xfrm>
          </p:grpSpPr>
          <p:grpSp>
            <p:nvGrpSpPr>
              <p:cNvPr id="5" name="Group 4">
                <a:extLst>
                  <a:ext uri="{FF2B5EF4-FFF2-40B4-BE49-F238E27FC236}">
                    <a16:creationId xmlns:a16="http://schemas.microsoft.com/office/drawing/2014/main" xmlns="" id="{E7FCEB41-E467-46B0-97D9-5FBCB62EC0B3}"/>
                  </a:ext>
                </a:extLst>
              </p:cNvPr>
              <p:cNvGrpSpPr/>
              <p:nvPr/>
            </p:nvGrpSpPr>
            <p:grpSpPr>
              <a:xfrm>
                <a:off x="1338943" y="2408642"/>
                <a:ext cx="3204028" cy="2790898"/>
                <a:chOff x="1338943" y="2408642"/>
                <a:chExt cx="3204028" cy="2790898"/>
              </a:xfrm>
            </p:grpSpPr>
            <p:pic>
              <p:nvPicPr>
                <p:cNvPr id="58" name="Picture 2" descr="Chậu đất nung đỏ 13x13">
                  <a:extLst>
                    <a:ext uri="{FF2B5EF4-FFF2-40B4-BE49-F238E27FC236}">
                      <a16:creationId xmlns:a16="http://schemas.microsoft.com/office/drawing/2014/main" xmlns="" id="{84424091-1069-4298-8484-ECD65161ECC7}"/>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xmlns="" id="{21D25BC2-92E6-47C7-AE0C-38F3ABA546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2134" y="4523002"/>
                  <a:ext cx="420654" cy="423693"/>
                </a:xfrm>
                <a:prstGeom prst="rect">
                  <a:avLst/>
                </a:prstGeom>
              </p:spPr>
            </p:pic>
            <p:pic>
              <p:nvPicPr>
                <p:cNvPr id="60" name="Picture 16">
                  <a:extLst>
                    <a:ext uri="{FF2B5EF4-FFF2-40B4-BE49-F238E27FC236}">
                      <a16:creationId xmlns:a16="http://schemas.microsoft.com/office/drawing/2014/main" xmlns="" id="{A6B2ADD6-4F3A-4202-BC1A-042BC28F8A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43329" y="4775847"/>
                  <a:ext cx="420654" cy="423693"/>
                </a:xfrm>
                <a:prstGeom prst="rect">
                  <a:avLst/>
                </a:prstGeom>
              </p:spPr>
            </p:pic>
            <p:pic>
              <p:nvPicPr>
                <p:cNvPr id="61" name="Picture 16">
                  <a:extLst>
                    <a:ext uri="{FF2B5EF4-FFF2-40B4-BE49-F238E27FC236}">
                      <a16:creationId xmlns:a16="http://schemas.microsoft.com/office/drawing/2014/main" xmlns="" id="{F4844083-C1C6-4775-AEFB-80FD85BA7E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39836" y="4577966"/>
                  <a:ext cx="420654" cy="423693"/>
                </a:xfrm>
                <a:prstGeom prst="rect">
                  <a:avLst/>
                </a:prstGeom>
              </p:spPr>
            </p:pic>
          </p:grpSp>
          <p:pic>
            <p:nvPicPr>
              <p:cNvPr id="62" name="Picture 2" descr="Chậu đất nung đỏ 13x13">
                <a:extLst>
                  <a:ext uri="{FF2B5EF4-FFF2-40B4-BE49-F238E27FC236}">
                    <a16:creationId xmlns:a16="http://schemas.microsoft.com/office/drawing/2014/main" xmlns="" id="{13BA3E79-76A4-4C71-BADF-D9A2E7DB14C9}"/>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xmlns="" id="{36F6F208-6E4F-4160-B61E-B371B42C2951}"/>
              </a:ext>
            </a:extLst>
          </p:cNvPr>
          <p:cNvGrpSpPr/>
          <p:nvPr/>
        </p:nvGrpSpPr>
        <p:grpSpPr>
          <a:xfrm>
            <a:off x="4685985" y="1619770"/>
            <a:ext cx="3246745" cy="3618459"/>
            <a:chOff x="4639999" y="2408642"/>
            <a:chExt cx="3246745" cy="3618459"/>
          </a:xfrm>
        </p:grpSpPr>
        <p:pic>
          <p:nvPicPr>
            <p:cNvPr id="65" name="Picture 2" descr="Chậu đất nung đỏ 13x13">
              <a:extLst>
                <a:ext uri="{FF2B5EF4-FFF2-40B4-BE49-F238E27FC236}">
                  <a16:creationId xmlns:a16="http://schemas.microsoft.com/office/drawing/2014/main" xmlns="" id="{40CC5BC9-5E22-4AA9-9255-E305C64DB5C1}"/>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a:extLst>
                <a:ext uri="{FF2B5EF4-FFF2-40B4-BE49-F238E27FC236}">
                  <a16:creationId xmlns:a16="http://schemas.microsoft.com/office/drawing/2014/main" xmlns="" id="{4F5AEF48-358E-4201-B2B3-AF5E7C8EA32B}"/>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xmlns="" id="{34169400-110A-4EE1-8F06-53B868237C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p:blipFill>
          <p:spPr>
            <a:xfrm>
              <a:off x="5126458" y="4174152"/>
              <a:ext cx="2259808" cy="1709079"/>
            </a:xfrm>
            <a:prstGeom prst="rect">
              <a:avLst/>
            </a:prstGeom>
          </p:spPr>
        </p:pic>
        <p:pic>
          <p:nvPicPr>
            <p:cNvPr id="68" name="Picture 16">
              <a:extLst>
                <a:ext uri="{FF2B5EF4-FFF2-40B4-BE49-F238E27FC236}">
                  <a16:creationId xmlns:a16="http://schemas.microsoft.com/office/drawing/2014/main" xmlns="" id="{7CDA5915-B0EE-4F89-9863-4BD2154918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5907" y="4523002"/>
              <a:ext cx="420654" cy="423693"/>
            </a:xfrm>
            <a:prstGeom prst="rect">
              <a:avLst/>
            </a:prstGeom>
          </p:spPr>
        </p:pic>
        <p:pic>
          <p:nvPicPr>
            <p:cNvPr id="69" name="Picture 16">
              <a:extLst>
                <a:ext uri="{FF2B5EF4-FFF2-40B4-BE49-F238E27FC236}">
                  <a16:creationId xmlns:a16="http://schemas.microsoft.com/office/drawing/2014/main" xmlns="" id="{1E95CDD9-58C7-4458-B428-7879771450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87102" y="4775847"/>
              <a:ext cx="420654" cy="423693"/>
            </a:xfrm>
            <a:prstGeom prst="rect">
              <a:avLst/>
            </a:prstGeom>
          </p:spPr>
        </p:pic>
        <p:pic>
          <p:nvPicPr>
            <p:cNvPr id="70" name="Picture 16">
              <a:extLst>
                <a:ext uri="{FF2B5EF4-FFF2-40B4-BE49-F238E27FC236}">
                  <a16:creationId xmlns:a16="http://schemas.microsoft.com/office/drawing/2014/main" xmlns="" id="{F86991D8-1735-49FF-ACAA-084992206E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83609" y="4577966"/>
              <a:ext cx="420654" cy="423693"/>
            </a:xfrm>
            <a:prstGeom prst="rect">
              <a:avLst/>
            </a:prstGeom>
          </p:spPr>
        </p:pic>
        <p:pic>
          <p:nvPicPr>
            <p:cNvPr id="71" name="Picture 2" descr="Chậu đất nung đỏ 13x13">
              <a:extLst>
                <a:ext uri="{FF2B5EF4-FFF2-40B4-BE49-F238E27FC236}">
                  <a16:creationId xmlns:a16="http://schemas.microsoft.com/office/drawing/2014/main" xmlns="" id="{474586EC-D15F-4139-902E-19EB2842B07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sp>
        <p:nvSpPr>
          <p:cNvPr id="69640" name="Text Box 8">
            <a:extLst>
              <a:ext uri="{FF2B5EF4-FFF2-40B4-BE49-F238E27FC236}">
                <a16:creationId xmlns:a16="http://schemas.microsoft.com/office/drawing/2014/main" xmlns="" id="{2929B582-39C7-47A6-94C2-3325B6C6112C}"/>
              </a:ext>
            </a:extLst>
          </p:cNvPr>
          <p:cNvSpPr txBox="1">
            <a:spLocks noChangeArrowheads="1"/>
          </p:cNvSpPr>
          <p:nvPr/>
        </p:nvSpPr>
        <p:spPr bwMode="auto">
          <a:xfrm>
            <a:off x="1435033" y="350767"/>
            <a:ext cx="101991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r>
              <a:rPr lang="en-US" altLang="en-US" sz="4400">
                <a:solidFill>
                  <a:srgbClr val="D96151"/>
                </a:solidFill>
                <a:latin typeface="Times New Roman" panose="02020603050405020304" pitchFamily="18" charset="0"/>
                <a:cs typeface="Times New Roman" panose="02020603050405020304" pitchFamily="18" charset="0"/>
              </a:rPr>
              <a:t>Vì sao hạt nảy mầm/không nảy mầm?</a:t>
            </a:r>
            <a:endParaRPr lang="en-US" altLang="en-US" sz="2800">
              <a:solidFill>
                <a:srgbClr val="D9615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E08D4303-EB6F-4283-B18E-F949EC8E1F32}"/>
              </a:ext>
            </a:extLst>
          </p:cNvPr>
          <p:cNvGrpSpPr/>
          <p:nvPr/>
        </p:nvGrpSpPr>
        <p:grpSpPr>
          <a:xfrm>
            <a:off x="8577050" y="1637847"/>
            <a:ext cx="3226546" cy="3582306"/>
            <a:chOff x="8132796" y="2343329"/>
            <a:chExt cx="3226546" cy="3582306"/>
          </a:xfrm>
        </p:grpSpPr>
        <p:pic>
          <p:nvPicPr>
            <p:cNvPr id="73" name="Picture 2" descr="Chậu đất nung đỏ 13x13">
              <a:extLst>
                <a:ext uri="{FF2B5EF4-FFF2-40B4-BE49-F238E27FC236}">
                  <a16:creationId xmlns:a16="http://schemas.microsoft.com/office/drawing/2014/main" xmlns="" id="{6BBBD658-FD40-442C-B26C-BF9EF277237A}"/>
                </a:ext>
              </a:extLst>
            </p:cNvPr>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a:extLst>
                <a:ext uri="{FF2B5EF4-FFF2-40B4-BE49-F238E27FC236}">
                  <a16:creationId xmlns:a16="http://schemas.microsoft.com/office/drawing/2014/main" xmlns="" id="{CB261D2C-CB22-45C0-9354-43D5632283A2}"/>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6A6212D-2C5E-48A3-A3DD-BBCF327873F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p:blipFill>
          <p:spPr>
            <a:xfrm>
              <a:off x="8521992" y="4273078"/>
              <a:ext cx="2331066" cy="1347233"/>
            </a:xfrm>
            <a:prstGeom prst="rect">
              <a:avLst/>
            </a:prstGeom>
          </p:spPr>
        </p:pic>
        <p:pic>
          <p:nvPicPr>
            <p:cNvPr id="76" name="Picture 16">
              <a:extLst>
                <a:ext uri="{FF2B5EF4-FFF2-40B4-BE49-F238E27FC236}">
                  <a16:creationId xmlns:a16="http://schemas.microsoft.com/office/drawing/2014/main" xmlns="" id="{B9D7D38B-E64A-4DCF-91F3-5AFC1002D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08505" y="4457689"/>
              <a:ext cx="420654" cy="423693"/>
            </a:xfrm>
            <a:prstGeom prst="rect">
              <a:avLst/>
            </a:prstGeom>
          </p:spPr>
        </p:pic>
        <p:pic>
          <p:nvPicPr>
            <p:cNvPr id="77" name="Picture 16">
              <a:extLst>
                <a:ext uri="{FF2B5EF4-FFF2-40B4-BE49-F238E27FC236}">
                  <a16:creationId xmlns:a16="http://schemas.microsoft.com/office/drawing/2014/main" xmlns="" id="{DB7C53AC-BB06-4B53-A4D0-1844D38DC5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59700" y="4710534"/>
              <a:ext cx="420654" cy="423693"/>
            </a:xfrm>
            <a:prstGeom prst="rect">
              <a:avLst/>
            </a:prstGeom>
          </p:spPr>
        </p:pic>
        <p:pic>
          <p:nvPicPr>
            <p:cNvPr id="78" name="Picture 16">
              <a:extLst>
                <a:ext uri="{FF2B5EF4-FFF2-40B4-BE49-F238E27FC236}">
                  <a16:creationId xmlns:a16="http://schemas.microsoft.com/office/drawing/2014/main" xmlns="" id="{9182BAB6-52F7-4F64-A41A-EB42EEF603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6207" y="4512653"/>
              <a:ext cx="420654" cy="423693"/>
            </a:xfrm>
            <a:prstGeom prst="rect">
              <a:avLst/>
            </a:prstGeom>
          </p:spPr>
        </p:pic>
        <p:pic>
          <p:nvPicPr>
            <p:cNvPr id="79" name="Picture 2" descr="Chậu đất nung đỏ 13x13">
              <a:extLst>
                <a:ext uri="{FF2B5EF4-FFF2-40B4-BE49-F238E27FC236}">
                  <a16:creationId xmlns:a16="http://schemas.microsoft.com/office/drawing/2014/main" xmlns="" id="{C4D224C3-91BD-47CF-810D-5EBA9525CF6B}"/>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D5E33CBA-327F-4869-8CD8-88B570792425}"/>
              </a:ext>
            </a:extLst>
          </p:cNvPr>
          <p:cNvSpPr txBox="1"/>
          <p:nvPr/>
        </p:nvSpPr>
        <p:spPr>
          <a:xfrm>
            <a:off x="816941" y="4996845"/>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độ ẩm</a:t>
            </a:r>
          </a:p>
        </p:txBody>
      </p:sp>
      <p:sp>
        <p:nvSpPr>
          <p:cNvPr id="88" name="TextBox 87">
            <a:extLst>
              <a:ext uri="{FF2B5EF4-FFF2-40B4-BE49-F238E27FC236}">
                <a16:creationId xmlns:a16="http://schemas.microsoft.com/office/drawing/2014/main" xmlns="" id="{8463B518-2C4D-4783-B837-7BAE3E22D937}"/>
              </a:ext>
            </a:extLst>
          </p:cNvPr>
          <p:cNvSpPr txBox="1"/>
          <p:nvPr/>
        </p:nvSpPr>
        <p:spPr>
          <a:xfrm>
            <a:off x="4417209" y="4978768"/>
            <a:ext cx="3784297"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Có đủ độ ẩm và nhiệt độ thích hợp.</a:t>
            </a:r>
          </a:p>
        </p:txBody>
      </p:sp>
      <p:sp>
        <p:nvSpPr>
          <p:cNvPr id="89" name="TextBox 88">
            <a:extLst>
              <a:ext uri="{FF2B5EF4-FFF2-40B4-BE49-F238E27FC236}">
                <a16:creationId xmlns:a16="http://schemas.microsoft.com/office/drawing/2014/main" xmlns="" id="{D1DBD346-2E94-4464-ADE0-4426710216E3}"/>
              </a:ext>
            </a:extLst>
          </p:cNvPr>
          <p:cNvSpPr txBox="1"/>
          <p:nvPr/>
        </p:nvSpPr>
        <p:spPr>
          <a:xfrm>
            <a:off x="8641463" y="4996845"/>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Quá nhiều nước.</a:t>
            </a:r>
          </a:p>
        </p:txBody>
      </p:sp>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32" presetClass="emph" presetSubtype="0" repeatCount="3000" fill="hold" grpId="1" nodeType="clickEffect">
                                  <p:stCondLst>
                                    <p:cond delay="0"/>
                                  </p:stCondLst>
                                  <p:childTnLst>
                                    <p:animRot by="120000">
                                      <p:cBhvr>
                                        <p:cTn id="52" dur="100" fill="hold">
                                          <p:stCondLst>
                                            <p:cond delay="0"/>
                                          </p:stCondLst>
                                        </p:cTn>
                                        <p:tgtEl>
                                          <p:spTgt spid="88"/>
                                        </p:tgtEl>
                                        <p:attrNameLst>
                                          <p:attrName>r</p:attrName>
                                        </p:attrNameLst>
                                      </p:cBhvr>
                                    </p:animRot>
                                    <p:animRot by="-240000">
                                      <p:cBhvr>
                                        <p:cTn id="53" dur="200" fill="hold">
                                          <p:stCondLst>
                                            <p:cond delay="200"/>
                                          </p:stCondLst>
                                        </p:cTn>
                                        <p:tgtEl>
                                          <p:spTgt spid="88"/>
                                        </p:tgtEl>
                                        <p:attrNameLst>
                                          <p:attrName>r</p:attrName>
                                        </p:attrNameLst>
                                      </p:cBhvr>
                                    </p:animRot>
                                    <p:animRot by="240000">
                                      <p:cBhvr>
                                        <p:cTn id="54" dur="200" fill="hold">
                                          <p:stCondLst>
                                            <p:cond delay="400"/>
                                          </p:stCondLst>
                                        </p:cTn>
                                        <p:tgtEl>
                                          <p:spTgt spid="88"/>
                                        </p:tgtEl>
                                        <p:attrNameLst>
                                          <p:attrName>r</p:attrName>
                                        </p:attrNameLst>
                                      </p:cBhvr>
                                    </p:animRot>
                                    <p:animRot by="-240000">
                                      <p:cBhvr>
                                        <p:cTn id="55" dur="200" fill="hold">
                                          <p:stCondLst>
                                            <p:cond delay="600"/>
                                          </p:stCondLst>
                                        </p:cTn>
                                        <p:tgtEl>
                                          <p:spTgt spid="88"/>
                                        </p:tgtEl>
                                        <p:attrNameLst>
                                          <p:attrName>r</p:attrName>
                                        </p:attrNameLst>
                                      </p:cBhvr>
                                    </p:animRot>
                                    <p:animRot by="120000">
                                      <p:cBhvr>
                                        <p:cTn id="56" dur="200" fill="hold">
                                          <p:stCondLst>
                                            <p:cond delay="800"/>
                                          </p:stCondLst>
                                        </p:cTn>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8" grpId="1"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520">
            <a:extLst>
              <a:ext uri="{FF2B5EF4-FFF2-40B4-BE49-F238E27FC236}">
                <a16:creationId xmlns:a16="http://schemas.microsoft.com/office/drawing/2014/main" xmlns="" id="{18486637-097A-4D07-AAB9-55E2229BACBA}"/>
              </a:ext>
            </a:extLst>
          </p:cNvPr>
          <p:cNvSpPr/>
          <p:nvPr/>
        </p:nvSpPr>
        <p:spPr>
          <a:xfrm>
            <a:off x="-20739" y="4288805"/>
            <a:ext cx="12233478" cy="130152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9" name="Rectangle 518">
            <a:extLst>
              <a:ext uri="{FF2B5EF4-FFF2-40B4-BE49-F238E27FC236}">
                <a16:creationId xmlns:a16="http://schemas.microsoft.com/office/drawing/2014/main" xmlns="" id="{32DCB20E-1D11-4705-94DE-2BC78A13C588}"/>
              </a:ext>
            </a:extLst>
          </p:cNvPr>
          <p:cNvSpPr/>
          <p:nvPr/>
        </p:nvSpPr>
        <p:spPr>
          <a:xfrm>
            <a:off x="-20739" y="5582395"/>
            <a:ext cx="12233478" cy="12756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0" name="Rectangle 519">
            <a:extLst>
              <a:ext uri="{FF2B5EF4-FFF2-40B4-BE49-F238E27FC236}">
                <a16:creationId xmlns:a16="http://schemas.microsoft.com/office/drawing/2014/main" xmlns=""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xmlns=""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8" name="任意多边形: 形状 40">
            <a:extLst>
              <a:ext uri="{FF2B5EF4-FFF2-40B4-BE49-F238E27FC236}">
                <a16:creationId xmlns:a16="http://schemas.microsoft.com/office/drawing/2014/main" xmlns="" id="{DC47BC46-4875-4DDF-9719-2517B08DFAF2}"/>
              </a:ext>
            </a:extLst>
          </p:cNvPr>
          <p:cNvSpPr/>
          <p:nvPr/>
        </p:nvSpPr>
        <p:spPr>
          <a:xfrm>
            <a:off x="2063452" y="141704"/>
            <a:ext cx="8065097"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文本框 46">
            <a:extLst>
              <a:ext uri="{FF2B5EF4-FFF2-40B4-BE49-F238E27FC236}">
                <a16:creationId xmlns:a16="http://schemas.microsoft.com/office/drawing/2014/main" xmlns="" id="{27159909-B6B2-4646-AB14-A4630ACB11CE}"/>
              </a:ext>
            </a:extLst>
          </p:cNvPr>
          <p:cNvSpPr txBox="1"/>
          <p:nvPr/>
        </p:nvSpPr>
        <p:spPr>
          <a:xfrm>
            <a:off x="2563209" y="181195"/>
            <a:ext cx="7065583" cy="707886"/>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Hãy</a:t>
            </a:r>
            <a:r>
              <a:rPr kumimoji="0" lang="en-US" altLang="zh-CN" sz="4000" b="0" i="0" u="none" strike="noStrike" kern="1200" cap="none" spc="0" normalizeH="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nêu</a:t>
            </a:r>
            <a:r>
              <a:rPr kumimoji="0" lang="en-US" altLang="zh-CN" sz="4000" b="0" i="0" u="none" strike="noStrike" kern="1200" cap="none" spc="0" normalizeH="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lại</a:t>
            </a:r>
            <a:r>
              <a:rPr kumimoji="0" lang="en-US" altLang="zh-CN" sz="4000" b="0" i="0" u="none" strike="noStrike" kern="1200" cap="none" spc="0" normalizeH="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q</a:t>
            </a:r>
            <a:r>
              <a:rPr kumimoji="0" lang="en-US" altLang="zh-CN" sz="4000" b="0" i="0" u="none" strike="noStrike" kern="1200" cap="none" spc="0" normalizeH="0" baseline="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uá</a:t>
            </a:r>
            <a:r>
              <a:rPr kumimoji="0" lang="en-US" altLang="zh-CN" sz="4000" b="0" i="0" u="none" strike="noStrike" kern="1200" cap="none" spc="0" normalizeH="0" baseline="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trình</a:t>
            </a:r>
            <a:r>
              <a:rPr kumimoji="0" lang="en-US" altLang="zh-CN" sz="4000" b="0" i="0" u="none" strike="noStrike" kern="1200" cap="none" spc="0" normalizeH="0" baseline="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nảy</a:t>
            </a:r>
            <a:r>
              <a:rPr kumimoji="0" lang="en-US" altLang="zh-CN" sz="4000" b="0" i="0" u="none" strike="noStrike" kern="1200" cap="none" spc="0" normalizeH="0" baseline="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rPr>
              <a:t>mầm</a:t>
            </a:r>
            <a:endParaRPr kumimoji="0" lang="zh-CN" alt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47" name="Group 3">
            <a:extLst>
              <a:ext uri="{FF2B5EF4-FFF2-40B4-BE49-F238E27FC236}">
                <a16:creationId xmlns:a16="http://schemas.microsoft.com/office/drawing/2014/main" xmlns="" id="{2B728311-6B69-4FD5-BB63-FA03D978559C}"/>
              </a:ext>
            </a:extLst>
          </p:cNvPr>
          <p:cNvGrpSpPr>
            <a:grpSpLocks/>
          </p:cNvGrpSpPr>
          <p:nvPr/>
        </p:nvGrpSpPr>
        <p:grpSpPr bwMode="auto">
          <a:xfrm>
            <a:off x="1867828" y="4747363"/>
            <a:ext cx="1212654" cy="2069693"/>
            <a:chOff x="432" y="816"/>
            <a:chExt cx="768" cy="1920"/>
          </a:xfrm>
        </p:grpSpPr>
        <p:grpSp>
          <p:nvGrpSpPr>
            <p:cNvPr id="148" name="Group 4">
              <a:extLst>
                <a:ext uri="{FF2B5EF4-FFF2-40B4-BE49-F238E27FC236}">
                  <a16:creationId xmlns:a16="http://schemas.microsoft.com/office/drawing/2014/main" xmlns="" id="{C76C19B8-A104-4DFC-9D0B-D00FDF98F345}"/>
                </a:ext>
              </a:extLst>
            </p:cNvPr>
            <p:cNvGrpSpPr>
              <a:grpSpLocks/>
            </p:cNvGrpSpPr>
            <p:nvPr/>
          </p:nvGrpSpPr>
          <p:grpSpPr bwMode="auto">
            <a:xfrm>
              <a:off x="432" y="816"/>
              <a:ext cx="768" cy="1920"/>
              <a:chOff x="2784" y="1248"/>
              <a:chExt cx="768" cy="2064"/>
            </a:xfrm>
          </p:grpSpPr>
          <p:sp>
            <p:nvSpPr>
              <p:cNvPr id="155" name="Rectangle 5">
                <a:extLst>
                  <a:ext uri="{FF2B5EF4-FFF2-40B4-BE49-F238E27FC236}">
                    <a16:creationId xmlns:a16="http://schemas.microsoft.com/office/drawing/2014/main" xmlns="" id="{DB742189-1827-49DF-BC8E-3DFC0E0B50AD}"/>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Rectangle 6">
                <a:extLst>
                  <a:ext uri="{FF2B5EF4-FFF2-40B4-BE49-F238E27FC236}">
                    <a16:creationId xmlns:a16="http://schemas.microsoft.com/office/drawing/2014/main" xmlns="" id="{5F5389BB-A766-4277-8342-DC5B00ACE5D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9" name="Group 7">
              <a:extLst>
                <a:ext uri="{FF2B5EF4-FFF2-40B4-BE49-F238E27FC236}">
                  <a16:creationId xmlns:a16="http://schemas.microsoft.com/office/drawing/2014/main" xmlns="" id="{9165A40C-EBA0-451D-909D-1CCCE4662690}"/>
                </a:ext>
              </a:extLst>
            </p:cNvPr>
            <p:cNvGrpSpPr>
              <a:grpSpLocks/>
            </p:cNvGrpSpPr>
            <p:nvPr/>
          </p:nvGrpSpPr>
          <p:grpSpPr bwMode="auto">
            <a:xfrm>
              <a:off x="672" y="2088"/>
              <a:ext cx="269" cy="483"/>
              <a:chOff x="4272" y="2576"/>
              <a:chExt cx="576" cy="736"/>
            </a:xfrm>
          </p:grpSpPr>
          <p:sp>
            <p:nvSpPr>
              <p:cNvPr id="151" name="Freeform 8">
                <a:extLst>
                  <a:ext uri="{FF2B5EF4-FFF2-40B4-BE49-F238E27FC236}">
                    <a16:creationId xmlns:a16="http://schemas.microsoft.com/office/drawing/2014/main" xmlns="" id="{534D4B03-82FD-4094-AE18-EBC9BBBF5EB3}"/>
                  </a:ext>
                </a:extLst>
              </p:cNvPr>
              <p:cNvSpPr>
                <a:spLocks/>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52" name="Group 9">
                <a:extLst>
                  <a:ext uri="{FF2B5EF4-FFF2-40B4-BE49-F238E27FC236}">
                    <a16:creationId xmlns:a16="http://schemas.microsoft.com/office/drawing/2014/main" xmlns="" id="{739D063F-27A7-425C-9DF4-62734646CEA5}"/>
                  </a:ext>
                </a:extLst>
              </p:cNvPr>
              <p:cNvGrpSpPr>
                <a:grpSpLocks/>
              </p:cNvGrpSpPr>
              <p:nvPr/>
            </p:nvGrpSpPr>
            <p:grpSpPr bwMode="auto">
              <a:xfrm>
                <a:off x="4560" y="2736"/>
                <a:ext cx="288" cy="576"/>
                <a:chOff x="3795" y="3120"/>
                <a:chExt cx="305" cy="720"/>
              </a:xfrm>
            </p:grpSpPr>
            <p:sp>
              <p:nvSpPr>
                <p:cNvPr id="153" name="Freeform 10">
                  <a:extLst>
                    <a:ext uri="{FF2B5EF4-FFF2-40B4-BE49-F238E27FC236}">
                      <a16:creationId xmlns:a16="http://schemas.microsoft.com/office/drawing/2014/main" xmlns="" id="{1FC3A6C7-59A5-4AA2-A0B0-8613A6424DBF}"/>
                    </a:ext>
                  </a:extLst>
                </p:cNvPr>
                <p:cNvSpPr>
                  <a:spLocks/>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4" name="Freeform 11">
                  <a:extLst>
                    <a:ext uri="{FF2B5EF4-FFF2-40B4-BE49-F238E27FC236}">
                      <a16:creationId xmlns:a16="http://schemas.microsoft.com/office/drawing/2014/main" xmlns="" id="{80DCBAD8-E3F8-4F45-8BE3-F6F7D0575574}"/>
                    </a:ext>
                  </a:extLst>
                </p:cNvPr>
                <p:cNvSpPr>
                  <a:spLocks/>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grpSp>
        <p:nvGrpSpPr>
          <p:cNvPr id="157" name="Group 13">
            <a:extLst>
              <a:ext uri="{FF2B5EF4-FFF2-40B4-BE49-F238E27FC236}">
                <a16:creationId xmlns:a16="http://schemas.microsoft.com/office/drawing/2014/main" xmlns="" id="{998CBCB5-3A19-40A5-B24C-1A53848678A6}"/>
              </a:ext>
            </a:extLst>
          </p:cNvPr>
          <p:cNvGrpSpPr>
            <a:grpSpLocks/>
          </p:cNvGrpSpPr>
          <p:nvPr/>
        </p:nvGrpSpPr>
        <p:grpSpPr bwMode="auto">
          <a:xfrm>
            <a:off x="3578283" y="4769398"/>
            <a:ext cx="1126036" cy="2069693"/>
            <a:chOff x="1488" y="240"/>
            <a:chExt cx="569" cy="1296"/>
          </a:xfrm>
        </p:grpSpPr>
        <p:grpSp>
          <p:nvGrpSpPr>
            <p:cNvPr id="169" name="Group 15">
              <a:extLst>
                <a:ext uri="{FF2B5EF4-FFF2-40B4-BE49-F238E27FC236}">
                  <a16:creationId xmlns:a16="http://schemas.microsoft.com/office/drawing/2014/main" xmlns="" id="{7427A72F-89BC-4163-BABC-4572361C142C}"/>
                </a:ext>
              </a:extLst>
            </p:cNvPr>
            <p:cNvGrpSpPr>
              <a:grpSpLocks/>
            </p:cNvGrpSpPr>
            <p:nvPr/>
          </p:nvGrpSpPr>
          <p:grpSpPr bwMode="auto">
            <a:xfrm>
              <a:off x="1488" y="240"/>
              <a:ext cx="569" cy="1296"/>
              <a:chOff x="2784" y="1248"/>
              <a:chExt cx="768" cy="2064"/>
            </a:xfrm>
          </p:grpSpPr>
          <p:sp>
            <p:nvSpPr>
              <p:cNvPr id="171" name="Rectangle 16">
                <a:extLst>
                  <a:ext uri="{FF2B5EF4-FFF2-40B4-BE49-F238E27FC236}">
                    <a16:creationId xmlns:a16="http://schemas.microsoft.com/office/drawing/2014/main" xmlns="" id="{3C5693EA-F0B5-45E1-B1BD-CD6596B95BB5}"/>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Rectangle 17">
                <a:extLst>
                  <a:ext uri="{FF2B5EF4-FFF2-40B4-BE49-F238E27FC236}">
                    <a16:creationId xmlns:a16="http://schemas.microsoft.com/office/drawing/2014/main" xmlns="" id="{867D39C5-8CC8-40BA-818D-5C985DC1607D}"/>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59" name="Group 19">
              <a:extLst>
                <a:ext uri="{FF2B5EF4-FFF2-40B4-BE49-F238E27FC236}">
                  <a16:creationId xmlns:a16="http://schemas.microsoft.com/office/drawing/2014/main" xmlns="" id="{42D24941-B7D2-4582-BD7F-789C021FB4AB}"/>
                </a:ext>
              </a:extLst>
            </p:cNvPr>
            <p:cNvGrpSpPr>
              <a:grpSpLocks/>
            </p:cNvGrpSpPr>
            <p:nvPr/>
          </p:nvGrpSpPr>
          <p:grpSpPr bwMode="auto">
            <a:xfrm>
              <a:off x="1632" y="912"/>
              <a:ext cx="240" cy="419"/>
              <a:chOff x="3744" y="1488"/>
              <a:chExt cx="324" cy="620"/>
            </a:xfrm>
          </p:grpSpPr>
          <p:sp>
            <p:nvSpPr>
              <p:cNvPr id="160" name="Freeform 20">
                <a:extLst>
                  <a:ext uri="{FF2B5EF4-FFF2-40B4-BE49-F238E27FC236}">
                    <a16:creationId xmlns:a16="http://schemas.microsoft.com/office/drawing/2014/main" xmlns="" id="{5868859F-6391-48D3-BDFE-C554D74F8752}"/>
                  </a:ext>
                </a:extLst>
              </p:cNvPr>
              <p:cNvSpPr>
                <a:spLocks/>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1" name="Freeform 21">
                <a:extLst>
                  <a:ext uri="{FF2B5EF4-FFF2-40B4-BE49-F238E27FC236}">
                    <a16:creationId xmlns:a16="http://schemas.microsoft.com/office/drawing/2014/main" xmlns="" id="{CE1C8487-96A9-4FBA-9867-475123ECA4ED}"/>
                  </a:ext>
                </a:extLst>
              </p:cNvPr>
              <p:cNvSpPr>
                <a:spLocks/>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2" name="Freeform 22">
                <a:extLst>
                  <a:ext uri="{FF2B5EF4-FFF2-40B4-BE49-F238E27FC236}">
                    <a16:creationId xmlns:a16="http://schemas.microsoft.com/office/drawing/2014/main" xmlns="" id="{71194F60-0C2E-4109-A699-3044DA4B534E}"/>
                  </a:ext>
                </a:extLst>
              </p:cNvPr>
              <p:cNvSpPr>
                <a:spLocks/>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3" name="Freeform 23">
                <a:extLst>
                  <a:ext uri="{FF2B5EF4-FFF2-40B4-BE49-F238E27FC236}">
                    <a16:creationId xmlns:a16="http://schemas.microsoft.com/office/drawing/2014/main" xmlns="" id="{1A9612F9-41D0-4CB5-840D-1B996A8B3C8E}"/>
                  </a:ext>
                </a:extLst>
              </p:cNvPr>
              <p:cNvSpPr>
                <a:spLocks/>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4" name="Oval 24">
                <a:extLst>
                  <a:ext uri="{FF2B5EF4-FFF2-40B4-BE49-F238E27FC236}">
                    <a16:creationId xmlns:a16="http://schemas.microsoft.com/office/drawing/2014/main" xmlns="" id="{90EBECFB-7D95-4107-B178-813049F057CB}"/>
                  </a:ext>
                </a:extLst>
              </p:cNvPr>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25">
                <a:extLst>
                  <a:ext uri="{FF2B5EF4-FFF2-40B4-BE49-F238E27FC236}">
                    <a16:creationId xmlns:a16="http://schemas.microsoft.com/office/drawing/2014/main" xmlns="" id="{9BE04057-9AE5-4594-8391-6C50EFE0C8E8}"/>
                  </a:ext>
                </a:extLst>
              </p:cNvPr>
              <p:cNvSpPr>
                <a:spLocks/>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6" name="Freeform 26">
                <a:extLst>
                  <a:ext uri="{FF2B5EF4-FFF2-40B4-BE49-F238E27FC236}">
                    <a16:creationId xmlns:a16="http://schemas.microsoft.com/office/drawing/2014/main" xmlns="" id="{45A9C0E9-1735-4FF3-A414-C19A5034422D}"/>
                  </a:ext>
                </a:extLst>
              </p:cNvPr>
              <p:cNvSpPr>
                <a:spLocks/>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7" name="Freeform 27">
                <a:extLst>
                  <a:ext uri="{FF2B5EF4-FFF2-40B4-BE49-F238E27FC236}">
                    <a16:creationId xmlns:a16="http://schemas.microsoft.com/office/drawing/2014/main" xmlns="" id="{91AAC20E-83F0-4455-AD5F-9CF8A1B9CE19}"/>
                  </a:ext>
                </a:extLst>
              </p:cNvPr>
              <p:cNvSpPr>
                <a:spLocks/>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8" name="Freeform 28">
                <a:extLst>
                  <a:ext uri="{FF2B5EF4-FFF2-40B4-BE49-F238E27FC236}">
                    <a16:creationId xmlns:a16="http://schemas.microsoft.com/office/drawing/2014/main" xmlns="" id="{D6150D29-0260-4752-903D-128CF85A2776}"/>
                  </a:ext>
                </a:extLst>
              </p:cNvPr>
              <p:cNvSpPr>
                <a:spLocks/>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173" name="Group 29">
            <a:extLst>
              <a:ext uri="{FF2B5EF4-FFF2-40B4-BE49-F238E27FC236}">
                <a16:creationId xmlns:a16="http://schemas.microsoft.com/office/drawing/2014/main" xmlns="" id="{5AEB6F9D-4162-4E90-8C11-936E923DB52A}"/>
              </a:ext>
            </a:extLst>
          </p:cNvPr>
          <p:cNvGrpSpPr>
            <a:grpSpLocks/>
          </p:cNvGrpSpPr>
          <p:nvPr/>
        </p:nvGrpSpPr>
        <p:grpSpPr bwMode="auto">
          <a:xfrm>
            <a:off x="5335531" y="4790570"/>
            <a:ext cx="1207241" cy="2069693"/>
            <a:chOff x="4464" y="369"/>
            <a:chExt cx="960" cy="1536"/>
          </a:xfrm>
        </p:grpSpPr>
        <p:grpSp>
          <p:nvGrpSpPr>
            <p:cNvPr id="174" name="Group 30">
              <a:extLst>
                <a:ext uri="{FF2B5EF4-FFF2-40B4-BE49-F238E27FC236}">
                  <a16:creationId xmlns:a16="http://schemas.microsoft.com/office/drawing/2014/main" xmlns="" id="{85CF5117-6E99-4B85-A880-1898055FABE6}"/>
                </a:ext>
              </a:extLst>
            </p:cNvPr>
            <p:cNvGrpSpPr>
              <a:grpSpLocks/>
            </p:cNvGrpSpPr>
            <p:nvPr/>
          </p:nvGrpSpPr>
          <p:grpSpPr bwMode="auto">
            <a:xfrm>
              <a:off x="4464" y="369"/>
              <a:ext cx="960" cy="1536"/>
              <a:chOff x="2784" y="1248"/>
              <a:chExt cx="768" cy="2064"/>
            </a:xfrm>
          </p:grpSpPr>
          <p:sp>
            <p:nvSpPr>
              <p:cNvPr id="206" name="Rectangle 31">
                <a:extLst>
                  <a:ext uri="{FF2B5EF4-FFF2-40B4-BE49-F238E27FC236}">
                    <a16:creationId xmlns:a16="http://schemas.microsoft.com/office/drawing/2014/main" xmlns="" id="{2C608370-40FE-45B7-8DB6-F5DE80831C8E}"/>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Rectangle 32">
                <a:extLst>
                  <a:ext uri="{FF2B5EF4-FFF2-40B4-BE49-F238E27FC236}">
                    <a16:creationId xmlns:a16="http://schemas.microsoft.com/office/drawing/2014/main" xmlns="" id="{5E09EA16-9A24-4B4E-982C-3E408E6F12C5}"/>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5" name="Group 33">
              <a:extLst>
                <a:ext uri="{FF2B5EF4-FFF2-40B4-BE49-F238E27FC236}">
                  <a16:creationId xmlns:a16="http://schemas.microsoft.com/office/drawing/2014/main" xmlns="" id="{01158FB9-CC71-41D2-B2EF-8EFCD7F533C1}"/>
                </a:ext>
              </a:extLst>
            </p:cNvPr>
            <p:cNvGrpSpPr>
              <a:grpSpLocks/>
            </p:cNvGrpSpPr>
            <p:nvPr/>
          </p:nvGrpSpPr>
          <p:grpSpPr bwMode="auto">
            <a:xfrm>
              <a:off x="4656" y="800"/>
              <a:ext cx="528" cy="788"/>
              <a:chOff x="768" y="1680"/>
              <a:chExt cx="528" cy="764"/>
            </a:xfrm>
          </p:grpSpPr>
          <p:grpSp>
            <p:nvGrpSpPr>
              <p:cNvPr id="178" name="Group 34">
                <a:extLst>
                  <a:ext uri="{FF2B5EF4-FFF2-40B4-BE49-F238E27FC236}">
                    <a16:creationId xmlns:a16="http://schemas.microsoft.com/office/drawing/2014/main" xmlns="" id="{0274B37E-AA6F-4D44-9F46-460AC2F459F4}"/>
                  </a:ext>
                </a:extLst>
              </p:cNvPr>
              <p:cNvGrpSpPr>
                <a:grpSpLocks/>
              </p:cNvGrpSpPr>
              <p:nvPr/>
            </p:nvGrpSpPr>
            <p:grpSpPr bwMode="auto">
              <a:xfrm>
                <a:off x="1114" y="2156"/>
                <a:ext cx="100" cy="84"/>
                <a:chOff x="3122" y="2426"/>
                <a:chExt cx="100" cy="84"/>
              </a:xfrm>
            </p:grpSpPr>
            <p:sp>
              <p:nvSpPr>
                <p:cNvPr id="203" name="Freeform 35">
                  <a:extLst>
                    <a:ext uri="{FF2B5EF4-FFF2-40B4-BE49-F238E27FC236}">
                      <a16:creationId xmlns:a16="http://schemas.microsoft.com/office/drawing/2014/main" xmlns="" id="{821F34F1-DF59-44AA-8A0A-B11A6818DE19}"/>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4" name="Freeform 36">
                  <a:extLst>
                    <a:ext uri="{FF2B5EF4-FFF2-40B4-BE49-F238E27FC236}">
                      <a16:creationId xmlns:a16="http://schemas.microsoft.com/office/drawing/2014/main" xmlns="" id="{9B398CC4-3FF0-4B10-9148-6859885E5C7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5" name="Freeform 37">
                  <a:extLst>
                    <a:ext uri="{FF2B5EF4-FFF2-40B4-BE49-F238E27FC236}">
                      <a16:creationId xmlns:a16="http://schemas.microsoft.com/office/drawing/2014/main" xmlns="" id="{9CC72D78-49F0-4101-97B8-A107321B6C2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9" name="Group 38">
                <a:extLst>
                  <a:ext uri="{FF2B5EF4-FFF2-40B4-BE49-F238E27FC236}">
                    <a16:creationId xmlns:a16="http://schemas.microsoft.com/office/drawing/2014/main" xmlns="" id="{9C454056-786A-43D1-8442-672E283D94EC}"/>
                  </a:ext>
                </a:extLst>
              </p:cNvPr>
              <p:cNvGrpSpPr>
                <a:grpSpLocks/>
              </p:cNvGrpSpPr>
              <p:nvPr/>
            </p:nvGrpSpPr>
            <p:grpSpPr bwMode="auto">
              <a:xfrm>
                <a:off x="768" y="1680"/>
                <a:ext cx="528" cy="764"/>
                <a:chOff x="2736" y="1968"/>
                <a:chExt cx="582" cy="764"/>
              </a:xfrm>
            </p:grpSpPr>
            <p:grpSp>
              <p:nvGrpSpPr>
                <p:cNvPr id="180" name="Group 39">
                  <a:extLst>
                    <a:ext uri="{FF2B5EF4-FFF2-40B4-BE49-F238E27FC236}">
                      <a16:creationId xmlns:a16="http://schemas.microsoft.com/office/drawing/2014/main" xmlns="" id="{5FFD2E12-1A4C-4305-AF0D-32D4702111DF}"/>
                    </a:ext>
                  </a:extLst>
                </p:cNvPr>
                <p:cNvGrpSpPr>
                  <a:grpSpLocks/>
                </p:cNvGrpSpPr>
                <p:nvPr/>
              </p:nvGrpSpPr>
              <p:grpSpPr bwMode="auto">
                <a:xfrm>
                  <a:off x="3148" y="2016"/>
                  <a:ext cx="170" cy="716"/>
                  <a:chOff x="3148" y="2016"/>
                  <a:chExt cx="170" cy="716"/>
                </a:xfrm>
              </p:grpSpPr>
              <p:sp>
                <p:nvSpPr>
                  <p:cNvPr id="193" name="Freeform 40">
                    <a:extLst>
                      <a:ext uri="{FF2B5EF4-FFF2-40B4-BE49-F238E27FC236}">
                        <a16:creationId xmlns:a16="http://schemas.microsoft.com/office/drawing/2014/main" xmlns="" id="{BAAD60D3-7FD3-4A36-AE11-12E6C03264CB}"/>
                      </a:ext>
                    </a:extLst>
                  </p:cNvPr>
                  <p:cNvSpPr>
                    <a:spLocks/>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4" name="Freeform 41">
                    <a:extLst>
                      <a:ext uri="{FF2B5EF4-FFF2-40B4-BE49-F238E27FC236}">
                        <a16:creationId xmlns:a16="http://schemas.microsoft.com/office/drawing/2014/main" xmlns="" id="{B49B1C34-22A2-4C21-ACA1-4A34DBD8E4C9}"/>
                      </a:ext>
                    </a:extLst>
                  </p:cNvPr>
                  <p:cNvSpPr>
                    <a:spLocks/>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95" name="Group 42">
                    <a:extLst>
                      <a:ext uri="{FF2B5EF4-FFF2-40B4-BE49-F238E27FC236}">
                        <a16:creationId xmlns:a16="http://schemas.microsoft.com/office/drawing/2014/main" xmlns="" id="{05D5C5F6-6065-45AF-8970-0AA0FCF3AB96}"/>
                      </a:ext>
                    </a:extLst>
                  </p:cNvPr>
                  <p:cNvGrpSpPr>
                    <a:grpSpLocks/>
                  </p:cNvGrpSpPr>
                  <p:nvPr/>
                </p:nvGrpSpPr>
                <p:grpSpPr bwMode="auto">
                  <a:xfrm>
                    <a:off x="3164" y="2510"/>
                    <a:ext cx="78" cy="48"/>
                    <a:chOff x="3122" y="2426"/>
                    <a:chExt cx="100" cy="84"/>
                  </a:xfrm>
                </p:grpSpPr>
                <p:sp>
                  <p:nvSpPr>
                    <p:cNvPr id="200" name="Freeform 43">
                      <a:extLst>
                        <a:ext uri="{FF2B5EF4-FFF2-40B4-BE49-F238E27FC236}">
                          <a16:creationId xmlns:a16="http://schemas.microsoft.com/office/drawing/2014/main" xmlns="" id="{037838DC-7E1D-4BFD-B191-D54AEF2042FD}"/>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1" name="Freeform 44">
                      <a:extLst>
                        <a:ext uri="{FF2B5EF4-FFF2-40B4-BE49-F238E27FC236}">
                          <a16:creationId xmlns:a16="http://schemas.microsoft.com/office/drawing/2014/main" xmlns="" id="{BF4DC818-E1F9-41F4-8A61-147104232B8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2" name="Freeform 45">
                      <a:extLst>
                        <a:ext uri="{FF2B5EF4-FFF2-40B4-BE49-F238E27FC236}">
                          <a16:creationId xmlns:a16="http://schemas.microsoft.com/office/drawing/2014/main" xmlns="" id="{BEEB7E74-F8DF-4FF0-A53B-CA0508947B60}"/>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6" name="Freeform 46">
                    <a:extLst>
                      <a:ext uri="{FF2B5EF4-FFF2-40B4-BE49-F238E27FC236}">
                        <a16:creationId xmlns:a16="http://schemas.microsoft.com/office/drawing/2014/main" xmlns="" id="{2A6E5F04-C25E-474A-A5B7-62A08A19FB25}"/>
                      </a:ext>
                    </a:extLst>
                  </p:cNvPr>
                  <p:cNvSpPr>
                    <a:spLocks/>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7" name="Freeform 47">
                    <a:extLst>
                      <a:ext uri="{FF2B5EF4-FFF2-40B4-BE49-F238E27FC236}">
                        <a16:creationId xmlns:a16="http://schemas.microsoft.com/office/drawing/2014/main" xmlns="" id="{BA0B734E-D049-4916-9B39-E33307EDB5B9}"/>
                      </a:ext>
                    </a:extLst>
                  </p:cNvPr>
                  <p:cNvSpPr>
                    <a:spLocks/>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8" name="Freeform 48">
                    <a:extLst>
                      <a:ext uri="{FF2B5EF4-FFF2-40B4-BE49-F238E27FC236}">
                        <a16:creationId xmlns:a16="http://schemas.microsoft.com/office/drawing/2014/main" xmlns="" id="{E9EC6B23-5975-4AE1-A67F-9BF9CE1D1D50}"/>
                      </a:ext>
                    </a:extLst>
                  </p:cNvPr>
                  <p:cNvSpPr>
                    <a:spLocks/>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 name="Freeform 49">
                    <a:extLst>
                      <a:ext uri="{FF2B5EF4-FFF2-40B4-BE49-F238E27FC236}">
                        <a16:creationId xmlns:a16="http://schemas.microsoft.com/office/drawing/2014/main" xmlns="" id="{F7BBA310-949D-4C07-8B2A-DC7F00982873}"/>
                      </a:ext>
                    </a:extLst>
                  </p:cNvPr>
                  <p:cNvSpPr>
                    <a:spLocks/>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81" name="Group 50">
                  <a:extLst>
                    <a:ext uri="{FF2B5EF4-FFF2-40B4-BE49-F238E27FC236}">
                      <a16:creationId xmlns:a16="http://schemas.microsoft.com/office/drawing/2014/main" xmlns="" id="{6A875D2D-0E30-479B-B50B-C97124DEFA3F}"/>
                    </a:ext>
                  </a:extLst>
                </p:cNvPr>
                <p:cNvGrpSpPr>
                  <a:grpSpLocks/>
                </p:cNvGrpSpPr>
                <p:nvPr/>
              </p:nvGrpSpPr>
              <p:grpSpPr bwMode="auto">
                <a:xfrm>
                  <a:off x="2736" y="1968"/>
                  <a:ext cx="478" cy="220"/>
                  <a:chOff x="2546" y="1940"/>
                  <a:chExt cx="675" cy="310"/>
                </a:xfrm>
              </p:grpSpPr>
              <p:grpSp>
                <p:nvGrpSpPr>
                  <p:cNvPr id="182" name="Group 51">
                    <a:extLst>
                      <a:ext uri="{FF2B5EF4-FFF2-40B4-BE49-F238E27FC236}">
                        <a16:creationId xmlns:a16="http://schemas.microsoft.com/office/drawing/2014/main" xmlns="" id="{AD7ABE45-1B35-4FDA-8D88-8A281AC17094}"/>
                      </a:ext>
                    </a:extLst>
                  </p:cNvPr>
                  <p:cNvGrpSpPr>
                    <a:grpSpLocks/>
                  </p:cNvGrpSpPr>
                  <p:nvPr/>
                </p:nvGrpSpPr>
                <p:grpSpPr bwMode="auto">
                  <a:xfrm>
                    <a:off x="2546" y="1940"/>
                    <a:ext cx="675" cy="310"/>
                    <a:chOff x="2493" y="1926"/>
                    <a:chExt cx="675" cy="310"/>
                  </a:xfrm>
                </p:grpSpPr>
                <p:sp>
                  <p:nvSpPr>
                    <p:cNvPr id="184" name="Freeform 52">
                      <a:extLst>
                        <a:ext uri="{FF2B5EF4-FFF2-40B4-BE49-F238E27FC236}">
                          <a16:creationId xmlns:a16="http://schemas.microsoft.com/office/drawing/2014/main" xmlns="" id="{7CA0E31D-8A39-427A-9E92-835503B202CA}"/>
                        </a:ext>
                      </a:extLst>
                    </p:cNvPr>
                    <p:cNvSpPr>
                      <a:spLocks/>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5" name="Freeform 53">
                      <a:extLst>
                        <a:ext uri="{FF2B5EF4-FFF2-40B4-BE49-F238E27FC236}">
                          <a16:creationId xmlns:a16="http://schemas.microsoft.com/office/drawing/2014/main" xmlns="" id="{0BFD8F3F-32A3-4848-8948-A762782BB71A}"/>
                        </a:ext>
                      </a:extLst>
                    </p:cNvPr>
                    <p:cNvSpPr>
                      <a:spLocks/>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6" name="Freeform 54">
                      <a:extLst>
                        <a:ext uri="{FF2B5EF4-FFF2-40B4-BE49-F238E27FC236}">
                          <a16:creationId xmlns:a16="http://schemas.microsoft.com/office/drawing/2014/main" xmlns="" id="{A79C2DA4-AC64-4572-AAB6-15019A1F6901}"/>
                        </a:ext>
                      </a:extLst>
                    </p:cNvPr>
                    <p:cNvSpPr>
                      <a:spLocks/>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7" name="Freeform 55">
                      <a:extLst>
                        <a:ext uri="{FF2B5EF4-FFF2-40B4-BE49-F238E27FC236}">
                          <a16:creationId xmlns:a16="http://schemas.microsoft.com/office/drawing/2014/main" xmlns="" id="{4ABCABA9-EDAC-423C-9D6D-570D67A06E15}"/>
                        </a:ext>
                      </a:extLst>
                    </p:cNvPr>
                    <p:cNvSpPr>
                      <a:spLocks/>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8" name="Freeform 56">
                      <a:extLst>
                        <a:ext uri="{FF2B5EF4-FFF2-40B4-BE49-F238E27FC236}">
                          <a16:creationId xmlns:a16="http://schemas.microsoft.com/office/drawing/2014/main" xmlns="" id="{C2E57A24-9AEC-40BC-B6C7-5053161DA6CE}"/>
                        </a:ext>
                      </a:extLst>
                    </p:cNvPr>
                    <p:cNvSpPr>
                      <a:spLocks/>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9" name="Freeform 57">
                      <a:extLst>
                        <a:ext uri="{FF2B5EF4-FFF2-40B4-BE49-F238E27FC236}">
                          <a16:creationId xmlns:a16="http://schemas.microsoft.com/office/drawing/2014/main" xmlns="" id="{29FB651E-994C-4328-B35B-2CDCD37DA4BD}"/>
                        </a:ext>
                      </a:extLst>
                    </p:cNvPr>
                    <p:cNvSpPr>
                      <a:spLocks/>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0" name="Freeform 58">
                      <a:extLst>
                        <a:ext uri="{FF2B5EF4-FFF2-40B4-BE49-F238E27FC236}">
                          <a16:creationId xmlns:a16="http://schemas.microsoft.com/office/drawing/2014/main" xmlns="" id="{DC42E162-64D5-4442-A195-1E419F29672E}"/>
                        </a:ext>
                      </a:extLst>
                    </p:cNvPr>
                    <p:cNvSpPr>
                      <a:spLocks/>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1" name="Freeform 59">
                      <a:extLst>
                        <a:ext uri="{FF2B5EF4-FFF2-40B4-BE49-F238E27FC236}">
                          <a16:creationId xmlns:a16="http://schemas.microsoft.com/office/drawing/2014/main" xmlns="" id="{5E6A05AA-528C-4CF3-968E-69AC201EE8FB}"/>
                        </a:ext>
                      </a:extLst>
                    </p:cNvPr>
                    <p:cNvSpPr>
                      <a:spLocks/>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 name="Freeform 60">
                      <a:extLst>
                        <a:ext uri="{FF2B5EF4-FFF2-40B4-BE49-F238E27FC236}">
                          <a16:creationId xmlns:a16="http://schemas.microsoft.com/office/drawing/2014/main" xmlns="" id="{98F99158-7200-469E-A5C9-8284E9BDB758}"/>
                        </a:ext>
                      </a:extLst>
                    </p:cNvPr>
                    <p:cNvSpPr>
                      <a:spLocks/>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83" name="Oval 61">
                    <a:extLst>
                      <a:ext uri="{FF2B5EF4-FFF2-40B4-BE49-F238E27FC236}">
                        <a16:creationId xmlns:a16="http://schemas.microsoft.com/office/drawing/2014/main" xmlns="" id="{1B80CB25-6924-4F93-85E7-DB2705FA17E3}"/>
                      </a:ext>
                    </a:extLst>
                  </p:cNvPr>
                  <p:cNvSpPr>
                    <a:spLocks noChangeArrowheads="1"/>
                  </p:cNvSpPr>
                  <p:nvPr/>
                </p:nvSpPr>
                <p:spPr bwMode="auto">
                  <a:xfrm>
                    <a:off x="3184" y="2036"/>
                    <a:ext cx="12" cy="12"/>
                  </a:xfrm>
                  <a:prstGeom prst="ellipse">
                    <a:avLst/>
                  </a:prstGeom>
                  <a:solidFill>
                    <a:srgbClr val="E3F442"/>
                  </a:solidFill>
                  <a:ln w="9525">
                    <a:solidFill>
                      <a:srgbClr val="E3F4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sp>
          <p:nvSpPr>
            <p:cNvPr id="176" name="Freeform 62">
              <a:extLst>
                <a:ext uri="{FF2B5EF4-FFF2-40B4-BE49-F238E27FC236}">
                  <a16:creationId xmlns:a16="http://schemas.microsoft.com/office/drawing/2014/main" xmlns="" id="{14EAE1EA-54F8-4C30-ABB6-8347D92EFD8E}"/>
                </a:ext>
              </a:extLst>
            </p:cNvPr>
            <p:cNvSpPr>
              <a:spLocks/>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8" name="Group 64">
            <a:extLst>
              <a:ext uri="{FF2B5EF4-FFF2-40B4-BE49-F238E27FC236}">
                <a16:creationId xmlns:a16="http://schemas.microsoft.com/office/drawing/2014/main" xmlns="" id="{ACBCDA74-C405-4703-B22A-82214CD042DA}"/>
              </a:ext>
            </a:extLst>
          </p:cNvPr>
          <p:cNvGrpSpPr>
            <a:grpSpLocks/>
          </p:cNvGrpSpPr>
          <p:nvPr/>
        </p:nvGrpSpPr>
        <p:grpSpPr bwMode="auto">
          <a:xfrm>
            <a:off x="7258740" y="4816469"/>
            <a:ext cx="1207241" cy="2069693"/>
            <a:chOff x="2823" y="1968"/>
            <a:chExt cx="1104" cy="2256"/>
          </a:xfrm>
        </p:grpSpPr>
        <p:grpSp>
          <p:nvGrpSpPr>
            <p:cNvPr id="209" name="Group 65">
              <a:extLst>
                <a:ext uri="{FF2B5EF4-FFF2-40B4-BE49-F238E27FC236}">
                  <a16:creationId xmlns:a16="http://schemas.microsoft.com/office/drawing/2014/main" xmlns="" id="{27738070-0379-410D-89CE-1FF4345E118A}"/>
                </a:ext>
              </a:extLst>
            </p:cNvPr>
            <p:cNvGrpSpPr>
              <a:grpSpLocks/>
            </p:cNvGrpSpPr>
            <p:nvPr/>
          </p:nvGrpSpPr>
          <p:grpSpPr bwMode="auto">
            <a:xfrm>
              <a:off x="2823" y="1968"/>
              <a:ext cx="1104" cy="2256"/>
              <a:chOff x="2784" y="1248"/>
              <a:chExt cx="768" cy="2064"/>
            </a:xfrm>
          </p:grpSpPr>
          <p:sp>
            <p:nvSpPr>
              <p:cNvPr id="289" name="Rectangle 66">
                <a:extLst>
                  <a:ext uri="{FF2B5EF4-FFF2-40B4-BE49-F238E27FC236}">
                    <a16:creationId xmlns:a16="http://schemas.microsoft.com/office/drawing/2014/main" xmlns="" id="{59BB1761-B2BF-4994-A987-E82991A82AC9}"/>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Rectangle 67">
                <a:extLst>
                  <a:ext uri="{FF2B5EF4-FFF2-40B4-BE49-F238E27FC236}">
                    <a16:creationId xmlns:a16="http://schemas.microsoft.com/office/drawing/2014/main" xmlns="" id="{B3DC1D12-8116-426C-8A48-B7644EF1364F}"/>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10" name="Group 68">
              <a:extLst>
                <a:ext uri="{FF2B5EF4-FFF2-40B4-BE49-F238E27FC236}">
                  <a16:creationId xmlns:a16="http://schemas.microsoft.com/office/drawing/2014/main" xmlns="" id="{58D5C589-BB17-41A8-BDED-FE28354049E5}"/>
                </a:ext>
              </a:extLst>
            </p:cNvPr>
            <p:cNvGrpSpPr>
              <a:grpSpLocks/>
            </p:cNvGrpSpPr>
            <p:nvPr/>
          </p:nvGrpSpPr>
          <p:grpSpPr bwMode="auto">
            <a:xfrm>
              <a:off x="3024" y="2592"/>
              <a:ext cx="627" cy="1011"/>
              <a:chOff x="96" y="1728"/>
              <a:chExt cx="695" cy="774"/>
            </a:xfrm>
          </p:grpSpPr>
          <p:grpSp>
            <p:nvGrpSpPr>
              <p:cNvPr id="212" name="Group 69">
                <a:extLst>
                  <a:ext uri="{FF2B5EF4-FFF2-40B4-BE49-F238E27FC236}">
                    <a16:creationId xmlns:a16="http://schemas.microsoft.com/office/drawing/2014/main" xmlns="" id="{CFD81466-9291-487A-8AC8-5A4354C38975}"/>
                  </a:ext>
                </a:extLst>
              </p:cNvPr>
              <p:cNvGrpSpPr>
                <a:grpSpLocks/>
              </p:cNvGrpSpPr>
              <p:nvPr/>
            </p:nvGrpSpPr>
            <p:grpSpPr bwMode="auto">
              <a:xfrm>
                <a:off x="96" y="1728"/>
                <a:ext cx="343" cy="198"/>
                <a:chOff x="288" y="1776"/>
                <a:chExt cx="343" cy="198"/>
              </a:xfrm>
            </p:grpSpPr>
            <p:sp>
              <p:nvSpPr>
                <p:cNvPr id="270" name="Freeform 70">
                  <a:extLst>
                    <a:ext uri="{FF2B5EF4-FFF2-40B4-BE49-F238E27FC236}">
                      <a16:creationId xmlns:a16="http://schemas.microsoft.com/office/drawing/2014/main" xmlns="" id="{D00CE2F9-0B79-4ED6-9FE3-3B3C3AEA22C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1" name="Freeform 71">
                  <a:extLst>
                    <a:ext uri="{FF2B5EF4-FFF2-40B4-BE49-F238E27FC236}">
                      <a16:creationId xmlns:a16="http://schemas.microsoft.com/office/drawing/2014/main" xmlns="" id="{2B8936A2-E9F0-4154-8396-E451AE5B5359}"/>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2" name="Freeform 72">
                  <a:extLst>
                    <a:ext uri="{FF2B5EF4-FFF2-40B4-BE49-F238E27FC236}">
                      <a16:creationId xmlns:a16="http://schemas.microsoft.com/office/drawing/2014/main" xmlns="" id="{22BEB911-D265-40E2-96BA-1C0B119DC611}"/>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3" name="Freeform 73">
                  <a:extLst>
                    <a:ext uri="{FF2B5EF4-FFF2-40B4-BE49-F238E27FC236}">
                      <a16:creationId xmlns:a16="http://schemas.microsoft.com/office/drawing/2014/main" xmlns="" id="{BC18C466-EC12-4DF4-BB13-053C3FE511A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74">
                  <a:extLst>
                    <a:ext uri="{FF2B5EF4-FFF2-40B4-BE49-F238E27FC236}">
                      <a16:creationId xmlns:a16="http://schemas.microsoft.com/office/drawing/2014/main" xmlns="" id="{F28056ED-4847-48E4-AB24-995B3CE7A600}"/>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5" name="Freeform 75">
                  <a:extLst>
                    <a:ext uri="{FF2B5EF4-FFF2-40B4-BE49-F238E27FC236}">
                      <a16:creationId xmlns:a16="http://schemas.microsoft.com/office/drawing/2014/main" xmlns="" id="{EC612661-132C-48C5-9192-FB72F0F29BB8}"/>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6" name="Freeform 76">
                  <a:extLst>
                    <a:ext uri="{FF2B5EF4-FFF2-40B4-BE49-F238E27FC236}">
                      <a16:creationId xmlns:a16="http://schemas.microsoft.com/office/drawing/2014/main" xmlns="" id="{B795B1B1-0759-4EAF-8BB8-2FC9A714B777}"/>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77">
                  <a:extLst>
                    <a:ext uri="{FF2B5EF4-FFF2-40B4-BE49-F238E27FC236}">
                      <a16:creationId xmlns:a16="http://schemas.microsoft.com/office/drawing/2014/main" xmlns="" id="{283F3957-A845-4F12-9396-515F281AAD9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8" name="Freeform 78">
                  <a:extLst>
                    <a:ext uri="{FF2B5EF4-FFF2-40B4-BE49-F238E27FC236}">
                      <a16:creationId xmlns:a16="http://schemas.microsoft.com/office/drawing/2014/main" xmlns="" id="{9995F881-CD52-4C07-891F-46A340021907}"/>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9" name="Freeform 79">
                  <a:extLst>
                    <a:ext uri="{FF2B5EF4-FFF2-40B4-BE49-F238E27FC236}">
                      <a16:creationId xmlns:a16="http://schemas.microsoft.com/office/drawing/2014/main" xmlns="" id="{F1875572-852B-4A7F-8E32-6339E7094FA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80">
                  <a:extLst>
                    <a:ext uri="{FF2B5EF4-FFF2-40B4-BE49-F238E27FC236}">
                      <a16:creationId xmlns:a16="http://schemas.microsoft.com/office/drawing/2014/main" xmlns="" id="{E48479D5-91A8-45F5-BA0C-10A714F51DD4}"/>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1" name="Freeform 81">
                  <a:extLst>
                    <a:ext uri="{FF2B5EF4-FFF2-40B4-BE49-F238E27FC236}">
                      <a16:creationId xmlns:a16="http://schemas.microsoft.com/office/drawing/2014/main" xmlns="" id="{A4D01C9C-44E5-4954-B2C9-A5F3CB4AB566}"/>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2" name="Freeform 82">
                  <a:extLst>
                    <a:ext uri="{FF2B5EF4-FFF2-40B4-BE49-F238E27FC236}">
                      <a16:creationId xmlns:a16="http://schemas.microsoft.com/office/drawing/2014/main" xmlns="" id="{1EB17AD1-ECEB-427E-A98A-5E5FE2A9EF8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3" name="Freeform 83">
                  <a:extLst>
                    <a:ext uri="{FF2B5EF4-FFF2-40B4-BE49-F238E27FC236}">
                      <a16:creationId xmlns:a16="http://schemas.microsoft.com/office/drawing/2014/main" xmlns="" id="{F058D925-BE71-4E65-B585-726D1669C81F}"/>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4" name="Freeform 84">
                  <a:extLst>
                    <a:ext uri="{FF2B5EF4-FFF2-40B4-BE49-F238E27FC236}">
                      <a16:creationId xmlns:a16="http://schemas.microsoft.com/office/drawing/2014/main" xmlns="" id="{14504C4A-B8F9-46CA-A78D-100992255C2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85">
                  <a:extLst>
                    <a:ext uri="{FF2B5EF4-FFF2-40B4-BE49-F238E27FC236}">
                      <a16:creationId xmlns:a16="http://schemas.microsoft.com/office/drawing/2014/main" xmlns="" id="{D9AF4EFC-DC11-4651-832E-5F974E82A563}"/>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6" name="Freeform 86">
                  <a:extLst>
                    <a:ext uri="{FF2B5EF4-FFF2-40B4-BE49-F238E27FC236}">
                      <a16:creationId xmlns:a16="http://schemas.microsoft.com/office/drawing/2014/main" xmlns="" id="{55C978C2-35D2-4A6E-BE19-A030ED68952E}"/>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7" name="Freeform 87">
                  <a:extLst>
                    <a:ext uri="{FF2B5EF4-FFF2-40B4-BE49-F238E27FC236}">
                      <a16:creationId xmlns:a16="http://schemas.microsoft.com/office/drawing/2014/main" xmlns="" id="{C8FFB7AB-45BC-414A-A5FB-F2DD995378AF}"/>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88">
                  <a:extLst>
                    <a:ext uri="{FF2B5EF4-FFF2-40B4-BE49-F238E27FC236}">
                      <a16:creationId xmlns:a16="http://schemas.microsoft.com/office/drawing/2014/main" xmlns="" id="{BF615EBB-2E51-41A0-813A-2B3AE6F04C5B}"/>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3" name="Group 89">
                <a:extLst>
                  <a:ext uri="{FF2B5EF4-FFF2-40B4-BE49-F238E27FC236}">
                    <a16:creationId xmlns:a16="http://schemas.microsoft.com/office/drawing/2014/main" xmlns="" id="{BE7BB648-9CB9-4815-9DA5-63BCFF3E324D}"/>
                  </a:ext>
                </a:extLst>
              </p:cNvPr>
              <p:cNvGrpSpPr>
                <a:grpSpLocks/>
              </p:cNvGrpSpPr>
              <p:nvPr/>
            </p:nvGrpSpPr>
            <p:grpSpPr bwMode="auto">
              <a:xfrm flipH="1">
                <a:off x="448" y="1730"/>
                <a:ext cx="343" cy="198"/>
                <a:chOff x="288" y="1776"/>
                <a:chExt cx="343" cy="198"/>
              </a:xfrm>
            </p:grpSpPr>
            <p:sp>
              <p:nvSpPr>
                <p:cNvPr id="251" name="Freeform 90">
                  <a:extLst>
                    <a:ext uri="{FF2B5EF4-FFF2-40B4-BE49-F238E27FC236}">
                      <a16:creationId xmlns:a16="http://schemas.microsoft.com/office/drawing/2014/main" xmlns="" id="{9F600935-7293-4915-9CF2-F96BC1BA303C}"/>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91">
                  <a:extLst>
                    <a:ext uri="{FF2B5EF4-FFF2-40B4-BE49-F238E27FC236}">
                      <a16:creationId xmlns:a16="http://schemas.microsoft.com/office/drawing/2014/main" xmlns="" id="{56FE071D-12C7-47F0-94E3-2A16C8F0C3F1}"/>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3" name="Freeform 92">
                  <a:extLst>
                    <a:ext uri="{FF2B5EF4-FFF2-40B4-BE49-F238E27FC236}">
                      <a16:creationId xmlns:a16="http://schemas.microsoft.com/office/drawing/2014/main" xmlns="" id="{075489F1-3A3B-4934-B35F-D5232FAB36E9}"/>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93">
                  <a:extLst>
                    <a:ext uri="{FF2B5EF4-FFF2-40B4-BE49-F238E27FC236}">
                      <a16:creationId xmlns:a16="http://schemas.microsoft.com/office/drawing/2014/main" xmlns="" id="{E36A6415-8673-434B-B53D-59557608E3E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94">
                  <a:extLst>
                    <a:ext uri="{FF2B5EF4-FFF2-40B4-BE49-F238E27FC236}">
                      <a16:creationId xmlns:a16="http://schemas.microsoft.com/office/drawing/2014/main" xmlns="" id="{84EE540D-22EC-45B1-9F57-3AB1FFD15015}"/>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95">
                  <a:extLst>
                    <a:ext uri="{FF2B5EF4-FFF2-40B4-BE49-F238E27FC236}">
                      <a16:creationId xmlns:a16="http://schemas.microsoft.com/office/drawing/2014/main" xmlns="" id="{79949F64-4800-4864-9DE8-FE38BCC5BD22}"/>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7" name="Freeform 96">
                  <a:extLst>
                    <a:ext uri="{FF2B5EF4-FFF2-40B4-BE49-F238E27FC236}">
                      <a16:creationId xmlns:a16="http://schemas.microsoft.com/office/drawing/2014/main" xmlns="" id="{7332B5E4-7E24-4162-9F61-AA55A67C9BF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8" name="Freeform 97">
                  <a:extLst>
                    <a:ext uri="{FF2B5EF4-FFF2-40B4-BE49-F238E27FC236}">
                      <a16:creationId xmlns:a16="http://schemas.microsoft.com/office/drawing/2014/main" xmlns="" id="{D84EA30F-6158-482A-8A0A-8DA349975FCF}"/>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9" name="Freeform 98">
                  <a:extLst>
                    <a:ext uri="{FF2B5EF4-FFF2-40B4-BE49-F238E27FC236}">
                      <a16:creationId xmlns:a16="http://schemas.microsoft.com/office/drawing/2014/main" xmlns="" id="{6BDB6A50-52A9-45DA-942F-3C4F1A34C666}"/>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0" name="Freeform 99">
                  <a:extLst>
                    <a:ext uri="{FF2B5EF4-FFF2-40B4-BE49-F238E27FC236}">
                      <a16:creationId xmlns:a16="http://schemas.microsoft.com/office/drawing/2014/main" xmlns="" id="{CF61F9C8-30CA-4B22-9C8F-CE93ADDB332A}"/>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1" name="Freeform 100">
                  <a:extLst>
                    <a:ext uri="{FF2B5EF4-FFF2-40B4-BE49-F238E27FC236}">
                      <a16:creationId xmlns:a16="http://schemas.microsoft.com/office/drawing/2014/main" xmlns="" id="{030EC547-4DAF-4981-8214-47E0A5C89D1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2" name="Freeform 101">
                  <a:extLst>
                    <a:ext uri="{FF2B5EF4-FFF2-40B4-BE49-F238E27FC236}">
                      <a16:creationId xmlns:a16="http://schemas.microsoft.com/office/drawing/2014/main" xmlns="" id="{C33BBD49-B9FB-4637-B47B-B38AD47CAA74}"/>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102">
                  <a:extLst>
                    <a:ext uri="{FF2B5EF4-FFF2-40B4-BE49-F238E27FC236}">
                      <a16:creationId xmlns:a16="http://schemas.microsoft.com/office/drawing/2014/main" xmlns="" id="{03412B58-8CB6-4804-8607-AAA7EDE24292}"/>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4" name="Freeform 103">
                  <a:extLst>
                    <a:ext uri="{FF2B5EF4-FFF2-40B4-BE49-F238E27FC236}">
                      <a16:creationId xmlns:a16="http://schemas.microsoft.com/office/drawing/2014/main" xmlns="" id="{4865318D-1403-4CEA-9057-0C6D54459EE1}"/>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5" name="Freeform 104">
                  <a:extLst>
                    <a:ext uri="{FF2B5EF4-FFF2-40B4-BE49-F238E27FC236}">
                      <a16:creationId xmlns:a16="http://schemas.microsoft.com/office/drawing/2014/main" xmlns="" id="{DED51074-5663-40C1-AC02-B045D93E1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105">
                  <a:extLst>
                    <a:ext uri="{FF2B5EF4-FFF2-40B4-BE49-F238E27FC236}">
                      <a16:creationId xmlns:a16="http://schemas.microsoft.com/office/drawing/2014/main" xmlns="" id="{4BAA9250-B28A-451F-ADDC-13B323812D66}"/>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 name="Freeform 106">
                  <a:extLst>
                    <a:ext uri="{FF2B5EF4-FFF2-40B4-BE49-F238E27FC236}">
                      <a16:creationId xmlns:a16="http://schemas.microsoft.com/office/drawing/2014/main" xmlns="" id="{47944A7C-E15A-401E-AC27-F2C1F7FB0916}"/>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8" name="Freeform 107">
                  <a:extLst>
                    <a:ext uri="{FF2B5EF4-FFF2-40B4-BE49-F238E27FC236}">
                      <a16:creationId xmlns:a16="http://schemas.microsoft.com/office/drawing/2014/main" xmlns="" id="{764014FC-2505-4617-AD6A-AC2EEE367A0D}"/>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108">
                  <a:extLst>
                    <a:ext uri="{FF2B5EF4-FFF2-40B4-BE49-F238E27FC236}">
                      <a16:creationId xmlns:a16="http://schemas.microsoft.com/office/drawing/2014/main" xmlns="" id="{FD426A8F-56AC-4D83-9B56-FDD01F6B5D7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14" name="Freeform 109">
                <a:extLst>
                  <a:ext uri="{FF2B5EF4-FFF2-40B4-BE49-F238E27FC236}">
                    <a16:creationId xmlns:a16="http://schemas.microsoft.com/office/drawing/2014/main" xmlns="" id="{08EF9D5E-CCDC-4C96-B8BF-F17570C3F0FF}"/>
                  </a:ext>
                </a:extLst>
              </p:cNvPr>
              <p:cNvSpPr>
                <a:spLocks/>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5" name="Freeform 110">
                <a:extLst>
                  <a:ext uri="{FF2B5EF4-FFF2-40B4-BE49-F238E27FC236}">
                    <a16:creationId xmlns:a16="http://schemas.microsoft.com/office/drawing/2014/main" xmlns="" id="{910810ED-B428-4C1C-8349-D17EBD93BCB1}"/>
                  </a:ext>
                </a:extLst>
              </p:cNvPr>
              <p:cNvSpPr>
                <a:spLocks/>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Oval 111">
                <a:extLst>
                  <a:ext uri="{FF2B5EF4-FFF2-40B4-BE49-F238E27FC236}">
                    <a16:creationId xmlns:a16="http://schemas.microsoft.com/office/drawing/2014/main" xmlns="" id="{1AA8BE02-260D-475E-AA2B-03D8C6FE01FD}"/>
                  </a:ext>
                </a:extLst>
              </p:cNvPr>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112">
                <a:extLst>
                  <a:ext uri="{FF2B5EF4-FFF2-40B4-BE49-F238E27FC236}">
                    <a16:creationId xmlns:a16="http://schemas.microsoft.com/office/drawing/2014/main" xmlns="" id="{F16303CD-0570-4406-86BA-CBCD114771F2}"/>
                  </a:ext>
                </a:extLst>
              </p:cNvPr>
              <p:cNvSpPr>
                <a:spLocks/>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8" name="Freeform 113">
                <a:extLst>
                  <a:ext uri="{FF2B5EF4-FFF2-40B4-BE49-F238E27FC236}">
                    <a16:creationId xmlns:a16="http://schemas.microsoft.com/office/drawing/2014/main" xmlns="" id="{5BE5422F-C8AA-4A2A-832D-1A77FEE44BA2}"/>
                  </a:ext>
                </a:extLst>
              </p:cNvPr>
              <p:cNvSpPr>
                <a:spLocks/>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9" name="Group 114">
                <a:extLst>
                  <a:ext uri="{FF2B5EF4-FFF2-40B4-BE49-F238E27FC236}">
                    <a16:creationId xmlns:a16="http://schemas.microsoft.com/office/drawing/2014/main" xmlns="" id="{51662FA4-2671-48F6-BA0F-0983E0A861B1}"/>
                  </a:ext>
                </a:extLst>
              </p:cNvPr>
              <p:cNvGrpSpPr>
                <a:grpSpLocks/>
              </p:cNvGrpSpPr>
              <p:nvPr/>
            </p:nvGrpSpPr>
            <p:grpSpPr bwMode="auto">
              <a:xfrm rot="-1593903">
                <a:off x="342" y="2302"/>
                <a:ext cx="100" cy="84"/>
                <a:chOff x="3122" y="2426"/>
                <a:chExt cx="100" cy="84"/>
              </a:xfrm>
            </p:grpSpPr>
            <p:sp>
              <p:nvSpPr>
                <p:cNvPr id="248" name="Freeform 115">
                  <a:extLst>
                    <a:ext uri="{FF2B5EF4-FFF2-40B4-BE49-F238E27FC236}">
                      <a16:creationId xmlns:a16="http://schemas.microsoft.com/office/drawing/2014/main" xmlns="" id="{488AA3F8-70CE-49F6-AC01-294ACC24AEB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116">
                  <a:extLst>
                    <a:ext uri="{FF2B5EF4-FFF2-40B4-BE49-F238E27FC236}">
                      <a16:creationId xmlns:a16="http://schemas.microsoft.com/office/drawing/2014/main" xmlns="" id="{BD248D3C-1353-466B-83C5-99A748643C2D}"/>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0" name="Freeform 117">
                  <a:extLst>
                    <a:ext uri="{FF2B5EF4-FFF2-40B4-BE49-F238E27FC236}">
                      <a16:creationId xmlns:a16="http://schemas.microsoft.com/office/drawing/2014/main" xmlns="" id="{8A4B5F87-7CD5-425D-9975-58BB2804FFB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0" name="Group 118">
                <a:extLst>
                  <a:ext uri="{FF2B5EF4-FFF2-40B4-BE49-F238E27FC236}">
                    <a16:creationId xmlns:a16="http://schemas.microsoft.com/office/drawing/2014/main" xmlns="" id="{E3708D7B-BAF3-449C-BEB4-1935F9F684A4}"/>
                  </a:ext>
                </a:extLst>
              </p:cNvPr>
              <p:cNvGrpSpPr>
                <a:grpSpLocks/>
              </p:cNvGrpSpPr>
              <p:nvPr/>
            </p:nvGrpSpPr>
            <p:grpSpPr bwMode="auto">
              <a:xfrm rot="-1486509">
                <a:off x="409" y="2323"/>
                <a:ext cx="52" cy="84"/>
                <a:chOff x="3122" y="2426"/>
                <a:chExt cx="100" cy="84"/>
              </a:xfrm>
            </p:grpSpPr>
            <p:sp>
              <p:nvSpPr>
                <p:cNvPr id="245" name="Freeform 119">
                  <a:extLst>
                    <a:ext uri="{FF2B5EF4-FFF2-40B4-BE49-F238E27FC236}">
                      <a16:creationId xmlns:a16="http://schemas.microsoft.com/office/drawing/2014/main" xmlns="" id="{742AEAD9-9999-4324-AB40-B7ADC0E38AC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120">
                  <a:extLst>
                    <a:ext uri="{FF2B5EF4-FFF2-40B4-BE49-F238E27FC236}">
                      <a16:creationId xmlns:a16="http://schemas.microsoft.com/office/drawing/2014/main" xmlns="" id="{5299F062-3A9A-46F1-9A98-353368CBBD76}"/>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7" name="Freeform 121">
                  <a:extLst>
                    <a:ext uri="{FF2B5EF4-FFF2-40B4-BE49-F238E27FC236}">
                      <a16:creationId xmlns:a16="http://schemas.microsoft.com/office/drawing/2014/main" xmlns="" id="{68E1B8E3-4F90-42EA-802D-A6CF3EF526A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1" name="Group 122">
                <a:extLst>
                  <a:ext uri="{FF2B5EF4-FFF2-40B4-BE49-F238E27FC236}">
                    <a16:creationId xmlns:a16="http://schemas.microsoft.com/office/drawing/2014/main" xmlns="" id="{8C404F22-6D22-4993-B6AD-0D48725A554B}"/>
                  </a:ext>
                </a:extLst>
              </p:cNvPr>
              <p:cNvGrpSpPr>
                <a:grpSpLocks/>
              </p:cNvGrpSpPr>
              <p:nvPr/>
            </p:nvGrpSpPr>
            <p:grpSpPr bwMode="auto">
              <a:xfrm rot="-1067537">
                <a:off x="437" y="2389"/>
                <a:ext cx="51" cy="60"/>
                <a:chOff x="3122" y="2426"/>
                <a:chExt cx="100" cy="84"/>
              </a:xfrm>
            </p:grpSpPr>
            <p:sp>
              <p:nvSpPr>
                <p:cNvPr id="242" name="Freeform 123">
                  <a:extLst>
                    <a:ext uri="{FF2B5EF4-FFF2-40B4-BE49-F238E27FC236}">
                      <a16:creationId xmlns:a16="http://schemas.microsoft.com/office/drawing/2014/main" xmlns="" id="{7119B77B-B60E-4BBD-A800-B7E2AAB29483}"/>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3" name="Freeform 124">
                  <a:extLst>
                    <a:ext uri="{FF2B5EF4-FFF2-40B4-BE49-F238E27FC236}">
                      <a16:creationId xmlns:a16="http://schemas.microsoft.com/office/drawing/2014/main" xmlns="" id="{3E947924-B98E-48E6-8603-675D06693C85}"/>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4" name="Freeform 125">
                  <a:extLst>
                    <a:ext uri="{FF2B5EF4-FFF2-40B4-BE49-F238E27FC236}">
                      <a16:creationId xmlns:a16="http://schemas.microsoft.com/office/drawing/2014/main" xmlns="" id="{6E165108-9C57-4EF3-9AE7-89B6A782955D}"/>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2" name="Group 126">
                <a:extLst>
                  <a:ext uri="{FF2B5EF4-FFF2-40B4-BE49-F238E27FC236}">
                    <a16:creationId xmlns:a16="http://schemas.microsoft.com/office/drawing/2014/main" xmlns="" id="{469DD062-BC41-4B35-9352-BBACF27C02C6}"/>
                  </a:ext>
                </a:extLst>
              </p:cNvPr>
              <p:cNvGrpSpPr>
                <a:grpSpLocks/>
              </p:cNvGrpSpPr>
              <p:nvPr/>
            </p:nvGrpSpPr>
            <p:grpSpPr bwMode="auto">
              <a:xfrm rot="-946845">
                <a:off x="336" y="2208"/>
                <a:ext cx="100" cy="84"/>
                <a:chOff x="3122" y="2426"/>
                <a:chExt cx="100" cy="84"/>
              </a:xfrm>
            </p:grpSpPr>
            <p:sp>
              <p:nvSpPr>
                <p:cNvPr id="239" name="Freeform 127">
                  <a:extLst>
                    <a:ext uri="{FF2B5EF4-FFF2-40B4-BE49-F238E27FC236}">
                      <a16:creationId xmlns:a16="http://schemas.microsoft.com/office/drawing/2014/main" xmlns="" id="{67C8E5BF-0DDA-4A06-803A-299B8DE1301F}"/>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0" name="Freeform 128">
                  <a:extLst>
                    <a:ext uri="{FF2B5EF4-FFF2-40B4-BE49-F238E27FC236}">
                      <a16:creationId xmlns:a16="http://schemas.microsoft.com/office/drawing/2014/main" xmlns="" id="{3992070B-BE4F-48B8-8380-0AF4312A903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129">
                  <a:extLst>
                    <a:ext uri="{FF2B5EF4-FFF2-40B4-BE49-F238E27FC236}">
                      <a16:creationId xmlns:a16="http://schemas.microsoft.com/office/drawing/2014/main" xmlns="" id="{BFB3813E-E2CD-4C21-A66E-AC86D605704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3" name="Group 130">
                <a:extLst>
                  <a:ext uri="{FF2B5EF4-FFF2-40B4-BE49-F238E27FC236}">
                    <a16:creationId xmlns:a16="http://schemas.microsoft.com/office/drawing/2014/main" xmlns="" id="{C173CE8E-1FAA-4B75-8D19-88FA561674E5}"/>
                  </a:ext>
                </a:extLst>
              </p:cNvPr>
              <p:cNvGrpSpPr>
                <a:grpSpLocks/>
              </p:cNvGrpSpPr>
              <p:nvPr/>
            </p:nvGrpSpPr>
            <p:grpSpPr bwMode="auto">
              <a:xfrm rot="-5189442">
                <a:off x="418" y="2214"/>
                <a:ext cx="100" cy="84"/>
                <a:chOff x="3122" y="2426"/>
                <a:chExt cx="100" cy="84"/>
              </a:xfrm>
            </p:grpSpPr>
            <p:sp>
              <p:nvSpPr>
                <p:cNvPr id="236" name="Freeform 131">
                  <a:extLst>
                    <a:ext uri="{FF2B5EF4-FFF2-40B4-BE49-F238E27FC236}">
                      <a16:creationId xmlns:a16="http://schemas.microsoft.com/office/drawing/2014/main" xmlns="" id="{3F640348-4298-4AB5-BABD-142BAE379757}"/>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7" name="Freeform 132">
                  <a:extLst>
                    <a:ext uri="{FF2B5EF4-FFF2-40B4-BE49-F238E27FC236}">
                      <a16:creationId xmlns:a16="http://schemas.microsoft.com/office/drawing/2014/main" xmlns="" id="{71FB0F12-0737-4968-B06A-0F23AB4D2B24}"/>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133">
                  <a:extLst>
                    <a:ext uri="{FF2B5EF4-FFF2-40B4-BE49-F238E27FC236}">
                      <a16:creationId xmlns:a16="http://schemas.microsoft.com/office/drawing/2014/main" xmlns="" id="{0BF951F0-0773-41A2-80E0-AEFD9926EC71}"/>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4" name="Group 134">
                <a:extLst>
                  <a:ext uri="{FF2B5EF4-FFF2-40B4-BE49-F238E27FC236}">
                    <a16:creationId xmlns:a16="http://schemas.microsoft.com/office/drawing/2014/main" xmlns="" id="{1CF36AC9-1CFC-474A-A806-7B610200E84B}"/>
                  </a:ext>
                </a:extLst>
              </p:cNvPr>
              <p:cNvGrpSpPr>
                <a:grpSpLocks/>
              </p:cNvGrpSpPr>
              <p:nvPr/>
            </p:nvGrpSpPr>
            <p:grpSpPr bwMode="auto">
              <a:xfrm rot="-6893024">
                <a:off x="456" y="2286"/>
                <a:ext cx="100" cy="84"/>
                <a:chOff x="3122" y="2426"/>
                <a:chExt cx="100" cy="84"/>
              </a:xfrm>
            </p:grpSpPr>
            <p:sp>
              <p:nvSpPr>
                <p:cNvPr id="233" name="Freeform 135">
                  <a:extLst>
                    <a:ext uri="{FF2B5EF4-FFF2-40B4-BE49-F238E27FC236}">
                      <a16:creationId xmlns:a16="http://schemas.microsoft.com/office/drawing/2014/main" xmlns="" id="{BFB3D75F-3296-4EDC-B33E-E5619F2A2EEB}"/>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4" name="Freeform 136">
                  <a:extLst>
                    <a:ext uri="{FF2B5EF4-FFF2-40B4-BE49-F238E27FC236}">
                      <a16:creationId xmlns:a16="http://schemas.microsoft.com/office/drawing/2014/main" xmlns="" id="{F7451FD9-1A5C-4A17-9AEF-D8C9BC43E4D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137">
                  <a:extLst>
                    <a:ext uri="{FF2B5EF4-FFF2-40B4-BE49-F238E27FC236}">
                      <a16:creationId xmlns:a16="http://schemas.microsoft.com/office/drawing/2014/main" xmlns="" id="{53266CBC-6D62-4B49-9F64-179D3F0D63D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oup 138">
                <a:extLst>
                  <a:ext uri="{FF2B5EF4-FFF2-40B4-BE49-F238E27FC236}">
                    <a16:creationId xmlns:a16="http://schemas.microsoft.com/office/drawing/2014/main" xmlns="" id="{C7D72901-A37C-4762-A221-56CC9D145C50}"/>
                  </a:ext>
                </a:extLst>
              </p:cNvPr>
              <p:cNvGrpSpPr>
                <a:grpSpLocks/>
              </p:cNvGrpSpPr>
              <p:nvPr/>
            </p:nvGrpSpPr>
            <p:grpSpPr bwMode="auto">
              <a:xfrm rot="1067537" flipH="1">
                <a:off x="490" y="2400"/>
                <a:ext cx="51" cy="60"/>
                <a:chOff x="3122" y="2426"/>
                <a:chExt cx="100" cy="84"/>
              </a:xfrm>
            </p:grpSpPr>
            <p:sp>
              <p:nvSpPr>
                <p:cNvPr id="230" name="Freeform 139">
                  <a:extLst>
                    <a:ext uri="{FF2B5EF4-FFF2-40B4-BE49-F238E27FC236}">
                      <a16:creationId xmlns:a16="http://schemas.microsoft.com/office/drawing/2014/main" xmlns="" id="{C7E080BD-4394-4C2E-8E74-086119F92B7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1" name="Freeform 140">
                  <a:extLst>
                    <a:ext uri="{FF2B5EF4-FFF2-40B4-BE49-F238E27FC236}">
                      <a16:creationId xmlns:a16="http://schemas.microsoft.com/office/drawing/2014/main" xmlns="" id="{2736D14D-E3D9-49E7-BCC8-B48E96FF26C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2" name="Freeform 141">
                  <a:extLst>
                    <a:ext uri="{FF2B5EF4-FFF2-40B4-BE49-F238E27FC236}">
                      <a16:creationId xmlns:a16="http://schemas.microsoft.com/office/drawing/2014/main" xmlns="" id="{8C3A58C8-1750-4DF6-BA6E-5A8C40E1A44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26" name="Freeform 142">
                <a:extLst>
                  <a:ext uri="{FF2B5EF4-FFF2-40B4-BE49-F238E27FC236}">
                    <a16:creationId xmlns:a16="http://schemas.microsoft.com/office/drawing/2014/main" xmlns="" id="{D6A51841-2E45-4B96-81C6-D49748EF97D1}"/>
                  </a:ext>
                </a:extLst>
              </p:cNvPr>
              <p:cNvSpPr>
                <a:spLocks/>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143">
                <a:extLst>
                  <a:ext uri="{FF2B5EF4-FFF2-40B4-BE49-F238E27FC236}">
                    <a16:creationId xmlns:a16="http://schemas.microsoft.com/office/drawing/2014/main" xmlns="" id="{05C1C4AA-E2F2-4A98-8B1D-22C26893D80F}"/>
                  </a:ext>
                </a:extLst>
              </p:cNvPr>
              <p:cNvSpPr>
                <a:spLocks/>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8" name="Freeform 144">
                <a:extLst>
                  <a:ext uri="{FF2B5EF4-FFF2-40B4-BE49-F238E27FC236}">
                    <a16:creationId xmlns:a16="http://schemas.microsoft.com/office/drawing/2014/main" xmlns="" id="{9051EE39-4F15-4945-8313-E05343FB2EC6}"/>
                  </a:ext>
                </a:extLst>
              </p:cNvPr>
              <p:cNvSpPr>
                <a:spLocks/>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9" name="Freeform 145">
                <a:extLst>
                  <a:ext uri="{FF2B5EF4-FFF2-40B4-BE49-F238E27FC236}">
                    <a16:creationId xmlns:a16="http://schemas.microsoft.com/office/drawing/2014/main" xmlns="" id="{B5E8DD33-C3DF-4137-BAB6-22E0B2C2B1BE}"/>
                  </a:ext>
                </a:extLst>
              </p:cNvPr>
              <p:cNvSpPr>
                <a:spLocks/>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1" name="Group 147">
            <a:extLst>
              <a:ext uri="{FF2B5EF4-FFF2-40B4-BE49-F238E27FC236}">
                <a16:creationId xmlns:a16="http://schemas.microsoft.com/office/drawing/2014/main" xmlns="" id="{6F7A2751-66C9-42CE-8C2E-D8684926C0DB}"/>
              </a:ext>
            </a:extLst>
          </p:cNvPr>
          <p:cNvGrpSpPr>
            <a:grpSpLocks/>
          </p:cNvGrpSpPr>
          <p:nvPr/>
        </p:nvGrpSpPr>
        <p:grpSpPr bwMode="auto">
          <a:xfrm>
            <a:off x="9489240" y="4816469"/>
            <a:ext cx="1299272" cy="2069693"/>
            <a:chOff x="4371" y="1968"/>
            <a:chExt cx="1037" cy="2256"/>
          </a:xfrm>
        </p:grpSpPr>
        <p:grpSp>
          <p:nvGrpSpPr>
            <p:cNvPr id="292" name="Group 148">
              <a:extLst>
                <a:ext uri="{FF2B5EF4-FFF2-40B4-BE49-F238E27FC236}">
                  <a16:creationId xmlns:a16="http://schemas.microsoft.com/office/drawing/2014/main" xmlns="" id="{53C7AC93-881C-4424-ABA3-89C2FD7254BB}"/>
                </a:ext>
              </a:extLst>
            </p:cNvPr>
            <p:cNvGrpSpPr>
              <a:grpSpLocks/>
            </p:cNvGrpSpPr>
            <p:nvPr/>
          </p:nvGrpSpPr>
          <p:grpSpPr bwMode="auto">
            <a:xfrm>
              <a:off x="4371" y="1968"/>
              <a:ext cx="1008" cy="2256"/>
              <a:chOff x="2784" y="1248"/>
              <a:chExt cx="768" cy="2064"/>
            </a:xfrm>
          </p:grpSpPr>
          <p:sp>
            <p:nvSpPr>
              <p:cNvPr id="510" name="Rectangle 149">
                <a:extLst>
                  <a:ext uri="{FF2B5EF4-FFF2-40B4-BE49-F238E27FC236}">
                    <a16:creationId xmlns:a16="http://schemas.microsoft.com/office/drawing/2014/main" xmlns="" id="{2ED41F72-87CE-4656-B932-06FF369DA764}"/>
                  </a:ext>
                </a:extLst>
              </p:cNvPr>
              <p:cNvSpPr>
                <a:spLocks noChangeArrowheads="1"/>
              </p:cNvSpPr>
              <p:nvPr/>
            </p:nvSpPr>
            <p:spPr bwMode="auto">
              <a:xfrm>
                <a:off x="2784" y="2352"/>
                <a:ext cx="768" cy="960"/>
              </a:xfrm>
              <a:prstGeom prst="rect">
                <a:avLst/>
              </a:prstGeom>
              <a:solidFill>
                <a:srgbClr val="C386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1" name="Rectangle 150">
                <a:extLst>
                  <a:ext uri="{FF2B5EF4-FFF2-40B4-BE49-F238E27FC236}">
                    <a16:creationId xmlns:a16="http://schemas.microsoft.com/office/drawing/2014/main" xmlns="" id="{A8A148A2-42FF-4E42-94E4-AD018AA2AD76}"/>
                  </a:ext>
                </a:extLst>
              </p:cNvPr>
              <p:cNvSpPr>
                <a:spLocks noChangeArrowheads="1"/>
              </p:cNvSpPr>
              <p:nvPr/>
            </p:nvSpPr>
            <p:spPr bwMode="auto">
              <a:xfrm>
                <a:off x="2784" y="1248"/>
                <a:ext cx="768" cy="1104"/>
              </a:xfrm>
              <a:prstGeom prst="rect">
                <a:avLst/>
              </a:prstGeom>
              <a:solidFill>
                <a:srgbClr val="B8C4D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3" name="Group 151">
              <a:extLst>
                <a:ext uri="{FF2B5EF4-FFF2-40B4-BE49-F238E27FC236}">
                  <a16:creationId xmlns:a16="http://schemas.microsoft.com/office/drawing/2014/main" xmlns="" id="{A79B69E5-4DB2-4F0B-A412-02D592D9FB6E}"/>
                </a:ext>
              </a:extLst>
            </p:cNvPr>
            <p:cNvGrpSpPr>
              <a:grpSpLocks/>
            </p:cNvGrpSpPr>
            <p:nvPr/>
          </p:nvGrpSpPr>
          <p:grpSpPr bwMode="auto">
            <a:xfrm>
              <a:off x="4479" y="1995"/>
              <a:ext cx="929" cy="1602"/>
              <a:chOff x="1437" y="747"/>
              <a:chExt cx="929" cy="1559"/>
            </a:xfrm>
          </p:grpSpPr>
          <p:grpSp>
            <p:nvGrpSpPr>
              <p:cNvPr id="295" name="Group 152">
                <a:extLst>
                  <a:ext uri="{FF2B5EF4-FFF2-40B4-BE49-F238E27FC236}">
                    <a16:creationId xmlns:a16="http://schemas.microsoft.com/office/drawing/2014/main" xmlns="" id="{4C7B071B-3D47-4C49-AAB9-E6C93FF2497F}"/>
                  </a:ext>
                </a:extLst>
              </p:cNvPr>
              <p:cNvGrpSpPr>
                <a:grpSpLocks/>
              </p:cNvGrpSpPr>
              <p:nvPr/>
            </p:nvGrpSpPr>
            <p:grpSpPr bwMode="auto">
              <a:xfrm rot="14454202" flipV="1">
                <a:off x="1485" y="820"/>
                <a:ext cx="343" cy="198"/>
                <a:chOff x="831" y="1970"/>
                <a:chExt cx="344" cy="198"/>
              </a:xfrm>
            </p:grpSpPr>
            <p:grpSp>
              <p:nvGrpSpPr>
                <p:cNvPr id="489" name="Group 153">
                  <a:extLst>
                    <a:ext uri="{FF2B5EF4-FFF2-40B4-BE49-F238E27FC236}">
                      <a16:creationId xmlns:a16="http://schemas.microsoft.com/office/drawing/2014/main" xmlns="" id="{241A61FE-A115-4569-B97B-B0F515A81595}"/>
                    </a:ext>
                  </a:extLst>
                </p:cNvPr>
                <p:cNvGrpSpPr>
                  <a:grpSpLocks/>
                </p:cNvGrpSpPr>
                <p:nvPr/>
              </p:nvGrpSpPr>
              <p:grpSpPr bwMode="auto">
                <a:xfrm flipH="1">
                  <a:off x="832" y="1970"/>
                  <a:ext cx="343" cy="198"/>
                  <a:chOff x="288" y="1776"/>
                  <a:chExt cx="343" cy="198"/>
                </a:xfrm>
              </p:grpSpPr>
              <p:sp>
                <p:nvSpPr>
                  <p:cNvPr id="491" name="Freeform 154">
                    <a:extLst>
                      <a:ext uri="{FF2B5EF4-FFF2-40B4-BE49-F238E27FC236}">
                        <a16:creationId xmlns:a16="http://schemas.microsoft.com/office/drawing/2014/main" xmlns="" id="{71A7858B-B2F8-4EAF-A16E-BC607B4645F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2" name="Freeform 155">
                    <a:extLst>
                      <a:ext uri="{FF2B5EF4-FFF2-40B4-BE49-F238E27FC236}">
                        <a16:creationId xmlns:a16="http://schemas.microsoft.com/office/drawing/2014/main" xmlns="" id="{570D082E-3BDE-4642-A389-06B70D584D5C}"/>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3" name="Freeform 156">
                    <a:extLst>
                      <a:ext uri="{FF2B5EF4-FFF2-40B4-BE49-F238E27FC236}">
                        <a16:creationId xmlns:a16="http://schemas.microsoft.com/office/drawing/2014/main" xmlns="" id="{FAC21F70-A897-4529-8D67-79E9C0B7797B}"/>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4" name="Freeform 157">
                    <a:extLst>
                      <a:ext uri="{FF2B5EF4-FFF2-40B4-BE49-F238E27FC236}">
                        <a16:creationId xmlns:a16="http://schemas.microsoft.com/office/drawing/2014/main" xmlns="" id="{9F52BCEE-09C4-425D-B038-BEF20DEE12F5}"/>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5" name="Freeform 158">
                    <a:extLst>
                      <a:ext uri="{FF2B5EF4-FFF2-40B4-BE49-F238E27FC236}">
                        <a16:creationId xmlns:a16="http://schemas.microsoft.com/office/drawing/2014/main" xmlns="" id="{8CDD5407-CFF2-4F20-A881-2519861D33CE}"/>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6" name="Freeform 159">
                    <a:extLst>
                      <a:ext uri="{FF2B5EF4-FFF2-40B4-BE49-F238E27FC236}">
                        <a16:creationId xmlns:a16="http://schemas.microsoft.com/office/drawing/2014/main" xmlns="" id="{C78EA5CC-10C1-4C44-817D-DC71103B7889}"/>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7" name="Freeform 160">
                    <a:extLst>
                      <a:ext uri="{FF2B5EF4-FFF2-40B4-BE49-F238E27FC236}">
                        <a16:creationId xmlns:a16="http://schemas.microsoft.com/office/drawing/2014/main" xmlns="" id="{968462A6-2D21-4A7D-A3CE-C7EB9ACFE01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8" name="Freeform 161">
                    <a:extLst>
                      <a:ext uri="{FF2B5EF4-FFF2-40B4-BE49-F238E27FC236}">
                        <a16:creationId xmlns:a16="http://schemas.microsoft.com/office/drawing/2014/main" xmlns="" id="{08E6FAF4-571B-4236-AF21-CCDB7D8047B5}"/>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9" name="Freeform 162">
                    <a:extLst>
                      <a:ext uri="{FF2B5EF4-FFF2-40B4-BE49-F238E27FC236}">
                        <a16:creationId xmlns:a16="http://schemas.microsoft.com/office/drawing/2014/main" xmlns="" id="{91A5E7E2-DA02-4B26-9F76-2CB79CBEBDA3}"/>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0" name="Freeform 163">
                    <a:extLst>
                      <a:ext uri="{FF2B5EF4-FFF2-40B4-BE49-F238E27FC236}">
                        <a16:creationId xmlns:a16="http://schemas.microsoft.com/office/drawing/2014/main" xmlns="" id="{77841CF8-E1D7-4056-9CE6-91C004CC51C6}"/>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1" name="Freeform 164">
                    <a:extLst>
                      <a:ext uri="{FF2B5EF4-FFF2-40B4-BE49-F238E27FC236}">
                        <a16:creationId xmlns:a16="http://schemas.microsoft.com/office/drawing/2014/main" xmlns="" id="{7445E000-C7BA-4B9F-91EF-445E6F66AA81}"/>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2" name="Freeform 165">
                    <a:extLst>
                      <a:ext uri="{FF2B5EF4-FFF2-40B4-BE49-F238E27FC236}">
                        <a16:creationId xmlns:a16="http://schemas.microsoft.com/office/drawing/2014/main" xmlns="" id="{99DDD01D-6D38-40C5-ADC8-A6A94BF1FC29}"/>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3" name="Freeform 166">
                    <a:extLst>
                      <a:ext uri="{FF2B5EF4-FFF2-40B4-BE49-F238E27FC236}">
                        <a16:creationId xmlns:a16="http://schemas.microsoft.com/office/drawing/2014/main" xmlns="" id="{C68CF45A-1FC7-4FF3-B813-5089293F1B36}"/>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4" name="Freeform 167">
                    <a:extLst>
                      <a:ext uri="{FF2B5EF4-FFF2-40B4-BE49-F238E27FC236}">
                        <a16:creationId xmlns:a16="http://schemas.microsoft.com/office/drawing/2014/main" xmlns="" id="{F95BF88D-E251-448C-85B1-E4DA5E1096E9}"/>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5" name="Freeform 168">
                    <a:extLst>
                      <a:ext uri="{FF2B5EF4-FFF2-40B4-BE49-F238E27FC236}">
                        <a16:creationId xmlns:a16="http://schemas.microsoft.com/office/drawing/2014/main" xmlns="" id="{F8BC8EB3-5980-4A82-BEFB-850FD2491B23}"/>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6" name="Freeform 169">
                    <a:extLst>
                      <a:ext uri="{FF2B5EF4-FFF2-40B4-BE49-F238E27FC236}">
                        <a16:creationId xmlns:a16="http://schemas.microsoft.com/office/drawing/2014/main" xmlns="" id="{C03A01D9-4302-41FF-BA33-E690EE454E12}"/>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7" name="Freeform 170">
                    <a:extLst>
                      <a:ext uri="{FF2B5EF4-FFF2-40B4-BE49-F238E27FC236}">
                        <a16:creationId xmlns:a16="http://schemas.microsoft.com/office/drawing/2014/main" xmlns="" id="{605C97F5-1896-41F7-B10A-F2F02295E32A}"/>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8" name="Freeform 171">
                    <a:extLst>
                      <a:ext uri="{FF2B5EF4-FFF2-40B4-BE49-F238E27FC236}">
                        <a16:creationId xmlns:a16="http://schemas.microsoft.com/office/drawing/2014/main" xmlns="" id="{724D8D17-EFBD-4F18-B12D-3DFE54AFC7B8}"/>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9" name="Freeform 172">
                    <a:extLst>
                      <a:ext uri="{FF2B5EF4-FFF2-40B4-BE49-F238E27FC236}">
                        <a16:creationId xmlns:a16="http://schemas.microsoft.com/office/drawing/2014/main" xmlns="" id="{8D0D8C8B-A587-4BDF-BD74-E4754DF01D74}"/>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90" name="Freeform 173">
                  <a:extLst>
                    <a:ext uri="{FF2B5EF4-FFF2-40B4-BE49-F238E27FC236}">
                      <a16:creationId xmlns:a16="http://schemas.microsoft.com/office/drawing/2014/main" xmlns="" id="{4AA87EDF-674F-4ACB-B10F-6D015B0819B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6" name="Group 174">
                <a:extLst>
                  <a:ext uri="{FF2B5EF4-FFF2-40B4-BE49-F238E27FC236}">
                    <a16:creationId xmlns:a16="http://schemas.microsoft.com/office/drawing/2014/main" xmlns="" id="{ABF6B1B6-EFEB-46C9-8A06-C4E105B3C4E5}"/>
                  </a:ext>
                </a:extLst>
              </p:cNvPr>
              <p:cNvGrpSpPr>
                <a:grpSpLocks/>
              </p:cNvGrpSpPr>
              <p:nvPr/>
            </p:nvGrpSpPr>
            <p:grpSpPr bwMode="auto">
              <a:xfrm rot="19394814" flipV="1">
                <a:off x="1714" y="827"/>
                <a:ext cx="344" cy="197"/>
                <a:chOff x="831" y="1970"/>
                <a:chExt cx="344" cy="198"/>
              </a:xfrm>
            </p:grpSpPr>
            <p:grpSp>
              <p:nvGrpSpPr>
                <p:cNvPr id="468" name="Group 175">
                  <a:extLst>
                    <a:ext uri="{FF2B5EF4-FFF2-40B4-BE49-F238E27FC236}">
                      <a16:creationId xmlns:a16="http://schemas.microsoft.com/office/drawing/2014/main" xmlns="" id="{FB69C690-B96C-4540-A349-77BAEB685F28}"/>
                    </a:ext>
                  </a:extLst>
                </p:cNvPr>
                <p:cNvGrpSpPr>
                  <a:grpSpLocks/>
                </p:cNvGrpSpPr>
                <p:nvPr/>
              </p:nvGrpSpPr>
              <p:grpSpPr bwMode="auto">
                <a:xfrm flipH="1">
                  <a:off x="832" y="1970"/>
                  <a:ext cx="343" cy="198"/>
                  <a:chOff x="288" y="1776"/>
                  <a:chExt cx="343" cy="198"/>
                </a:xfrm>
              </p:grpSpPr>
              <p:sp>
                <p:nvSpPr>
                  <p:cNvPr id="470" name="Freeform 176">
                    <a:extLst>
                      <a:ext uri="{FF2B5EF4-FFF2-40B4-BE49-F238E27FC236}">
                        <a16:creationId xmlns:a16="http://schemas.microsoft.com/office/drawing/2014/main" xmlns="" id="{DC1DC5C5-B5A4-40F5-9B89-17779385F5F8}"/>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1" name="Freeform 177">
                    <a:extLst>
                      <a:ext uri="{FF2B5EF4-FFF2-40B4-BE49-F238E27FC236}">
                        <a16:creationId xmlns:a16="http://schemas.microsoft.com/office/drawing/2014/main" xmlns="" id="{DBF8471E-3FC3-4000-A741-4BF6F299EC25}"/>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2" name="Freeform 178">
                    <a:extLst>
                      <a:ext uri="{FF2B5EF4-FFF2-40B4-BE49-F238E27FC236}">
                        <a16:creationId xmlns:a16="http://schemas.microsoft.com/office/drawing/2014/main" xmlns="" id="{6F0B41C0-8300-4D36-80AA-92914D7F54A4}"/>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3" name="Freeform 179">
                    <a:extLst>
                      <a:ext uri="{FF2B5EF4-FFF2-40B4-BE49-F238E27FC236}">
                        <a16:creationId xmlns:a16="http://schemas.microsoft.com/office/drawing/2014/main" xmlns="" id="{56D62E1E-337D-4A02-A506-FBA6BB4D78D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4" name="Freeform 180">
                    <a:extLst>
                      <a:ext uri="{FF2B5EF4-FFF2-40B4-BE49-F238E27FC236}">
                        <a16:creationId xmlns:a16="http://schemas.microsoft.com/office/drawing/2014/main" xmlns="" id="{BE0AF5B5-423F-46C4-9CF5-F4A8763AA84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5" name="Freeform 181">
                    <a:extLst>
                      <a:ext uri="{FF2B5EF4-FFF2-40B4-BE49-F238E27FC236}">
                        <a16:creationId xmlns:a16="http://schemas.microsoft.com/office/drawing/2014/main" xmlns="" id="{C36AC5A9-FF3F-4CA8-A950-A156C595442C}"/>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6" name="Freeform 182">
                    <a:extLst>
                      <a:ext uri="{FF2B5EF4-FFF2-40B4-BE49-F238E27FC236}">
                        <a16:creationId xmlns:a16="http://schemas.microsoft.com/office/drawing/2014/main" xmlns="" id="{7F171CF7-C7E0-4ACC-B2B9-0063A68CC7FB}"/>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7" name="Freeform 183">
                    <a:extLst>
                      <a:ext uri="{FF2B5EF4-FFF2-40B4-BE49-F238E27FC236}">
                        <a16:creationId xmlns:a16="http://schemas.microsoft.com/office/drawing/2014/main" xmlns="" id="{6DAB7250-F86D-4A96-B5A2-B9514B3C4136}"/>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8" name="Freeform 184">
                    <a:extLst>
                      <a:ext uri="{FF2B5EF4-FFF2-40B4-BE49-F238E27FC236}">
                        <a16:creationId xmlns:a16="http://schemas.microsoft.com/office/drawing/2014/main" xmlns="" id="{B7D2398A-D6CD-4854-9A15-3DD63D93F218}"/>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79" name="Freeform 185">
                    <a:extLst>
                      <a:ext uri="{FF2B5EF4-FFF2-40B4-BE49-F238E27FC236}">
                        <a16:creationId xmlns:a16="http://schemas.microsoft.com/office/drawing/2014/main" xmlns="" id="{43D35518-C6D8-46D9-94F7-E0BB540ACFF2}"/>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0" name="Freeform 186">
                    <a:extLst>
                      <a:ext uri="{FF2B5EF4-FFF2-40B4-BE49-F238E27FC236}">
                        <a16:creationId xmlns:a16="http://schemas.microsoft.com/office/drawing/2014/main" xmlns="" id="{26C39AE3-7428-40FE-B934-89B01509524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1" name="Freeform 187">
                    <a:extLst>
                      <a:ext uri="{FF2B5EF4-FFF2-40B4-BE49-F238E27FC236}">
                        <a16:creationId xmlns:a16="http://schemas.microsoft.com/office/drawing/2014/main" xmlns="" id="{7C652ACF-7498-4E35-B835-C1D0ACE305D5}"/>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2" name="Freeform 188">
                    <a:extLst>
                      <a:ext uri="{FF2B5EF4-FFF2-40B4-BE49-F238E27FC236}">
                        <a16:creationId xmlns:a16="http://schemas.microsoft.com/office/drawing/2014/main" xmlns="" id="{7A640BA0-4356-4A24-8E9C-ADE34FFE09CE}"/>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3" name="Freeform 189">
                    <a:extLst>
                      <a:ext uri="{FF2B5EF4-FFF2-40B4-BE49-F238E27FC236}">
                        <a16:creationId xmlns:a16="http://schemas.microsoft.com/office/drawing/2014/main" xmlns="" id="{D6FBAABC-3967-473F-84D6-5ED5EEBA3230}"/>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4" name="Freeform 190">
                    <a:extLst>
                      <a:ext uri="{FF2B5EF4-FFF2-40B4-BE49-F238E27FC236}">
                        <a16:creationId xmlns:a16="http://schemas.microsoft.com/office/drawing/2014/main" xmlns="" id="{B8C94EDE-D658-46C1-80D4-077E43E8207C}"/>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5" name="Freeform 191">
                    <a:extLst>
                      <a:ext uri="{FF2B5EF4-FFF2-40B4-BE49-F238E27FC236}">
                        <a16:creationId xmlns:a16="http://schemas.microsoft.com/office/drawing/2014/main" xmlns="" id="{4602938F-872C-4B3A-856F-F87EB76548D4}"/>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6" name="Freeform 192">
                    <a:extLst>
                      <a:ext uri="{FF2B5EF4-FFF2-40B4-BE49-F238E27FC236}">
                        <a16:creationId xmlns:a16="http://schemas.microsoft.com/office/drawing/2014/main" xmlns="" id="{01EAB1F9-EE00-4064-A834-F46A327532AD}"/>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7" name="Freeform 193">
                    <a:extLst>
                      <a:ext uri="{FF2B5EF4-FFF2-40B4-BE49-F238E27FC236}">
                        <a16:creationId xmlns:a16="http://schemas.microsoft.com/office/drawing/2014/main" xmlns="" id="{1A7AF33E-C908-4222-9E0B-4056335D9105}"/>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8" name="Freeform 194">
                    <a:extLst>
                      <a:ext uri="{FF2B5EF4-FFF2-40B4-BE49-F238E27FC236}">
                        <a16:creationId xmlns:a16="http://schemas.microsoft.com/office/drawing/2014/main" xmlns="" id="{3B671CD5-3218-4BC8-8834-6492570A8E55}"/>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69" name="Freeform 195">
                  <a:extLst>
                    <a:ext uri="{FF2B5EF4-FFF2-40B4-BE49-F238E27FC236}">
                      <a16:creationId xmlns:a16="http://schemas.microsoft.com/office/drawing/2014/main" xmlns="" id="{DACD0C8C-6A93-45AE-8044-4378B38EB255}"/>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oup 196">
                <a:extLst>
                  <a:ext uri="{FF2B5EF4-FFF2-40B4-BE49-F238E27FC236}">
                    <a16:creationId xmlns:a16="http://schemas.microsoft.com/office/drawing/2014/main" xmlns="" id="{28516B7E-6CFC-41B9-B404-CBDBD0E5C0F4}"/>
                  </a:ext>
                </a:extLst>
              </p:cNvPr>
              <p:cNvGrpSpPr>
                <a:grpSpLocks/>
              </p:cNvGrpSpPr>
              <p:nvPr/>
            </p:nvGrpSpPr>
            <p:grpSpPr bwMode="auto">
              <a:xfrm rot="8682221">
                <a:off x="1437" y="1018"/>
                <a:ext cx="344" cy="198"/>
                <a:chOff x="831" y="1970"/>
                <a:chExt cx="344" cy="198"/>
              </a:xfrm>
            </p:grpSpPr>
            <p:grpSp>
              <p:nvGrpSpPr>
                <p:cNvPr id="447" name="Group 197">
                  <a:extLst>
                    <a:ext uri="{FF2B5EF4-FFF2-40B4-BE49-F238E27FC236}">
                      <a16:creationId xmlns:a16="http://schemas.microsoft.com/office/drawing/2014/main" xmlns="" id="{E304927C-FFCC-4C9C-83FF-F5F5B3BE53FB}"/>
                    </a:ext>
                  </a:extLst>
                </p:cNvPr>
                <p:cNvGrpSpPr>
                  <a:grpSpLocks/>
                </p:cNvGrpSpPr>
                <p:nvPr/>
              </p:nvGrpSpPr>
              <p:grpSpPr bwMode="auto">
                <a:xfrm flipH="1">
                  <a:off x="832" y="1970"/>
                  <a:ext cx="343" cy="198"/>
                  <a:chOff x="288" y="1776"/>
                  <a:chExt cx="343" cy="198"/>
                </a:xfrm>
              </p:grpSpPr>
              <p:sp>
                <p:nvSpPr>
                  <p:cNvPr id="449" name="Freeform 198">
                    <a:extLst>
                      <a:ext uri="{FF2B5EF4-FFF2-40B4-BE49-F238E27FC236}">
                        <a16:creationId xmlns:a16="http://schemas.microsoft.com/office/drawing/2014/main" xmlns="" id="{5798D9DC-68BA-4B0C-BD44-D74852F36B76}"/>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0" name="Freeform 199">
                    <a:extLst>
                      <a:ext uri="{FF2B5EF4-FFF2-40B4-BE49-F238E27FC236}">
                        <a16:creationId xmlns:a16="http://schemas.microsoft.com/office/drawing/2014/main" xmlns="" id="{5AE31183-FE8A-4FB8-8387-58370D0C9EE7}"/>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1" name="Freeform 200">
                    <a:extLst>
                      <a:ext uri="{FF2B5EF4-FFF2-40B4-BE49-F238E27FC236}">
                        <a16:creationId xmlns:a16="http://schemas.microsoft.com/office/drawing/2014/main" xmlns="" id="{4EC09D59-122C-4EB2-ACF5-0EDB2D373043}"/>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2" name="Freeform 201">
                    <a:extLst>
                      <a:ext uri="{FF2B5EF4-FFF2-40B4-BE49-F238E27FC236}">
                        <a16:creationId xmlns:a16="http://schemas.microsoft.com/office/drawing/2014/main" xmlns="" id="{FD6E82C1-0C1C-45DA-B9E6-4022C5B87D41}"/>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3" name="Freeform 202">
                    <a:extLst>
                      <a:ext uri="{FF2B5EF4-FFF2-40B4-BE49-F238E27FC236}">
                        <a16:creationId xmlns:a16="http://schemas.microsoft.com/office/drawing/2014/main" xmlns="" id="{167A982B-F37C-43CB-A2B3-7481508AFCE3}"/>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4" name="Freeform 203">
                    <a:extLst>
                      <a:ext uri="{FF2B5EF4-FFF2-40B4-BE49-F238E27FC236}">
                        <a16:creationId xmlns:a16="http://schemas.microsoft.com/office/drawing/2014/main" xmlns="" id="{3CB4DFB8-4550-44E6-9B8D-4D66B9E7E890}"/>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5" name="Freeform 204">
                    <a:extLst>
                      <a:ext uri="{FF2B5EF4-FFF2-40B4-BE49-F238E27FC236}">
                        <a16:creationId xmlns:a16="http://schemas.microsoft.com/office/drawing/2014/main" xmlns="" id="{41F3877D-EBC3-49EA-AC51-07445AEBF612}"/>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6" name="Freeform 205">
                    <a:extLst>
                      <a:ext uri="{FF2B5EF4-FFF2-40B4-BE49-F238E27FC236}">
                        <a16:creationId xmlns:a16="http://schemas.microsoft.com/office/drawing/2014/main" xmlns="" id="{70E898A7-BFD5-4424-98E3-593B65989A2A}"/>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7" name="Freeform 206">
                    <a:extLst>
                      <a:ext uri="{FF2B5EF4-FFF2-40B4-BE49-F238E27FC236}">
                        <a16:creationId xmlns:a16="http://schemas.microsoft.com/office/drawing/2014/main" xmlns="" id="{51E4CF0F-7D3C-4530-9F49-CB779368F0CC}"/>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8" name="Freeform 207">
                    <a:extLst>
                      <a:ext uri="{FF2B5EF4-FFF2-40B4-BE49-F238E27FC236}">
                        <a16:creationId xmlns:a16="http://schemas.microsoft.com/office/drawing/2014/main" xmlns="" id="{7A86270D-4D3B-42F1-8DF8-A9FA6BE75AF0}"/>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59" name="Freeform 208">
                    <a:extLst>
                      <a:ext uri="{FF2B5EF4-FFF2-40B4-BE49-F238E27FC236}">
                        <a16:creationId xmlns:a16="http://schemas.microsoft.com/office/drawing/2014/main" xmlns="" id="{2EAF0AC7-D53D-4475-AA39-AAB4B6EB95F5}"/>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0" name="Freeform 209">
                    <a:extLst>
                      <a:ext uri="{FF2B5EF4-FFF2-40B4-BE49-F238E27FC236}">
                        <a16:creationId xmlns:a16="http://schemas.microsoft.com/office/drawing/2014/main" xmlns="" id="{987F372B-E857-4345-AD54-A9DDAFAC574F}"/>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1" name="Freeform 210">
                    <a:extLst>
                      <a:ext uri="{FF2B5EF4-FFF2-40B4-BE49-F238E27FC236}">
                        <a16:creationId xmlns:a16="http://schemas.microsoft.com/office/drawing/2014/main" xmlns="" id="{EE8FD3BC-B290-4AC8-930F-F996DD6809AA}"/>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2" name="Freeform 211">
                    <a:extLst>
                      <a:ext uri="{FF2B5EF4-FFF2-40B4-BE49-F238E27FC236}">
                        <a16:creationId xmlns:a16="http://schemas.microsoft.com/office/drawing/2014/main" xmlns="" id="{C0038F60-0984-4A35-809A-F5FA2B8E52AA}"/>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3" name="Freeform 212">
                    <a:extLst>
                      <a:ext uri="{FF2B5EF4-FFF2-40B4-BE49-F238E27FC236}">
                        <a16:creationId xmlns:a16="http://schemas.microsoft.com/office/drawing/2014/main" xmlns="" id="{A38741AC-31E4-447D-8B86-DA708197FACB}"/>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4" name="Freeform 213">
                    <a:extLst>
                      <a:ext uri="{FF2B5EF4-FFF2-40B4-BE49-F238E27FC236}">
                        <a16:creationId xmlns:a16="http://schemas.microsoft.com/office/drawing/2014/main" xmlns="" id="{78B3615C-8056-4E04-8F67-E4579FC00B0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5" name="Freeform 214">
                    <a:extLst>
                      <a:ext uri="{FF2B5EF4-FFF2-40B4-BE49-F238E27FC236}">
                        <a16:creationId xmlns:a16="http://schemas.microsoft.com/office/drawing/2014/main" xmlns="" id="{0ECA7B8D-868D-428F-AE8A-42EDF30079A5}"/>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6" name="Freeform 215">
                    <a:extLst>
                      <a:ext uri="{FF2B5EF4-FFF2-40B4-BE49-F238E27FC236}">
                        <a16:creationId xmlns:a16="http://schemas.microsoft.com/office/drawing/2014/main" xmlns="" id="{D2261ACF-5063-4006-93B5-FD7B23BAA89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67" name="Freeform 216">
                    <a:extLst>
                      <a:ext uri="{FF2B5EF4-FFF2-40B4-BE49-F238E27FC236}">
                        <a16:creationId xmlns:a16="http://schemas.microsoft.com/office/drawing/2014/main" xmlns="" id="{4DD312AF-2914-4197-96C7-010A80B3CDBA}"/>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48" name="Freeform 217">
                  <a:extLst>
                    <a:ext uri="{FF2B5EF4-FFF2-40B4-BE49-F238E27FC236}">
                      <a16:creationId xmlns:a16="http://schemas.microsoft.com/office/drawing/2014/main" xmlns="" id="{75F90EA1-090D-4670-9E23-CFD8E23DFDAF}"/>
                    </a:ext>
                  </a:extLst>
                </p:cNvPr>
                <p:cNvSpPr>
                  <a:spLocks/>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98" name="Oval 218">
                <a:extLst>
                  <a:ext uri="{FF2B5EF4-FFF2-40B4-BE49-F238E27FC236}">
                    <a16:creationId xmlns:a16="http://schemas.microsoft.com/office/drawing/2014/main" xmlns="" id="{CC67399F-B934-4761-8444-7C50F144CEB5}"/>
                  </a:ext>
                </a:extLst>
              </p:cNvPr>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99" name="Group 219">
                <a:extLst>
                  <a:ext uri="{FF2B5EF4-FFF2-40B4-BE49-F238E27FC236}">
                    <a16:creationId xmlns:a16="http://schemas.microsoft.com/office/drawing/2014/main" xmlns="" id="{5DE933A2-8DDA-4554-BFAE-3B14A2075D4F}"/>
                  </a:ext>
                </a:extLst>
              </p:cNvPr>
              <p:cNvGrpSpPr>
                <a:grpSpLocks/>
              </p:cNvGrpSpPr>
              <p:nvPr/>
            </p:nvGrpSpPr>
            <p:grpSpPr bwMode="auto">
              <a:xfrm rot="727980">
                <a:off x="1934" y="960"/>
                <a:ext cx="432" cy="432"/>
                <a:chOff x="2242" y="912"/>
                <a:chExt cx="632" cy="627"/>
              </a:xfrm>
            </p:grpSpPr>
            <p:grpSp>
              <p:nvGrpSpPr>
                <p:cNvPr id="384" name="Group 220">
                  <a:extLst>
                    <a:ext uri="{FF2B5EF4-FFF2-40B4-BE49-F238E27FC236}">
                      <a16:creationId xmlns:a16="http://schemas.microsoft.com/office/drawing/2014/main" xmlns="" id="{AA3007C2-0D6A-450C-9D8D-FBA37ACDFFB1}"/>
                    </a:ext>
                  </a:extLst>
                </p:cNvPr>
                <p:cNvGrpSpPr>
                  <a:grpSpLocks/>
                </p:cNvGrpSpPr>
                <p:nvPr/>
              </p:nvGrpSpPr>
              <p:grpSpPr bwMode="auto">
                <a:xfrm rot="2282823">
                  <a:off x="2588" y="912"/>
                  <a:ext cx="198" cy="348"/>
                  <a:chOff x="2160" y="863"/>
                  <a:chExt cx="198" cy="349"/>
                </a:xfrm>
              </p:grpSpPr>
              <p:sp>
                <p:nvSpPr>
                  <p:cNvPr id="428" name="Freeform 221">
                    <a:extLst>
                      <a:ext uri="{FF2B5EF4-FFF2-40B4-BE49-F238E27FC236}">
                        <a16:creationId xmlns:a16="http://schemas.microsoft.com/office/drawing/2014/main" xmlns="" id="{5207CCA5-9960-40AC-8C87-30B64218721D}"/>
                      </a:ext>
                    </a:extLst>
                  </p:cNvPr>
                  <p:cNvSpPr>
                    <a:spLocks/>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9" name="Freeform 222">
                    <a:extLst>
                      <a:ext uri="{FF2B5EF4-FFF2-40B4-BE49-F238E27FC236}">
                        <a16:creationId xmlns:a16="http://schemas.microsoft.com/office/drawing/2014/main" xmlns="" id="{DF4CED8E-BB07-4E1B-BC32-AF7F781BC691}"/>
                      </a:ext>
                    </a:extLst>
                  </p:cNvPr>
                  <p:cNvSpPr>
                    <a:spLocks/>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0" name="Freeform 223">
                    <a:extLst>
                      <a:ext uri="{FF2B5EF4-FFF2-40B4-BE49-F238E27FC236}">
                        <a16:creationId xmlns:a16="http://schemas.microsoft.com/office/drawing/2014/main" xmlns="" id="{D67DD6AB-9640-4E5F-BC56-A0E9396D5D74}"/>
                      </a:ext>
                    </a:extLst>
                  </p:cNvPr>
                  <p:cNvSpPr>
                    <a:spLocks/>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1" name="Freeform 224">
                    <a:extLst>
                      <a:ext uri="{FF2B5EF4-FFF2-40B4-BE49-F238E27FC236}">
                        <a16:creationId xmlns:a16="http://schemas.microsoft.com/office/drawing/2014/main" xmlns="" id="{DBB982D5-D4CE-47ED-BD29-893A5746BCD0}"/>
                      </a:ext>
                    </a:extLst>
                  </p:cNvPr>
                  <p:cNvSpPr>
                    <a:spLocks/>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2" name="Freeform 225">
                    <a:extLst>
                      <a:ext uri="{FF2B5EF4-FFF2-40B4-BE49-F238E27FC236}">
                        <a16:creationId xmlns:a16="http://schemas.microsoft.com/office/drawing/2014/main" xmlns="" id="{62B093AA-B0AF-4B8C-817D-9A54892245A6}"/>
                      </a:ext>
                    </a:extLst>
                  </p:cNvPr>
                  <p:cNvSpPr>
                    <a:spLocks/>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3" name="Freeform 226">
                    <a:extLst>
                      <a:ext uri="{FF2B5EF4-FFF2-40B4-BE49-F238E27FC236}">
                        <a16:creationId xmlns:a16="http://schemas.microsoft.com/office/drawing/2014/main" xmlns="" id="{03776DBE-954E-4B33-8AC6-4C35DA0C8EE6}"/>
                      </a:ext>
                    </a:extLst>
                  </p:cNvPr>
                  <p:cNvSpPr>
                    <a:spLocks/>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4" name="Freeform 227">
                    <a:extLst>
                      <a:ext uri="{FF2B5EF4-FFF2-40B4-BE49-F238E27FC236}">
                        <a16:creationId xmlns:a16="http://schemas.microsoft.com/office/drawing/2014/main" xmlns="" id="{F7A3DFF2-4D43-456D-BE7B-67D8CCD92A6C}"/>
                      </a:ext>
                    </a:extLst>
                  </p:cNvPr>
                  <p:cNvSpPr>
                    <a:spLocks/>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5" name="Freeform 228">
                    <a:extLst>
                      <a:ext uri="{FF2B5EF4-FFF2-40B4-BE49-F238E27FC236}">
                        <a16:creationId xmlns:a16="http://schemas.microsoft.com/office/drawing/2014/main" xmlns="" id="{3659041D-81F0-423B-B6C5-241613022CBA}"/>
                      </a:ext>
                    </a:extLst>
                  </p:cNvPr>
                  <p:cNvSpPr>
                    <a:spLocks/>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6" name="Freeform 229">
                    <a:extLst>
                      <a:ext uri="{FF2B5EF4-FFF2-40B4-BE49-F238E27FC236}">
                        <a16:creationId xmlns:a16="http://schemas.microsoft.com/office/drawing/2014/main" xmlns="" id="{533AD231-03F5-4A88-B3C5-85BABECC1B1A}"/>
                      </a:ext>
                    </a:extLst>
                  </p:cNvPr>
                  <p:cNvSpPr>
                    <a:spLocks/>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7" name="Freeform 230">
                    <a:extLst>
                      <a:ext uri="{FF2B5EF4-FFF2-40B4-BE49-F238E27FC236}">
                        <a16:creationId xmlns:a16="http://schemas.microsoft.com/office/drawing/2014/main" xmlns="" id="{2FB8FBE6-A46D-4381-8C64-24347DF9A579}"/>
                      </a:ext>
                    </a:extLst>
                  </p:cNvPr>
                  <p:cNvSpPr>
                    <a:spLocks/>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8" name="Freeform 231">
                    <a:extLst>
                      <a:ext uri="{FF2B5EF4-FFF2-40B4-BE49-F238E27FC236}">
                        <a16:creationId xmlns:a16="http://schemas.microsoft.com/office/drawing/2014/main" xmlns="" id="{B5E4027F-34B0-4DCE-B360-27F632F267AB}"/>
                      </a:ext>
                    </a:extLst>
                  </p:cNvPr>
                  <p:cNvSpPr>
                    <a:spLocks/>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39" name="Freeform 232">
                    <a:extLst>
                      <a:ext uri="{FF2B5EF4-FFF2-40B4-BE49-F238E27FC236}">
                        <a16:creationId xmlns:a16="http://schemas.microsoft.com/office/drawing/2014/main" xmlns="" id="{C00AE9D5-8C63-44E8-AC67-B5A99875D298}"/>
                      </a:ext>
                    </a:extLst>
                  </p:cNvPr>
                  <p:cNvSpPr>
                    <a:spLocks/>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0" name="Freeform 233">
                    <a:extLst>
                      <a:ext uri="{FF2B5EF4-FFF2-40B4-BE49-F238E27FC236}">
                        <a16:creationId xmlns:a16="http://schemas.microsoft.com/office/drawing/2014/main" xmlns="" id="{6B4B2DD2-15C6-4D98-A9F4-3EA93BA94805}"/>
                      </a:ext>
                    </a:extLst>
                  </p:cNvPr>
                  <p:cNvSpPr>
                    <a:spLocks/>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1" name="Freeform 234">
                    <a:extLst>
                      <a:ext uri="{FF2B5EF4-FFF2-40B4-BE49-F238E27FC236}">
                        <a16:creationId xmlns:a16="http://schemas.microsoft.com/office/drawing/2014/main" xmlns="" id="{B8FD5179-707C-40EB-874D-1795C0595A98}"/>
                      </a:ext>
                    </a:extLst>
                  </p:cNvPr>
                  <p:cNvSpPr>
                    <a:spLocks/>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2" name="Freeform 235">
                    <a:extLst>
                      <a:ext uri="{FF2B5EF4-FFF2-40B4-BE49-F238E27FC236}">
                        <a16:creationId xmlns:a16="http://schemas.microsoft.com/office/drawing/2014/main" xmlns="" id="{E6CB8FDB-3ADF-42E4-8E36-FFBA07C2BBE5}"/>
                      </a:ext>
                    </a:extLst>
                  </p:cNvPr>
                  <p:cNvSpPr>
                    <a:spLocks/>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3" name="Freeform 236">
                    <a:extLst>
                      <a:ext uri="{FF2B5EF4-FFF2-40B4-BE49-F238E27FC236}">
                        <a16:creationId xmlns:a16="http://schemas.microsoft.com/office/drawing/2014/main" xmlns="" id="{962943A3-62FC-4DC1-ADC1-A28580EC41BA}"/>
                      </a:ext>
                    </a:extLst>
                  </p:cNvPr>
                  <p:cNvSpPr>
                    <a:spLocks/>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4" name="Freeform 237">
                    <a:extLst>
                      <a:ext uri="{FF2B5EF4-FFF2-40B4-BE49-F238E27FC236}">
                        <a16:creationId xmlns:a16="http://schemas.microsoft.com/office/drawing/2014/main" xmlns="" id="{777D5D2E-5358-4B1F-86DA-C578C550C742}"/>
                      </a:ext>
                    </a:extLst>
                  </p:cNvPr>
                  <p:cNvSpPr>
                    <a:spLocks/>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5" name="Freeform 238">
                    <a:extLst>
                      <a:ext uri="{FF2B5EF4-FFF2-40B4-BE49-F238E27FC236}">
                        <a16:creationId xmlns:a16="http://schemas.microsoft.com/office/drawing/2014/main" xmlns="" id="{68F1851F-101A-473B-8862-0A9E2DB9E6AB}"/>
                      </a:ext>
                    </a:extLst>
                  </p:cNvPr>
                  <p:cNvSpPr>
                    <a:spLocks/>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46" name="Freeform 239">
                    <a:extLst>
                      <a:ext uri="{FF2B5EF4-FFF2-40B4-BE49-F238E27FC236}">
                        <a16:creationId xmlns:a16="http://schemas.microsoft.com/office/drawing/2014/main" xmlns="" id="{9B04C6D3-DEB6-4327-A106-85B641FDBFE8}"/>
                      </a:ext>
                    </a:extLst>
                  </p:cNvPr>
                  <p:cNvSpPr>
                    <a:spLocks/>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5" name="Group 240">
                  <a:extLst>
                    <a:ext uri="{FF2B5EF4-FFF2-40B4-BE49-F238E27FC236}">
                      <a16:creationId xmlns:a16="http://schemas.microsoft.com/office/drawing/2014/main" xmlns="" id="{A3DDFC3D-EE34-4188-B1AD-6C76F8DAE1CC}"/>
                    </a:ext>
                  </a:extLst>
                </p:cNvPr>
                <p:cNvGrpSpPr>
                  <a:grpSpLocks/>
                </p:cNvGrpSpPr>
                <p:nvPr/>
              </p:nvGrpSpPr>
              <p:grpSpPr bwMode="auto">
                <a:xfrm rot="1690561">
                  <a:off x="2300" y="1055"/>
                  <a:ext cx="343" cy="198"/>
                  <a:chOff x="1440" y="1297"/>
                  <a:chExt cx="343" cy="198"/>
                </a:xfrm>
              </p:grpSpPr>
              <p:sp>
                <p:nvSpPr>
                  <p:cNvPr id="408" name="Freeform 241">
                    <a:extLst>
                      <a:ext uri="{FF2B5EF4-FFF2-40B4-BE49-F238E27FC236}">
                        <a16:creationId xmlns:a16="http://schemas.microsoft.com/office/drawing/2014/main" xmlns="" id="{10A33E2B-E02B-4203-9549-0FF241BDA84A}"/>
                      </a:ext>
                    </a:extLst>
                  </p:cNvPr>
                  <p:cNvSpPr>
                    <a:spLocks/>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9" name="Freeform 242">
                    <a:extLst>
                      <a:ext uri="{FF2B5EF4-FFF2-40B4-BE49-F238E27FC236}">
                        <a16:creationId xmlns:a16="http://schemas.microsoft.com/office/drawing/2014/main" xmlns="" id="{4C42D52D-AB7C-4D94-8BCA-E214FE591318}"/>
                      </a:ext>
                    </a:extLst>
                  </p:cNvPr>
                  <p:cNvSpPr>
                    <a:spLocks/>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0" name="Freeform 243">
                    <a:extLst>
                      <a:ext uri="{FF2B5EF4-FFF2-40B4-BE49-F238E27FC236}">
                        <a16:creationId xmlns:a16="http://schemas.microsoft.com/office/drawing/2014/main" xmlns="" id="{E82F9687-038E-4E5E-8AD3-BC3E48068010}"/>
                      </a:ext>
                    </a:extLst>
                  </p:cNvPr>
                  <p:cNvSpPr>
                    <a:spLocks/>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1" name="Freeform 244">
                    <a:extLst>
                      <a:ext uri="{FF2B5EF4-FFF2-40B4-BE49-F238E27FC236}">
                        <a16:creationId xmlns:a16="http://schemas.microsoft.com/office/drawing/2014/main" xmlns="" id="{5DEA754F-84A2-4099-8065-29C5229B8BC5}"/>
                      </a:ext>
                    </a:extLst>
                  </p:cNvPr>
                  <p:cNvSpPr>
                    <a:spLocks/>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2" name="Freeform 245">
                    <a:extLst>
                      <a:ext uri="{FF2B5EF4-FFF2-40B4-BE49-F238E27FC236}">
                        <a16:creationId xmlns:a16="http://schemas.microsoft.com/office/drawing/2014/main" xmlns="" id="{E704651B-878B-4780-BFF7-B32C9F81C325}"/>
                      </a:ext>
                    </a:extLst>
                  </p:cNvPr>
                  <p:cNvSpPr>
                    <a:spLocks/>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3" name="Freeform 246">
                    <a:extLst>
                      <a:ext uri="{FF2B5EF4-FFF2-40B4-BE49-F238E27FC236}">
                        <a16:creationId xmlns:a16="http://schemas.microsoft.com/office/drawing/2014/main" xmlns="" id="{B60AC5A0-7FD2-416B-82C9-80E89AB4D816}"/>
                      </a:ext>
                    </a:extLst>
                  </p:cNvPr>
                  <p:cNvSpPr>
                    <a:spLocks/>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4" name="Freeform 247">
                    <a:extLst>
                      <a:ext uri="{FF2B5EF4-FFF2-40B4-BE49-F238E27FC236}">
                        <a16:creationId xmlns:a16="http://schemas.microsoft.com/office/drawing/2014/main" xmlns="" id="{ACBD6377-3B9C-4A9A-9B41-24F3246359A5}"/>
                      </a:ext>
                    </a:extLst>
                  </p:cNvPr>
                  <p:cNvSpPr>
                    <a:spLocks/>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5" name="Freeform 248">
                    <a:extLst>
                      <a:ext uri="{FF2B5EF4-FFF2-40B4-BE49-F238E27FC236}">
                        <a16:creationId xmlns:a16="http://schemas.microsoft.com/office/drawing/2014/main" xmlns="" id="{14725F1F-B33B-4556-B106-09D0BC4E7C69}"/>
                      </a:ext>
                    </a:extLst>
                  </p:cNvPr>
                  <p:cNvSpPr>
                    <a:spLocks/>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6" name="Freeform 249">
                    <a:extLst>
                      <a:ext uri="{FF2B5EF4-FFF2-40B4-BE49-F238E27FC236}">
                        <a16:creationId xmlns:a16="http://schemas.microsoft.com/office/drawing/2014/main" xmlns="" id="{628A80EF-4D3F-4619-82E8-3A2ED29686A0}"/>
                      </a:ext>
                    </a:extLst>
                  </p:cNvPr>
                  <p:cNvSpPr>
                    <a:spLocks/>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7" name="Freeform 250">
                    <a:extLst>
                      <a:ext uri="{FF2B5EF4-FFF2-40B4-BE49-F238E27FC236}">
                        <a16:creationId xmlns:a16="http://schemas.microsoft.com/office/drawing/2014/main" xmlns="" id="{90CAAC2E-1A9A-42DA-8EBD-EB42BFC362FB}"/>
                      </a:ext>
                    </a:extLst>
                  </p:cNvPr>
                  <p:cNvSpPr>
                    <a:spLocks/>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8" name="Freeform 251">
                    <a:extLst>
                      <a:ext uri="{FF2B5EF4-FFF2-40B4-BE49-F238E27FC236}">
                        <a16:creationId xmlns:a16="http://schemas.microsoft.com/office/drawing/2014/main" xmlns="" id="{D8E35ABA-D579-4F5C-B26B-5D61F49B76C0}"/>
                      </a:ext>
                    </a:extLst>
                  </p:cNvPr>
                  <p:cNvSpPr>
                    <a:spLocks/>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9" name="Freeform 252">
                    <a:extLst>
                      <a:ext uri="{FF2B5EF4-FFF2-40B4-BE49-F238E27FC236}">
                        <a16:creationId xmlns:a16="http://schemas.microsoft.com/office/drawing/2014/main" xmlns="" id="{4B586BC8-70B8-4D45-8D87-2E0493D9A88D}"/>
                      </a:ext>
                    </a:extLst>
                  </p:cNvPr>
                  <p:cNvSpPr>
                    <a:spLocks/>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0" name="Freeform 253">
                    <a:extLst>
                      <a:ext uri="{FF2B5EF4-FFF2-40B4-BE49-F238E27FC236}">
                        <a16:creationId xmlns:a16="http://schemas.microsoft.com/office/drawing/2014/main" xmlns="" id="{971BB48E-F03B-43F2-BD01-2EEA4E5C8AD2}"/>
                      </a:ext>
                    </a:extLst>
                  </p:cNvPr>
                  <p:cNvSpPr>
                    <a:spLocks/>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1" name="Freeform 254">
                    <a:extLst>
                      <a:ext uri="{FF2B5EF4-FFF2-40B4-BE49-F238E27FC236}">
                        <a16:creationId xmlns:a16="http://schemas.microsoft.com/office/drawing/2014/main" xmlns="" id="{FD83EF8F-728C-44F7-BE2A-F52D16EFC199}"/>
                      </a:ext>
                    </a:extLst>
                  </p:cNvPr>
                  <p:cNvSpPr>
                    <a:spLocks/>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2" name="Freeform 255">
                    <a:extLst>
                      <a:ext uri="{FF2B5EF4-FFF2-40B4-BE49-F238E27FC236}">
                        <a16:creationId xmlns:a16="http://schemas.microsoft.com/office/drawing/2014/main" xmlns="" id="{809315E2-8597-4E9D-904E-AD8C93731FEB}"/>
                      </a:ext>
                    </a:extLst>
                  </p:cNvPr>
                  <p:cNvSpPr>
                    <a:spLocks/>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3" name="Freeform 256">
                    <a:extLst>
                      <a:ext uri="{FF2B5EF4-FFF2-40B4-BE49-F238E27FC236}">
                        <a16:creationId xmlns:a16="http://schemas.microsoft.com/office/drawing/2014/main" xmlns="" id="{A02D390A-FEA5-4C60-BB95-D16749032C4F}"/>
                      </a:ext>
                    </a:extLst>
                  </p:cNvPr>
                  <p:cNvSpPr>
                    <a:spLocks/>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4" name="Freeform 257">
                    <a:extLst>
                      <a:ext uri="{FF2B5EF4-FFF2-40B4-BE49-F238E27FC236}">
                        <a16:creationId xmlns:a16="http://schemas.microsoft.com/office/drawing/2014/main" xmlns="" id="{FD37178C-6B33-413C-87F9-F1C6A8BDF8C6}"/>
                      </a:ext>
                    </a:extLst>
                  </p:cNvPr>
                  <p:cNvSpPr>
                    <a:spLocks/>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5" name="Freeform 258">
                    <a:extLst>
                      <a:ext uri="{FF2B5EF4-FFF2-40B4-BE49-F238E27FC236}">
                        <a16:creationId xmlns:a16="http://schemas.microsoft.com/office/drawing/2014/main" xmlns="" id="{869A1141-676E-405F-8E03-48F2C8545806}"/>
                      </a:ext>
                    </a:extLst>
                  </p:cNvPr>
                  <p:cNvSpPr>
                    <a:spLocks/>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6" name="Freeform 259">
                    <a:extLst>
                      <a:ext uri="{FF2B5EF4-FFF2-40B4-BE49-F238E27FC236}">
                        <a16:creationId xmlns:a16="http://schemas.microsoft.com/office/drawing/2014/main" xmlns="" id="{21846F20-E8B7-4F21-A332-6F6DD1945639}"/>
                      </a:ext>
                    </a:extLst>
                  </p:cNvPr>
                  <p:cNvSpPr>
                    <a:spLocks/>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27" name="Freeform 260">
                    <a:extLst>
                      <a:ext uri="{FF2B5EF4-FFF2-40B4-BE49-F238E27FC236}">
                        <a16:creationId xmlns:a16="http://schemas.microsoft.com/office/drawing/2014/main" xmlns="" id="{0D400FE0-5EE0-41A8-9C9A-019B6BE8A1A3}"/>
                      </a:ext>
                    </a:extLst>
                  </p:cNvPr>
                  <p:cNvSpPr>
                    <a:spLocks/>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86" name="Group 261">
                  <a:extLst>
                    <a:ext uri="{FF2B5EF4-FFF2-40B4-BE49-F238E27FC236}">
                      <a16:creationId xmlns:a16="http://schemas.microsoft.com/office/drawing/2014/main" xmlns="" id="{8BB0B982-366A-4C5B-B2ED-1227A6937D27}"/>
                    </a:ext>
                  </a:extLst>
                </p:cNvPr>
                <p:cNvGrpSpPr>
                  <a:grpSpLocks/>
                </p:cNvGrpSpPr>
                <p:nvPr/>
              </p:nvGrpSpPr>
              <p:grpSpPr bwMode="auto">
                <a:xfrm rot="2150851">
                  <a:off x="2586" y="1241"/>
                  <a:ext cx="288" cy="98"/>
                  <a:chOff x="1866" y="1244"/>
                  <a:chExt cx="329" cy="112"/>
                </a:xfrm>
              </p:grpSpPr>
              <p:sp>
                <p:nvSpPr>
                  <p:cNvPr id="388" name="Freeform 262">
                    <a:extLst>
                      <a:ext uri="{FF2B5EF4-FFF2-40B4-BE49-F238E27FC236}">
                        <a16:creationId xmlns:a16="http://schemas.microsoft.com/office/drawing/2014/main" xmlns="" id="{B3AB7A3F-EF20-468F-A9D5-C7051CE847E3}"/>
                      </a:ext>
                    </a:extLst>
                  </p:cNvPr>
                  <p:cNvSpPr>
                    <a:spLocks/>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9" name="Freeform 263">
                    <a:extLst>
                      <a:ext uri="{FF2B5EF4-FFF2-40B4-BE49-F238E27FC236}">
                        <a16:creationId xmlns:a16="http://schemas.microsoft.com/office/drawing/2014/main" xmlns="" id="{64F610A8-71DF-4EA1-B1B3-B31E18A31F6C}"/>
                      </a:ext>
                    </a:extLst>
                  </p:cNvPr>
                  <p:cNvSpPr>
                    <a:spLocks/>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0" name="Freeform 264">
                    <a:extLst>
                      <a:ext uri="{FF2B5EF4-FFF2-40B4-BE49-F238E27FC236}">
                        <a16:creationId xmlns:a16="http://schemas.microsoft.com/office/drawing/2014/main" xmlns="" id="{9E3FF82C-FE3C-49C5-BB55-C6B1582CD019}"/>
                      </a:ext>
                    </a:extLst>
                  </p:cNvPr>
                  <p:cNvSpPr>
                    <a:spLocks/>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1" name="Freeform 265">
                    <a:extLst>
                      <a:ext uri="{FF2B5EF4-FFF2-40B4-BE49-F238E27FC236}">
                        <a16:creationId xmlns:a16="http://schemas.microsoft.com/office/drawing/2014/main" xmlns="" id="{33990EF7-688F-4608-B626-98AB148E7008}"/>
                      </a:ext>
                    </a:extLst>
                  </p:cNvPr>
                  <p:cNvSpPr>
                    <a:spLocks/>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2" name="Freeform 266">
                    <a:extLst>
                      <a:ext uri="{FF2B5EF4-FFF2-40B4-BE49-F238E27FC236}">
                        <a16:creationId xmlns:a16="http://schemas.microsoft.com/office/drawing/2014/main" xmlns="" id="{B0C6176D-FC0A-4063-A19A-F28FDECF3ABC}"/>
                      </a:ext>
                    </a:extLst>
                  </p:cNvPr>
                  <p:cNvSpPr>
                    <a:spLocks/>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3" name="Freeform 267">
                    <a:extLst>
                      <a:ext uri="{FF2B5EF4-FFF2-40B4-BE49-F238E27FC236}">
                        <a16:creationId xmlns:a16="http://schemas.microsoft.com/office/drawing/2014/main" xmlns="" id="{08C76375-E640-4D81-B113-1D4DF26CC852}"/>
                      </a:ext>
                    </a:extLst>
                  </p:cNvPr>
                  <p:cNvSpPr>
                    <a:spLocks/>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4" name="Freeform 268">
                    <a:extLst>
                      <a:ext uri="{FF2B5EF4-FFF2-40B4-BE49-F238E27FC236}">
                        <a16:creationId xmlns:a16="http://schemas.microsoft.com/office/drawing/2014/main" xmlns="" id="{9BB87470-C621-43F1-ACA7-1904241284C9}"/>
                      </a:ext>
                    </a:extLst>
                  </p:cNvPr>
                  <p:cNvSpPr>
                    <a:spLocks/>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5" name="Freeform 269">
                    <a:extLst>
                      <a:ext uri="{FF2B5EF4-FFF2-40B4-BE49-F238E27FC236}">
                        <a16:creationId xmlns:a16="http://schemas.microsoft.com/office/drawing/2014/main" xmlns="" id="{00413F02-B67D-46BB-ABA2-B3026AB6AA55}"/>
                      </a:ext>
                    </a:extLst>
                  </p:cNvPr>
                  <p:cNvSpPr>
                    <a:spLocks/>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6" name="Freeform 270">
                    <a:extLst>
                      <a:ext uri="{FF2B5EF4-FFF2-40B4-BE49-F238E27FC236}">
                        <a16:creationId xmlns:a16="http://schemas.microsoft.com/office/drawing/2014/main" xmlns="" id="{6D4086F7-49C1-4E97-8939-AAA1DFD1E902}"/>
                      </a:ext>
                    </a:extLst>
                  </p:cNvPr>
                  <p:cNvSpPr>
                    <a:spLocks/>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7" name="Freeform 271">
                    <a:extLst>
                      <a:ext uri="{FF2B5EF4-FFF2-40B4-BE49-F238E27FC236}">
                        <a16:creationId xmlns:a16="http://schemas.microsoft.com/office/drawing/2014/main" xmlns="" id="{3B51B9F4-0AF9-466A-AE8E-417C07FEEA38}"/>
                      </a:ext>
                    </a:extLst>
                  </p:cNvPr>
                  <p:cNvSpPr>
                    <a:spLocks/>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8" name="Freeform 272">
                    <a:extLst>
                      <a:ext uri="{FF2B5EF4-FFF2-40B4-BE49-F238E27FC236}">
                        <a16:creationId xmlns:a16="http://schemas.microsoft.com/office/drawing/2014/main" xmlns="" id="{12B154F6-9C0C-46E0-961D-9930246923FF}"/>
                      </a:ext>
                    </a:extLst>
                  </p:cNvPr>
                  <p:cNvSpPr>
                    <a:spLocks/>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99" name="Freeform 273">
                    <a:extLst>
                      <a:ext uri="{FF2B5EF4-FFF2-40B4-BE49-F238E27FC236}">
                        <a16:creationId xmlns:a16="http://schemas.microsoft.com/office/drawing/2014/main" xmlns="" id="{4C1F8804-0A29-4A3F-A2C2-80B5CD16D22A}"/>
                      </a:ext>
                    </a:extLst>
                  </p:cNvPr>
                  <p:cNvSpPr>
                    <a:spLocks/>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0" name="Freeform 274">
                    <a:extLst>
                      <a:ext uri="{FF2B5EF4-FFF2-40B4-BE49-F238E27FC236}">
                        <a16:creationId xmlns:a16="http://schemas.microsoft.com/office/drawing/2014/main" xmlns="" id="{B28E31A1-0165-4861-BA79-280C67D99D91}"/>
                      </a:ext>
                    </a:extLst>
                  </p:cNvPr>
                  <p:cNvSpPr>
                    <a:spLocks/>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1" name="Freeform 275">
                    <a:extLst>
                      <a:ext uri="{FF2B5EF4-FFF2-40B4-BE49-F238E27FC236}">
                        <a16:creationId xmlns:a16="http://schemas.microsoft.com/office/drawing/2014/main" xmlns="" id="{6DB398DE-F94D-4796-AF89-7D094BF3C2DD}"/>
                      </a:ext>
                    </a:extLst>
                  </p:cNvPr>
                  <p:cNvSpPr>
                    <a:spLocks/>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2" name="Freeform 276">
                    <a:extLst>
                      <a:ext uri="{FF2B5EF4-FFF2-40B4-BE49-F238E27FC236}">
                        <a16:creationId xmlns:a16="http://schemas.microsoft.com/office/drawing/2014/main" xmlns="" id="{8557C66F-5C99-4255-B988-F31E8D598C3E}"/>
                      </a:ext>
                    </a:extLst>
                  </p:cNvPr>
                  <p:cNvSpPr>
                    <a:spLocks/>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3" name="Oval 277">
                    <a:extLst>
                      <a:ext uri="{FF2B5EF4-FFF2-40B4-BE49-F238E27FC236}">
                        <a16:creationId xmlns:a16="http://schemas.microsoft.com/office/drawing/2014/main" xmlns="" id="{F15B07A4-98E0-440A-8CBB-256B290B4780}"/>
                      </a:ext>
                    </a:extLst>
                  </p:cNvPr>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4" name="Freeform 278">
                    <a:extLst>
                      <a:ext uri="{FF2B5EF4-FFF2-40B4-BE49-F238E27FC236}">
                        <a16:creationId xmlns:a16="http://schemas.microsoft.com/office/drawing/2014/main" xmlns="" id="{0F39C6CC-7899-4E30-8A5E-708538C0EFC6}"/>
                      </a:ext>
                    </a:extLst>
                  </p:cNvPr>
                  <p:cNvSpPr>
                    <a:spLocks/>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5" name="Freeform 279">
                    <a:extLst>
                      <a:ext uri="{FF2B5EF4-FFF2-40B4-BE49-F238E27FC236}">
                        <a16:creationId xmlns:a16="http://schemas.microsoft.com/office/drawing/2014/main" xmlns="" id="{05616DDD-4433-4846-8327-12BEB467B064}"/>
                      </a:ext>
                    </a:extLst>
                  </p:cNvPr>
                  <p:cNvSpPr>
                    <a:spLocks/>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6" name="Freeform 280">
                    <a:extLst>
                      <a:ext uri="{FF2B5EF4-FFF2-40B4-BE49-F238E27FC236}">
                        <a16:creationId xmlns:a16="http://schemas.microsoft.com/office/drawing/2014/main" xmlns="" id="{70F8E400-A4E7-46E8-AFB0-AE97FC29AC22}"/>
                      </a:ext>
                    </a:extLst>
                  </p:cNvPr>
                  <p:cNvSpPr>
                    <a:spLocks/>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07" name="Freeform 281">
                    <a:extLst>
                      <a:ext uri="{FF2B5EF4-FFF2-40B4-BE49-F238E27FC236}">
                        <a16:creationId xmlns:a16="http://schemas.microsoft.com/office/drawing/2014/main" xmlns="" id="{47C0C72B-B32D-4ED0-BB8B-147E111D805C}"/>
                      </a:ext>
                    </a:extLst>
                  </p:cNvPr>
                  <p:cNvSpPr>
                    <a:spLocks/>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87" name="Freeform 282">
                  <a:extLst>
                    <a:ext uri="{FF2B5EF4-FFF2-40B4-BE49-F238E27FC236}">
                      <a16:creationId xmlns:a16="http://schemas.microsoft.com/office/drawing/2014/main" xmlns="" id="{F05D086C-39B0-4E43-B317-B88D7D1855DC}"/>
                    </a:ext>
                  </a:extLst>
                </p:cNvPr>
                <p:cNvSpPr>
                  <a:spLocks/>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oup 283">
                <a:extLst>
                  <a:ext uri="{FF2B5EF4-FFF2-40B4-BE49-F238E27FC236}">
                    <a16:creationId xmlns:a16="http://schemas.microsoft.com/office/drawing/2014/main" xmlns="" id="{FEAFC920-1956-4426-95A7-7ADB4E357E38}"/>
                  </a:ext>
                </a:extLst>
              </p:cNvPr>
              <p:cNvGrpSpPr>
                <a:grpSpLocks/>
              </p:cNvGrpSpPr>
              <p:nvPr/>
            </p:nvGrpSpPr>
            <p:grpSpPr bwMode="auto">
              <a:xfrm>
                <a:off x="1600" y="1294"/>
                <a:ext cx="254" cy="163"/>
                <a:chOff x="1824" y="1584"/>
                <a:chExt cx="254" cy="163"/>
              </a:xfrm>
            </p:grpSpPr>
            <p:grpSp>
              <p:nvGrpSpPr>
                <p:cNvPr id="375" name="Group 284">
                  <a:extLst>
                    <a:ext uri="{FF2B5EF4-FFF2-40B4-BE49-F238E27FC236}">
                      <a16:creationId xmlns:a16="http://schemas.microsoft.com/office/drawing/2014/main" xmlns="" id="{79B6E6D6-BA37-4E77-A5E2-DF8EBD02A5C3}"/>
                    </a:ext>
                  </a:extLst>
                </p:cNvPr>
                <p:cNvGrpSpPr>
                  <a:grpSpLocks/>
                </p:cNvGrpSpPr>
                <p:nvPr/>
              </p:nvGrpSpPr>
              <p:grpSpPr bwMode="auto">
                <a:xfrm>
                  <a:off x="1824" y="1584"/>
                  <a:ext cx="223" cy="163"/>
                  <a:chOff x="2417" y="1618"/>
                  <a:chExt cx="223" cy="163"/>
                </a:xfrm>
              </p:grpSpPr>
              <p:sp>
                <p:nvSpPr>
                  <p:cNvPr id="377" name="Freeform 285">
                    <a:extLst>
                      <a:ext uri="{FF2B5EF4-FFF2-40B4-BE49-F238E27FC236}">
                        <a16:creationId xmlns:a16="http://schemas.microsoft.com/office/drawing/2014/main" xmlns="" id="{6CAE23B0-5AED-41AF-85CE-84FA63C4F145}"/>
                      </a:ext>
                    </a:extLst>
                  </p:cNvPr>
                  <p:cNvSpPr>
                    <a:spLocks/>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8" name="Freeform 286">
                    <a:extLst>
                      <a:ext uri="{FF2B5EF4-FFF2-40B4-BE49-F238E27FC236}">
                        <a16:creationId xmlns:a16="http://schemas.microsoft.com/office/drawing/2014/main" xmlns="" id="{39C9E9D8-27EE-4356-8D85-5DEF096FCF40}"/>
                      </a:ext>
                    </a:extLst>
                  </p:cNvPr>
                  <p:cNvSpPr>
                    <a:spLocks/>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9" name="Freeform 287">
                    <a:extLst>
                      <a:ext uri="{FF2B5EF4-FFF2-40B4-BE49-F238E27FC236}">
                        <a16:creationId xmlns:a16="http://schemas.microsoft.com/office/drawing/2014/main" xmlns="" id="{1ECF73FD-290A-44C0-A2FF-5C6291ED3F35}"/>
                      </a:ext>
                    </a:extLst>
                  </p:cNvPr>
                  <p:cNvSpPr>
                    <a:spLocks/>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0" name="Freeform 288">
                    <a:extLst>
                      <a:ext uri="{FF2B5EF4-FFF2-40B4-BE49-F238E27FC236}">
                        <a16:creationId xmlns:a16="http://schemas.microsoft.com/office/drawing/2014/main" xmlns="" id="{CFD4AB42-A100-44F3-8BE6-353472E9FF60}"/>
                      </a:ext>
                    </a:extLst>
                  </p:cNvPr>
                  <p:cNvSpPr>
                    <a:spLocks/>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1" name="Freeform 289">
                    <a:extLst>
                      <a:ext uri="{FF2B5EF4-FFF2-40B4-BE49-F238E27FC236}">
                        <a16:creationId xmlns:a16="http://schemas.microsoft.com/office/drawing/2014/main" xmlns="" id="{A41FC507-026A-4CF0-8DF0-555731D02EB0}"/>
                      </a:ext>
                    </a:extLst>
                  </p:cNvPr>
                  <p:cNvSpPr>
                    <a:spLocks/>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2" name="Freeform 290">
                    <a:extLst>
                      <a:ext uri="{FF2B5EF4-FFF2-40B4-BE49-F238E27FC236}">
                        <a16:creationId xmlns:a16="http://schemas.microsoft.com/office/drawing/2014/main" xmlns="" id="{8ABDD1A1-DF1B-428C-A0FB-E9DE683AB0F5}"/>
                      </a:ext>
                    </a:extLst>
                  </p:cNvPr>
                  <p:cNvSpPr>
                    <a:spLocks/>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83" name="Freeform 291">
                    <a:extLst>
                      <a:ext uri="{FF2B5EF4-FFF2-40B4-BE49-F238E27FC236}">
                        <a16:creationId xmlns:a16="http://schemas.microsoft.com/office/drawing/2014/main" xmlns="" id="{4535F645-897A-4311-9EDF-593E41D3455E}"/>
                      </a:ext>
                    </a:extLst>
                  </p:cNvPr>
                  <p:cNvSpPr>
                    <a:spLocks/>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76" name="Freeform 292">
                  <a:extLst>
                    <a:ext uri="{FF2B5EF4-FFF2-40B4-BE49-F238E27FC236}">
                      <a16:creationId xmlns:a16="http://schemas.microsoft.com/office/drawing/2014/main" xmlns="" id="{9F0E75C4-8854-4D69-9667-30CD46E87FAE}"/>
                    </a:ext>
                  </a:extLst>
                </p:cNvPr>
                <p:cNvSpPr>
                  <a:spLocks/>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1" name="Group 293">
                <a:extLst>
                  <a:ext uri="{FF2B5EF4-FFF2-40B4-BE49-F238E27FC236}">
                    <a16:creationId xmlns:a16="http://schemas.microsoft.com/office/drawing/2014/main" xmlns="" id="{CDA3D070-3CDC-4B5A-8626-EAB0E2C4BD1E}"/>
                  </a:ext>
                </a:extLst>
              </p:cNvPr>
              <p:cNvGrpSpPr>
                <a:grpSpLocks/>
              </p:cNvGrpSpPr>
              <p:nvPr/>
            </p:nvGrpSpPr>
            <p:grpSpPr bwMode="auto">
              <a:xfrm>
                <a:off x="1844" y="1384"/>
                <a:ext cx="288" cy="150"/>
                <a:chOff x="2068" y="1686"/>
                <a:chExt cx="288" cy="150"/>
              </a:xfrm>
            </p:grpSpPr>
            <p:grpSp>
              <p:nvGrpSpPr>
                <p:cNvPr id="354" name="Group 294">
                  <a:extLst>
                    <a:ext uri="{FF2B5EF4-FFF2-40B4-BE49-F238E27FC236}">
                      <a16:creationId xmlns:a16="http://schemas.microsoft.com/office/drawing/2014/main" xmlns="" id="{6CAB8950-1817-4313-94E7-6E4DFA640CBE}"/>
                    </a:ext>
                  </a:extLst>
                </p:cNvPr>
                <p:cNvGrpSpPr>
                  <a:grpSpLocks/>
                </p:cNvGrpSpPr>
                <p:nvPr/>
              </p:nvGrpSpPr>
              <p:grpSpPr bwMode="auto">
                <a:xfrm flipH="1">
                  <a:off x="2068" y="1686"/>
                  <a:ext cx="288" cy="150"/>
                  <a:chOff x="288" y="1776"/>
                  <a:chExt cx="343" cy="198"/>
                </a:xfrm>
              </p:grpSpPr>
              <p:sp>
                <p:nvSpPr>
                  <p:cNvPr id="356" name="Freeform 295">
                    <a:extLst>
                      <a:ext uri="{FF2B5EF4-FFF2-40B4-BE49-F238E27FC236}">
                        <a16:creationId xmlns:a16="http://schemas.microsoft.com/office/drawing/2014/main" xmlns="" id="{CC4FC47E-8D48-4EA5-9E1A-A4472863DBBD}"/>
                      </a:ext>
                    </a:extLst>
                  </p:cNvPr>
                  <p:cNvSpPr>
                    <a:spLocks/>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7" name="Freeform 296">
                    <a:extLst>
                      <a:ext uri="{FF2B5EF4-FFF2-40B4-BE49-F238E27FC236}">
                        <a16:creationId xmlns:a16="http://schemas.microsoft.com/office/drawing/2014/main" xmlns="" id="{BC131A0D-6C07-412B-B4AA-39A7D5EE2A96}"/>
                      </a:ext>
                    </a:extLst>
                  </p:cNvPr>
                  <p:cNvSpPr>
                    <a:spLocks/>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8" name="Freeform 297">
                    <a:extLst>
                      <a:ext uri="{FF2B5EF4-FFF2-40B4-BE49-F238E27FC236}">
                        <a16:creationId xmlns:a16="http://schemas.microsoft.com/office/drawing/2014/main" xmlns="" id="{2957FE05-AE76-45D3-8B83-3EA8C6E9FF18}"/>
                      </a:ext>
                    </a:extLst>
                  </p:cNvPr>
                  <p:cNvSpPr>
                    <a:spLocks/>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9" name="Freeform 298">
                    <a:extLst>
                      <a:ext uri="{FF2B5EF4-FFF2-40B4-BE49-F238E27FC236}">
                        <a16:creationId xmlns:a16="http://schemas.microsoft.com/office/drawing/2014/main" xmlns="" id="{605ECBE9-E71B-40CE-AE99-0EBF55E08B32}"/>
                      </a:ext>
                    </a:extLst>
                  </p:cNvPr>
                  <p:cNvSpPr>
                    <a:spLocks/>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0" name="Freeform 299">
                    <a:extLst>
                      <a:ext uri="{FF2B5EF4-FFF2-40B4-BE49-F238E27FC236}">
                        <a16:creationId xmlns:a16="http://schemas.microsoft.com/office/drawing/2014/main" xmlns="" id="{9B374FC1-C4C3-4BF0-B5C2-080F189104CF}"/>
                      </a:ext>
                    </a:extLst>
                  </p:cNvPr>
                  <p:cNvSpPr>
                    <a:spLocks/>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1" name="Freeform 300">
                    <a:extLst>
                      <a:ext uri="{FF2B5EF4-FFF2-40B4-BE49-F238E27FC236}">
                        <a16:creationId xmlns:a16="http://schemas.microsoft.com/office/drawing/2014/main" xmlns="" id="{8D382593-84D2-4040-AD0E-4C6576BBC3E4}"/>
                      </a:ext>
                    </a:extLst>
                  </p:cNvPr>
                  <p:cNvSpPr>
                    <a:spLocks/>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2" name="Freeform 301">
                    <a:extLst>
                      <a:ext uri="{FF2B5EF4-FFF2-40B4-BE49-F238E27FC236}">
                        <a16:creationId xmlns:a16="http://schemas.microsoft.com/office/drawing/2014/main" xmlns="" id="{18059163-C557-4A83-A93C-AC45A6291B1D}"/>
                      </a:ext>
                    </a:extLst>
                  </p:cNvPr>
                  <p:cNvSpPr>
                    <a:spLocks/>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3" name="Freeform 302">
                    <a:extLst>
                      <a:ext uri="{FF2B5EF4-FFF2-40B4-BE49-F238E27FC236}">
                        <a16:creationId xmlns:a16="http://schemas.microsoft.com/office/drawing/2014/main" xmlns="" id="{22F1ED50-F76B-4285-AE0B-8E06C3BBD222}"/>
                      </a:ext>
                    </a:extLst>
                  </p:cNvPr>
                  <p:cNvSpPr>
                    <a:spLocks/>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4" name="Freeform 303">
                    <a:extLst>
                      <a:ext uri="{FF2B5EF4-FFF2-40B4-BE49-F238E27FC236}">
                        <a16:creationId xmlns:a16="http://schemas.microsoft.com/office/drawing/2014/main" xmlns="" id="{894E37FB-5EDA-4292-8885-31BA9EED75F1}"/>
                      </a:ext>
                    </a:extLst>
                  </p:cNvPr>
                  <p:cNvSpPr>
                    <a:spLocks/>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5" name="Freeform 304">
                    <a:extLst>
                      <a:ext uri="{FF2B5EF4-FFF2-40B4-BE49-F238E27FC236}">
                        <a16:creationId xmlns:a16="http://schemas.microsoft.com/office/drawing/2014/main" xmlns="" id="{A58C6608-DFE2-4926-8237-5B7F857F4B43}"/>
                      </a:ext>
                    </a:extLst>
                  </p:cNvPr>
                  <p:cNvSpPr>
                    <a:spLocks/>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6" name="Freeform 305">
                    <a:extLst>
                      <a:ext uri="{FF2B5EF4-FFF2-40B4-BE49-F238E27FC236}">
                        <a16:creationId xmlns:a16="http://schemas.microsoft.com/office/drawing/2014/main" xmlns="" id="{65D9BD8E-13F5-4FF8-9D7F-93564C5C99EE}"/>
                      </a:ext>
                    </a:extLst>
                  </p:cNvPr>
                  <p:cNvSpPr>
                    <a:spLocks/>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7" name="Freeform 306">
                    <a:extLst>
                      <a:ext uri="{FF2B5EF4-FFF2-40B4-BE49-F238E27FC236}">
                        <a16:creationId xmlns:a16="http://schemas.microsoft.com/office/drawing/2014/main" xmlns="" id="{620E762E-8946-40A9-A157-0EDE5298A180}"/>
                      </a:ext>
                    </a:extLst>
                  </p:cNvPr>
                  <p:cNvSpPr>
                    <a:spLocks/>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8" name="Freeform 307">
                    <a:extLst>
                      <a:ext uri="{FF2B5EF4-FFF2-40B4-BE49-F238E27FC236}">
                        <a16:creationId xmlns:a16="http://schemas.microsoft.com/office/drawing/2014/main" xmlns="" id="{67C1C130-6B50-46CD-9C23-0F5D7730EE35}"/>
                      </a:ext>
                    </a:extLst>
                  </p:cNvPr>
                  <p:cNvSpPr>
                    <a:spLocks/>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9" name="Freeform 308">
                    <a:extLst>
                      <a:ext uri="{FF2B5EF4-FFF2-40B4-BE49-F238E27FC236}">
                        <a16:creationId xmlns:a16="http://schemas.microsoft.com/office/drawing/2014/main" xmlns="" id="{626C1A11-C878-426C-8AE8-7809322BD964}"/>
                      </a:ext>
                    </a:extLst>
                  </p:cNvPr>
                  <p:cNvSpPr>
                    <a:spLocks/>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0" name="Freeform 309">
                    <a:extLst>
                      <a:ext uri="{FF2B5EF4-FFF2-40B4-BE49-F238E27FC236}">
                        <a16:creationId xmlns:a16="http://schemas.microsoft.com/office/drawing/2014/main" xmlns="" id="{663E63B8-A900-4819-8F33-4C756D992746}"/>
                      </a:ext>
                    </a:extLst>
                  </p:cNvPr>
                  <p:cNvSpPr>
                    <a:spLocks/>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1" name="Freeform 310">
                    <a:extLst>
                      <a:ext uri="{FF2B5EF4-FFF2-40B4-BE49-F238E27FC236}">
                        <a16:creationId xmlns:a16="http://schemas.microsoft.com/office/drawing/2014/main" xmlns="" id="{86CFCCB8-0A55-42BE-A649-114444B11881}"/>
                      </a:ext>
                    </a:extLst>
                  </p:cNvPr>
                  <p:cNvSpPr>
                    <a:spLocks/>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2" name="Freeform 311">
                    <a:extLst>
                      <a:ext uri="{FF2B5EF4-FFF2-40B4-BE49-F238E27FC236}">
                        <a16:creationId xmlns:a16="http://schemas.microsoft.com/office/drawing/2014/main" xmlns="" id="{4971F838-3BD2-473A-B7DB-E1F388C34CD4}"/>
                      </a:ext>
                    </a:extLst>
                  </p:cNvPr>
                  <p:cNvSpPr>
                    <a:spLocks/>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3" name="Freeform 312">
                    <a:extLst>
                      <a:ext uri="{FF2B5EF4-FFF2-40B4-BE49-F238E27FC236}">
                        <a16:creationId xmlns:a16="http://schemas.microsoft.com/office/drawing/2014/main" xmlns="" id="{82E464BA-2956-413E-B4D9-96AD0913B351}"/>
                      </a:ext>
                    </a:extLst>
                  </p:cNvPr>
                  <p:cNvSpPr>
                    <a:spLocks/>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4" name="Freeform 313">
                    <a:extLst>
                      <a:ext uri="{FF2B5EF4-FFF2-40B4-BE49-F238E27FC236}">
                        <a16:creationId xmlns:a16="http://schemas.microsoft.com/office/drawing/2014/main" xmlns="" id="{92CAD80F-4A02-46FC-B026-D172743CF51D}"/>
                      </a:ext>
                    </a:extLst>
                  </p:cNvPr>
                  <p:cNvSpPr>
                    <a:spLocks/>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55" name="Freeform 314">
                  <a:extLst>
                    <a:ext uri="{FF2B5EF4-FFF2-40B4-BE49-F238E27FC236}">
                      <a16:creationId xmlns:a16="http://schemas.microsoft.com/office/drawing/2014/main" xmlns="" id="{3E62CDF8-7B34-47FA-A1F1-FB18AD61C2C8}"/>
                    </a:ext>
                  </a:extLst>
                </p:cNvPr>
                <p:cNvSpPr>
                  <a:spLocks/>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02" name="Freeform 315">
                <a:extLst>
                  <a:ext uri="{FF2B5EF4-FFF2-40B4-BE49-F238E27FC236}">
                    <a16:creationId xmlns:a16="http://schemas.microsoft.com/office/drawing/2014/main" xmlns="" id="{709B05C4-E019-478F-94DB-7C2CF0D22EE1}"/>
                  </a:ext>
                </a:extLst>
              </p:cNvPr>
              <p:cNvSpPr>
                <a:spLocks/>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3" name="Freeform 316">
                <a:extLst>
                  <a:ext uri="{FF2B5EF4-FFF2-40B4-BE49-F238E27FC236}">
                    <a16:creationId xmlns:a16="http://schemas.microsoft.com/office/drawing/2014/main" xmlns="" id="{7B787316-5F2B-4441-A53F-5E135325D1B8}"/>
                  </a:ext>
                </a:extLst>
              </p:cNvPr>
              <p:cNvSpPr>
                <a:spLocks/>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04" name="Group 317">
                <a:extLst>
                  <a:ext uri="{FF2B5EF4-FFF2-40B4-BE49-F238E27FC236}">
                    <a16:creationId xmlns:a16="http://schemas.microsoft.com/office/drawing/2014/main" xmlns="" id="{C440C73E-CDC9-4725-AB26-8CD063447F6B}"/>
                  </a:ext>
                </a:extLst>
              </p:cNvPr>
              <p:cNvGrpSpPr>
                <a:grpSpLocks/>
              </p:cNvGrpSpPr>
              <p:nvPr/>
            </p:nvGrpSpPr>
            <p:grpSpPr bwMode="auto">
              <a:xfrm rot="-1593903">
                <a:off x="1724" y="2147"/>
                <a:ext cx="100" cy="67"/>
                <a:chOff x="3122" y="2426"/>
                <a:chExt cx="100" cy="84"/>
              </a:xfrm>
            </p:grpSpPr>
            <p:sp>
              <p:nvSpPr>
                <p:cNvPr id="351" name="Freeform 318">
                  <a:extLst>
                    <a:ext uri="{FF2B5EF4-FFF2-40B4-BE49-F238E27FC236}">
                      <a16:creationId xmlns:a16="http://schemas.microsoft.com/office/drawing/2014/main" xmlns="" id="{AC8CFFB2-E155-4567-922F-4EDAC08B0E1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2" name="Freeform 319">
                  <a:extLst>
                    <a:ext uri="{FF2B5EF4-FFF2-40B4-BE49-F238E27FC236}">
                      <a16:creationId xmlns:a16="http://schemas.microsoft.com/office/drawing/2014/main" xmlns="" id="{96119BC0-2B37-49FB-B5C7-10651E032BE9}"/>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3" name="Freeform 320">
                  <a:extLst>
                    <a:ext uri="{FF2B5EF4-FFF2-40B4-BE49-F238E27FC236}">
                      <a16:creationId xmlns:a16="http://schemas.microsoft.com/office/drawing/2014/main" xmlns="" id="{C70D1A49-357A-4A0C-8B13-50C70027AB9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5" name="Group 321">
                <a:extLst>
                  <a:ext uri="{FF2B5EF4-FFF2-40B4-BE49-F238E27FC236}">
                    <a16:creationId xmlns:a16="http://schemas.microsoft.com/office/drawing/2014/main" xmlns="" id="{1460D25A-DFE4-4D27-B5FF-302603918DDD}"/>
                  </a:ext>
                </a:extLst>
              </p:cNvPr>
              <p:cNvGrpSpPr>
                <a:grpSpLocks/>
              </p:cNvGrpSpPr>
              <p:nvPr/>
            </p:nvGrpSpPr>
            <p:grpSpPr bwMode="auto">
              <a:xfrm rot="-1486509">
                <a:off x="1791" y="2163"/>
                <a:ext cx="52" cy="67"/>
                <a:chOff x="3122" y="2426"/>
                <a:chExt cx="100" cy="84"/>
              </a:xfrm>
            </p:grpSpPr>
            <p:sp>
              <p:nvSpPr>
                <p:cNvPr id="348" name="Freeform 322">
                  <a:extLst>
                    <a:ext uri="{FF2B5EF4-FFF2-40B4-BE49-F238E27FC236}">
                      <a16:creationId xmlns:a16="http://schemas.microsoft.com/office/drawing/2014/main" xmlns="" id="{8C9C275C-9A0F-478B-897C-16739A0570A2}"/>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9" name="Freeform 323">
                  <a:extLst>
                    <a:ext uri="{FF2B5EF4-FFF2-40B4-BE49-F238E27FC236}">
                      <a16:creationId xmlns:a16="http://schemas.microsoft.com/office/drawing/2014/main" xmlns="" id="{D5171810-5CD7-4622-A2F4-1E717734BC3B}"/>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0" name="Freeform 324">
                  <a:extLst>
                    <a:ext uri="{FF2B5EF4-FFF2-40B4-BE49-F238E27FC236}">
                      <a16:creationId xmlns:a16="http://schemas.microsoft.com/office/drawing/2014/main" xmlns="" id="{27712DB5-EB44-409E-BFB5-07A05EC09446}"/>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6" name="Group 325">
                <a:extLst>
                  <a:ext uri="{FF2B5EF4-FFF2-40B4-BE49-F238E27FC236}">
                    <a16:creationId xmlns:a16="http://schemas.microsoft.com/office/drawing/2014/main" xmlns="" id="{C355247E-246D-4883-9F46-964D01DC9962}"/>
                  </a:ext>
                </a:extLst>
              </p:cNvPr>
              <p:cNvGrpSpPr>
                <a:grpSpLocks/>
              </p:cNvGrpSpPr>
              <p:nvPr/>
            </p:nvGrpSpPr>
            <p:grpSpPr bwMode="auto">
              <a:xfrm rot="-1067537">
                <a:off x="1819" y="2216"/>
                <a:ext cx="51" cy="48"/>
                <a:chOff x="3122" y="2426"/>
                <a:chExt cx="100" cy="84"/>
              </a:xfrm>
            </p:grpSpPr>
            <p:sp>
              <p:nvSpPr>
                <p:cNvPr id="345" name="Freeform 326">
                  <a:extLst>
                    <a:ext uri="{FF2B5EF4-FFF2-40B4-BE49-F238E27FC236}">
                      <a16:creationId xmlns:a16="http://schemas.microsoft.com/office/drawing/2014/main" xmlns="" id="{45462C14-F097-46C3-9211-12DBE04A28A8}"/>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6" name="Freeform 327">
                  <a:extLst>
                    <a:ext uri="{FF2B5EF4-FFF2-40B4-BE49-F238E27FC236}">
                      <a16:creationId xmlns:a16="http://schemas.microsoft.com/office/drawing/2014/main" xmlns="" id="{0BD2B3C4-2EC6-4800-A45B-2EA2874A198E}"/>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7" name="Freeform 328">
                  <a:extLst>
                    <a:ext uri="{FF2B5EF4-FFF2-40B4-BE49-F238E27FC236}">
                      <a16:creationId xmlns:a16="http://schemas.microsoft.com/office/drawing/2014/main" xmlns="" id="{BE7A3F1F-3115-4858-9AE4-E5F49A7B87EC}"/>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7" name="Group 329">
                <a:extLst>
                  <a:ext uri="{FF2B5EF4-FFF2-40B4-BE49-F238E27FC236}">
                    <a16:creationId xmlns:a16="http://schemas.microsoft.com/office/drawing/2014/main" xmlns="" id="{EEF5CE40-9E3C-4AF0-A3A6-86221FBBF8F7}"/>
                  </a:ext>
                </a:extLst>
              </p:cNvPr>
              <p:cNvGrpSpPr>
                <a:grpSpLocks/>
              </p:cNvGrpSpPr>
              <p:nvPr/>
            </p:nvGrpSpPr>
            <p:grpSpPr bwMode="auto">
              <a:xfrm rot="-946845">
                <a:off x="1718" y="2072"/>
                <a:ext cx="100" cy="67"/>
                <a:chOff x="3122" y="2426"/>
                <a:chExt cx="100" cy="84"/>
              </a:xfrm>
            </p:grpSpPr>
            <p:sp>
              <p:nvSpPr>
                <p:cNvPr id="342" name="Freeform 330">
                  <a:extLst>
                    <a:ext uri="{FF2B5EF4-FFF2-40B4-BE49-F238E27FC236}">
                      <a16:creationId xmlns:a16="http://schemas.microsoft.com/office/drawing/2014/main" xmlns="" id="{ADD165AF-85B6-4886-BF00-07778442BF4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3" name="Freeform 331">
                  <a:extLst>
                    <a:ext uri="{FF2B5EF4-FFF2-40B4-BE49-F238E27FC236}">
                      <a16:creationId xmlns:a16="http://schemas.microsoft.com/office/drawing/2014/main" xmlns="" id="{A5972489-F8BD-4352-AD62-4058B801A8B1}"/>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4" name="Freeform 332">
                  <a:extLst>
                    <a:ext uri="{FF2B5EF4-FFF2-40B4-BE49-F238E27FC236}">
                      <a16:creationId xmlns:a16="http://schemas.microsoft.com/office/drawing/2014/main" xmlns="" id="{611AD2E3-ADD7-4812-AA2F-C2AA99574ABF}"/>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8" name="Group 333">
                <a:extLst>
                  <a:ext uri="{FF2B5EF4-FFF2-40B4-BE49-F238E27FC236}">
                    <a16:creationId xmlns:a16="http://schemas.microsoft.com/office/drawing/2014/main" xmlns="" id="{DDAECBE1-EBFF-4485-B4E8-9277171CBFC7}"/>
                  </a:ext>
                </a:extLst>
              </p:cNvPr>
              <p:cNvGrpSpPr>
                <a:grpSpLocks/>
              </p:cNvGrpSpPr>
              <p:nvPr/>
            </p:nvGrpSpPr>
            <p:grpSpPr bwMode="auto">
              <a:xfrm rot="-5189442">
                <a:off x="1810" y="2068"/>
                <a:ext cx="80" cy="84"/>
                <a:chOff x="3122" y="2426"/>
                <a:chExt cx="100" cy="84"/>
              </a:xfrm>
            </p:grpSpPr>
            <p:sp>
              <p:nvSpPr>
                <p:cNvPr id="339" name="Freeform 334">
                  <a:extLst>
                    <a:ext uri="{FF2B5EF4-FFF2-40B4-BE49-F238E27FC236}">
                      <a16:creationId xmlns:a16="http://schemas.microsoft.com/office/drawing/2014/main" xmlns="" id="{1DBFEC4A-2A84-4C7F-8DFD-8C6FBF721E5E}"/>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0" name="Freeform 335">
                  <a:extLst>
                    <a:ext uri="{FF2B5EF4-FFF2-40B4-BE49-F238E27FC236}">
                      <a16:creationId xmlns:a16="http://schemas.microsoft.com/office/drawing/2014/main" xmlns="" id="{E733755A-AC86-48BC-8A1C-8305DAC9C072}"/>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1" name="Freeform 336">
                  <a:extLst>
                    <a:ext uri="{FF2B5EF4-FFF2-40B4-BE49-F238E27FC236}">
                      <a16:creationId xmlns:a16="http://schemas.microsoft.com/office/drawing/2014/main" xmlns="" id="{04784664-31D0-4A30-B3E1-EC8E2EF3130A}"/>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9" name="Group 337">
                <a:extLst>
                  <a:ext uri="{FF2B5EF4-FFF2-40B4-BE49-F238E27FC236}">
                    <a16:creationId xmlns:a16="http://schemas.microsoft.com/office/drawing/2014/main" xmlns="" id="{20F7CB49-A0C0-48A0-BD2B-A9FCE6546F08}"/>
                  </a:ext>
                </a:extLst>
              </p:cNvPr>
              <p:cNvGrpSpPr>
                <a:grpSpLocks/>
              </p:cNvGrpSpPr>
              <p:nvPr/>
            </p:nvGrpSpPr>
            <p:grpSpPr bwMode="auto">
              <a:xfrm rot="-6893024">
                <a:off x="1848" y="2126"/>
                <a:ext cx="79" cy="84"/>
                <a:chOff x="3122" y="2426"/>
                <a:chExt cx="100" cy="84"/>
              </a:xfrm>
            </p:grpSpPr>
            <p:sp>
              <p:nvSpPr>
                <p:cNvPr id="336" name="Freeform 338">
                  <a:extLst>
                    <a:ext uri="{FF2B5EF4-FFF2-40B4-BE49-F238E27FC236}">
                      <a16:creationId xmlns:a16="http://schemas.microsoft.com/office/drawing/2014/main" xmlns="" id="{2325B9F4-9098-48C6-83C0-1A7CB3B37070}"/>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7" name="Freeform 339">
                  <a:extLst>
                    <a:ext uri="{FF2B5EF4-FFF2-40B4-BE49-F238E27FC236}">
                      <a16:creationId xmlns:a16="http://schemas.microsoft.com/office/drawing/2014/main" xmlns="" id="{51D73E70-4B60-4E10-8E13-3BBEBE743B0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8" name="Freeform 340">
                  <a:extLst>
                    <a:ext uri="{FF2B5EF4-FFF2-40B4-BE49-F238E27FC236}">
                      <a16:creationId xmlns:a16="http://schemas.microsoft.com/office/drawing/2014/main" xmlns="" id="{5955AA57-57F3-468C-B531-E5900CD78FE8}"/>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oup 341">
                <a:extLst>
                  <a:ext uri="{FF2B5EF4-FFF2-40B4-BE49-F238E27FC236}">
                    <a16:creationId xmlns:a16="http://schemas.microsoft.com/office/drawing/2014/main" xmlns="" id="{A48C6434-6ED2-4B52-95CF-D40B74903E58}"/>
                  </a:ext>
                </a:extLst>
              </p:cNvPr>
              <p:cNvGrpSpPr>
                <a:grpSpLocks/>
              </p:cNvGrpSpPr>
              <p:nvPr/>
            </p:nvGrpSpPr>
            <p:grpSpPr bwMode="auto">
              <a:xfrm rot="1067537" flipH="1">
                <a:off x="1872" y="2225"/>
                <a:ext cx="51" cy="48"/>
                <a:chOff x="3122" y="2426"/>
                <a:chExt cx="100" cy="84"/>
              </a:xfrm>
            </p:grpSpPr>
            <p:sp>
              <p:nvSpPr>
                <p:cNvPr id="333" name="Freeform 342">
                  <a:extLst>
                    <a:ext uri="{FF2B5EF4-FFF2-40B4-BE49-F238E27FC236}">
                      <a16:creationId xmlns:a16="http://schemas.microsoft.com/office/drawing/2014/main" xmlns="" id="{5EFF0AE7-9246-4BD2-8890-B6EC3BED1421}"/>
                    </a:ext>
                  </a:extLst>
                </p:cNvPr>
                <p:cNvSpPr>
                  <a:spLocks/>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4" name="Freeform 343">
                  <a:extLst>
                    <a:ext uri="{FF2B5EF4-FFF2-40B4-BE49-F238E27FC236}">
                      <a16:creationId xmlns:a16="http://schemas.microsoft.com/office/drawing/2014/main" xmlns="" id="{7E90156B-1FEA-4346-8014-C716F896D4BF}"/>
                    </a:ext>
                  </a:extLst>
                </p:cNvPr>
                <p:cNvSpPr>
                  <a:spLocks/>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5" name="Freeform 344">
                  <a:extLst>
                    <a:ext uri="{FF2B5EF4-FFF2-40B4-BE49-F238E27FC236}">
                      <a16:creationId xmlns:a16="http://schemas.microsoft.com/office/drawing/2014/main" xmlns="" id="{93D4ECF6-4493-4390-B4D7-220D98BDDEF4}"/>
                    </a:ext>
                  </a:extLst>
                </p:cNvPr>
                <p:cNvSpPr>
                  <a:spLocks/>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11" name="Freeform 345">
                <a:extLst>
                  <a:ext uri="{FF2B5EF4-FFF2-40B4-BE49-F238E27FC236}">
                    <a16:creationId xmlns:a16="http://schemas.microsoft.com/office/drawing/2014/main" xmlns="" id="{946794D8-72F2-4280-87E4-6EAFF7693EF1}"/>
                  </a:ext>
                </a:extLst>
              </p:cNvPr>
              <p:cNvSpPr>
                <a:spLocks/>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346">
                <a:extLst>
                  <a:ext uri="{FF2B5EF4-FFF2-40B4-BE49-F238E27FC236}">
                    <a16:creationId xmlns:a16="http://schemas.microsoft.com/office/drawing/2014/main" xmlns="" id="{14BCCA34-8CA1-44CF-93E7-7082AEE14534}"/>
                  </a:ext>
                </a:extLst>
              </p:cNvPr>
              <p:cNvSpPr>
                <a:spLocks/>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3" name="Freeform 347">
                <a:extLst>
                  <a:ext uri="{FF2B5EF4-FFF2-40B4-BE49-F238E27FC236}">
                    <a16:creationId xmlns:a16="http://schemas.microsoft.com/office/drawing/2014/main" xmlns="" id="{B8715CFA-3B75-40E0-874E-F26DCA2D64BF}"/>
                  </a:ext>
                </a:extLst>
              </p:cNvPr>
              <p:cNvSpPr>
                <a:spLocks/>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4" name="Freeform 348">
                <a:extLst>
                  <a:ext uri="{FF2B5EF4-FFF2-40B4-BE49-F238E27FC236}">
                    <a16:creationId xmlns:a16="http://schemas.microsoft.com/office/drawing/2014/main" xmlns="" id="{A89E3112-7991-49F4-8F60-B224A23DE05A}"/>
                  </a:ext>
                </a:extLst>
              </p:cNvPr>
              <p:cNvSpPr>
                <a:spLocks/>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15" name="Group 349">
                <a:extLst>
                  <a:ext uri="{FF2B5EF4-FFF2-40B4-BE49-F238E27FC236}">
                    <a16:creationId xmlns:a16="http://schemas.microsoft.com/office/drawing/2014/main" xmlns="" id="{29C62813-8944-40E8-A73C-18049623AC1B}"/>
                  </a:ext>
                </a:extLst>
              </p:cNvPr>
              <p:cNvGrpSpPr>
                <a:grpSpLocks/>
              </p:cNvGrpSpPr>
              <p:nvPr/>
            </p:nvGrpSpPr>
            <p:grpSpPr bwMode="auto">
              <a:xfrm rot="-2484492">
                <a:off x="1892" y="1036"/>
                <a:ext cx="126" cy="165"/>
                <a:chOff x="1920" y="1248"/>
                <a:chExt cx="126" cy="165"/>
              </a:xfrm>
            </p:grpSpPr>
            <p:grpSp>
              <p:nvGrpSpPr>
                <p:cNvPr id="329" name="Group 350">
                  <a:extLst>
                    <a:ext uri="{FF2B5EF4-FFF2-40B4-BE49-F238E27FC236}">
                      <a16:creationId xmlns:a16="http://schemas.microsoft.com/office/drawing/2014/main" xmlns="" id="{3EA1BD29-086B-44A1-9DEC-E5E721792F6D}"/>
                    </a:ext>
                  </a:extLst>
                </p:cNvPr>
                <p:cNvGrpSpPr>
                  <a:grpSpLocks/>
                </p:cNvGrpSpPr>
                <p:nvPr/>
              </p:nvGrpSpPr>
              <p:grpSpPr bwMode="auto">
                <a:xfrm rot="1656167">
                  <a:off x="1920" y="1248"/>
                  <a:ext cx="95" cy="165"/>
                  <a:chOff x="2069" y="1191"/>
                  <a:chExt cx="95" cy="165"/>
                </a:xfrm>
              </p:grpSpPr>
              <p:sp>
                <p:nvSpPr>
                  <p:cNvPr id="331" name="Freeform 351">
                    <a:extLst>
                      <a:ext uri="{FF2B5EF4-FFF2-40B4-BE49-F238E27FC236}">
                        <a16:creationId xmlns:a16="http://schemas.microsoft.com/office/drawing/2014/main" xmlns="" id="{BB5A63F7-0438-4412-98D1-D3DE14F46B53}"/>
                      </a:ext>
                    </a:extLst>
                  </p:cNvPr>
                  <p:cNvSpPr>
                    <a:spLocks/>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2" name="Freeform 352">
                    <a:extLst>
                      <a:ext uri="{FF2B5EF4-FFF2-40B4-BE49-F238E27FC236}">
                        <a16:creationId xmlns:a16="http://schemas.microsoft.com/office/drawing/2014/main" xmlns="" id="{BAEFAA15-92D8-4FC0-B449-4FFF97AE2C13}"/>
                      </a:ext>
                    </a:extLst>
                  </p:cNvPr>
                  <p:cNvSpPr>
                    <a:spLocks/>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330" name="Oval 353">
                  <a:extLst>
                    <a:ext uri="{FF2B5EF4-FFF2-40B4-BE49-F238E27FC236}">
                      <a16:creationId xmlns:a16="http://schemas.microsoft.com/office/drawing/2014/main" xmlns="" id="{0C73EFB5-24DB-4B44-A3C7-C3941A97CC8D}"/>
                    </a:ext>
                  </a:extLst>
                </p:cNvPr>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6" name="Freeform 354">
                <a:extLst>
                  <a:ext uri="{FF2B5EF4-FFF2-40B4-BE49-F238E27FC236}">
                    <a16:creationId xmlns:a16="http://schemas.microsoft.com/office/drawing/2014/main" xmlns="" id="{E013C766-C0B0-4882-994A-3068BAA73742}"/>
                  </a:ext>
                </a:extLst>
              </p:cNvPr>
              <p:cNvSpPr>
                <a:spLocks/>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7" name="Freeform 355">
                <a:extLst>
                  <a:ext uri="{FF2B5EF4-FFF2-40B4-BE49-F238E27FC236}">
                    <a16:creationId xmlns:a16="http://schemas.microsoft.com/office/drawing/2014/main" xmlns="" id="{5A63038C-E00B-4B66-8C9D-758455FFE448}"/>
                  </a:ext>
                </a:extLst>
              </p:cNvPr>
              <p:cNvSpPr>
                <a:spLocks/>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8" name="Freeform 356">
                <a:extLst>
                  <a:ext uri="{FF2B5EF4-FFF2-40B4-BE49-F238E27FC236}">
                    <a16:creationId xmlns:a16="http://schemas.microsoft.com/office/drawing/2014/main" xmlns="" id="{2B808DFF-BF5D-4DF8-A0E7-43E4FBA2CF3A}"/>
                  </a:ext>
                </a:extLst>
              </p:cNvPr>
              <p:cNvSpPr>
                <a:spLocks/>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9" name="Freeform 357">
                <a:extLst>
                  <a:ext uri="{FF2B5EF4-FFF2-40B4-BE49-F238E27FC236}">
                    <a16:creationId xmlns:a16="http://schemas.microsoft.com/office/drawing/2014/main" xmlns="" id="{2C7D5D2A-BA58-467D-8388-7AEA468B5F99}"/>
                  </a:ext>
                </a:extLst>
              </p:cNvPr>
              <p:cNvSpPr>
                <a:spLocks/>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0" name="Freeform 358">
                <a:extLst>
                  <a:ext uri="{FF2B5EF4-FFF2-40B4-BE49-F238E27FC236}">
                    <a16:creationId xmlns:a16="http://schemas.microsoft.com/office/drawing/2014/main" xmlns="" id="{22253AE9-210E-4FB2-A4C4-161808E2232C}"/>
                  </a:ext>
                </a:extLst>
              </p:cNvPr>
              <p:cNvSpPr>
                <a:spLocks/>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1" name="Freeform 359">
                <a:extLst>
                  <a:ext uri="{FF2B5EF4-FFF2-40B4-BE49-F238E27FC236}">
                    <a16:creationId xmlns:a16="http://schemas.microsoft.com/office/drawing/2014/main" xmlns="" id="{C94878A1-4C1B-43CF-BFBA-1A548DD3A179}"/>
                  </a:ext>
                </a:extLst>
              </p:cNvPr>
              <p:cNvSpPr>
                <a:spLocks/>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2" name="Freeform 360">
                <a:extLst>
                  <a:ext uri="{FF2B5EF4-FFF2-40B4-BE49-F238E27FC236}">
                    <a16:creationId xmlns:a16="http://schemas.microsoft.com/office/drawing/2014/main" xmlns="" id="{28A78567-21BF-44D8-A3C9-67AC4133AAE1}"/>
                  </a:ext>
                </a:extLst>
              </p:cNvPr>
              <p:cNvSpPr>
                <a:spLocks/>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3" name="Freeform 361">
                <a:extLst>
                  <a:ext uri="{FF2B5EF4-FFF2-40B4-BE49-F238E27FC236}">
                    <a16:creationId xmlns:a16="http://schemas.microsoft.com/office/drawing/2014/main" xmlns="" id="{12E3AF10-4632-4339-B312-424AA2B0DAD1}"/>
                  </a:ext>
                </a:extLst>
              </p:cNvPr>
              <p:cNvSpPr>
                <a:spLocks/>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4" name="Freeform 362">
                <a:extLst>
                  <a:ext uri="{FF2B5EF4-FFF2-40B4-BE49-F238E27FC236}">
                    <a16:creationId xmlns:a16="http://schemas.microsoft.com/office/drawing/2014/main" xmlns="" id="{0BF245A8-3122-437C-8908-1E3B0B5BEF83}"/>
                  </a:ext>
                </a:extLst>
              </p:cNvPr>
              <p:cNvSpPr>
                <a:spLocks/>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5" name="Freeform 363">
                <a:extLst>
                  <a:ext uri="{FF2B5EF4-FFF2-40B4-BE49-F238E27FC236}">
                    <a16:creationId xmlns:a16="http://schemas.microsoft.com/office/drawing/2014/main" xmlns="" id="{C35CA7C6-5DAA-4F17-A00E-E329B3A043FB}"/>
                  </a:ext>
                </a:extLst>
              </p:cNvPr>
              <p:cNvSpPr>
                <a:spLocks/>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6" name="Freeform 364">
                <a:extLst>
                  <a:ext uri="{FF2B5EF4-FFF2-40B4-BE49-F238E27FC236}">
                    <a16:creationId xmlns:a16="http://schemas.microsoft.com/office/drawing/2014/main" xmlns="" id="{7AD2DDEA-163E-4CFD-B79A-260E35D67B76}"/>
                  </a:ext>
                </a:extLst>
              </p:cNvPr>
              <p:cNvSpPr>
                <a:spLocks/>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7" name="Freeform 365">
                <a:extLst>
                  <a:ext uri="{FF2B5EF4-FFF2-40B4-BE49-F238E27FC236}">
                    <a16:creationId xmlns:a16="http://schemas.microsoft.com/office/drawing/2014/main" xmlns="" id="{05066651-CCBB-49F7-B88F-98CC2A5FA191}"/>
                  </a:ext>
                </a:extLst>
              </p:cNvPr>
              <p:cNvSpPr>
                <a:spLocks/>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8" name="Freeform 366">
                <a:extLst>
                  <a:ext uri="{FF2B5EF4-FFF2-40B4-BE49-F238E27FC236}">
                    <a16:creationId xmlns:a16="http://schemas.microsoft.com/office/drawing/2014/main" xmlns="" id="{B3EA32F6-CDF5-49B9-8FD5-49FE755134CD}"/>
                  </a:ext>
                </a:extLst>
              </p:cNvPr>
              <p:cNvSpPr>
                <a:spLocks/>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17" name="TextBox 516">
            <a:extLst>
              <a:ext uri="{FF2B5EF4-FFF2-40B4-BE49-F238E27FC236}">
                <a16:creationId xmlns:a16="http://schemas.microsoft.com/office/drawing/2014/main" xmlns="" id="{E70BD642-9C8F-4C5E-9EF9-52EE589B425F}"/>
              </a:ext>
            </a:extLst>
          </p:cNvPr>
          <p:cNvSpPr txBox="1"/>
          <p:nvPr/>
        </p:nvSpPr>
        <p:spPr>
          <a:xfrm>
            <a:off x="679321" y="1237806"/>
            <a:ext cx="10833359" cy="2862322"/>
          </a:xfrm>
          <a:prstGeom prst="rect">
            <a:avLst/>
          </a:prstGeom>
          <a:solidFill>
            <a:schemeClr val="bg1"/>
          </a:solidFill>
        </p:spPr>
        <p:txBody>
          <a:bodyPr wrap="square">
            <a:spAutoFit/>
          </a:bodyPr>
          <a:lstStyle/>
          <a:p>
            <a:pPr algn="just">
              <a:spcBef>
                <a:spcPct val="50000"/>
              </a:spcBef>
            </a:pPr>
            <a:r>
              <a:rPr lang="en-US" altLang="en-US" sz="3600">
                <a:latin typeface=".VnTime" panose="020B7200000000000000" pitchFamily="34" charset="0"/>
              </a:rPr>
              <a:t>H¹t hót n­íc ph×nh ra, vá h¹t nøt, rÔ mÇm nhó ra vµ mäc nhiÒu rÔ con. Sau vµi ngµy th©n mÒm lín lªn, chui lªn khái mÆt ®Êt. Hai l¸ mÇm xße ra, chåi lín dÇn sinh ra l¸ míi, l¸ mÇm teo rông xuèng. C©y non ®©m chåi rÔ mäc nhiÒu h¬n.</a:t>
            </a:r>
          </a:p>
        </p:txBody>
      </p:sp>
      <p:grpSp>
        <p:nvGrpSpPr>
          <p:cNvPr id="523" name="Google Shape;713;p36">
            <a:extLst>
              <a:ext uri="{FF2B5EF4-FFF2-40B4-BE49-F238E27FC236}">
                <a16:creationId xmlns:a16="http://schemas.microsoft.com/office/drawing/2014/main" xmlns="" id="{68014F40-5A93-49DC-BB7B-665486691BC0}"/>
              </a:ext>
            </a:extLst>
          </p:cNvPr>
          <p:cNvGrpSpPr>
            <a:grpSpLocks noChangeAspect="1"/>
          </p:cNvGrpSpPr>
          <p:nvPr/>
        </p:nvGrpSpPr>
        <p:grpSpPr>
          <a:xfrm>
            <a:off x="2197179" y="4151346"/>
            <a:ext cx="474349" cy="530355"/>
            <a:chOff x="3349025" y="1588825"/>
            <a:chExt cx="526525" cy="702050"/>
          </a:xfrm>
        </p:grpSpPr>
        <p:sp>
          <p:nvSpPr>
            <p:cNvPr id="524" name="Google Shape;714;p36">
              <a:extLst>
                <a:ext uri="{FF2B5EF4-FFF2-40B4-BE49-F238E27FC236}">
                  <a16:creationId xmlns:a16="http://schemas.microsoft.com/office/drawing/2014/main" xmlns="" id="{82338F8D-AF4F-48F3-B68D-6BE8F44FD4BC}"/>
                </a:ext>
              </a:extLst>
            </p:cNvPr>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715;p36">
              <a:extLst>
                <a:ext uri="{FF2B5EF4-FFF2-40B4-BE49-F238E27FC236}">
                  <a16:creationId xmlns:a16="http://schemas.microsoft.com/office/drawing/2014/main" xmlns="" id="{E5312F5E-3069-48A4-8CD2-E2584D61FB66}"/>
                </a:ext>
              </a:extLst>
            </p:cNvPr>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716;p36">
              <a:extLst>
                <a:ext uri="{FF2B5EF4-FFF2-40B4-BE49-F238E27FC236}">
                  <a16:creationId xmlns:a16="http://schemas.microsoft.com/office/drawing/2014/main" xmlns="" id="{45C27FB0-60FE-4DDD-9E75-88D50F5699F8}"/>
                </a:ext>
              </a:extLst>
            </p:cNvPr>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717;p36">
              <a:extLst>
                <a:ext uri="{FF2B5EF4-FFF2-40B4-BE49-F238E27FC236}">
                  <a16:creationId xmlns:a16="http://schemas.microsoft.com/office/drawing/2014/main" xmlns="" id="{F859EBD4-1944-4371-B95D-84667A270759}"/>
                </a:ext>
              </a:extLst>
            </p:cNvPr>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718;p36">
              <a:extLst>
                <a:ext uri="{FF2B5EF4-FFF2-40B4-BE49-F238E27FC236}">
                  <a16:creationId xmlns:a16="http://schemas.microsoft.com/office/drawing/2014/main" xmlns="" id="{36FA3123-317D-4163-8ED0-42E1CF391A9F}"/>
                </a:ext>
              </a:extLst>
            </p:cNvPr>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719;p36">
              <a:extLst>
                <a:ext uri="{FF2B5EF4-FFF2-40B4-BE49-F238E27FC236}">
                  <a16:creationId xmlns:a16="http://schemas.microsoft.com/office/drawing/2014/main" xmlns="" id="{AF63CFCE-27B0-45D6-A3A9-C752A20238FB}"/>
                </a:ext>
              </a:extLst>
            </p:cNvPr>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720;p36">
              <a:extLst>
                <a:ext uri="{FF2B5EF4-FFF2-40B4-BE49-F238E27FC236}">
                  <a16:creationId xmlns:a16="http://schemas.microsoft.com/office/drawing/2014/main" xmlns="" id="{714C3B06-A19A-4430-928B-AE588CF7E455}"/>
                </a:ext>
              </a:extLst>
            </p:cNvPr>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721;p36">
              <a:extLst>
                <a:ext uri="{FF2B5EF4-FFF2-40B4-BE49-F238E27FC236}">
                  <a16:creationId xmlns:a16="http://schemas.microsoft.com/office/drawing/2014/main" xmlns="" id="{80E556F7-D7BD-4606-BC7E-853FB08D7961}"/>
                </a:ext>
              </a:extLst>
            </p:cNvPr>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722;p36">
              <a:extLst>
                <a:ext uri="{FF2B5EF4-FFF2-40B4-BE49-F238E27FC236}">
                  <a16:creationId xmlns:a16="http://schemas.microsoft.com/office/drawing/2014/main" xmlns="" id="{90A03E58-5B3D-4B2D-990F-5F4B05739277}"/>
                </a:ext>
              </a:extLst>
            </p:cNvPr>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723;p36">
              <a:extLst>
                <a:ext uri="{FF2B5EF4-FFF2-40B4-BE49-F238E27FC236}">
                  <a16:creationId xmlns:a16="http://schemas.microsoft.com/office/drawing/2014/main" xmlns="" id="{9EE77FFC-269B-49DF-8C0F-2A728AE961B6}"/>
                </a:ext>
              </a:extLst>
            </p:cNvPr>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724;p36">
              <a:extLst>
                <a:ext uri="{FF2B5EF4-FFF2-40B4-BE49-F238E27FC236}">
                  <a16:creationId xmlns:a16="http://schemas.microsoft.com/office/drawing/2014/main" xmlns="" id="{9EED0A84-C58E-426E-A4B9-C222775A4FC1}"/>
                </a:ext>
              </a:extLst>
            </p:cNvPr>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725;p36">
              <a:extLst>
                <a:ext uri="{FF2B5EF4-FFF2-40B4-BE49-F238E27FC236}">
                  <a16:creationId xmlns:a16="http://schemas.microsoft.com/office/drawing/2014/main" xmlns="" id="{488FF9E4-FCC9-4622-BEE2-D2C73C60FC6A}"/>
                </a:ext>
              </a:extLst>
            </p:cNvPr>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726;p36">
              <a:extLst>
                <a:ext uri="{FF2B5EF4-FFF2-40B4-BE49-F238E27FC236}">
                  <a16:creationId xmlns:a16="http://schemas.microsoft.com/office/drawing/2014/main" xmlns="" id="{FB211DF2-DD9B-4F1B-BC11-0CA8750CF769}"/>
                </a:ext>
              </a:extLst>
            </p:cNvPr>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7" name="Google Shape;853;p38">
            <a:extLst>
              <a:ext uri="{FF2B5EF4-FFF2-40B4-BE49-F238E27FC236}">
                <a16:creationId xmlns:a16="http://schemas.microsoft.com/office/drawing/2014/main" xmlns="" id="{AC554B48-A91E-41CA-8473-2CBBA3709C2F}"/>
              </a:ext>
            </a:extLst>
          </p:cNvPr>
          <p:cNvGrpSpPr>
            <a:grpSpLocks noChangeAspect="1"/>
          </p:cNvGrpSpPr>
          <p:nvPr/>
        </p:nvGrpSpPr>
        <p:grpSpPr>
          <a:xfrm>
            <a:off x="5695863" y="4121983"/>
            <a:ext cx="474349" cy="643448"/>
            <a:chOff x="3539325" y="1588838"/>
            <a:chExt cx="394450" cy="702125"/>
          </a:xfrm>
        </p:grpSpPr>
        <p:sp>
          <p:nvSpPr>
            <p:cNvPr id="538" name="Google Shape;854;p38">
              <a:extLst>
                <a:ext uri="{FF2B5EF4-FFF2-40B4-BE49-F238E27FC236}">
                  <a16:creationId xmlns:a16="http://schemas.microsoft.com/office/drawing/2014/main" xmlns="" id="{F05C99E8-069D-4334-A577-9BDE61505B88}"/>
                </a:ext>
              </a:extLst>
            </p:cNvPr>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39" name="Google Shape;855;p38">
              <a:extLst>
                <a:ext uri="{FF2B5EF4-FFF2-40B4-BE49-F238E27FC236}">
                  <a16:creationId xmlns:a16="http://schemas.microsoft.com/office/drawing/2014/main" xmlns="" id="{9AD3F641-8164-401E-A54C-0ABDBBE3AF76}"/>
                </a:ext>
              </a:extLst>
            </p:cNvPr>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0" name="Google Shape;856;p38">
              <a:extLst>
                <a:ext uri="{FF2B5EF4-FFF2-40B4-BE49-F238E27FC236}">
                  <a16:creationId xmlns:a16="http://schemas.microsoft.com/office/drawing/2014/main" xmlns="" id="{D1DAFBA1-919E-4253-9AF2-05FBD93233BE}"/>
                </a:ext>
              </a:extLst>
            </p:cNvPr>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1" name="Google Shape;857;p38">
              <a:extLst>
                <a:ext uri="{FF2B5EF4-FFF2-40B4-BE49-F238E27FC236}">
                  <a16:creationId xmlns:a16="http://schemas.microsoft.com/office/drawing/2014/main" xmlns="" id="{821EF062-9745-4BAB-8A11-F601DC5FFB54}"/>
                </a:ext>
              </a:extLst>
            </p:cNvPr>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2" name="Google Shape;858;p38">
              <a:extLst>
                <a:ext uri="{FF2B5EF4-FFF2-40B4-BE49-F238E27FC236}">
                  <a16:creationId xmlns:a16="http://schemas.microsoft.com/office/drawing/2014/main" xmlns="" id="{752AB0D1-C91E-44D3-8C92-CD771B00966C}"/>
                </a:ext>
              </a:extLst>
            </p:cNvPr>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3" name="Google Shape;859;p38">
              <a:extLst>
                <a:ext uri="{FF2B5EF4-FFF2-40B4-BE49-F238E27FC236}">
                  <a16:creationId xmlns:a16="http://schemas.microsoft.com/office/drawing/2014/main" xmlns="" id="{79F7F537-B4DA-4C84-BE0B-411889B6FF02}"/>
                </a:ext>
              </a:extLst>
            </p:cNvPr>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4" name="Google Shape;860;p38">
              <a:extLst>
                <a:ext uri="{FF2B5EF4-FFF2-40B4-BE49-F238E27FC236}">
                  <a16:creationId xmlns:a16="http://schemas.microsoft.com/office/drawing/2014/main" xmlns="" id="{C6079605-DA27-4B64-B8EA-0D6D11816529}"/>
                </a:ext>
              </a:extLst>
            </p:cNvPr>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5" name="Google Shape;861;p38">
              <a:extLst>
                <a:ext uri="{FF2B5EF4-FFF2-40B4-BE49-F238E27FC236}">
                  <a16:creationId xmlns:a16="http://schemas.microsoft.com/office/drawing/2014/main" xmlns="" id="{65156E15-51C4-46D7-86FD-80390256C9B0}"/>
                </a:ext>
              </a:extLst>
            </p:cNvPr>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46" name="Google Shape;785;p37">
            <a:extLst>
              <a:ext uri="{FF2B5EF4-FFF2-40B4-BE49-F238E27FC236}">
                <a16:creationId xmlns:a16="http://schemas.microsoft.com/office/drawing/2014/main" xmlns="" id="{BCE8B6B1-0A82-4D83-B8E6-F4B331BF7C5D}"/>
              </a:ext>
            </a:extLst>
          </p:cNvPr>
          <p:cNvGrpSpPr>
            <a:grpSpLocks noChangeAspect="1"/>
          </p:cNvGrpSpPr>
          <p:nvPr/>
        </p:nvGrpSpPr>
        <p:grpSpPr>
          <a:xfrm>
            <a:off x="3881312" y="4173381"/>
            <a:ext cx="474349" cy="591293"/>
            <a:chOff x="4797225" y="1588913"/>
            <a:chExt cx="525825" cy="701975"/>
          </a:xfrm>
        </p:grpSpPr>
        <p:sp>
          <p:nvSpPr>
            <p:cNvPr id="547" name="Google Shape;786;p37">
              <a:extLst>
                <a:ext uri="{FF2B5EF4-FFF2-40B4-BE49-F238E27FC236}">
                  <a16:creationId xmlns:a16="http://schemas.microsoft.com/office/drawing/2014/main" xmlns="" id="{29016EAB-EDC5-4FB1-962C-F194E00E939C}"/>
                </a:ext>
              </a:extLst>
            </p:cNvPr>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8" name="Google Shape;787;p37">
              <a:extLst>
                <a:ext uri="{FF2B5EF4-FFF2-40B4-BE49-F238E27FC236}">
                  <a16:creationId xmlns:a16="http://schemas.microsoft.com/office/drawing/2014/main" xmlns="" id="{1BB0446C-7BAE-4B37-8082-24C1C98CA707}"/>
                </a:ext>
              </a:extLst>
            </p:cNvPr>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9" name="Google Shape;788;p37">
              <a:extLst>
                <a:ext uri="{FF2B5EF4-FFF2-40B4-BE49-F238E27FC236}">
                  <a16:creationId xmlns:a16="http://schemas.microsoft.com/office/drawing/2014/main" xmlns="" id="{829F61DD-6CF4-4271-B8D4-66976384740A}"/>
                </a:ext>
              </a:extLst>
            </p:cNvPr>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0" name="Google Shape;789;p37">
              <a:extLst>
                <a:ext uri="{FF2B5EF4-FFF2-40B4-BE49-F238E27FC236}">
                  <a16:creationId xmlns:a16="http://schemas.microsoft.com/office/drawing/2014/main" xmlns="" id="{6D5E81F3-B535-48CB-BAC0-AC53ADCC3F34}"/>
                </a:ext>
              </a:extLst>
            </p:cNvPr>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1" name="Google Shape;790;p37">
              <a:extLst>
                <a:ext uri="{FF2B5EF4-FFF2-40B4-BE49-F238E27FC236}">
                  <a16:creationId xmlns:a16="http://schemas.microsoft.com/office/drawing/2014/main" xmlns="" id="{0DCB2D29-2D57-42FD-8F4A-0CD27B077B89}"/>
                </a:ext>
              </a:extLst>
            </p:cNvPr>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2" name="Google Shape;791;p37">
              <a:extLst>
                <a:ext uri="{FF2B5EF4-FFF2-40B4-BE49-F238E27FC236}">
                  <a16:creationId xmlns:a16="http://schemas.microsoft.com/office/drawing/2014/main" xmlns="" id="{4A1DB984-7C2B-40A2-AD88-BC44E3100E4B}"/>
                </a:ext>
              </a:extLst>
            </p:cNvPr>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3" name="Google Shape;792;p37">
              <a:extLst>
                <a:ext uri="{FF2B5EF4-FFF2-40B4-BE49-F238E27FC236}">
                  <a16:creationId xmlns:a16="http://schemas.microsoft.com/office/drawing/2014/main" xmlns="" id="{19727690-C04A-4B9F-B94B-76BC3C7BDCEE}"/>
                </a:ext>
              </a:extLst>
            </p:cNvPr>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4" name="Google Shape;793;p37">
              <a:extLst>
                <a:ext uri="{FF2B5EF4-FFF2-40B4-BE49-F238E27FC236}">
                  <a16:creationId xmlns:a16="http://schemas.microsoft.com/office/drawing/2014/main" xmlns="" id="{8EE70D9B-2FC9-46D1-B7A1-4FF177FE6B3A}"/>
                </a:ext>
              </a:extLst>
            </p:cNvPr>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5" name="Google Shape;794;p37">
              <a:extLst>
                <a:ext uri="{FF2B5EF4-FFF2-40B4-BE49-F238E27FC236}">
                  <a16:creationId xmlns:a16="http://schemas.microsoft.com/office/drawing/2014/main" xmlns="" id="{8D113D20-0B4F-4B43-9986-20A7BD425E23}"/>
                </a:ext>
              </a:extLst>
            </p:cNvPr>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6" name="Google Shape;795;p37">
              <a:extLst>
                <a:ext uri="{FF2B5EF4-FFF2-40B4-BE49-F238E27FC236}">
                  <a16:creationId xmlns:a16="http://schemas.microsoft.com/office/drawing/2014/main" xmlns="" id="{EBC22C93-BADD-44C4-9799-EE97BE4F1DF9}"/>
                </a:ext>
              </a:extLst>
            </p:cNvPr>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7" name="Google Shape;796;p37">
              <a:extLst>
                <a:ext uri="{FF2B5EF4-FFF2-40B4-BE49-F238E27FC236}">
                  <a16:creationId xmlns:a16="http://schemas.microsoft.com/office/drawing/2014/main" xmlns="" id="{BFA16ECF-A4FF-4315-BCB1-804AED17B510}"/>
                </a:ext>
              </a:extLst>
            </p:cNvPr>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8" name="Google Shape;797;p37">
              <a:extLst>
                <a:ext uri="{FF2B5EF4-FFF2-40B4-BE49-F238E27FC236}">
                  <a16:creationId xmlns:a16="http://schemas.microsoft.com/office/drawing/2014/main" xmlns="" id="{894ABD0C-56FC-4FF7-B9D6-64385DFB289C}"/>
                </a:ext>
              </a:extLst>
            </p:cNvPr>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59" name="Google Shape;798;p37">
              <a:extLst>
                <a:ext uri="{FF2B5EF4-FFF2-40B4-BE49-F238E27FC236}">
                  <a16:creationId xmlns:a16="http://schemas.microsoft.com/office/drawing/2014/main" xmlns="" id="{D7833617-C0C5-4A0D-A58D-2C3469FCD268}"/>
                </a:ext>
              </a:extLst>
            </p:cNvPr>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60" name="Google Shape;920;p39">
            <a:extLst>
              <a:ext uri="{FF2B5EF4-FFF2-40B4-BE49-F238E27FC236}">
                <a16:creationId xmlns:a16="http://schemas.microsoft.com/office/drawing/2014/main" xmlns="" id="{A72E94C8-6539-49AF-9203-A45FAE27757D}"/>
              </a:ext>
            </a:extLst>
          </p:cNvPr>
          <p:cNvGrpSpPr>
            <a:grpSpLocks noChangeAspect="1"/>
          </p:cNvGrpSpPr>
          <p:nvPr/>
        </p:nvGrpSpPr>
        <p:grpSpPr>
          <a:xfrm>
            <a:off x="7640067" y="4194553"/>
            <a:ext cx="474349" cy="542082"/>
            <a:chOff x="4931200" y="1588913"/>
            <a:chExt cx="584300" cy="701975"/>
          </a:xfrm>
        </p:grpSpPr>
        <p:sp>
          <p:nvSpPr>
            <p:cNvPr id="561" name="Google Shape;921;p39">
              <a:extLst>
                <a:ext uri="{FF2B5EF4-FFF2-40B4-BE49-F238E27FC236}">
                  <a16:creationId xmlns:a16="http://schemas.microsoft.com/office/drawing/2014/main" xmlns="" id="{FA25A866-1DD6-412F-8A2F-D883F14F995A}"/>
                </a:ext>
              </a:extLst>
            </p:cNvPr>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2" name="Google Shape;922;p39">
              <a:extLst>
                <a:ext uri="{FF2B5EF4-FFF2-40B4-BE49-F238E27FC236}">
                  <a16:creationId xmlns:a16="http://schemas.microsoft.com/office/drawing/2014/main" xmlns="" id="{B4048211-83CE-4740-8532-5CBE88E9743A}"/>
                </a:ext>
              </a:extLst>
            </p:cNvPr>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3" name="Google Shape;923;p39">
              <a:extLst>
                <a:ext uri="{FF2B5EF4-FFF2-40B4-BE49-F238E27FC236}">
                  <a16:creationId xmlns:a16="http://schemas.microsoft.com/office/drawing/2014/main" xmlns="" id="{67251499-5222-4A24-BE76-4AAC16565502}"/>
                </a:ext>
              </a:extLst>
            </p:cNvPr>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4" name="Google Shape;924;p39">
              <a:extLst>
                <a:ext uri="{FF2B5EF4-FFF2-40B4-BE49-F238E27FC236}">
                  <a16:creationId xmlns:a16="http://schemas.microsoft.com/office/drawing/2014/main" xmlns="" id="{063FCB85-8B49-48A4-A706-F4FA61DAA38F}"/>
                </a:ext>
              </a:extLst>
            </p:cNvPr>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5" name="Google Shape;925;p39">
              <a:extLst>
                <a:ext uri="{FF2B5EF4-FFF2-40B4-BE49-F238E27FC236}">
                  <a16:creationId xmlns:a16="http://schemas.microsoft.com/office/drawing/2014/main" xmlns="" id="{FF3028D3-198A-4354-AD1A-DB201ABD5411}"/>
                </a:ext>
              </a:extLst>
            </p:cNvPr>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6" name="Google Shape;926;p39">
              <a:extLst>
                <a:ext uri="{FF2B5EF4-FFF2-40B4-BE49-F238E27FC236}">
                  <a16:creationId xmlns:a16="http://schemas.microsoft.com/office/drawing/2014/main" xmlns="" id="{61644010-5809-4140-8C63-2A36DA55F97B}"/>
                </a:ext>
              </a:extLst>
            </p:cNvPr>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7" name="Google Shape;927;p39">
              <a:extLst>
                <a:ext uri="{FF2B5EF4-FFF2-40B4-BE49-F238E27FC236}">
                  <a16:creationId xmlns:a16="http://schemas.microsoft.com/office/drawing/2014/main" xmlns="" id="{84716841-5966-42B2-A192-E2BB3159DBB6}"/>
                </a:ext>
              </a:extLst>
            </p:cNvPr>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8" name="Google Shape;928;p39">
              <a:extLst>
                <a:ext uri="{FF2B5EF4-FFF2-40B4-BE49-F238E27FC236}">
                  <a16:creationId xmlns:a16="http://schemas.microsoft.com/office/drawing/2014/main" xmlns="" id="{667F4482-4D31-4038-82C8-DA6DA9EB9C63}"/>
                </a:ext>
              </a:extLst>
            </p:cNvPr>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69" name="Google Shape;929;p39">
              <a:extLst>
                <a:ext uri="{FF2B5EF4-FFF2-40B4-BE49-F238E27FC236}">
                  <a16:creationId xmlns:a16="http://schemas.microsoft.com/office/drawing/2014/main" xmlns="" id="{3518F010-6844-45E9-9AD6-0B169536C68F}"/>
                </a:ext>
              </a:extLst>
            </p:cNvPr>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70" name="Google Shape;930;p39">
              <a:extLst>
                <a:ext uri="{FF2B5EF4-FFF2-40B4-BE49-F238E27FC236}">
                  <a16:creationId xmlns:a16="http://schemas.microsoft.com/office/drawing/2014/main" xmlns="" id="{5A381088-84BF-46D7-9C95-57E156CF2CA8}"/>
                </a:ext>
              </a:extLst>
            </p:cNvPr>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571" name="Google Shape;1028;p40">
            <a:extLst>
              <a:ext uri="{FF2B5EF4-FFF2-40B4-BE49-F238E27FC236}">
                <a16:creationId xmlns:a16="http://schemas.microsoft.com/office/drawing/2014/main" xmlns="" id="{733323A7-4D3C-42F4-8BE5-1327FE9CCD87}"/>
              </a:ext>
            </a:extLst>
          </p:cNvPr>
          <p:cNvGrpSpPr>
            <a:grpSpLocks noChangeAspect="1"/>
          </p:cNvGrpSpPr>
          <p:nvPr/>
        </p:nvGrpSpPr>
        <p:grpSpPr>
          <a:xfrm>
            <a:off x="9929630" y="4220452"/>
            <a:ext cx="474349" cy="537392"/>
            <a:chOff x="3788738" y="1588850"/>
            <a:chExt cx="495125" cy="702100"/>
          </a:xfrm>
        </p:grpSpPr>
        <p:sp>
          <p:nvSpPr>
            <p:cNvPr id="572" name="Google Shape;1029;p40">
              <a:extLst>
                <a:ext uri="{FF2B5EF4-FFF2-40B4-BE49-F238E27FC236}">
                  <a16:creationId xmlns:a16="http://schemas.microsoft.com/office/drawing/2014/main" xmlns="" id="{12148BE3-78C0-4F45-9241-6498EA40C4DF}"/>
                </a:ext>
              </a:extLst>
            </p:cNvPr>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1030;p40">
              <a:extLst>
                <a:ext uri="{FF2B5EF4-FFF2-40B4-BE49-F238E27FC236}">
                  <a16:creationId xmlns:a16="http://schemas.microsoft.com/office/drawing/2014/main" xmlns="" id="{BC071B15-0E00-4FC6-88E9-13BD115ACB47}"/>
                </a:ext>
              </a:extLst>
            </p:cNvPr>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1031;p40">
              <a:extLst>
                <a:ext uri="{FF2B5EF4-FFF2-40B4-BE49-F238E27FC236}">
                  <a16:creationId xmlns:a16="http://schemas.microsoft.com/office/drawing/2014/main" xmlns="" id="{24923265-E886-4DAB-BEEA-F8C3687BC99F}"/>
                </a:ext>
              </a:extLst>
            </p:cNvPr>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1032;p40">
              <a:extLst>
                <a:ext uri="{FF2B5EF4-FFF2-40B4-BE49-F238E27FC236}">
                  <a16:creationId xmlns:a16="http://schemas.microsoft.com/office/drawing/2014/main" xmlns="" id="{5F87A5D7-7399-4ABE-8291-1E7C306C4083}"/>
                </a:ext>
              </a:extLst>
            </p:cNvPr>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1033;p40">
              <a:extLst>
                <a:ext uri="{FF2B5EF4-FFF2-40B4-BE49-F238E27FC236}">
                  <a16:creationId xmlns:a16="http://schemas.microsoft.com/office/drawing/2014/main" xmlns="" id="{EF0A572B-30E6-433B-A177-83F12569AA3A}"/>
                </a:ext>
              </a:extLst>
            </p:cNvPr>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1034;p40">
              <a:extLst>
                <a:ext uri="{FF2B5EF4-FFF2-40B4-BE49-F238E27FC236}">
                  <a16:creationId xmlns:a16="http://schemas.microsoft.com/office/drawing/2014/main" xmlns="" id="{9D3CC55D-B4B0-4003-AB53-CC6EE11E9E8B}"/>
                </a:ext>
              </a:extLst>
            </p:cNvPr>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1035;p40">
              <a:extLst>
                <a:ext uri="{FF2B5EF4-FFF2-40B4-BE49-F238E27FC236}">
                  <a16:creationId xmlns:a16="http://schemas.microsoft.com/office/drawing/2014/main" xmlns="" id="{79993151-0202-4610-97D3-03CFEC75C15B}"/>
                </a:ext>
              </a:extLst>
            </p:cNvPr>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strips(downLeft)">
                                      <p:cBhvr>
                                        <p:cTn id="7" dur="1000"/>
                                        <p:tgtEl>
                                          <p:spTgt spid="51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23"/>
                                        </p:tgtEl>
                                        <p:attrNameLst>
                                          <p:attrName>style.visibility</p:attrName>
                                        </p:attrNameLst>
                                      </p:cBhvr>
                                      <p:to>
                                        <p:strVal val="visible"/>
                                      </p:to>
                                    </p:set>
                                    <p:anim calcmode="lin" valueType="num">
                                      <p:cBhvr>
                                        <p:cTn id="20" dur="500" fill="hold"/>
                                        <p:tgtEl>
                                          <p:spTgt spid="523"/>
                                        </p:tgtEl>
                                        <p:attrNameLst>
                                          <p:attrName>ppt_w</p:attrName>
                                        </p:attrNameLst>
                                      </p:cBhvr>
                                      <p:tavLst>
                                        <p:tav tm="0">
                                          <p:val>
                                            <p:fltVal val="0"/>
                                          </p:val>
                                        </p:tav>
                                        <p:tav tm="100000">
                                          <p:val>
                                            <p:strVal val="#ppt_w"/>
                                          </p:val>
                                        </p:tav>
                                      </p:tavLst>
                                    </p:anim>
                                    <p:anim calcmode="lin" valueType="num">
                                      <p:cBhvr>
                                        <p:cTn id="21" dur="500" fill="hold"/>
                                        <p:tgtEl>
                                          <p:spTgt spid="523"/>
                                        </p:tgtEl>
                                        <p:attrNameLst>
                                          <p:attrName>ppt_h</p:attrName>
                                        </p:attrNameLst>
                                      </p:cBhvr>
                                      <p:tavLst>
                                        <p:tav tm="0">
                                          <p:val>
                                            <p:fltVal val="0"/>
                                          </p:val>
                                        </p:tav>
                                        <p:tav tm="100000">
                                          <p:val>
                                            <p:strVal val="#ppt_h"/>
                                          </p:val>
                                        </p:tav>
                                      </p:tavLst>
                                    </p:anim>
                                    <p:animEffect transition="in" filter="fade">
                                      <p:cBhvr>
                                        <p:cTn id="22" dur="500"/>
                                        <p:tgtEl>
                                          <p:spTgt spid="523"/>
                                        </p:tgtEl>
                                      </p:cBhvr>
                                    </p:animEffect>
                                  </p:childTnLst>
                                </p:cTn>
                              </p:par>
                              <p:par>
                                <p:cTn id="23" presetID="53" presetClass="entr" presetSubtype="16" fill="hold"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500" fill="hold"/>
                                        <p:tgtEl>
                                          <p:spTgt spid="147"/>
                                        </p:tgtEl>
                                        <p:attrNameLst>
                                          <p:attrName>ppt_w</p:attrName>
                                        </p:attrNameLst>
                                      </p:cBhvr>
                                      <p:tavLst>
                                        <p:tav tm="0">
                                          <p:val>
                                            <p:fltVal val="0"/>
                                          </p:val>
                                        </p:tav>
                                        <p:tav tm="100000">
                                          <p:val>
                                            <p:strVal val="#ppt_w"/>
                                          </p:val>
                                        </p:tav>
                                      </p:tavLst>
                                    </p:anim>
                                    <p:anim calcmode="lin" valueType="num">
                                      <p:cBhvr>
                                        <p:cTn id="26" dur="500" fill="hold"/>
                                        <p:tgtEl>
                                          <p:spTgt spid="147"/>
                                        </p:tgtEl>
                                        <p:attrNameLst>
                                          <p:attrName>ppt_h</p:attrName>
                                        </p:attrNameLst>
                                      </p:cBhvr>
                                      <p:tavLst>
                                        <p:tav tm="0">
                                          <p:val>
                                            <p:fltVal val="0"/>
                                          </p:val>
                                        </p:tav>
                                        <p:tav tm="100000">
                                          <p:val>
                                            <p:strVal val="#ppt_h"/>
                                          </p:val>
                                        </p:tav>
                                      </p:tavLst>
                                    </p:anim>
                                    <p:animEffect transition="in" filter="fade">
                                      <p:cBhvr>
                                        <p:cTn id="27" dur="5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6"/>
                                        </p:tgtEl>
                                        <p:attrNameLst>
                                          <p:attrName>style.visibility</p:attrName>
                                        </p:attrNameLst>
                                      </p:cBhvr>
                                      <p:to>
                                        <p:strVal val="visible"/>
                                      </p:to>
                                    </p:set>
                                    <p:anim calcmode="lin" valueType="num">
                                      <p:cBhvr>
                                        <p:cTn id="32" dur="500" fill="hold"/>
                                        <p:tgtEl>
                                          <p:spTgt spid="546"/>
                                        </p:tgtEl>
                                        <p:attrNameLst>
                                          <p:attrName>ppt_w</p:attrName>
                                        </p:attrNameLst>
                                      </p:cBhvr>
                                      <p:tavLst>
                                        <p:tav tm="0">
                                          <p:val>
                                            <p:fltVal val="0"/>
                                          </p:val>
                                        </p:tav>
                                        <p:tav tm="100000">
                                          <p:val>
                                            <p:strVal val="#ppt_w"/>
                                          </p:val>
                                        </p:tav>
                                      </p:tavLst>
                                    </p:anim>
                                    <p:anim calcmode="lin" valueType="num">
                                      <p:cBhvr>
                                        <p:cTn id="33" dur="500" fill="hold"/>
                                        <p:tgtEl>
                                          <p:spTgt spid="546"/>
                                        </p:tgtEl>
                                        <p:attrNameLst>
                                          <p:attrName>ppt_h</p:attrName>
                                        </p:attrNameLst>
                                      </p:cBhvr>
                                      <p:tavLst>
                                        <p:tav tm="0">
                                          <p:val>
                                            <p:fltVal val="0"/>
                                          </p:val>
                                        </p:tav>
                                        <p:tav tm="100000">
                                          <p:val>
                                            <p:strVal val="#ppt_h"/>
                                          </p:val>
                                        </p:tav>
                                      </p:tavLst>
                                    </p:anim>
                                    <p:animEffect transition="in" filter="fade">
                                      <p:cBhvr>
                                        <p:cTn id="34" dur="500"/>
                                        <p:tgtEl>
                                          <p:spTgt spid="546"/>
                                        </p:tgtEl>
                                      </p:cBhvr>
                                    </p:animEffect>
                                  </p:childTnLst>
                                </p:cTn>
                              </p:par>
                              <p:par>
                                <p:cTn id="35" presetID="53" presetClass="entr" presetSubtype="16" fill="hold" nodeType="withEffect">
                                  <p:stCondLst>
                                    <p:cond delay="0"/>
                                  </p:stCondLst>
                                  <p:childTnLst>
                                    <p:set>
                                      <p:cBhvr>
                                        <p:cTn id="36" dur="1" fill="hold">
                                          <p:stCondLst>
                                            <p:cond delay="0"/>
                                          </p:stCondLst>
                                        </p:cTn>
                                        <p:tgtEl>
                                          <p:spTgt spid="157"/>
                                        </p:tgtEl>
                                        <p:attrNameLst>
                                          <p:attrName>style.visibility</p:attrName>
                                        </p:attrNameLst>
                                      </p:cBhvr>
                                      <p:to>
                                        <p:strVal val="visible"/>
                                      </p:to>
                                    </p:set>
                                    <p:anim calcmode="lin" valueType="num">
                                      <p:cBhvr>
                                        <p:cTn id="37" dur="500" fill="hold"/>
                                        <p:tgtEl>
                                          <p:spTgt spid="157"/>
                                        </p:tgtEl>
                                        <p:attrNameLst>
                                          <p:attrName>ppt_w</p:attrName>
                                        </p:attrNameLst>
                                      </p:cBhvr>
                                      <p:tavLst>
                                        <p:tav tm="0">
                                          <p:val>
                                            <p:fltVal val="0"/>
                                          </p:val>
                                        </p:tav>
                                        <p:tav tm="100000">
                                          <p:val>
                                            <p:strVal val="#ppt_w"/>
                                          </p:val>
                                        </p:tav>
                                      </p:tavLst>
                                    </p:anim>
                                    <p:anim calcmode="lin" valueType="num">
                                      <p:cBhvr>
                                        <p:cTn id="38" dur="500" fill="hold"/>
                                        <p:tgtEl>
                                          <p:spTgt spid="157"/>
                                        </p:tgtEl>
                                        <p:attrNameLst>
                                          <p:attrName>ppt_h</p:attrName>
                                        </p:attrNameLst>
                                      </p:cBhvr>
                                      <p:tavLst>
                                        <p:tav tm="0">
                                          <p:val>
                                            <p:fltVal val="0"/>
                                          </p:val>
                                        </p:tav>
                                        <p:tav tm="100000">
                                          <p:val>
                                            <p:strVal val="#ppt_h"/>
                                          </p:val>
                                        </p:tav>
                                      </p:tavLst>
                                    </p:anim>
                                    <p:animEffect transition="in" filter="fade">
                                      <p:cBhvr>
                                        <p:cTn id="39" dur="500"/>
                                        <p:tgtEl>
                                          <p:spTgt spid="15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37"/>
                                        </p:tgtEl>
                                        <p:attrNameLst>
                                          <p:attrName>style.visibility</p:attrName>
                                        </p:attrNameLst>
                                      </p:cBhvr>
                                      <p:to>
                                        <p:strVal val="visible"/>
                                      </p:to>
                                    </p:set>
                                    <p:anim calcmode="lin" valueType="num">
                                      <p:cBhvr>
                                        <p:cTn id="44" dur="500" fill="hold"/>
                                        <p:tgtEl>
                                          <p:spTgt spid="537"/>
                                        </p:tgtEl>
                                        <p:attrNameLst>
                                          <p:attrName>ppt_w</p:attrName>
                                        </p:attrNameLst>
                                      </p:cBhvr>
                                      <p:tavLst>
                                        <p:tav tm="0">
                                          <p:val>
                                            <p:fltVal val="0"/>
                                          </p:val>
                                        </p:tav>
                                        <p:tav tm="100000">
                                          <p:val>
                                            <p:strVal val="#ppt_w"/>
                                          </p:val>
                                        </p:tav>
                                      </p:tavLst>
                                    </p:anim>
                                    <p:anim calcmode="lin" valueType="num">
                                      <p:cBhvr>
                                        <p:cTn id="45" dur="500" fill="hold"/>
                                        <p:tgtEl>
                                          <p:spTgt spid="537"/>
                                        </p:tgtEl>
                                        <p:attrNameLst>
                                          <p:attrName>ppt_h</p:attrName>
                                        </p:attrNameLst>
                                      </p:cBhvr>
                                      <p:tavLst>
                                        <p:tav tm="0">
                                          <p:val>
                                            <p:fltVal val="0"/>
                                          </p:val>
                                        </p:tav>
                                        <p:tav tm="100000">
                                          <p:val>
                                            <p:strVal val="#ppt_h"/>
                                          </p:val>
                                        </p:tav>
                                      </p:tavLst>
                                    </p:anim>
                                    <p:animEffect transition="in" filter="fade">
                                      <p:cBhvr>
                                        <p:cTn id="46" dur="500"/>
                                        <p:tgtEl>
                                          <p:spTgt spid="537"/>
                                        </p:tgtEl>
                                      </p:cBhvr>
                                    </p:animEffect>
                                  </p:childTnLst>
                                </p:cTn>
                              </p:par>
                              <p:par>
                                <p:cTn id="47" presetID="53" presetClass="entr" presetSubtype="16"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p:cTn id="49" dur="500" fill="hold"/>
                                        <p:tgtEl>
                                          <p:spTgt spid="173"/>
                                        </p:tgtEl>
                                        <p:attrNameLst>
                                          <p:attrName>ppt_w</p:attrName>
                                        </p:attrNameLst>
                                      </p:cBhvr>
                                      <p:tavLst>
                                        <p:tav tm="0">
                                          <p:val>
                                            <p:fltVal val="0"/>
                                          </p:val>
                                        </p:tav>
                                        <p:tav tm="100000">
                                          <p:val>
                                            <p:strVal val="#ppt_w"/>
                                          </p:val>
                                        </p:tav>
                                      </p:tavLst>
                                    </p:anim>
                                    <p:anim calcmode="lin" valueType="num">
                                      <p:cBhvr>
                                        <p:cTn id="50" dur="500" fill="hold"/>
                                        <p:tgtEl>
                                          <p:spTgt spid="173"/>
                                        </p:tgtEl>
                                        <p:attrNameLst>
                                          <p:attrName>ppt_h</p:attrName>
                                        </p:attrNameLst>
                                      </p:cBhvr>
                                      <p:tavLst>
                                        <p:tav tm="0">
                                          <p:val>
                                            <p:fltVal val="0"/>
                                          </p:val>
                                        </p:tav>
                                        <p:tav tm="100000">
                                          <p:val>
                                            <p:strVal val="#ppt_h"/>
                                          </p:val>
                                        </p:tav>
                                      </p:tavLst>
                                    </p:anim>
                                    <p:animEffect transition="in" filter="fade">
                                      <p:cBhvr>
                                        <p:cTn id="51" dur="500"/>
                                        <p:tgtEl>
                                          <p:spTgt spid="17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p:cTn id="56" dur="500" fill="hold"/>
                                        <p:tgtEl>
                                          <p:spTgt spid="560"/>
                                        </p:tgtEl>
                                        <p:attrNameLst>
                                          <p:attrName>ppt_w</p:attrName>
                                        </p:attrNameLst>
                                      </p:cBhvr>
                                      <p:tavLst>
                                        <p:tav tm="0">
                                          <p:val>
                                            <p:fltVal val="0"/>
                                          </p:val>
                                        </p:tav>
                                        <p:tav tm="100000">
                                          <p:val>
                                            <p:strVal val="#ppt_w"/>
                                          </p:val>
                                        </p:tav>
                                      </p:tavLst>
                                    </p:anim>
                                    <p:anim calcmode="lin" valueType="num">
                                      <p:cBhvr>
                                        <p:cTn id="57" dur="500" fill="hold"/>
                                        <p:tgtEl>
                                          <p:spTgt spid="560"/>
                                        </p:tgtEl>
                                        <p:attrNameLst>
                                          <p:attrName>ppt_h</p:attrName>
                                        </p:attrNameLst>
                                      </p:cBhvr>
                                      <p:tavLst>
                                        <p:tav tm="0">
                                          <p:val>
                                            <p:fltVal val="0"/>
                                          </p:val>
                                        </p:tav>
                                        <p:tav tm="100000">
                                          <p:val>
                                            <p:strVal val="#ppt_h"/>
                                          </p:val>
                                        </p:tav>
                                      </p:tavLst>
                                    </p:anim>
                                    <p:animEffect transition="in" filter="fade">
                                      <p:cBhvr>
                                        <p:cTn id="58" dur="500"/>
                                        <p:tgtEl>
                                          <p:spTgt spid="560"/>
                                        </p:tgtEl>
                                      </p:cBhvr>
                                    </p:animEffect>
                                  </p:childTnLst>
                                </p:cTn>
                              </p:par>
                              <p:par>
                                <p:cTn id="59" presetID="53" presetClass="entr" presetSubtype="16" fill="hold"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p:cTn id="61" dur="500" fill="hold"/>
                                        <p:tgtEl>
                                          <p:spTgt spid="208"/>
                                        </p:tgtEl>
                                        <p:attrNameLst>
                                          <p:attrName>ppt_w</p:attrName>
                                        </p:attrNameLst>
                                      </p:cBhvr>
                                      <p:tavLst>
                                        <p:tav tm="0">
                                          <p:val>
                                            <p:fltVal val="0"/>
                                          </p:val>
                                        </p:tav>
                                        <p:tav tm="100000">
                                          <p:val>
                                            <p:strVal val="#ppt_w"/>
                                          </p:val>
                                        </p:tav>
                                      </p:tavLst>
                                    </p:anim>
                                    <p:anim calcmode="lin" valueType="num">
                                      <p:cBhvr>
                                        <p:cTn id="62" dur="500" fill="hold"/>
                                        <p:tgtEl>
                                          <p:spTgt spid="208"/>
                                        </p:tgtEl>
                                        <p:attrNameLst>
                                          <p:attrName>ppt_h</p:attrName>
                                        </p:attrNameLst>
                                      </p:cBhvr>
                                      <p:tavLst>
                                        <p:tav tm="0">
                                          <p:val>
                                            <p:fltVal val="0"/>
                                          </p:val>
                                        </p:tav>
                                        <p:tav tm="100000">
                                          <p:val>
                                            <p:strVal val="#ppt_h"/>
                                          </p:val>
                                        </p:tav>
                                      </p:tavLst>
                                    </p:anim>
                                    <p:animEffect transition="in" filter="fade">
                                      <p:cBhvr>
                                        <p:cTn id="63" dur="500"/>
                                        <p:tgtEl>
                                          <p:spTgt spid="20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71"/>
                                        </p:tgtEl>
                                        <p:attrNameLst>
                                          <p:attrName>style.visibility</p:attrName>
                                        </p:attrNameLst>
                                      </p:cBhvr>
                                      <p:to>
                                        <p:strVal val="visible"/>
                                      </p:to>
                                    </p:set>
                                    <p:anim calcmode="lin" valueType="num">
                                      <p:cBhvr>
                                        <p:cTn id="68" dur="500" fill="hold"/>
                                        <p:tgtEl>
                                          <p:spTgt spid="571"/>
                                        </p:tgtEl>
                                        <p:attrNameLst>
                                          <p:attrName>ppt_w</p:attrName>
                                        </p:attrNameLst>
                                      </p:cBhvr>
                                      <p:tavLst>
                                        <p:tav tm="0">
                                          <p:val>
                                            <p:fltVal val="0"/>
                                          </p:val>
                                        </p:tav>
                                        <p:tav tm="100000">
                                          <p:val>
                                            <p:strVal val="#ppt_w"/>
                                          </p:val>
                                        </p:tav>
                                      </p:tavLst>
                                    </p:anim>
                                    <p:anim calcmode="lin" valueType="num">
                                      <p:cBhvr>
                                        <p:cTn id="69" dur="500" fill="hold"/>
                                        <p:tgtEl>
                                          <p:spTgt spid="571"/>
                                        </p:tgtEl>
                                        <p:attrNameLst>
                                          <p:attrName>ppt_h</p:attrName>
                                        </p:attrNameLst>
                                      </p:cBhvr>
                                      <p:tavLst>
                                        <p:tav tm="0">
                                          <p:val>
                                            <p:fltVal val="0"/>
                                          </p:val>
                                        </p:tav>
                                        <p:tav tm="100000">
                                          <p:val>
                                            <p:strVal val="#ppt_h"/>
                                          </p:val>
                                        </p:tav>
                                      </p:tavLst>
                                    </p:anim>
                                    <p:animEffect transition="in" filter="fade">
                                      <p:cBhvr>
                                        <p:cTn id="70" dur="500"/>
                                        <p:tgtEl>
                                          <p:spTgt spid="571"/>
                                        </p:tgtEl>
                                      </p:cBhvr>
                                    </p:animEffect>
                                  </p:childTnLst>
                                </p:cTn>
                              </p:par>
                              <p:par>
                                <p:cTn id="71" presetID="53" presetClass="entr" presetSubtype="16" fill="hold" nodeType="withEffect">
                                  <p:stCondLst>
                                    <p:cond delay="0"/>
                                  </p:stCondLst>
                                  <p:childTnLst>
                                    <p:set>
                                      <p:cBhvr>
                                        <p:cTn id="72" dur="1" fill="hold">
                                          <p:stCondLst>
                                            <p:cond delay="0"/>
                                          </p:stCondLst>
                                        </p:cTn>
                                        <p:tgtEl>
                                          <p:spTgt spid="291"/>
                                        </p:tgtEl>
                                        <p:attrNameLst>
                                          <p:attrName>style.visibility</p:attrName>
                                        </p:attrNameLst>
                                      </p:cBhvr>
                                      <p:to>
                                        <p:strVal val="visible"/>
                                      </p:to>
                                    </p:set>
                                    <p:anim calcmode="lin" valueType="num">
                                      <p:cBhvr>
                                        <p:cTn id="73" dur="500" fill="hold"/>
                                        <p:tgtEl>
                                          <p:spTgt spid="291"/>
                                        </p:tgtEl>
                                        <p:attrNameLst>
                                          <p:attrName>ppt_w</p:attrName>
                                        </p:attrNameLst>
                                      </p:cBhvr>
                                      <p:tavLst>
                                        <p:tav tm="0">
                                          <p:val>
                                            <p:fltVal val="0"/>
                                          </p:val>
                                        </p:tav>
                                        <p:tav tm="100000">
                                          <p:val>
                                            <p:strVal val="#ppt_w"/>
                                          </p:val>
                                        </p:tav>
                                      </p:tavLst>
                                    </p:anim>
                                    <p:anim calcmode="lin" valueType="num">
                                      <p:cBhvr>
                                        <p:cTn id="74" dur="500" fill="hold"/>
                                        <p:tgtEl>
                                          <p:spTgt spid="291"/>
                                        </p:tgtEl>
                                        <p:attrNameLst>
                                          <p:attrName>ppt_h</p:attrName>
                                        </p:attrNameLst>
                                      </p:cBhvr>
                                      <p:tavLst>
                                        <p:tav tm="0">
                                          <p:val>
                                            <p:fltVal val="0"/>
                                          </p:val>
                                        </p:tav>
                                        <p:tav tm="100000">
                                          <p:val>
                                            <p:strVal val="#ppt_h"/>
                                          </p:val>
                                        </p:tav>
                                      </p:tavLst>
                                    </p:anim>
                                    <p:animEffect transition="in" filter="fade">
                                      <p:cBhvr>
                                        <p:cTn id="75" dur="500"/>
                                        <p:tgtEl>
                                          <p:spTgt spid="29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517"/>
                                        </p:tgtEl>
                                        <p:attrNameLst>
                                          <p:attrName>style.visibility</p:attrName>
                                        </p:attrNameLst>
                                      </p:cBhvr>
                                      <p:to>
                                        <p:strVal val="visible"/>
                                      </p:to>
                                    </p:set>
                                    <p:animEffect transition="in" filter="barn(inVertical)">
                                      <p:cBhvr>
                                        <p:cTn id="80"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2" grpId="0"/>
      <p:bldP spid="5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6">
            <a:extLst>
              <a:ext uri="{FF2B5EF4-FFF2-40B4-BE49-F238E27FC236}">
                <a16:creationId xmlns:a16="http://schemas.microsoft.com/office/drawing/2014/main" xmlns="" id="{C79DDE25-A200-43F3-830C-507FD9152FD0}"/>
              </a:ext>
            </a:extLst>
          </p:cNvPr>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a:ln w="190500">
                  <a:solidFill>
                    <a:schemeClr val="bg1">
                      <a:alpha val="97000"/>
                    </a:schemeClr>
                  </a:solidFill>
                </a:ln>
              </a:rPr>
              <a:t>vòng đời</a:t>
            </a:r>
          </a:p>
          <a:p>
            <a:r>
              <a:rPr lang="en-US" altLang="zh-CN">
                <a:ln w="190500">
                  <a:solidFill>
                    <a:schemeClr val="bg1">
                      <a:alpha val="97000"/>
                    </a:schemeClr>
                  </a:solidFill>
                </a:ln>
                <a:solidFill>
                  <a:srgbClr val="FFFF00"/>
                </a:solidFill>
              </a:rPr>
              <a:t>Của cây mướp</a:t>
            </a:r>
            <a:endParaRPr lang="zh-CN" altLang="en-US" dirty="0">
              <a:ln w="190500">
                <a:solidFill>
                  <a:schemeClr val="bg1">
                    <a:alpha val="97000"/>
                  </a:schemeClr>
                </a:solidFill>
              </a:ln>
              <a:solidFill>
                <a:srgbClr val="FFFF00"/>
              </a:solidFill>
            </a:endParaRPr>
          </a:p>
        </p:txBody>
      </p:sp>
      <p:sp>
        <p:nvSpPr>
          <p:cNvPr id="2" name="文本框 46">
            <a:extLst>
              <a:ext uri="{FF2B5EF4-FFF2-40B4-BE49-F238E27FC236}">
                <a16:creationId xmlns:a16="http://schemas.microsoft.com/office/drawing/2014/main" xmlns="" id="{57606425-262A-4908-B3AE-A2E188CD1D95}"/>
              </a:ext>
            </a:extLst>
          </p:cNvPr>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dirty="0" err="1">
                <a:ln>
                  <a:solidFill>
                    <a:srgbClr val="000000">
                      <a:alpha val="97000"/>
                    </a:srgbClr>
                  </a:solidFill>
                </a:ln>
              </a:rPr>
              <a:t>V</a:t>
            </a:r>
            <a:r>
              <a:rPr lang="en-US" altLang="zh-CN" dirty="0" err="1" smtClean="0">
                <a:ln>
                  <a:solidFill>
                    <a:srgbClr val="000000">
                      <a:alpha val="97000"/>
                    </a:srgbClr>
                  </a:solidFill>
                </a:ln>
              </a:rPr>
              <a:t>òng</a:t>
            </a:r>
            <a:r>
              <a:rPr lang="en-US" altLang="zh-CN" dirty="0" smtClean="0">
                <a:ln>
                  <a:solidFill>
                    <a:srgbClr val="000000">
                      <a:alpha val="97000"/>
                    </a:srgbClr>
                  </a:solidFill>
                </a:ln>
              </a:rPr>
              <a:t> </a:t>
            </a:r>
            <a:r>
              <a:rPr lang="en-US" altLang="zh-CN" dirty="0" err="1">
                <a:ln>
                  <a:solidFill>
                    <a:srgbClr val="000000">
                      <a:alpha val="97000"/>
                    </a:srgbClr>
                  </a:solidFill>
                </a:ln>
              </a:rPr>
              <a:t>đời</a:t>
            </a:r>
            <a:endParaRPr lang="en-US" altLang="zh-CN" dirty="0">
              <a:ln>
                <a:solidFill>
                  <a:srgbClr val="000000">
                    <a:alpha val="97000"/>
                  </a:srgbClr>
                </a:solidFill>
              </a:ln>
            </a:endParaRPr>
          </a:p>
          <a:p>
            <a:r>
              <a:rPr lang="en-US" altLang="zh-CN" dirty="0" err="1">
                <a:ln>
                  <a:solidFill>
                    <a:srgbClr val="000000">
                      <a:alpha val="97000"/>
                    </a:srgbClr>
                  </a:solidFill>
                </a:ln>
                <a:solidFill>
                  <a:srgbClr val="FFFF00"/>
                </a:solidFill>
              </a:rPr>
              <a:t>c</a:t>
            </a:r>
            <a:r>
              <a:rPr lang="en-US" altLang="zh-CN" dirty="0" err="1" smtClean="0">
                <a:ln>
                  <a:solidFill>
                    <a:srgbClr val="000000">
                      <a:alpha val="97000"/>
                    </a:srgbClr>
                  </a:solidFill>
                </a:ln>
                <a:solidFill>
                  <a:srgbClr val="FFFF00"/>
                </a:solidFill>
              </a:rPr>
              <a:t>ủa</a:t>
            </a:r>
            <a:r>
              <a:rPr lang="en-US" altLang="zh-CN" dirty="0" smtClean="0">
                <a:ln>
                  <a:solidFill>
                    <a:srgbClr val="000000">
                      <a:alpha val="97000"/>
                    </a:srgbClr>
                  </a:solidFill>
                </a:ln>
                <a:solidFill>
                  <a:srgbClr val="FFFF00"/>
                </a:solidFill>
              </a:rPr>
              <a:t> </a:t>
            </a:r>
            <a:r>
              <a:rPr lang="en-US" altLang="zh-CN" dirty="0" err="1">
                <a:ln>
                  <a:solidFill>
                    <a:srgbClr val="000000">
                      <a:alpha val="97000"/>
                    </a:srgbClr>
                  </a:solidFill>
                </a:ln>
                <a:solidFill>
                  <a:srgbClr val="FFFF00"/>
                </a:solidFill>
              </a:rPr>
              <a:t>cây</a:t>
            </a:r>
            <a:r>
              <a:rPr lang="en-US" altLang="zh-CN" dirty="0">
                <a:ln>
                  <a:solidFill>
                    <a:srgbClr val="000000">
                      <a:alpha val="97000"/>
                    </a:srgbClr>
                  </a:solidFill>
                </a:ln>
                <a:solidFill>
                  <a:srgbClr val="FFFF00"/>
                </a:solidFill>
              </a:rPr>
              <a:t> </a:t>
            </a:r>
            <a:r>
              <a:rPr lang="en-US" altLang="zh-CN" dirty="0" err="1">
                <a:ln>
                  <a:solidFill>
                    <a:srgbClr val="000000">
                      <a:alpha val="97000"/>
                    </a:srgbClr>
                  </a:solidFill>
                </a:ln>
                <a:solidFill>
                  <a:srgbClr val="FFFF00"/>
                </a:solidFill>
              </a:rPr>
              <a:t>mướp</a:t>
            </a:r>
            <a:endParaRPr lang="zh-CN" altLang="en-US" dirty="0">
              <a:ln>
                <a:solidFill>
                  <a:srgbClr val="000000">
                    <a:alpha val="97000"/>
                  </a:srgbClr>
                </a:solidFill>
              </a:ln>
              <a:solidFill>
                <a:srgbClr val="FFFF00"/>
              </a:solidFill>
            </a:endParaRPr>
          </a:p>
        </p:txBody>
      </p:sp>
      <p:pic>
        <p:nvPicPr>
          <p:cNvPr id="6" name="Picture 20">
            <a:extLst>
              <a:ext uri="{FF2B5EF4-FFF2-40B4-BE49-F238E27FC236}">
                <a16:creationId xmlns:a16="http://schemas.microsoft.com/office/drawing/2014/main" xmlns="" id="{B86B5FC9-D9AF-4EDC-8414-E67E23480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89243" y="4686935"/>
            <a:ext cx="8327543" cy="2046298"/>
          </a:xfrm>
          <a:prstGeom prst="rect">
            <a:avLst/>
          </a:prstGeom>
        </p:spPr>
      </p:pic>
      <p:pic>
        <p:nvPicPr>
          <p:cNvPr id="7" name="图片 114">
            <a:extLst>
              <a:ext uri="{FF2B5EF4-FFF2-40B4-BE49-F238E27FC236}">
                <a16:creationId xmlns:a16="http://schemas.microsoft.com/office/drawing/2014/main" xmlns="" id="{F65AA17D-EC75-43BB-B1E5-1668D19F8E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2420232" y="4464118"/>
            <a:ext cx="6146986" cy="1555188"/>
          </a:xfrm>
          <a:prstGeom prst="rect">
            <a:avLst/>
          </a:prstGeom>
        </p:spPr>
      </p:pic>
      <p:pic>
        <p:nvPicPr>
          <p:cNvPr id="8" name="Picture 21">
            <a:extLst>
              <a:ext uri="{FF2B5EF4-FFF2-40B4-BE49-F238E27FC236}">
                <a16:creationId xmlns:a16="http://schemas.microsoft.com/office/drawing/2014/main" xmlns="" id="{BE5DC9D3-02EC-46A9-9E2C-F36C9BDA1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00755" y="5553008"/>
            <a:ext cx="8327543" cy="1111194"/>
          </a:xfrm>
          <a:prstGeom prst="rect">
            <a:avLst/>
          </a:prstGeom>
        </p:spPr>
      </p:pic>
      <p:grpSp>
        <p:nvGrpSpPr>
          <p:cNvPr id="9" name="Group 8">
            <a:extLst>
              <a:ext uri="{FF2B5EF4-FFF2-40B4-BE49-F238E27FC236}">
                <a16:creationId xmlns:a16="http://schemas.microsoft.com/office/drawing/2014/main" xmlns="" id="{9657222C-BF64-4F52-BA7D-5BA4C7D2B7B2}"/>
              </a:ext>
            </a:extLst>
          </p:cNvPr>
          <p:cNvGrpSpPr/>
          <p:nvPr/>
        </p:nvGrpSpPr>
        <p:grpSpPr>
          <a:xfrm>
            <a:off x="1193075" y="4815488"/>
            <a:ext cx="1465684" cy="1745334"/>
            <a:chOff x="6328683" y="7007429"/>
            <a:chExt cx="2677561" cy="3093820"/>
          </a:xfrm>
        </p:grpSpPr>
        <p:pic>
          <p:nvPicPr>
            <p:cNvPr id="10" name="Picture 8">
              <a:extLst>
                <a:ext uri="{FF2B5EF4-FFF2-40B4-BE49-F238E27FC236}">
                  <a16:creationId xmlns:a16="http://schemas.microsoft.com/office/drawing/2014/main" xmlns="" id="{6E150340-B599-46B7-9828-C6AFE93F8F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11" name="Rectangle 10">
              <a:extLst>
                <a:ext uri="{FF2B5EF4-FFF2-40B4-BE49-F238E27FC236}">
                  <a16:creationId xmlns:a16="http://schemas.microsoft.com/office/drawing/2014/main" xmlns="" id="{5F44B4BA-79DB-454C-84A7-019B48F2F2BD}"/>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4">
            <a:extLst>
              <a:ext uri="{FF2B5EF4-FFF2-40B4-BE49-F238E27FC236}">
                <a16:creationId xmlns:a16="http://schemas.microsoft.com/office/drawing/2014/main" xmlns="" id="{0919ED2C-D254-48D9-8DA5-BACAFB1076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79412" y="5688155"/>
            <a:ext cx="914489" cy="999441"/>
          </a:xfrm>
          <a:prstGeom prst="rect">
            <a:avLst/>
          </a:prstGeom>
        </p:spPr>
      </p:pic>
      <p:pic>
        <p:nvPicPr>
          <p:cNvPr id="13" name="Picture 21">
            <a:extLst>
              <a:ext uri="{FF2B5EF4-FFF2-40B4-BE49-F238E27FC236}">
                <a16:creationId xmlns:a16="http://schemas.microsoft.com/office/drawing/2014/main" xmlns="" id="{0FA2C3EF-1573-495D-80F4-49D6999813E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865823">
            <a:off x="8365661" y="4964542"/>
            <a:ext cx="442746" cy="940195"/>
          </a:xfrm>
          <a:prstGeom prst="rect">
            <a:avLst/>
          </a:prstGeom>
          <a:effectLst>
            <a:outerShdw blurRad="50800" dist="38100" algn="l" rotWithShape="0">
              <a:prstClr val="black">
                <a:alpha val="40000"/>
              </a:prstClr>
            </a:outerShdw>
          </a:effectLst>
        </p:spPr>
      </p:pic>
      <p:pic>
        <p:nvPicPr>
          <p:cNvPr id="14" name="Picture 19">
            <a:extLst>
              <a:ext uri="{FF2B5EF4-FFF2-40B4-BE49-F238E27FC236}">
                <a16:creationId xmlns:a16="http://schemas.microsoft.com/office/drawing/2014/main" xmlns="" id="{EFEEEE42-614E-47E2-B569-9C4468738663}"/>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2590800"/>
            <a:ext cx="4035171" cy="4267200"/>
          </a:xfrm>
          <a:prstGeom prst="rect">
            <a:avLst/>
          </a:prstGeom>
        </p:spPr>
      </p:pic>
      <p:pic>
        <p:nvPicPr>
          <p:cNvPr id="4" name="图片 26">
            <a:extLst>
              <a:ext uri="{FF2B5EF4-FFF2-40B4-BE49-F238E27FC236}">
                <a16:creationId xmlns:a16="http://schemas.microsoft.com/office/drawing/2014/main" xmlns="" id="{D09A5188-1A13-47DF-825E-0372121F69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043636"/>
            <a:ext cx="12192000" cy="1081346"/>
          </a:xfrm>
          <a:prstGeom prst="rect">
            <a:avLst/>
          </a:prstGeom>
        </p:spPr>
      </p:pic>
    </p:spTree>
    <p:extLst>
      <p:ext uri="{BB962C8B-B14F-4D97-AF65-F5344CB8AC3E}">
        <p14:creationId xmlns:p14="http://schemas.microsoft.com/office/powerpoint/2010/main" val="1159432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par>
                          <p:cTn id="12" fill="hold">
                            <p:stCondLst>
                              <p:cond delay="2083"/>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D1B0653B-DDA3-4CF2-B889-698407FA8261}"/>
              </a:ext>
            </a:extLst>
          </p:cNvPr>
          <p:cNvSpPr/>
          <p:nvPr/>
        </p:nvSpPr>
        <p:spPr>
          <a:xfrm>
            <a:off x="195944" y="102500"/>
            <a:ext cx="11800113"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40">
            <a:extLst>
              <a:ext uri="{FF2B5EF4-FFF2-40B4-BE49-F238E27FC236}">
                <a16:creationId xmlns:a16="http://schemas.microsoft.com/office/drawing/2014/main" xmlns="" id="{06CF934C-677E-4C78-A873-FD1E82328D04}"/>
              </a:ext>
            </a:extLst>
          </p:cNvPr>
          <p:cNvSpPr/>
          <p:nvPr/>
        </p:nvSpPr>
        <p:spPr>
          <a:xfrm>
            <a:off x="195943" y="127105"/>
            <a:ext cx="11800114" cy="160895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6151" name="Picture 7" descr="4">
            <a:extLst>
              <a:ext uri="{FF2B5EF4-FFF2-40B4-BE49-F238E27FC236}">
                <a16:creationId xmlns:a16="http://schemas.microsoft.com/office/drawing/2014/main" xmlns="" id="{715B9BA9-53C1-4CBE-8D0D-EFFFBBE46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9267248" y="4318099"/>
            <a:ext cx="2407313" cy="23674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3" name="Picture 9" descr="5">
            <a:extLst>
              <a:ext uri="{FF2B5EF4-FFF2-40B4-BE49-F238E27FC236}">
                <a16:creationId xmlns:a16="http://schemas.microsoft.com/office/drawing/2014/main" xmlns="" id="{B9691789-5CF5-4060-9439-C59D3CE6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517439" y="4178282"/>
            <a:ext cx="2676965" cy="25620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1" name="Text Box 12">
            <a:extLst>
              <a:ext uri="{FF2B5EF4-FFF2-40B4-BE49-F238E27FC236}">
                <a16:creationId xmlns:a16="http://schemas.microsoft.com/office/drawing/2014/main" xmlns="" id="{1AE4FA2F-FEA2-49B6-AEA0-5454EF703C29}"/>
              </a:ext>
            </a:extLst>
          </p:cNvPr>
          <p:cNvSpPr txBox="1">
            <a:spLocks noChangeArrowheads="1"/>
          </p:cNvSpPr>
          <p:nvPr/>
        </p:nvSpPr>
        <p:spPr bwMode="auto">
          <a:xfrm>
            <a:off x="517439" y="166401"/>
            <a:ext cx="112681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3200" b="1">
                <a:solidFill>
                  <a:srgbClr val="FF8600"/>
                </a:solidFill>
                <a:latin typeface="Times New Roman" panose="02020603050405020304" pitchFamily="18" charset="0"/>
              </a:rPr>
              <a:t>Hãy chỉ vào từng hình và nói về sự phát triển của hạt mướp từ khi được gieo xuống đất cho đến khi mọc thành cây, ra hoa, kết quả,…</a:t>
            </a:r>
          </a:p>
        </p:txBody>
      </p:sp>
      <p:grpSp>
        <p:nvGrpSpPr>
          <p:cNvPr id="2" name="Group 21">
            <a:extLst>
              <a:ext uri="{FF2B5EF4-FFF2-40B4-BE49-F238E27FC236}">
                <a16:creationId xmlns:a16="http://schemas.microsoft.com/office/drawing/2014/main" xmlns="" id="{70896752-D2FC-42E9-A81F-3E6764BDD2FC}"/>
              </a:ext>
            </a:extLst>
          </p:cNvPr>
          <p:cNvGrpSpPr>
            <a:grpSpLocks/>
          </p:cNvGrpSpPr>
          <p:nvPr/>
        </p:nvGrpSpPr>
        <p:grpSpPr bwMode="auto">
          <a:xfrm>
            <a:off x="1013816" y="1736061"/>
            <a:ext cx="2286000" cy="2325608"/>
            <a:chOff x="432" y="1584"/>
            <a:chExt cx="1440" cy="1144"/>
          </a:xfrm>
        </p:grpSpPr>
        <p:pic>
          <p:nvPicPr>
            <p:cNvPr id="9235" name="Picture 5" descr="01">
              <a:extLst>
                <a:ext uri="{FF2B5EF4-FFF2-40B4-BE49-F238E27FC236}">
                  <a16:creationId xmlns:a16="http://schemas.microsoft.com/office/drawing/2014/main" xmlns="" id="{7EDE0FAF-CB2F-4793-B99B-493CBE5FB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6" name="Text Box 13">
              <a:extLst>
                <a:ext uri="{FF2B5EF4-FFF2-40B4-BE49-F238E27FC236}">
                  <a16:creationId xmlns:a16="http://schemas.microsoft.com/office/drawing/2014/main" xmlns="" id="{3803B9B5-5306-40F0-AD3D-71498D7BA25B}"/>
                </a:ext>
              </a:extLst>
            </p:cNvPr>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3" name="Group 20">
            <a:extLst>
              <a:ext uri="{FF2B5EF4-FFF2-40B4-BE49-F238E27FC236}">
                <a16:creationId xmlns:a16="http://schemas.microsoft.com/office/drawing/2014/main" xmlns="" id="{84953828-5234-48F3-8CE7-DBF36BC96B7D}"/>
              </a:ext>
            </a:extLst>
          </p:cNvPr>
          <p:cNvGrpSpPr>
            <a:grpSpLocks/>
          </p:cNvGrpSpPr>
          <p:nvPr/>
        </p:nvGrpSpPr>
        <p:grpSpPr bwMode="auto">
          <a:xfrm>
            <a:off x="4328146" y="1572381"/>
            <a:ext cx="2581394" cy="2548743"/>
            <a:chOff x="2150" y="1536"/>
            <a:chExt cx="1130" cy="1176"/>
          </a:xfrm>
        </p:grpSpPr>
        <p:pic>
          <p:nvPicPr>
            <p:cNvPr id="9233" name="Picture 10" descr="6">
              <a:extLst>
                <a:ext uri="{FF2B5EF4-FFF2-40B4-BE49-F238E27FC236}">
                  <a16:creationId xmlns:a16="http://schemas.microsoft.com/office/drawing/2014/main" xmlns="" id="{0C49D3F5-1B24-4A2A-9EA7-C64A2B70E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4" name="Text Box 14">
              <a:extLst>
                <a:ext uri="{FF2B5EF4-FFF2-40B4-BE49-F238E27FC236}">
                  <a16:creationId xmlns:a16="http://schemas.microsoft.com/office/drawing/2014/main" xmlns="" id="{53E6D898-603C-4DC9-9A61-0DB57DE6A09E}"/>
                </a:ext>
              </a:extLst>
            </p:cNvPr>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4" name="Group 18">
            <a:extLst>
              <a:ext uri="{FF2B5EF4-FFF2-40B4-BE49-F238E27FC236}">
                <a16:creationId xmlns:a16="http://schemas.microsoft.com/office/drawing/2014/main" xmlns="" id="{5D8AE3AF-0E9C-4497-A0A6-FDEB237EEE0A}"/>
              </a:ext>
            </a:extLst>
          </p:cNvPr>
          <p:cNvGrpSpPr>
            <a:grpSpLocks/>
          </p:cNvGrpSpPr>
          <p:nvPr/>
        </p:nvGrpSpPr>
        <p:grpSpPr bwMode="auto">
          <a:xfrm>
            <a:off x="7937870" y="1630586"/>
            <a:ext cx="3211286" cy="2447721"/>
            <a:chOff x="3696" y="1536"/>
            <a:chExt cx="1392" cy="1128"/>
          </a:xfrm>
        </p:grpSpPr>
        <p:pic>
          <p:nvPicPr>
            <p:cNvPr id="9231" name="Picture 11" descr="Untitled-7">
              <a:extLst>
                <a:ext uri="{FF2B5EF4-FFF2-40B4-BE49-F238E27FC236}">
                  <a16:creationId xmlns:a16="http://schemas.microsoft.com/office/drawing/2014/main" xmlns="" id="{8F69CF59-39E4-4710-9DFA-6EC7B8CF5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2" name="Text Box 15">
              <a:extLst>
                <a:ext uri="{FF2B5EF4-FFF2-40B4-BE49-F238E27FC236}">
                  <a16:creationId xmlns:a16="http://schemas.microsoft.com/office/drawing/2014/main" xmlns="" id="{F0D32DED-780C-48AB-A4F1-040C677EAF59}"/>
                </a:ext>
              </a:extLst>
            </p:cNvPr>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5" name="Group 19">
            <a:extLst>
              <a:ext uri="{FF2B5EF4-FFF2-40B4-BE49-F238E27FC236}">
                <a16:creationId xmlns:a16="http://schemas.microsoft.com/office/drawing/2014/main" xmlns="" id="{7144D3FB-3FF1-4DB1-9A4B-0E1C29454CB3}"/>
              </a:ext>
            </a:extLst>
          </p:cNvPr>
          <p:cNvGrpSpPr>
            <a:grpSpLocks/>
          </p:cNvGrpSpPr>
          <p:nvPr/>
        </p:nvGrpSpPr>
        <p:grpSpPr bwMode="auto">
          <a:xfrm>
            <a:off x="3732965" y="4282722"/>
            <a:ext cx="2266043" cy="2427375"/>
            <a:chOff x="1824" y="2784"/>
            <a:chExt cx="1176" cy="1440"/>
          </a:xfrm>
        </p:grpSpPr>
        <p:pic>
          <p:nvPicPr>
            <p:cNvPr id="9229" name="Picture 6" descr="3">
              <a:extLst>
                <a:ext uri="{FF2B5EF4-FFF2-40B4-BE49-F238E27FC236}">
                  <a16:creationId xmlns:a16="http://schemas.microsoft.com/office/drawing/2014/main" xmlns="" id="{87970AE7-2678-4708-B782-9F697AF341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0" name="Text Box 16">
              <a:extLst>
                <a:ext uri="{FF2B5EF4-FFF2-40B4-BE49-F238E27FC236}">
                  <a16:creationId xmlns:a16="http://schemas.microsoft.com/office/drawing/2014/main" xmlns="" id="{F576F6C6-82D7-4666-9353-88CF68E2E072}"/>
                </a:ext>
              </a:extLst>
            </p:cNvPr>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6" name="Group 22">
            <a:extLst>
              <a:ext uri="{FF2B5EF4-FFF2-40B4-BE49-F238E27FC236}">
                <a16:creationId xmlns:a16="http://schemas.microsoft.com/office/drawing/2014/main" xmlns="" id="{ADC7D44C-4693-4941-8888-AED1EB31E8F9}"/>
              </a:ext>
            </a:extLst>
          </p:cNvPr>
          <p:cNvGrpSpPr>
            <a:grpSpLocks/>
          </p:cNvGrpSpPr>
          <p:nvPr/>
        </p:nvGrpSpPr>
        <p:grpSpPr bwMode="auto">
          <a:xfrm>
            <a:off x="6493325" y="4293203"/>
            <a:ext cx="2254482" cy="2430208"/>
            <a:chOff x="3168" y="2736"/>
            <a:chExt cx="1179" cy="1530"/>
          </a:xfrm>
        </p:grpSpPr>
        <p:pic>
          <p:nvPicPr>
            <p:cNvPr id="9227" name="Picture 8" descr="2">
              <a:extLst>
                <a:ext uri="{FF2B5EF4-FFF2-40B4-BE49-F238E27FC236}">
                  <a16:creationId xmlns:a16="http://schemas.microsoft.com/office/drawing/2014/main" xmlns="" id="{DEA02DC6-517B-4FCA-B299-9D6150E4E8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8" name="Text Box 17">
              <a:extLst>
                <a:ext uri="{FF2B5EF4-FFF2-40B4-BE49-F238E27FC236}">
                  <a16:creationId xmlns:a16="http://schemas.microsoft.com/office/drawing/2014/main" xmlns="" id="{4D6E886A-DBA6-4BAB-B155-EFEF7172E285}"/>
                </a:ext>
              </a:extLst>
            </p:cNvPr>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10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barn(inVertical)">
                                      <p:cBhvr>
                                        <p:cTn id="10" dur="500"/>
                                        <p:tgtEl>
                                          <p:spTgt spid="922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p:stCondLst>
                              <p:cond delay="500"/>
                            </p:stCondLst>
                            <p:childTnLst>
                              <p:par>
                                <p:cTn id="17" presetID="4"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1000"/>
                            </p:stCondLst>
                            <p:childTnLst>
                              <p:par>
                                <p:cTn id="21" presetID="4"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childTnLst>
                          </p:cTn>
                        </p:par>
                        <p:par>
                          <p:cTn id="24" fill="hold">
                            <p:stCondLst>
                              <p:cond delay="1500"/>
                            </p:stCondLst>
                            <p:childTnLst>
                              <p:par>
                                <p:cTn id="25" presetID="4" presetClass="entr" presetSubtype="16" fill="hold" nodeType="afterEffect">
                                  <p:stCondLst>
                                    <p:cond delay="0"/>
                                  </p:stCondLst>
                                  <p:childTnLst>
                                    <p:set>
                                      <p:cBhvr>
                                        <p:cTn id="26" dur="1" fill="hold">
                                          <p:stCondLst>
                                            <p:cond delay="0"/>
                                          </p:stCondLst>
                                        </p:cTn>
                                        <p:tgtEl>
                                          <p:spTgt spid="6153"/>
                                        </p:tgtEl>
                                        <p:attrNameLst>
                                          <p:attrName>style.visibility</p:attrName>
                                        </p:attrNameLst>
                                      </p:cBhvr>
                                      <p:to>
                                        <p:strVal val="visible"/>
                                      </p:to>
                                    </p:set>
                                    <p:animEffect transition="in" filter="box(in)">
                                      <p:cBhvr>
                                        <p:cTn id="27" dur="500"/>
                                        <p:tgtEl>
                                          <p:spTgt spid="6153"/>
                                        </p:tgtEl>
                                      </p:cBhvr>
                                    </p:animEffect>
                                  </p:childTnLst>
                                </p:cTn>
                              </p:par>
                            </p:childTnLst>
                          </p:cTn>
                        </p:par>
                        <p:par>
                          <p:cTn id="28" fill="hold">
                            <p:stCondLst>
                              <p:cond delay="2000"/>
                            </p:stCondLst>
                            <p:childTnLst>
                              <p:par>
                                <p:cTn id="29" presetID="4"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par>
                          <p:cTn id="32" fill="hold">
                            <p:stCondLst>
                              <p:cond delay="2500"/>
                            </p:stCondLst>
                            <p:childTnLst>
                              <p:par>
                                <p:cTn id="33" presetID="4"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500"/>
                                        <p:tgtEl>
                                          <p:spTgt spid="6"/>
                                        </p:tgtEl>
                                      </p:cBhvr>
                                    </p:animEffect>
                                  </p:childTnLst>
                                </p:cTn>
                              </p:par>
                            </p:childTnLst>
                          </p:cTn>
                        </p:par>
                        <p:par>
                          <p:cTn id="36" fill="hold">
                            <p:stCondLst>
                              <p:cond delay="3000"/>
                            </p:stCondLst>
                            <p:childTnLst>
                              <p:par>
                                <p:cTn id="37" presetID="4" presetClass="entr" presetSubtype="16" fill="hold" nodeType="afterEffect">
                                  <p:stCondLst>
                                    <p:cond delay="0"/>
                                  </p:stCondLst>
                                  <p:childTnLst>
                                    <p:set>
                                      <p:cBhvr>
                                        <p:cTn id="38" dur="1" fill="hold">
                                          <p:stCondLst>
                                            <p:cond delay="0"/>
                                          </p:stCondLst>
                                        </p:cTn>
                                        <p:tgtEl>
                                          <p:spTgt spid="6151"/>
                                        </p:tgtEl>
                                        <p:attrNameLst>
                                          <p:attrName>style.visibility</p:attrName>
                                        </p:attrNameLst>
                                      </p:cBhvr>
                                      <p:to>
                                        <p:strVal val="visible"/>
                                      </p:to>
                                    </p:set>
                                    <p:animEffect transition="in" filter="box(in)">
                                      <p:cBhvr>
                                        <p:cTn id="3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2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xmlns="" id="{5789684E-64D6-4021-9DBF-FEEA77D1455E}"/>
              </a:ext>
            </a:extLst>
          </p:cNvPr>
          <p:cNvSpPr/>
          <p:nvPr/>
        </p:nvSpPr>
        <p:spPr>
          <a:xfrm>
            <a:off x="60558" y="102500"/>
            <a:ext cx="12070884"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33">
            <a:extLst>
              <a:ext uri="{FF2B5EF4-FFF2-40B4-BE49-F238E27FC236}">
                <a16:creationId xmlns:a16="http://schemas.microsoft.com/office/drawing/2014/main" xmlns="" id="{10439766-332F-48B0-A2A8-03910BD70682}"/>
              </a:ext>
            </a:extLst>
          </p:cNvPr>
          <p:cNvSpPr>
            <a:spLocks noChangeArrowheads="1"/>
          </p:cNvSpPr>
          <p:nvPr/>
        </p:nvSpPr>
        <p:spPr bwMode="auto">
          <a:xfrm>
            <a:off x="4211789" y="2643012"/>
            <a:ext cx="3182257" cy="1200151"/>
          </a:xfrm>
          <a:prstGeom prst="round2DiagRect">
            <a:avLst>
              <a:gd name="adj1" fmla="val 25690"/>
              <a:gd name="adj2" fmla="val 0"/>
            </a:avLst>
          </a:prstGeom>
          <a:solidFill>
            <a:schemeClr val="accent4">
              <a:lumMod val="20000"/>
              <a:lumOff val="8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ctr"/>
            <a:r>
              <a:rPr lang="en-US" altLang="en-US" sz="4000" b="1" spc="160" dirty="0" err="1">
                <a:solidFill>
                  <a:srgbClr val="0070C0"/>
                </a:solidFill>
                <a:latin typeface="Times New Roman" panose="02020603050405020304" pitchFamily="18" charset="0"/>
                <a:cs typeface="Times New Roman" panose="02020603050405020304" pitchFamily="18" charset="0"/>
              </a:rPr>
              <a:t>Vòng</a:t>
            </a:r>
            <a:r>
              <a:rPr lang="en-US" altLang="en-US" sz="4000" b="1" spc="160" dirty="0">
                <a:solidFill>
                  <a:srgbClr val="0070C0"/>
                </a:solidFill>
                <a:latin typeface="Times New Roman" panose="02020603050405020304" pitchFamily="18" charset="0"/>
                <a:cs typeface="Times New Roman" panose="02020603050405020304" pitchFamily="18" charset="0"/>
              </a:rPr>
              <a:t> </a:t>
            </a:r>
            <a:r>
              <a:rPr lang="en-US" altLang="en-US" sz="4000" b="1" spc="160" dirty="0" err="1">
                <a:solidFill>
                  <a:srgbClr val="0070C0"/>
                </a:solidFill>
                <a:latin typeface="Times New Roman" panose="02020603050405020304" pitchFamily="18" charset="0"/>
                <a:cs typeface="Times New Roman" panose="02020603050405020304" pitchFamily="18" charset="0"/>
              </a:rPr>
              <a:t>đời</a:t>
            </a:r>
            <a:r>
              <a:rPr lang="en-US" altLang="en-US" sz="4000" b="1" spc="160" dirty="0">
                <a:solidFill>
                  <a:srgbClr val="0070C0"/>
                </a:solidFill>
                <a:latin typeface="Times New Roman" panose="02020603050405020304" pitchFamily="18" charset="0"/>
                <a:cs typeface="Times New Roman" panose="02020603050405020304" pitchFamily="18" charset="0"/>
              </a:rPr>
              <a:t> </a:t>
            </a:r>
          </a:p>
          <a:p>
            <a:pPr algn="ctr"/>
            <a:r>
              <a:rPr lang="en-US" altLang="en-US" sz="4000" b="1" spc="160" dirty="0" err="1">
                <a:solidFill>
                  <a:srgbClr val="0070C0"/>
                </a:solidFill>
                <a:latin typeface="Times New Roman" panose="02020603050405020304" pitchFamily="18" charset="0"/>
                <a:cs typeface="Times New Roman" panose="02020603050405020304" pitchFamily="18" charset="0"/>
              </a:rPr>
              <a:t>của</a:t>
            </a:r>
            <a:r>
              <a:rPr lang="en-US" altLang="en-US" sz="4000" b="1" spc="160" dirty="0">
                <a:solidFill>
                  <a:srgbClr val="0070C0"/>
                </a:solidFill>
                <a:latin typeface="Times New Roman" panose="02020603050405020304" pitchFamily="18" charset="0"/>
                <a:cs typeface="Times New Roman" panose="02020603050405020304" pitchFamily="18" charset="0"/>
              </a:rPr>
              <a:t> </a:t>
            </a:r>
            <a:r>
              <a:rPr lang="en-US" altLang="en-US" sz="4000" b="1" spc="160" dirty="0" err="1">
                <a:solidFill>
                  <a:srgbClr val="0070C0"/>
                </a:solidFill>
                <a:latin typeface="Times New Roman" panose="02020603050405020304" pitchFamily="18" charset="0"/>
                <a:cs typeface="Times New Roman" panose="02020603050405020304" pitchFamily="18" charset="0"/>
              </a:rPr>
              <a:t>cây</a:t>
            </a:r>
            <a:r>
              <a:rPr lang="en-US" altLang="en-US" sz="4000" b="1" spc="160" dirty="0">
                <a:solidFill>
                  <a:srgbClr val="0070C0"/>
                </a:solidFill>
                <a:latin typeface="Times New Roman" panose="02020603050405020304" pitchFamily="18" charset="0"/>
                <a:cs typeface="Times New Roman" panose="02020603050405020304" pitchFamily="18" charset="0"/>
              </a:rPr>
              <a:t> </a:t>
            </a:r>
            <a:r>
              <a:rPr lang="en-US" altLang="en-US" sz="4000" b="1" spc="160" dirty="0" err="1">
                <a:solidFill>
                  <a:srgbClr val="0070C0"/>
                </a:solidFill>
                <a:latin typeface="Times New Roman" panose="02020603050405020304" pitchFamily="18" charset="0"/>
                <a:cs typeface="Times New Roman" panose="02020603050405020304" pitchFamily="18" charset="0"/>
              </a:rPr>
              <a:t>mướp</a:t>
            </a:r>
            <a:endParaRPr lang="en-US" altLang="en-US" sz="4000" b="1" spc="160" dirty="0">
              <a:solidFill>
                <a:srgbClr val="0070C0"/>
              </a:solidFill>
              <a:latin typeface="Times New Roman" panose="02020603050405020304" pitchFamily="18" charset="0"/>
              <a:cs typeface="Times New Roman" panose="02020603050405020304" pitchFamily="18" charset="0"/>
            </a:endParaRPr>
          </a:p>
        </p:txBody>
      </p:sp>
      <p:sp>
        <p:nvSpPr>
          <p:cNvPr id="4" name="Text Box 5">
            <a:extLst>
              <a:ext uri="{FF2B5EF4-FFF2-40B4-BE49-F238E27FC236}">
                <a16:creationId xmlns:a16="http://schemas.microsoft.com/office/drawing/2014/main" xmlns="" id="{17039EB7-E477-487E-86AD-D7F90932734C}"/>
              </a:ext>
            </a:extLst>
          </p:cNvPr>
          <p:cNvSpPr txBox="1">
            <a:spLocks noChangeArrowheads="1"/>
          </p:cNvSpPr>
          <p:nvPr/>
        </p:nvSpPr>
        <p:spPr bwMode="auto">
          <a:xfrm>
            <a:off x="1214963" y="2169948"/>
            <a:ext cx="2627086" cy="954107"/>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00"/>
                </a:solidFill>
                <a:latin typeface="Times New Roman" panose="02020603050405020304" pitchFamily="18" charset="0"/>
                <a:cs typeface="Times New Roman" panose="02020603050405020304" pitchFamily="18" charset="0"/>
              </a:rPr>
              <a:t>Hạt mướp được gieo vào đất ẩm..</a:t>
            </a:r>
          </a:p>
        </p:txBody>
      </p:sp>
      <p:sp>
        <p:nvSpPr>
          <p:cNvPr id="6" name="Text Box 8">
            <a:extLst>
              <a:ext uri="{FF2B5EF4-FFF2-40B4-BE49-F238E27FC236}">
                <a16:creationId xmlns:a16="http://schemas.microsoft.com/office/drawing/2014/main" xmlns="" id="{B710575C-0133-453F-9149-4C49F4268ABB}"/>
              </a:ext>
            </a:extLst>
          </p:cNvPr>
          <p:cNvSpPr txBox="1">
            <a:spLocks noChangeArrowheads="1"/>
          </p:cNvSpPr>
          <p:nvPr/>
        </p:nvSpPr>
        <p:spPr bwMode="auto">
          <a:xfrm>
            <a:off x="6295878" y="678279"/>
            <a:ext cx="2749783" cy="1815882"/>
          </a:xfrm>
          <a:prstGeom prst="rect">
            <a:avLst/>
          </a:prstGeom>
          <a:solidFill>
            <a:schemeClr val="accent4">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Sau vài ngày, thân mầm chui lên khỏi mặt đất với hai lá mầm.</a:t>
            </a:r>
          </a:p>
        </p:txBody>
      </p:sp>
      <p:pic>
        <p:nvPicPr>
          <p:cNvPr id="7" name="Picture 7" descr="4">
            <a:extLst>
              <a:ext uri="{FF2B5EF4-FFF2-40B4-BE49-F238E27FC236}">
                <a16:creationId xmlns:a16="http://schemas.microsoft.com/office/drawing/2014/main" xmlns="" id="{B4180226-5680-48B4-B7F8-7CF7D2EA8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127668" y="3402694"/>
            <a:ext cx="1969701" cy="19370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5">
            <a:extLst>
              <a:ext uri="{FF2B5EF4-FFF2-40B4-BE49-F238E27FC236}">
                <a16:creationId xmlns:a16="http://schemas.microsoft.com/office/drawing/2014/main" xmlns="" id="{134E30E9-B28D-456A-BA57-CB0324F5A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9482334" y="4119083"/>
            <a:ext cx="2639672" cy="15705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21">
            <a:extLst>
              <a:ext uri="{FF2B5EF4-FFF2-40B4-BE49-F238E27FC236}">
                <a16:creationId xmlns:a16="http://schemas.microsoft.com/office/drawing/2014/main" xmlns="" id="{04D1776D-BBAD-49FD-9DD6-F95E986DC409}"/>
              </a:ext>
            </a:extLst>
          </p:cNvPr>
          <p:cNvGrpSpPr>
            <a:grpSpLocks/>
          </p:cNvGrpSpPr>
          <p:nvPr/>
        </p:nvGrpSpPr>
        <p:grpSpPr bwMode="auto">
          <a:xfrm>
            <a:off x="140224" y="172743"/>
            <a:ext cx="2148780" cy="1997205"/>
            <a:chOff x="432" y="1584"/>
            <a:chExt cx="1440" cy="1144"/>
          </a:xfrm>
        </p:grpSpPr>
        <p:pic>
          <p:nvPicPr>
            <p:cNvPr id="10" name="Picture 5" descr="01">
              <a:extLst>
                <a:ext uri="{FF2B5EF4-FFF2-40B4-BE49-F238E27FC236}">
                  <a16:creationId xmlns:a16="http://schemas.microsoft.com/office/drawing/2014/main" xmlns="" id="{F085ECA4-05FE-45E5-8086-D6F7B4AAE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Box 13">
              <a:extLst>
                <a:ext uri="{FF2B5EF4-FFF2-40B4-BE49-F238E27FC236}">
                  <a16:creationId xmlns:a16="http://schemas.microsoft.com/office/drawing/2014/main" xmlns="" id="{D4743875-856C-40BA-927F-D003907B6250}"/>
                </a:ext>
              </a:extLst>
            </p:cNvPr>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12" name="Group 20">
            <a:extLst>
              <a:ext uri="{FF2B5EF4-FFF2-40B4-BE49-F238E27FC236}">
                <a16:creationId xmlns:a16="http://schemas.microsoft.com/office/drawing/2014/main" xmlns="" id="{B1E29471-FBD6-47CC-8B55-CA3A59E8A5E4}"/>
              </a:ext>
            </a:extLst>
          </p:cNvPr>
          <p:cNvGrpSpPr>
            <a:grpSpLocks/>
          </p:cNvGrpSpPr>
          <p:nvPr/>
        </p:nvGrpSpPr>
        <p:grpSpPr bwMode="auto">
          <a:xfrm>
            <a:off x="3877821" y="123849"/>
            <a:ext cx="2455991" cy="2168450"/>
            <a:chOff x="2150" y="1536"/>
            <a:chExt cx="1130" cy="1176"/>
          </a:xfrm>
        </p:grpSpPr>
        <p:pic>
          <p:nvPicPr>
            <p:cNvPr id="13" name="Picture 10" descr="6">
              <a:extLst>
                <a:ext uri="{FF2B5EF4-FFF2-40B4-BE49-F238E27FC236}">
                  <a16:creationId xmlns:a16="http://schemas.microsoft.com/office/drawing/2014/main" xmlns="" id="{F194AD45-677E-44A7-93C4-B6E70591D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Box 14">
              <a:extLst>
                <a:ext uri="{FF2B5EF4-FFF2-40B4-BE49-F238E27FC236}">
                  <a16:creationId xmlns:a16="http://schemas.microsoft.com/office/drawing/2014/main" xmlns="" id="{5DC68C59-A06F-4124-B0DF-C11D144B7AE3}"/>
                </a:ext>
              </a:extLst>
            </p:cNvPr>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15" name="Group 18">
            <a:extLst>
              <a:ext uri="{FF2B5EF4-FFF2-40B4-BE49-F238E27FC236}">
                <a16:creationId xmlns:a16="http://schemas.microsoft.com/office/drawing/2014/main" xmlns="" id="{F29AED32-4AD3-46C0-84BA-B1A79556C791}"/>
              </a:ext>
            </a:extLst>
          </p:cNvPr>
          <p:cNvGrpSpPr>
            <a:grpSpLocks/>
          </p:cNvGrpSpPr>
          <p:nvPr/>
        </p:nvGrpSpPr>
        <p:grpSpPr bwMode="auto">
          <a:xfrm>
            <a:off x="9552328" y="924062"/>
            <a:ext cx="2627086" cy="2002764"/>
            <a:chOff x="3696" y="1536"/>
            <a:chExt cx="1392" cy="1128"/>
          </a:xfrm>
        </p:grpSpPr>
        <p:pic>
          <p:nvPicPr>
            <p:cNvPr id="16" name="Picture 11" descr="Untitled-7">
              <a:extLst>
                <a:ext uri="{FF2B5EF4-FFF2-40B4-BE49-F238E27FC236}">
                  <a16:creationId xmlns:a16="http://schemas.microsoft.com/office/drawing/2014/main" xmlns="" id="{E59480DC-C7DD-4F83-A3FC-94A2BAD44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15">
              <a:extLst>
                <a:ext uri="{FF2B5EF4-FFF2-40B4-BE49-F238E27FC236}">
                  <a16:creationId xmlns:a16="http://schemas.microsoft.com/office/drawing/2014/main" xmlns="" id="{A7D4C809-65BE-4080-ADA6-B759E70BC99A}"/>
                </a:ext>
              </a:extLst>
            </p:cNvPr>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18" name="Group 19">
            <a:extLst>
              <a:ext uri="{FF2B5EF4-FFF2-40B4-BE49-F238E27FC236}">
                <a16:creationId xmlns:a16="http://schemas.microsoft.com/office/drawing/2014/main" xmlns="" id="{90B568B2-CF06-4A02-98C6-23B78E556925}"/>
              </a:ext>
            </a:extLst>
          </p:cNvPr>
          <p:cNvGrpSpPr>
            <a:grpSpLocks/>
          </p:cNvGrpSpPr>
          <p:nvPr/>
        </p:nvGrpSpPr>
        <p:grpSpPr bwMode="auto">
          <a:xfrm>
            <a:off x="6334712" y="4182493"/>
            <a:ext cx="1969701" cy="1815882"/>
            <a:chOff x="1824" y="2784"/>
            <a:chExt cx="1176" cy="1440"/>
          </a:xfrm>
        </p:grpSpPr>
        <p:pic>
          <p:nvPicPr>
            <p:cNvPr id="19" name="Picture 6" descr="3">
              <a:extLst>
                <a:ext uri="{FF2B5EF4-FFF2-40B4-BE49-F238E27FC236}">
                  <a16:creationId xmlns:a16="http://schemas.microsoft.com/office/drawing/2014/main" xmlns="" id="{613837EF-74A5-4F77-A052-BE394959B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Box 16">
              <a:extLst>
                <a:ext uri="{FF2B5EF4-FFF2-40B4-BE49-F238E27FC236}">
                  <a16:creationId xmlns:a16="http://schemas.microsoft.com/office/drawing/2014/main" xmlns="" id="{17BE84B0-3C21-41F2-8AB4-90550CCA4CBB}"/>
                </a:ext>
              </a:extLst>
            </p:cNvPr>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21" name="Group 22">
            <a:extLst>
              <a:ext uri="{FF2B5EF4-FFF2-40B4-BE49-F238E27FC236}">
                <a16:creationId xmlns:a16="http://schemas.microsoft.com/office/drawing/2014/main" xmlns="" id="{DC1FC3AF-5E3F-49EC-8F97-53F5C15E00CF}"/>
              </a:ext>
            </a:extLst>
          </p:cNvPr>
          <p:cNvGrpSpPr>
            <a:grpSpLocks/>
          </p:cNvGrpSpPr>
          <p:nvPr/>
        </p:nvGrpSpPr>
        <p:grpSpPr bwMode="auto">
          <a:xfrm>
            <a:off x="2767601" y="4120882"/>
            <a:ext cx="1844345" cy="1885175"/>
            <a:chOff x="3168" y="2736"/>
            <a:chExt cx="1179" cy="1530"/>
          </a:xfrm>
        </p:grpSpPr>
        <p:pic>
          <p:nvPicPr>
            <p:cNvPr id="22" name="Picture 8" descr="2">
              <a:extLst>
                <a:ext uri="{FF2B5EF4-FFF2-40B4-BE49-F238E27FC236}">
                  <a16:creationId xmlns:a16="http://schemas.microsoft.com/office/drawing/2014/main" xmlns="" id="{61DE8A2B-F608-4703-A664-CED7A1882C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Box 17">
              <a:extLst>
                <a:ext uri="{FF2B5EF4-FFF2-40B4-BE49-F238E27FC236}">
                  <a16:creationId xmlns:a16="http://schemas.microsoft.com/office/drawing/2014/main" xmlns="" id="{C2F692B8-871B-4B5B-B8BD-4E53502EFE43}"/>
                </a:ext>
              </a:extLst>
            </p:cNvPr>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
        <p:nvSpPr>
          <p:cNvPr id="24" name="Text Box 10">
            <a:extLst>
              <a:ext uri="{FF2B5EF4-FFF2-40B4-BE49-F238E27FC236}">
                <a16:creationId xmlns:a16="http://schemas.microsoft.com/office/drawing/2014/main" xmlns="" id="{B51E7792-D8D4-41BC-8AF3-A838A5DBD092}"/>
              </a:ext>
            </a:extLst>
          </p:cNvPr>
          <p:cNvSpPr txBox="1">
            <a:spLocks noChangeArrowheads="1"/>
          </p:cNvSpPr>
          <p:nvPr/>
        </p:nvSpPr>
        <p:spPr bwMode="auto">
          <a:xfrm>
            <a:off x="8137794" y="2937758"/>
            <a:ext cx="2639673" cy="830997"/>
          </a:xfrm>
          <a:prstGeom prst="rect">
            <a:avLst/>
          </a:prstGeom>
          <a:solidFill>
            <a:schemeClr val="accent6">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99"/>
                </a:solidFill>
                <a:latin typeface="Times New Roman" panose="02020603050405020304" pitchFamily="18" charset="0"/>
                <a:cs typeface="Times New Roman" panose="02020603050405020304" pitchFamily="18" charset="0"/>
              </a:rPr>
              <a:t>Cây đâm chồi, mọc thêm nhiều lá mới.</a:t>
            </a:r>
          </a:p>
        </p:txBody>
      </p:sp>
      <p:sp>
        <p:nvSpPr>
          <p:cNvPr id="25" name="Text Box 19">
            <a:extLst>
              <a:ext uri="{FF2B5EF4-FFF2-40B4-BE49-F238E27FC236}">
                <a16:creationId xmlns:a16="http://schemas.microsoft.com/office/drawing/2014/main" xmlns="" id="{71AC82B1-E03C-40CC-A639-612414F71184}"/>
              </a:ext>
            </a:extLst>
          </p:cNvPr>
          <p:cNvSpPr txBox="1">
            <a:spLocks noChangeArrowheads="1"/>
          </p:cNvSpPr>
          <p:nvPr/>
        </p:nvSpPr>
        <p:spPr bwMode="auto">
          <a:xfrm>
            <a:off x="5920544" y="6006057"/>
            <a:ext cx="2956756" cy="830997"/>
          </a:xfrm>
          <a:prstGeom prst="rect">
            <a:avLst/>
          </a:prstGeom>
          <a:solidFill>
            <a:schemeClr val="accent2">
              <a:lumMod val="60000"/>
              <a:lumOff val="4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Cây mướp phát triển mạnh, quả mướp lớn.</a:t>
            </a:r>
          </a:p>
        </p:txBody>
      </p:sp>
      <p:sp>
        <p:nvSpPr>
          <p:cNvPr id="26" name="Text Box 12">
            <a:extLst>
              <a:ext uri="{FF2B5EF4-FFF2-40B4-BE49-F238E27FC236}">
                <a16:creationId xmlns:a16="http://schemas.microsoft.com/office/drawing/2014/main" xmlns="" id="{DC7784D1-3DC6-4E12-89A9-FBECC1D2B4CD}"/>
              </a:ext>
            </a:extLst>
          </p:cNvPr>
          <p:cNvSpPr txBox="1">
            <a:spLocks noChangeArrowheads="1"/>
          </p:cNvSpPr>
          <p:nvPr/>
        </p:nvSpPr>
        <p:spPr bwMode="auto">
          <a:xfrm>
            <a:off x="9362934" y="5801304"/>
            <a:ext cx="2829066" cy="954107"/>
          </a:xfrm>
          <a:prstGeom prst="rect">
            <a:avLst/>
          </a:prstGeom>
          <a:solidFill>
            <a:schemeClr val="accent5">
              <a:lumMod val="20000"/>
              <a:lumOff val="8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66"/>
                </a:solidFill>
                <a:latin typeface="Times New Roman" panose="02020603050405020304" pitchFamily="18" charset="0"/>
                <a:cs typeface="Times New Roman" panose="02020603050405020304" pitchFamily="18" charset="0"/>
              </a:rPr>
              <a:t>Cây mướp ra hoa và kết quả.</a:t>
            </a:r>
          </a:p>
        </p:txBody>
      </p:sp>
      <p:sp>
        <p:nvSpPr>
          <p:cNvPr id="27" name="Text Box 18">
            <a:extLst>
              <a:ext uri="{FF2B5EF4-FFF2-40B4-BE49-F238E27FC236}">
                <a16:creationId xmlns:a16="http://schemas.microsoft.com/office/drawing/2014/main" xmlns="" id="{97999853-2494-472A-B3ED-C5D38FCF32D7}"/>
              </a:ext>
            </a:extLst>
          </p:cNvPr>
          <p:cNvSpPr txBox="1">
            <a:spLocks noChangeArrowheads="1"/>
          </p:cNvSpPr>
          <p:nvPr/>
        </p:nvSpPr>
        <p:spPr bwMode="auto">
          <a:xfrm>
            <a:off x="6970" y="5387151"/>
            <a:ext cx="2238952" cy="1384995"/>
          </a:xfrm>
          <a:prstGeom prst="rect">
            <a:avLst/>
          </a:prstGeom>
          <a:solidFill>
            <a:schemeClr val="accent2">
              <a:lumMod val="60000"/>
              <a:lumOff val="4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Hạt mướp đã già dùng để gieo trồng.</a:t>
            </a:r>
          </a:p>
        </p:txBody>
      </p:sp>
      <p:sp>
        <p:nvSpPr>
          <p:cNvPr id="28" name="Text Box 31">
            <a:extLst>
              <a:ext uri="{FF2B5EF4-FFF2-40B4-BE49-F238E27FC236}">
                <a16:creationId xmlns:a16="http://schemas.microsoft.com/office/drawing/2014/main" xmlns="" id="{97C7CACD-1DFE-474A-9821-E24358E8BD2A}"/>
              </a:ext>
            </a:extLst>
          </p:cNvPr>
          <p:cNvSpPr txBox="1">
            <a:spLocks noChangeArrowheads="1"/>
          </p:cNvSpPr>
          <p:nvPr/>
        </p:nvSpPr>
        <p:spPr bwMode="auto">
          <a:xfrm>
            <a:off x="3313032" y="5944501"/>
            <a:ext cx="2470431" cy="954107"/>
          </a:xfrm>
          <a:prstGeom prst="rect">
            <a:avLst/>
          </a:prstGeom>
          <a:solidFill>
            <a:schemeClr val="accent4">
              <a:lumMod val="40000"/>
              <a:lumOff val="60000"/>
            </a:schemeClr>
          </a:solidFill>
          <a:ln w="9525">
            <a:no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Quả mướp già có thể lấy hạt</a:t>
            </a:r>
          </a:p>
        </p:txBody>
      </p:sp>
      <p:sp>
        <p:nvSpPr>
          <p:cNvPr id="29" name="Arrow: Right 28">
            <a:extLst>
              <a:ext uri="{FF2B5EF4-FFF2-40B4-BE49-F238E27FC236}">
                <a16:creationId xmlns:a16="http://schemas.microsoft.com/office/drawing/2014/main" xmlns="" id="{026DBEF6-FE44-4B07-9755-4E62B0D8B826}"/>
              </a:ext>
            </a:extLst>
          </p:cNvPr>
          <p:cNvSpPr/>
          <p:nvPr/>
        </p:nvSpPr>
        <p:spPr>
          <a:xfrm>
            <a:off x="2705165" y="1378857"/>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xmlns="" id="{6CBFDBFE-1905-4400-B27A-162B0754ABCA}"/>
              </a:ext>
            </a:extLst>
          </p:cNvPr>
          <p:cNvSpPr/>
          <p:nvPr/>
        </p:nvSpPr>
        <p:spPr>
          <a:xfrm rot="1229071">
            <a:off x="8291727" y="410225"/>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xmlns="" id="{7EFFCDB8-C4DE-4CF2-8FF1-CFB1F2511465}"/>
              </a:ext>
            </a:extLst>
          </p:cNvPr>
          <p:cNvSpPr/>
          <p:nvPr/>
        </p:nvSpPr>
        <p:spPr>
          <a:xfrm rot="5400000">
            <a:off x="10558373" y="3295702"/>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xmlns="" id="{61A7755A-DE1E-425F-8CDF-5195D91C7CD5}"/>
              </a:ext>
            </a:extLst>
          </p:cNvPr>
          <p:cNvSpPr/>
          <p:nvPr/>
        </p:nvSpPr>
        <p:spPr>
          <a:xfrm rot="10800000">
            <a:off x="8420102" y="4774370"/>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xmlns="" id="{C5504CFE-1698-420F-983A-DDF646A9098F}"/>
              </a:ext>
            </a:extLst>
          </p:cNvPr>
          <p:cNvSpPr/>
          <p:nvPr/>
        </p:nvSpPr>
        <p:spPr>
          <a:xfrm rot="10800000">
            <a:off x="4972270" y="4834208"/>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xmlns="" id="{A7D3244B-6FE9-4D0D-B7D3-D09E35127435}"/>
              </a:ext>
            </a:extLst>
          </p:cNvPr>
          <p:cNvSpPr/>
          <p:nvPr/>
        </p:nvSpPr>
        <p:spPr>
          <a:xfrm rot="12389814">
            <a:off x="1851558" y="4939094"/>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xmlns="" id="{398DDEA2-7824-42B5-8F95-F44FD97724B4}"/>
              </a:ext>
            </a:extLst>
          </p:cNvPr>
          <p:cNvSpPr/>
          <p:nvPr/>
        </p:nvSpPr>
        <p:spPr>
          <a:xfrm rot="16200000">
            <a:off x="226378" y="2456652"/>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551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arn(inVertic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righ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righ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right)">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p:cTn id="108" dur="500" fill="hold"/>
                                        <p:tgtEl>
                                          <p:spTgt spid="7"/>
                                        </p:tgtEl>
                                        <p:attrNameLst>
                                          <p:attrName>ppt_w</p:attrName>
                                        </p:attrNameLst>
                                      </p:cBhvr>
                                      <p:tavLst>
                                        <p:tav tm="0">
                                          <p:val>
                                            <p:fltVal val="0"/>
                                          </p:val>
                                        </p:tav>
                                        <p:tav tm="100000">
                                          <p:val>
                                            <p:strVal val="#ppt_w"/>
                                          </p:val>
                                        </p:tav>
                                      </p:tavLst>
                                    </p:anim>
                                    <p:anim calcmode="lin" valueType="num">
                                      <p:cBhvr>
                                        <p:cTn id="109" dur="500" fill="hold"/>
                                        <p:tgtEl>
                                          <p:spTgt spid="7"/>
                                        </p:tgtEl>
                                        <p:attrNameLst>
                                          <p:attrName>ppt_h</p:attrName>
                                        </p:attrNameLst>
                                      </p:cBhvr>
                                      <p:tavLst>
                                        <p:tav tm="0">
                                          <p:val>
                                            <p:fltVal val="0"/>
                                          </p:val>
                                        </p:tav>
                                        <p:tav tm="100000">
                                          <p:val>
                                            <p:strVal val="#ppt_h"/>
                                          </p:val>
                                        </p:tav>
                                      </p:tavLst>
                                    </p:anim>
                                    <p:animEffect transition="in" filter="fade">
                                      <p:cBhvr>
                                        <p:cTn id="110" dur="500"/>
                                        <p:tgtEl>
                                          <p:spTgt spid="7"/>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barn(inVertical)">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18102E4E-5D50-44BF-806E-81F615794E35}"/>
              </a:ext>
            </a:extLst>
          </p:cNvPr>
          <p:cNvSpPr/>
          <p:nvPr/>
        </p:nvSpPr>
        <p:spPr>
          <a:xfrm>
            <a:off x="195944" y="1142761"/>
            <a:ext cx="11800113" cy="547197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ext Box 2">
            <a:extLst>
              <a:ext uri="{FF2B5EF4-FFF2-40B4-BE49-F238E27FC236}">
                <a16:creationId xmlns:a16="http://schemas.microsoft.com/office/drawing/2014/main" xmlns="" id="{F9BAA4AF-E65A-41E7-B091-95489F1E60B8}"/>
              </a:ext>
            </a:extLst>
          </p:cNvPr>
          <p:cNvSpPr txBox="1">
            <a:spLocks noChangeArrowheads="1"/>
          </p:cNvSpPr>
          <p:nvPr/>
        </p:nvSpPr>
        <p:spPr bwMode="auto">
          <a:xfrm>
            <a:off x="1524000" y="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12291" name="Text Box 3">
            <a:extLst>
              <a:ext uri="{FF2B5EF4-FFF2-40B4-BE49-F238E27FC236}">
                <a16:creationId xmlns:a16="http://schemas.microsoft.com/office/drawing/2014/main" xmlns="" id="{1D5936FA-CC8F-4EAD-B810-E9E9F80B5659}"/>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79883" name="Text Box 11">
            <a:extLst>
              <a:ext uri="{FF2B5EF4-FFF2-40B4-BE49-F238E27FC236}">
                <a16:creationId xmlns:a16="http://schemas.microsoft.com/office/drawing/2014/main" xmlns="" id="{54EE0F1B-1E76-49C1-B678-EE1193C7D93E}"/>
              </a:ext>
            </a:extLst>
          </p:cNvPr>
          <p:cNvSpPr txBox="1">
            <a:spLocks noChangeArrowheads="1"/>
          </p:cNvSpPr>
          <p:nvPr/>
        </p:nvSpPr>
        <p:spPr bwMode="auto">
          <a:xfrm>
            <a:off x="1335314" y="2615596"/>
            <a:ext cx="10154734" cy="1077218"/>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Hạt nẩy mầm tốt khi độ ẩm, nhiệt độ thích hợp và hạt giống tốt</a:t>
            </a:r>
          </a:p>
        </p:txBody>
      </p:sp>
      <p:sp>
        <p:nvSpPr>
          <p:cNvPr id="79884" name="Text Box 12">
            <a:extLst>
              <a:ext uri="{FF2B5EF4-FFF2-40B4-BE49-F238E27FC236}">
                <a16:creationId xmlns:a16="http://schemas.microsoft.com/office/drawing/2014/main" xmlns="" id="{87006BBF-617A-4301-8E99-2196199548F2}"/>
              </a:ext>
            </a:extLst>
          </p:cNvPr>
          <p:cNvSpPr txBox="1">
            <a:spLocks noChangeArrowheads="1"/>
          </p:cNvSpPr>
          <p:nvPr/>
        </p:nvSpPr>
        <p:spPr bwMode="auto">
          <a:xfrm>
            <a:off x="1335314" y="1759647"/>
            <a:ext cx="10154734" cy="58477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Cấu tạo của hạt bao gồm  vỏ, phôi và chất dinh dưỡng</a:t>
            </a:r>
          </a:p>
        </p:txBody>
      </p:sp>
      <p:sp>
        <p:nvSpPr>
          <p:cNvPr id="9" name="任意多边形: 形状 40">
            <a:extLst>
              <a:ext uri="{FF2B5EF4-FFF2-40B4-BE49-F238E27FC236}">
                <a16:creationId xmlns:a16="http://schemas.microsoft.com/office/drawing/2014/main" xmlns="" id="{8A02E1D7-533C-4288-BC35-1A5AA9BB49F3}"/>
              </a:ext>
            </a:extLst>
          </p:cNvPr>
          <p:cNvSpPr/>
          <p:nvPr/>
        </p:nvSpPr>
        <p:spPr>
          <a:xfrm>
            <a:off x="3225203" y="37981"/>
            <a:ext cx="5906098" cy="10668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TextBox 10">
            <a:extLst>
              <a:ext uri="{FF2B5EF4-FFF2-40B4-BE49-F238E27FC236}">
                <a16:creationId xmlns:a16="http://schemas.microsoft.com/office/drawing/2014/main" xmlns="" id="{E193C28E-5D23-4099-A978-A9D9242F5370}"/>
              </a:ext>
            </a:extLst>
          </p:cNvPr>
          <p:cNvSpPr txBox="1"/>
          <p:nvPr/>
        </p:nvSpPr>
        <p:spPr>
          <a:xfrm>
            <a:off x="3246366" y="52412"/>
            <a:ext cx="55734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0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rPr>
              <a:t>BÀI HỌC</a:t>
            </a:r>
          </a:p>
        </p:txBody>
      </p:sp>
      <p:sp>
        <p:nvSpPr>
          <p:cNvPr id="14" name="Text Box 11">
            <a:extLst>
              <a:ext uri="{FF2B5EF4-FFF2-40B4-BE49-F238E27FC236}">
                <a16:creationId xmlns:a16="http://schemas.microsoft.com/office/drawing/2014/main" xmlns="" id="{66947288-6F04-42F2-A8A4-DBE5D47C735F}"/>
              </a:ext>
            </a:extLst>
          </p:cNvPr>
          <p:cNvSpPr txBox="1">
            <a:spLocks noChangeArrowheads="1"/>
          </p:cNvSpPr>
          <p:nvPr/>
        </p:nvSpPr>
        <p:spPr bwMode="auto">
          <a:xfrm>
            <a:off x="1335314" y="3883846"/>
            <a:ext cx="10154734" cy="255454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Quá trình hạt mọc thành cây:hạt hút nước phình ra, vỏ hạt nứt, rễ mầm nhú ra và mọc nhiều rễ con. Sau vài ngày, thân mầm lớn lên, chui khỏi mặt đất. Hai lá mầm xòe ra, chồi lớn dần sinh ra lá mới, lá mầm teo rụng xuống. Cây non đâm chồi, rễ mọc nhiều hơn. </a:t>
            </a:r>
          </a:p>
        </p:txBody>
      </p:sp>
      <p:pic>
        <p:nvPicPr>
          <p:cNvPr id="15" name="Picture 35">
            <a:extLst>
              <a:ext uri="{FF2B5EF4-FFF2-40B4-BE49-F238E27FC236}">
                <a16:creationId xmlns:a16="http://schemas.microsoft.com/office/drawing/2014/main" xmlns="" id="{8EC5CE6D-3CA2-4587-A199-398E7503D8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9675" y="1295043"/>
            <a:ext cx="895639" cy="1059358"/>
          </a:xfrm>
          <a:prstGeom prst="rect">
            <a:avLst/>
          </a:prstGeom>
        </p:spPr>
      </p:pic>
      <p:pic>
        <p:nvPicPr>
          <p:cNvPr id="16" name="Picture 21">
            <a:extLst>
              <a:ext uri="{FF2B5EF4-FFF2-40B4-BE49-F238E27FC236}">
                <a16:creationId xmlns:a16="http://schemas.microsoft.com/office/drawing/2014/main" xmlns="" id="{6AF60B6E-F783-4FDB-8FE0-919BE9372F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748" y="2639463"/>
            <a:ext cx="1143491" cy="1072023"/>
          </a:xfrm>
          <a:prstGeom prst="rect">
            <a:avLst/>
          </a:prstGeom>
        </p:spPr>
      </p:pic>
      <p:pic>
        <p:nvPicPr>
          <p:cNvPr id="17" name="Picture 39">
            <a:extLst>
              <a:ext uri="{FF2B5EF4-FFF2-40B4-BE49-F238E27FC236}">
                <a16:creationId xmlns:a16="http://schemas.microsoft.com/office/drawing/2014/main" xmlns="" id="{75EF1B6E-4F8C-4981-B712-14A9CB1067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9044">
            <a:off x="246225" y="4156269"/>
            <a:ext cx="1282535" cy="12825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childTnLst>
                          </p:cTn>
                        </p:par>
                        <p:par>
                          <p:cTn id="8" fill="hold">
                            <p:stCondLst>
                              <p:cond delay="1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11"/>
                                        </p:tgtEl>
                                        <p:attrNameLst>
                                          <p:attrName>ppt_y</p:attrName>
                                        </p:attrNameLst>
                                      </p:cBhvr>
                                      <p:tavLst>
                                        <p:tav tm="0">
                                          <p:val>
                                            <p:strVal val="#ppt_y"/>
                                          </p:val>
                                        </p:tav>
                                        <p:tav tm="100000">
                                          <p:val>
                                            <p:strVal val="#ppt_y"/>
                                          </p:val>
                                        </p:tav>
                                      </p:tavLst>
                                    </p:anim>
                                    <p:anim calcmode="lin" valueType="num">
                                      <p:cBhvr>
                                        <p:cTn id="13"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9884"/>
                                        </p:tgtEl>
                                        <p:attrNameLst>
                                          <p:attrName>style.visibility</p:attrName>
                                        </p:attrNameLst>
                                      </p:cBhvr>
                                      <p:to>
                                        <p:strVal val="visible"/>
                                      </p:to>
                                    </p:set>
                                    <p:animEffect transition="in" filter="wipe(left)">
                                      <p:cBhvr>
                                        <p:cTn id="26" dur="500"/>
                                        <p:tgtEl>
                                          <p:spTgt spid="7988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9883"/>
                                        </p:tgtEl>
                                        <p:attrNameLst>
                                          <p:attrName>style.visibility</p:attrName>
                                        </p:attrNameLst>
                                      </p:cBhvr>
                                      <p:to>
                                        <p:strVal val="visible"/>
                                      </p:to>
                                    </p:set>
                                    <p:animEffect transition="in" filter="wipe(left)">
                                      <p:cBhvr>
                                        <p:cTn id="37" dur="500"/>
                                        <p:tgtEl>
                                          <p:spTgt spid="7988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3" grpId="0" animBg="1"/>
      <p:bldP spid="79884" grpId="0" animBg="1"/>
      <p:bldP spid="9" grpId="0" animBg="1"/>
      <p:bldP spid="11"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4">
            <a:extLst>
              <a:ext uri="{FF2B5EF4-FFF2-40B4-BE49-F238E27FC236}">
                <a16:creationId xmlns:a16="http://schemas.microsoft.com/office/drawing/2014/main" xmlns="" id="{5647A5DA-107D-4C6E-B52C-324D493B06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3838276"/>
            <a:ext cx="12192000" cy="3084576"/>
          </a:xfrm>
          <a:prstGeom prst="rect">
            <a:avLst/>
          </a:prstGeom>
        </p:spPr>
      </p:pic>
      <p:pic>
        <p:nvPicPr>
          <p:cNvPr id="3" name="图片 26">
            <a:extLst>
              <a:ext uri="{FF2B5EF4-FFF2-40B4-BE49-F238E27FC236}">
                <a16:creationId xmlns:a16="http://schemas.microsoft.com/office/drawing/2014/main" xmlns="" id="{03BDA3E5-B3AA-47F4-AAF3-A48A80837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4" name="Rectangle 7">
            <a:extLst>
              <a:ext uri="{FF2B5EF4-FFF2-40B4-BE49-F238E27FC236}">
                <a16:creationId xmlns:a16="http://schemas.microsoft.com/office/drawing/2014/main" xmlns="" id="{2C9874F4-2D6A-49A6-9A1B-1BD0CCDF6B67}"/>
              </a:ext>
            </a:extLst>
          </p:cNvPr>
          <p:cNvSpPr/>
          <p:nvPr/>
        </p:nvSpPr>
        <p:spPr>
          <a:xfrm>
            <a:off x="1858070" y="141993"/>
            <a:ext cx="8475860" cy="1569660"/>
          </a:xfrm>
          <a:prstGeom prst="rect">
            <a:avLst/>
          </a:prstGeom>
          <a:noFill/>
        </p:spPr>
        <p:txBody>
          <a:bodyPr wrap="square">
            <a:spAutoFit/>
          </a:bodyPr>
          <a:lstStyle/>
          <a:p>
            <a:pPr algn="ctr"/>
            <a:r>
              <a:rPr lang="en-US" sz="9600" spc="600">
                <a:solidFill>
                  <a:srgbClr val="FFFF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rPr>
              <a:t>CỦNG CỐ</a:t>
            </a:r>
          </a:p>
        </p:txBody>
      </p:sp>
      <p:sp>
        <p:nvSpPr>
          <p:cNvPr id="5" name="Cloud Callout 11">
            <a:extLst>
              <a:ext uri="{FF2B5EF4-FFF2-40B4-BE49-F238E27FC236}">
                <a16:creationId xmlns:a16="http://schemas.microsoft.com/office/drawing/2014/main" xmlns="" id="{CB442B37-C6FC-468D-B173-69F53B6C3859}"/>
              </a:ext>
            </a:extLst>
          </p:cNvPr>
          <p:cNvSpPr/>
          <p:nvPr/>
        </p:nvSpPr>
        <p:spPr>
          <a:xfrm>
            <a:off x="2190652" y="1692614"/>
            <a:ext cx="8143278" cy="2422186"/>
          </a:xfrm>
          <a:prstGeom prst="cloudCallout">
            <a:avLst>
              <a:gd name="adj1" fmla="val -47400"/>
              <a:gd name="adj2" fmla="val 90737"/>
            </a:avLst>
          </a:prstGeom>
          <a:solidFill>
            <a:srgbClr val="FFD44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91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050E9F1A-CF9C-45CB-A72C-9AD5EE0CCD0F}"/>
              </a:ext>
            </a:extLst>
          </p:cNvPr>
          <p:cNvSpPr txBox="1"/>
          <p:nvPr/>
        </p:nvSpPr>
        <p:spPr>
          <a:xfrm>
            <a:off x="2505828" y="2066758"/>
            <a:ext cx="7428259"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nêu c</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ấu</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tạo của hạt và điều kiện nảy mầm của hạt.</a:t>
            </a:r>
            <a:endPar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13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7037E-6 L 0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a:extLst>
              <a:ext uri="{FF2B5EF4-FFF2-40B4-BE49-F238E27FC236}">
                <a16:creationId xmlns:a16="http://schemas.microsoft.com/office/drawing/2014/main" xmlns=""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 y="4065377"/>
            <a:ext cx="12191999" cy="2784241"/>
          </a:xfrm>
          <a:prstGeom prst="rect">
            <a:avLst/>
          </a:prstGeom>
        </p:spPr>
      </p:pic>
      <p:sp>
        <p:nvSpPr>
          <p:cNvPr id="21" name="文本框 20">
            <a:extLst>
              <a:ext uri="{FF2B5EF4-FFF2-40B4-BE49-F238E27FC236}">
                <a16:creationId xmlns:a16="http://schemas.microsoft.com/office/drawing/2014/main" xmlns="" id="{0FCABF9B-3F7F-4E6A-A61D-DF1DE8B7A192}"/>
              </a:ext>
            </a:extLst>
          </p:cNvPr>
          <p:cNvSpPr txBox="1"/>
          <p:nvPr/>
        </p:nvSpPr>
        <p:spPr>
          <a:xfrm>
            <a:off x="4282076" y="1504686"/>
            <a:ext cx="5701157" cy="646331"/>
          </a:xfrm>
          <a:prstGeom prst="rect">
            <a:avLst/>
          </a:prstGeom>
          <a:noFill/>
        </p:spPr>
        <p:txBody>
          <a:bodyPr wrap="square" rtlCol="0">
            <a:spAutoFit/>
          </a:bodyPr>
          <a:lstStyle/>
          <a:p>
            <a:pPr lvl="0" algn="ctr">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Thực hành gieo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a:extLst>
              <a:ext uri="{FF2B5EF4-FFF2-40B4-BE49-F238E27FC236}">
                <a16:creationId xmlns:a16="http://schemas.microsoft.com/office/drawing/2014/main" xmlns="" id="{889EB8DE-301A-421B-A1B3-E4E6960A51A9}"/>
              </a:ext>
            </a:extLst>
          </p:cNvPr>
          <p:cNvSpPr txBox="1"/>
          <p:nvPr/>
        </p:nvSpPr>
        <p:spPr>
          <a:xfrm>
            <a:off x="3068320" y="197980"/>
            <a:ext cx="6096000"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a:gradFill>
                  <a:gsLst>
                    <a:gs pos="0">
                      <a:srgbClr val="8ACC8A"/>
                    </a:gs>
                    <a:gs pos="100000">
                      <a:srgbClr val="248055"/>
                    </a:gs>
                  </a:gsLst>
                  <a:lin ang="5400000" scaled="1"/>
                </a:gradFill>
              </a:rPr>
              <a:t>DẶN DÒ</a:t>
            </a:r>
            <a:endParaRPr lang="zh-CN" altLang="en-US" sz="6000" dirty="0">
              <a:gradFill>
                <a:gsLst>
                  <a:gs pos="0">
                    <a:srgbClr val="8ACC8A"/>
                  </a:gs>
                  <a:gs pos="100000">
                    <a:srgbClr val="248055"/>
                  </a:gs>
                </a:gsLst>
                <a:lin ang="5400000" scaled="1"/>
              </a:gradFill>
            </a:endParaRPr>
          </a:p>
        </p:txBody>
      </p:sp>
      <p:sp>
        <p:nvSpPr>
          <p:cNvPr id="8" name="任意多边形: 形状 40">
            <a:extLst>
              <a:ext uri="{FF2B5EF4-FFF2-40B4-BE49-F238E27FC236}">
                <a16:creationId xmlns:a16="http://schemas.microsoft.com/office/drawing/2014/main" xmlns=""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a:extLst>
              <a:ext uri="{FF2B5EF4-FFF2-40B4-BE49-F238E27FC236}">
                <a16:creationId xmlns:a16="http://schemas.microsoft.com/office/drawing/2014/main" xmlns="" id="{BEA656E6-4AAF-4AAB-BDD2-C27177BFE1E9}"/>
              </a:ext>
            </a:extLst>
          </p:cNvPr>
          <p:cNvSpPr txBox="1"/>
          <p:nvPr/>
        </p:nvSpPr>
        <p:spPr>
          <a:xfrm>
            <a:off x="4783252" y="2446885"/>
            <a:ext cx="6950755" cy="1200329"/>
          </a:xfrm>
          <a:prstGeom prst="rect">
            <a:avLst/>
          </a:prstGeom>
          <a:noFill/>
        </p:spPr>
        <p:txBody>
          <a:bodyPr wrap="square" rtlCol="0">
            <a:spAutoFit/>
          </a:bodyPr>
          <a:lstStyle/>
          <a:p>
            <a:pPr lvl="0" algn="just">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Chuẩn bị bài: </a:t>
            </a:r>
            <a:r>
              <a:rPr lang="en-US" altLang="zh-CN" sz="3600" b="1" i="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Cây con có thể mọc lên từ một số bộ phận của cây mẹ.</a:t>
            </a:r>
            <a:endParaRPr lang="en-US" altLang="zh-CN" sz="3600" b="1" i="1"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a16="http://schemas.microsoft.com/office/drawing/2014/main" xmlns="" id="{93A25ABC-49E1-4284-9B8B-8551955506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a16="http://schemas.microsoft.com/office/drawing/2014/main" xmlns="" id="{FF19634D-E4AE-46BA-A5E8-C1F3084D2C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a16="http://schemas.microsoft.com/office/drawing/2014/main" xmlns="" id="{088A514B-0460-4123-B61C-3A96F8F384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66003" y="2326193"/>
            <a:ext cx="1509025" cy="1509025"/>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00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xmlns=""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xmlns=""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7" name="文本框 46">
            <a:extLst>
              <a:ext uri="{FF2B5EF4-FFF2-40B4-BE49-F238E27FC236}">
                <a16:creationId xmlns:a16="http://schemas.microsoft.com/office/drawing/2014/main" xmlns="" id="{13A1E88B-E7B0-4972-962E-41BAE167153E}"/>
              </a:ext>
            </a:extLst>
          </p:cNvPr>
          <p:cNvSpPr txBox="1"/>
          <p:nvPr/>
        </p:nvSpPr>
        <p:spPr>
          <a:xfrm>
            <a:off x="3048000" y="0"/>
            <a:ext cx="6096000" cy="769441"/>
          </a:xfrm>
          <a:prstGeom prst="rect">
            <a:avLst/>
          </a:prstGeom>
          <a:noFill/>
        </p:spPr>
        <p:txBody>
          <a:bodyPr wrap="square">
            <a:spAutoFit/>
          </a:bodyPr>
          <a:lstStyle/>
          <a:p>
            <a:pPr algn="ctr"/>
            <a:r>
              <a:rPr lang="en-US" altLang="zh-CN"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rPr>
              <a:t>CẢM ƠN CÁC EM</a:t>
            </a:r>
            <a:endParaRPr lang="zh-CN" altLang="en-US" sz="4400" spc="600" dirty="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endParaRPr>
          </a:p>
        </p:txBody>
      </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a16="http://schemas.microsoft.com/office/drawing/2014/main" xmlns="" id="{B2833D8F-497B-4EE2-9309-D062E2C4BB2A}"/>
              </a:ext>
            </a:extLst>
          </p:cNvPr>
          <p:cNvSpPr txBox="1"/>
          <p:nvPr/>
        </p:nvSpPr>
        <p:spPr>
          <a:xfrm>
            <a:off x="1917700" y="1487196"/>
            <a:ext cx="8351550" cy="2804783"/>
          </a:xfrm>
          <a:prstGeom prst="rect">
            <a:avLst/>
          </a:prstGeom>
          <a:noFill/>
        </p:spPr>
        <p:txBody>
          <a:bodyPr wrap="square" rtlCol="0">
            <a:prstTxWarp prst="textArchUp">
              <a:avLst>
                <a:gd name="adj" fmla="val 11133681"/>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6000" spc="600">
                <a:solidFill>
                  <a:srgbClr val="ED6C0B"/>
                </a:solidFill>
                <a:effectLst/>
                <a:latin typeface="UTM Davida" panose="02040603050506020204" pitchFamily="18" charset="0"/>
              </a:rPr>
              <a:t>ĐÃ THEO DÕI BÀI HỌC!</a:t>
            </a:r>
            <a:endParaRPr lang="zh-CN" altLang="en-US" sz="6000" spc="600" dirty="0">
              <a:solidFill>
                <a:srgbClr val="ED6C0B"/>
              </a:solidFill>
              <a:effectLst/>
              <a:latin typeface="UTM Davida" panose="02040603050506020204" pitchFamily="18" charset="0"/>
            </a:endParaRPr>
          </a:p>
        </p:txBody>
      </p:sp>
      <p:pic>
        <p:nvPicPr>
          <p:cNvPr id="29" name="Picture 3">
            <a:extLst>
              <a:ext uri="{FF2B5EF4-FFF2-40B4-BE49-F238E27FC236}">
                <a16:creationId xmlns:a16="http://schemas.microsoft.com/office/drawing/2014/main" xmlns=""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xmlns=""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xmlns=""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xmlns=""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xmlns=""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xmlns=""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a:extLst>
              <a:ext uri="{FF2B5EF4-FFF2-40B4-BE49-F238E27FC236}">
                <a16:creationId xmlns:a16="http://schemas.microsoft.com/office/drawing/2014/main" xmlns=""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xmlns=""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xmlns="" id="{5CEFF88D-ED03-4F63-B4EF-AF6B53EAB9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xmlns=""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iterate type="lt">
                                    <p:tmPct val="15000"/>
                                  </p:iterate>
                                  <p:childTnLst>
                                    <p:set>
                                      <p:cBhvr>
                                        <p:cTn id="14" dur="1" fill="hold">
                                          <p:stCondLst>
                                            <p:cond delay="0"/>
                                          </p:stCondLst>
                                        </p:cTn>
                                        <p:tgtEl>
                                          <p:spTgt spid="47"/>
                                        </p:tgtEl>
                                        <p:attrNameLst>
                                          <p:attrName>style.visibility</p:attrName>
                                        </p:attrNameLst>
                                      </p:cBhvr>
                                      <p:to>
                                        <p:strVal val="visible"/>
                                      </p:to>
                                    </p:set>
                                    <p:anim calcmode="lin" valueType="num">
                                      <p:cBhvr>
                                        <p:cTn id="15" dur="500" fill="hold"/>
                                        <p:tgtEl>
                                          <p:spTgt spid="47"/>
                                        </p:tgtEl>
                                        <p:attrNameLst>
                                          <p:attrName>ppt_w</p:attrName>
                                        </p:attrNameLst>
                                      </p:cBhvr>
                                      <p:tavLst>
                                        <p:tav tm="0">
                                          <p:val>
                                            <p:strVal val="4*#ppt_w"/>
                                          </p:val>
                                        </p:tav>
                                        <p:tav tm="100000">
                                          <p:val>
                                            <p:strVal val="#ppt_w"/>
                                          </p:val>
                                        </p:tav>
                                      </p:tavLst>
                                    </p:anim>
                                    <p:anim calcmode="lin" valueType="num">
                                      <p:cBhvr>
                                        <p:cTn id="16" dur="500" fill="hold"/>
                                        <p:tgtEl>
                                          <p:spTgt spid="47"/>
                                        </p:tgtEl>
                                        <p:attrNameLst>
                                          <p:attrName>ppt_h</p:attrName>
                                        </p:attrNameLst>
                                      </p:cBhvr>
                                      <p:tavLst>
                                        <p:tav tm="0">
                                          <p:val>
                                            <p:strVal val="4*#ppt_h"/>
                                          </p:val>
                                        </p:tav>
                                        <p:tav tm="100000">
                                          <p:val>
                                            <p:strVal val="#ppt_h"/>
                                          </p:val>
                                        </p:tav>
                                      </p:tavLst>
                                    </p:anim>
                                  </p:childTnLst>
                                </p:cTn>
                              </p:par>
                            </p:childTnLst>
                          </p:cTn>
                        </p:par>
                        <p:par>
                          <p:cTn id="17" fill="hold">
                            <p:stCondLst>
                              <p:cond delay="1175"/>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1675"/>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175"/>
                            </p:stCondLst>
                            <p:childTnLst>
                              <p:par>
                                <p:cTn id="33" presetID="38" presetClass="entr" presetSubtype="0" accel="50000" fill="hold" grpId="0" nodeType="afterEffect">
                                  <p:stCondLst>
                                    <p:cond delay="0"/>
                                  </p:stCondLst>
                                  <p:iterate type="lt">
                                    <p:tmPct val="50000"/>
                                  </p:iterate>
                                  <p:childTnLst>
                                    <p:set>
                                      <p:cBhvr>
                                        <p:cTn id="34" dur="1" fill="hold">
                                          <p:stCondLst>
                                            <p:cond delay="0"/>
                                          </p:stCondLst>
                                        </p:cTn>
                                        <p:tgtEl>
                                          <p:spTgt spid="49"/>
                                        </p:tgtEl>
                                        <p:attrNameLst>
                                          <p:attrName>style.visibility</p:attrName>
                                        </p:attrNameLst>
                                      </p:cBhvr>
                                      <p:to>
                                        <p:strVal val="visible"/>
                                      </p:to>
                                    </p:set>
                                    <p:set>
                                      <p:cBhvr>
                                        <p:cTn id="35" dur="341" fill="hold">
                                          <p:stCondLst>
                                            <p:cond delay="0"/>
                                          </p:stCondLst>
                                        </p:cTn>
                                        <p:tgtEl>
                                          <p:spTgt spid="49"/>
                                        </p:tgtEl>
                                        <p:attrNameLst>
                                          <p:attrName>style.rotation</p:attrName>
                                        </p:attrNameLst>
                                      </p:cBhvr>
                                      <p:to>
                                        <p:strVal val="-45.0"/>
                                      </p:to>
                                    </p:set>
                                    <p:anim calcmode="lin" valueType="num">
                                      <p:cBhvr>
                                        <p:cTn id="36"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7"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38"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39"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0" fill="hold">
                            <p:stCondLst>
                              <p:cond delay="8550"/>
                            </p:stCondLst>
                            <p:childTnLst>
                              <p:par>
                                <p:cTn id="41" presetID="32" presetClass="emph" presetSubtype="0" fill="hold" grpId="1" nodeType="afterEffect">
                                  <p:stCondLst>
                                    <p:cond delay="0"/>
                                  </p:stCondLst>
                                  <p:iterate type="lt">
                                    <p:tmPct val="10000"/>
                                  </p:iterate>
                                  <p:childTnLst>
                                    <p:animRot by="120000">
                                      <p:cBhvr>
                                        <p:cTn id="42" dur="75" fill="hold">
                                          <p:stCondLst>
                                            <p:cond delay="0"/>
                                          </p:stCondLst>
                                        </p:cTn>
                                        <p:tgtEl>
                                          <p:spTgt spid="49"/>
                                        </p:tgtEl>
                                        <p:attrNameLst>
                                          <p:attrName>r</p:attrName>
                                        </p:attrNameLst>
                                      </p:cBhvr>
                                    </p:animRot>
                                    <p:animRot by="-240000">
                                      <p:cBhvr>
                                        <p:cTn id="43" dur="150" fill="hold">
                                          <p:stCondLst>
                                            <p:cond delay="150"/>
                                          </p:stCondLst>
                                        </p:cTn>
                                        <p:tgtEl>
                                          <p:spTgt spid="49"/>
                                        </p:tgtEl>
                                        <p:attrNameLst>
                                          <p:attrName>r</p:attrName>
                                        </p:attrNameLst>
                                      </p:cBhvr>
                                    </p:animRot>
                                    <p:animRot by="240000">
                                      <p:cBhvr>
                                        <p:cTn id="44" dur="150" fill="hold">
                                          <p:stCondLst>
                                            <p:cond delay="300"/>
                                          </p:stCondLst>
                                        </p:cTn>
                                        <p:tgtEl>
                                          <p:spTgt spid="49"/>
                                        </p:tgtEl>
                                        <p:attrNameLst>
                                          <p:attrName>r</p:attrName>
                                        </p:attrNameLst>
                                      </p:cBhvr>
                                    </p:animRot>
                                    <p:animRot by="-240000">
                                      <p:cBhvr>
                                        <p:cTn id="45" dur="150" fill="hold">
                                          <p:stCondLst>
                                            <p:cond delay="450"/>
                                          </p:stCondLst>
                                        </p:cTn>
                                        <p:tgtEl>
                                          <p:spTgt spid="49"/>
                                        </p:tgtEl>
                                        <p:attrNameLst>
                                          <p:attrName>r</p:attrName>
                                        </p:attrNameLst>
                                      </p:cBhvr>
                                    </p:animRot>
                                    <p:animRot by="120000">
                                      <p:cBhvr>
                                        <p:cTn id="46"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21" grpId="0" animBg="1"/>
      <p:bldP spid="21" grpId="1" animBg="1"/>
      <p:bldP spid="21" grpId="2" animBg="1"/>
      <p:bldP spid="49" grpId="0"/>
      <p:bldP spid="4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8D278E1-D511-47EB-BE16-115E83C68A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Rectangle 12">
            <a:extLst>
              <a:ext uri="{FF2B5EF4-FFF2-40B4-BE49-F238E27FC236}">
                <a16:creationId xmlns:a16="http://schemas.microsoft.com/office/drawing/2014/main" xmlns="" id="{FC387054-7E97-47D5-84BB-7D153F1F5D03}"/>
              </a:ext>
            </a:extLst>
          </p:cNvPr>
          <p:cNvSpPr/>
          <p:nvPr/>
        </p:nvSpPr>
        <p:spPr>
          <a:xfrm>
            <a:off x="185034" y="254688"/>
            <a:ext cx="11821932" cy="3822588"/>
          </a:xfrm>
          <a:prstGeom prst="rect">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i="1">
                <a:solidFill>
                  <a:schemeClr val="tx1"/>
                </a:solidFill>
                <a:latin typeface="Times New Roman" panose="02020603050405020304" pitchFamily="18" charset="0"/>
                <a:cs typeface="Times New Roman" panose="02020603050405020304" pitchFamily="18" charset="0"/>
              </a:rPr>
              <a:t>Điền các từ thích hợp vào chỗ trống sao cho phù hợp.</a:t>
            </a:r>
          </a:p>
          <a:p>
            <a:pPr>
              <a:lnSpc>
                <a:spcPct val="150000"/>
              </a:lnSpc>
            </a:pPr>
            <a:r>
              <a:rPr lang="en-US" sz="3200">
                <a:solidFill>
                  <a:schemeClr val="tx1"/>
                </a:solidFill>
                <a:latin typeface="Times New Roman" panose="02020603050405020304" pitchFamily="18" charset="0"/>
                <a:cs typeface="Times New Roman" panose="02020603050405020304" pitchFamily="18" charset="0"/>
              </a:rPr>
              <a:t>Sau khi thụ phấn, từ   ................   mọc ra  ..............       .Ống phấn đâm qua đầu .............., mọc dài ra đến ............ Tại noãn, tế bào sinh dục đực kết hợp với tế bào sinh dục cái tạo thành .................. Hiện tượng đó gọi là ..................</a:t>
            </a:r>
          </a:p>
        </p:txBody>
      </p:sp>
      <p:pic>
        <p:nvPicPr>
          <p:cNvPr id="1026" name="Picture 2" descr="Pin on Tiere">
            <a:extLst>
              <a:ext uri="{FF2B5EF4-FFF2-40B4-BE49-F238E27FC236}">
                <a16:creationId xmlns:a16="http://schemas.microsoft.com/office/drawing/2014/main" xmlns="" id="{83A12282-AD0B-494F-9EE3-1C465B22FB3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02935" y="0"/>
            <a:ext cx="835485" cy="1300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DD06928-2CC0-4A79-9140-4F0F0E531E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64" y="760897"/>
            <a:ext cx="991822" cy="991822"/>
          </a:xfrm>
          <a:prstGeom prst="rect">
            <a:avLst/>
          </a:prstGeom>
        </p:spPr>
      </p:pic>
      <p:pic>
        <p:nvPicPr>
          <p:cNvPr id="6" name="Picture 5">
            <a:extLst>
              <a:ext uri="{FF2B5EF4-FFF2-40B4-BE49-F238E27FC236}">
                <a16:creationId xmlns:a16="http://schemas.microsoft.com/office/drawing/2014/main" xmlns="" id="{37D42BF1-B418-45B0-888B-59E4EA1A00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934" y="760897"/>
            <a:ext cx="991822" cy="991822"/>
          </a:xfrm>
          <a:prstGeom prst="rect">
            <a:avLst/>
          </a:prstGeom>
        </p:spPr>
      </p:pic>
      <p:pic>
        <p:nvPicPr>
          <p:cNvPr id="8" name="Picture 7">
            <a:extLst>
              <a:ext uri="{FF2B5EF4-FFF2-40B4-BE49-F238E27FC236}">
                <a16:creationId xmlns:a16="http://schemas.microsoft.com/office/drawing/2014/main" xmlns="" id="{8BF6D072-93CA-4B53-9199-93551955D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171" y="1498098"/>
            <a:ext cx="991822" cy="991822"/>
          </a:xfrm>
          <a:prstGeom prst="rect">
            <a:avLst/>
          </a:prstGeom>
        </p:spPr>
      </p:pic>
      <p:pic>
        <p:nvPicPr>
          <p:cNvPr id="10" name="Picture 9">
            <a:extLst>
              <a:ext uri="{FF2B5EF4-FFF2-40B4-BE49-F238E27FC236}">
                <a16:creationId xmlns:a16="http://schemas.microsoft.com/office/drawing/2014/main" xmlns="" id="{C9665184-9EEA-4C64-9E46-82639D00A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621" y="1407970"/>
            <a:ext cx="991822" cy="991822"/>
          </a:xfrm>
          <a:prstGeom prst="rect">
            <a:avLst/>
          </a:prstGeom>
        </p:spPr>
      </p:pic>
      <p:pic>
        <p:nvPicPr>
          <p:cNvPr id="15" name="Picture 14">
            <a:extLst>
              <a:ext uri="{FF2B5EF4-FFF2-40B4-BE49-F238E27FC236}">
                <a16:creationId xmlns:a16="http://schemas.microsoft.com/office/drawing/2014/main" xmlns="" id="{531465E8-54FA-4F66-9265-73F83A1FD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667" y="2167332"/>
            <a:ext cx="991822" cy="991822"/>
          </a:xfrm>
          <a:prstGeom prst="rect">
            <a:avLst/>
          </a:prstGeom>
        </p:spPr>
      </p:pic>
      <p:pic>
        <p:nvPicPr>
          <p:cNvPr id="16" name="Picture 15">
            <a:extLst>
              <a:ext uri="{FF2B5EF4-FFF2-40B4-BE49-F238E27FC236}">
                <a16:creationId xmlns:a16="http://schemas.microsoft.com/office/drawing/2014/main" xmlns="" id="{4C7B8A8A-DFA2-4785-9C0D-A03B95412D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42" y="3073519"/>
            <a:ext cx="991822" cy="991822"/>
          </a:xfrm>
          <a:prstGeom prst="rect">
            <a:avLst/>
          </a:prstGeom>
        </p:spPr>
      </p:pic>
      <p:grpSp>
        <p:nvGrpSpPr>
          <p:cNvPr id="2" name="Group 1">
            <a:extLst>
              <a:ext uri="{FF2B5EF4-FFF2-40B4-BE49-F238E27FC236}">
                <a16:creationId xmlns:a16="http://schemas.microsoft.com/office/drawing/2014/main" xmlns="" id="{97C90C80-50F5-4027-8C3D-4D72A53D4AB2}"/>
              </a:ext>
            </a:extLst>
          </p:cNvPr>
          <p:cNvGrpSpPr/>
          <p:nvPr/>
        </p:nvGrpSpPr>
        <p:grpSpPr>
          <a:xfrm>
            <a:off x="986971" y="4380572"/>
            <a:ext cx="2632101" cy="979329"/>
            <a:chOff x="986971" y="4195830"/>
            <a:chExt cx="2632101" cy="1164072"/>
          </a:xfrm>
        </p:grpSpPr>
        <p:sp>
          <p:nvSpPr>
            <p:cNvPr id="5" name="Rectangle: Rounded Corners 4">
              <a:extLst>
                <a:ext uri="{FF2B5EF4-FFF2-40B4-BE49-F238E27FC236}">
                  <a16:creationId xmlns:a16="http://schemas.microsoft.com/office/drawing/2014/main" xmlns="" id="{15038CFF-95E2-4DF8-8D4D-26FEA4F9CFB1}"/>
                </a:ext>
              </a:extLst>
            </p:cNvPr>
            <p:cNvSpPr/>
            <p:nvPr/>
          </p:nvSpPr>
          <p:spPr>
            <a:xfrm>
              <a:off x="1483624" y="4556433"/>
              <a:ext cx="213544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sự thụ tinh</a:t>
              </a:r>
              <a:endPar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9" name="Picture 2" descr="Pin on Tiere">
              <a:extLst>
                <a:ext uri="{FF2B5EF4-FFF2-40B4-BE49-F238E27FC236}">
                  <a16:creationId xmlns:a16="http://schemas.microsoft.com/office/drawing/2014/main" xmlns="" id="{D771E5B7-EAF1-4444-A389-C3C39C29081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971" y="4195830"/>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EBA546E0-45C9-4E73-8B70-E05FC1560FE2}"/>
              </a:ext>
            </a:extLst>
          </p:cNvPr>
          <p:cNvGrpSpPr/>
          <p:nvPr/>
        </p:nvGrpSpPr>
        <p:grpSpPr>
          <a:xfrm>
            <a:off x="986971" y="5762827"/>
            <a:ext cx="1880159" cy="907514"/>
            <a:chOff x="986971" y="5563575"/>
            <a:chExt cx="1880159" cy="1106766"/>
          </a:xfrm>
        </p:grpSpPr>
        <p:sp>
          <p:nvSpPr>
            <p:cNvPr id="11" name="Rectangle: Rounded Corners 10">
              <a:extLst>
                <a:ext uri="{FF2B5EF4-FFF2-40B4-BE49-F238E27FC236}">
                  <a16:creationId xmlns:a16="http://schemas.microsoft.com/office/drawing/2014/main" xmlns="" id="{66EEBA6D-C3D2-4B48-AAB3-3F8677554373}"/>
                </a:ext>
              </a:extLst>
            </p:cNvPr>
            <p:cNvSpPr/>
            <p:nvPr/>
          </p:nvSpPr>
          <p:spPr>
            <a:xfrm>
              <a:off x="1483624" y="5866872"/>
              <a:ext cx="1383506"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nhuỵ</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 name="Picture 2" descr="Pin on Tiere">
              <a:extLst>
                <a:ext uri="{FF2B5EF4-FFF2-40B4-BE49-F238E27FC236}">
                  <a16:creationId xmlns:a16="http://schemas.microsoft.com/office/drawing/2014/main" xmlns="" id="{E5B08178-6CFB-4F28-8E92-85840FF273D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971" y="5563575"/>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xmlns="" id="{22A004E2-F6BB-40EE-A95A-43D989AF793D}"/>
              </a:ext>
            </a:extLst>
          </p:cNvPr>
          <p:cNvGrpSpPr/>
          <p:nvPr/>
        </p:nvGrpSpPr>
        <p:grpSpPr>
          <a:xfrm>
            <a:off x="4678432" y="4444909"/>
            <a:ext cx="1961918" cy="823226"/>
            <a:chOff x="4678432" y="4131494"/>
            <a:chExt cx="1961918" cy="1136641"/>
          </a:xfrm>
        </p:grpSpPr>
        <p:sp>
          <p:nvSpPr>
            <p:cNvPr id="7" name="Rectangle: Rounded Corners 6">
              <a:extLst>
                <a:ext uri="{FF2B5EF4-FFF2-40B4-BE49-F238E27FC236}">
                  <a16:creationId xmlns:a16="http://schemas.microsoft.com/office/drawing/2014/main" xmlns="" id="{0141E690-3FB9-44A0-A3DE-11F30843C617}"/>
                </a:ext>
              </a:extLst>
            </p:cNvPr>
            <p:cNvSpPr/>
            <p:nvPr/>
          </p:nvSpPr>
          <p:spPr>
            <a:xfrm>
              <a:off x="5106503" y="4464666"/>
              <a:ext cx="1533847"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hợp tử</a:t>
              </a:r>
              <a:endParaRPr kumimoji="0" lang="en-US" altLang="en-US" sz="10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1" name="Picture 2" descr="Pin on Tiere">
              <a:extLst>
                <a:ext uri="{FF2B5EF4-FFF2-40B4-BE49-F238E27FC236}">
                  <a16:creationId xmlns:a16="http://schemas.microsoft.com/office/drawing/2014/main" xmlns="" id="{861550A4-4892-4FFF-B7F5-7E8890EC401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32" y="4131494"/>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xmlns="" id="{8466918D-20C5-49D5-B45F-2616F7FFD16E}"/>
              </a:ext>
            </a:extLst>
          </p:cNvPr>
          <p:cNvGrpSpPr/>
          <p:nvPr/>
        </p:nvGrpSpPr>
        <p:grpSpPr>
          <a:xfrm>
            <a:off x="4678432" y="5710073"/>
            <a:ext cx="2522502" cy="960268"/>
            <a:chOff x="4678432" y="5499239"/>
            <a:chExt cx="2522502" cy="1171102"/>
          </a:xfrm>
        </p:grpSpPr>
        <p:sp>
          <p:nvSpPr>
            <p:cNvPr id="17" name="Rectangle: Rounded Corners 16">
              <a:extLst>
                <a:ext uri="{FF2B5EF4-FFF2-40B4-BE49-F238E27FC236}">
                  <a16:creationId xmlns:a16="http://schemas.microsoft.com/office/drawing/2014/main" xmlns="" id="{19E403CF-F614-45C1-9671-0037BFB2DF1C}"/>
                </a:ext>
              </a:extLst>
            </p:cNvPr>
            <p:cNvSpPr/>
            <p:nvPr/>
          </p:nvSpPr>
          <p:spPr>
            <a:xfrm>
              <a:off x="5065486" y="5866872"/>
              <a:ext cx="213544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hạt phấn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2" name="Picture 2" descr="Pin on Tiere">
              <a:extLst>
                <a:ext uri="{FF2B5EF4-FFF2-40B4-BE49-F238E27FC236}">
                  <a16:creationId xmlns:a16="http://schemas.microsoft.com/office/drawing/2014/main" xmlns="" id="{32CEC08F-3589-492C-B362-53F28B14423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32" y="5499239"/>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EF7DBBC9-E392-414D-8B18-D4127E2BCDF7}"/>
              </a:ext>
            </a:extLst>
          </p:cNvPr>
          <p:cNvGrpSpPr/>
          <p:nvPr/>
        </p:nvGrpSpPr>
        <p:grpSpPr>
          <a:xfrm>
            <a:off x="9525000" y="4464665"/>
            <a:ext cx="1538976" cy="907513"/>
            <a:chOff x="9525000" y="4265413"/>
            <a:chExt cx="1538976" cy="1106766"/>
          </a:xfrm>
        </p:grpSpPr>
        <p:sp>
          <p:nvSpPr>
            <p:cNvPr id="9" name="Rectangle: Rounded Corners 8">
              <a:extLst>
                <a:ext uri="{FF2B5EF4-FFF2-40B4-BE49-F238E27FC236}">
                  <a16:creationId xmlns:a16="http://schemas.microsoft.com/office/drawing/2014/main" xmlns="" id="{D7124CCD-F4AD-4332-806E-EB417358F096}"/>
                </a:ext>
              </a:extLst>
            </p:cNvPr>
            <p:cNvSpPr/>
            <p:nvPr/>
          </p:nvSpPr>
          <p:spPr>
            <a:xfrm>
              <a:off x="9525000" y="4556433"/>
              <a:ext cx="1257796"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noãn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3" name="Picture 2" descr="Pin on Tiere">
              <a:extLst>
                <a:ext uri="{FF2B5EF4-FFF2-40B4-BE49-F238E27FC236}">
                  <a16:creationId xmlns:a16="http://schemas.microsoft.com/office/drawing/2014/main" xmlns="" id="{7CDB06AB-3FBC-4F0E-A19B-845A5028A56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352776" y="4265413"/>
              <a:ext cx="711200" cy="11067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xmlns="" id="{0E9A408E-8BC5-4B2C-863B-9AEB5BC72F80}"/>
              </a:ext>
            </a:extLst>
          </p:cNvPr>
          <p:cNvGrpSpPr/>
          <p:nvPr/>
        </p:nvGrpSpPr>
        <p:grpSpPr>
          <a:xfrm>
            <a:off x="8647348" y="5813230"/>
            <a:ext cx="2555587" cy="907514"/>
            <a:chOff x="8647348" y="5613978"/>
            <a:chExt cx="2555587" cy="1106766"/>
          </a:xfrm>
        </p:grpSpPr>
        <p:sp>
          <p:nvSpPr>
            <p:cNvPr id="18" name="Rectangle: Rounded Corners 17">
              <a:extLst>
                <a:ext uri="{FF2B5EF4-FFF2-40B4-BE49-F238E27FC236}">
                  <a16:creationId xmlns:a16="http://schemas.microsoft.com/office/drawing/2014/main" xmlns="" id="{5C2B98CC-AB1E-48B4-A315-6895EBC334D0}"/>
                </a:ext>
              </a:extLst>
            </p:cNvPr>
            <p:cNvSpPr/>
            <p:nvPr/>
          </p:nvSpPr>
          <p:spPr>
            <a:xfrm>
              <a:off x="8647348" y="5866872"/>
              <a:ext cx="2061028" cy="80346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a:solidFill>
                    <a:srgbClr val="FF0000"/>
                  </a:solidFill>
                  <a:latin typeface="Times New Roman" panose="02020603050405020304" pitchFamily="18" charset="0"/>
                  <a:cs typeface="Times New Roman" panose="02020603050405020304" pitchFamily="18" charset="0"/>
                </a:rPr>
                <a:t>ống phấn</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4" name="Picture 2" descr="Pin on Tiere">
              <a:extLst>
                <a:ext uri="{FF2B5EF4-FFF2-40B4-BE49-F238E27FC236}">
                  <a16:creationId xmlns:a16="http://schemas.microsoft.com/office/drawing/2014/main" xmlns="" id="{15987A0F-EB80-485D-9CB2-F6C5B8381AA1}"/>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491735" y="5613978"/>
              <a:ext cx="711200" cy="1106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81255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 presetClass="entr" presetSubtype="2"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1+#ppt_w/2"/>
                                          </p:val>
                                        </p:tav>
                                        <p:tav tm="100000">
                                          <p:val>
                                            <p:strVal val="#ppt_x"/>
                                          </p:val>
                                        </p:tav>
                                      </p:tavLst>
                                    </p:anim>
                                    <p:anim calcmode="lin" valueType="num">
                                      <p:cBhvr additive="base">
                                        <p:cTn id="44"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par>
                          <p:cTn id="57" fill="hold">
                            <p:stCondLst>
                              <p:cond delay="1000"/>
                            </p:stCondLst>
                            <p:childTnLst>
                              <p:par>
                                <p:cTn id="58" presetID="2" presetClass="entr" presetSubtype="2"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1+#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par>
                          <p:cTn id="62" fill="hold">
                            <p:stCondLst>
                              <p:cond delay="1500"/>
                            </p:stCondLst>
                            <p:childTnLst>
                              <p:par>
                                <p:cTn id="63" presetID="2" presetClass="entr" presetSubtype="8"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0-#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53" presetClass="entr" presetSubtype="16"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p:stCondLst>
                              <p:cond delay="2500"/>
                            </p:stCondLst>
                            <p:childTnLst>
                              <p:par>
                                <p:cTn id="74" presetID="2" presetClass="entr" presetSubtype="2"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1+#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4"/>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4"/>
                                        </p:tgtEl>
                                        <p:attrNameLst>
                                          <p:attrName>ppt_w</p:attrName>
                                        </p:attrNameLst>
                                      </p:cBhvr>
                                      <p:tavLst>
                                        <p:tav tm="0">
                                          <p:val>
                                            <p:strVal val="ppt_w"/>
                                          </p:val>
                                        </p:tav>
                                        <p:tav tm="100000">
                                          <p:val>
                                            <p:fltVal val="0"/>
                                          </p:val>
                                        </p:tav>
                                      </p:tavLst>
                                    </p:anim>
                                    <p:anim calcmode="lin" valueType="num">
                                      <p:cBhvr>
                                        <p:cTn id="83" dur="500"/>
                                        <p:tgtEl>
                                          <p:spTgt spid="4"/>
                                        </p:tgtEl>
                                        <p:attrNameLst>
                                          <p:attrName>ppt_h</p:attrName>
                                        </p:attrNameLst>
                                      </p:cBhvr>
                                      <p:tavLst>
                                        <p:tav tm="0">
                                          <p:val>
                                            <p:strVal val="ppt_h"/>
                                          </p:val>
                                        </p:tav>
                                        <p:tav tm="100000">
                                          <p:val>
                                            <p:fltVal val="0"/>
                                          </p:val>
                                        </p:tav>
                                      </p:tavLst>
                                    </p:anim>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42" presetClass="path" presetSubtype="0" accel="50000" decel="50000" fill="hold" nodeType="withEffect">
                                  <p:stCondLst>
                                    <p:cond delay="0"/>
                                  </p:stCondLst>
                                  <p:childTnLst>
                                    <p:animMotion origin="layout" path="M 6.25E-7 3.7037E-6 L -0.12109 -0.72338 " pathEditMode="relative" rAng="0" ptsTypes="AA">
                                      <p:cBhvr>
                                        <p:cTn id="87" dur="2000" fill="hold"/>
                                        <p:tgtEl>
                                          <p:spTgt spid="26"/>
                                        </p:tgtEl>
                                        <p:attrNameLst>
                                          <p:attrName>ppt_x</p:attrName>
                                          <p:attrName>ppt_y</p:attrName>
                                        </p:attrNameLst>
                                      </p:cBhvr>
                                      <p:rCtr x="-6055" y="-36181"/>
                                    </p:animMotion>
                                  </p:childTnLst>
                                </p:cTn>
                              </p:par>
                            </p:childTnLst>
                          </p:cTn>
                        </p:par>
                      </p:childTnLst>
                    </p:cTn>
                  </p:par>
                </p:childTnLst>
              </p:cTn>
              <p:nextCondLst>
                <p:cond evt="onClick" delay="0">
                  <p:tgtEl>
                    <p:spTgt spid="4"/>
                  </p:tgtEl>
                </p:cond>
              </p:nextCondLst>
            </p:seq>
            <p:seq concurrent="1" nextAc="seek">
              <p:cTn id="88" restart="whenNotActive" fill="hold" evtFilter="cancelBubble" nodeType="interactiveSeq">
                <p:stCondLst>
                  <p:cond evt="onClick" delay="0">
                    <p:tgtEl>
                      <p:spTgt spid="6"/>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500"/>
                                        <p:tgtEl>
                                          <p:spTgt spid="6"/>
                                        </p:tgtEl>
                                        <p:attrNameLst>
                                          <p:attrName>ppt_w</p:attrName>
                                        </p:attrNameLst>
                                      </p:cBhvr>
                                      <p:tavLst>
                                        <p:tav tm="0">
                                          <p:val>
                                            <p:strVal val="ppt_w"/>
                                          </p:val>
                                        </p:tav>
                                        <p:tav tm="100000">
                                          <p:val>
                                            <p:fltVal val="0"/>
                                          </p:val>
                                        </p:tav>
                                      </p:tavLst>
                                    </p:anim>
                                    <p:anim calcmode="lin" valueType="num">
                                      <p:cBhvr>
                                        <p:cTn id="93" dur="500"/>
                                        <p:tgtEl>
                                          <p:spTgt spid="6"/>
                                        </p:tgtEl>
                                        <p:attrNameLst>
                                          <p:attrName>ppt_h</p:attrName>
                                        </p:attrNameLst>
                                      </p:cBhvr>
                                      <p:tavLst>
                                        <p:tav tm="0">
                                          <p:val>
                                            <p:strVal val="ppt_h"/>
                                          </p:val>
                                        </p:tav>
                                        <p:tav tm="100000">
                                          <p:val>
                                            <p:fltVal val="0"/>
                                          </p:val>
                                        </p:tav>
                                      </p:tavLst>
                                    </p:anim>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42" presetClass="path" presetSubtype="0" accel="50000" decel="50000" fill="hold" nodeType="withEffect">
                                  <p:stCondLst>
                                    <p:cond delay="0"/>
                                  </p:stCondLst>
                                  <p:childTnLst>
                                    <p:animMotion origin="layout" path="M -2.5E-6 1.11111E-6 L -0.1401 -0.70972 " pathEditMode="relative" rAng="0" ptsTypes="AA">
                                      <p:cBhvr>
                                        <p:cTn id="97" dur="2000" fill="hold"/>
                                        <p:tgtEl>
                                          <p:spTgt spid="27"/>
                                        </p:tgtEl>
                                        <p:attrNameLst>
                                          <p:attrName>ppt_x</p:attrName>
                                          <p:attrName>ppt_y</p:attrName>
                                        </p:attrNameLst>
                                      </p:cBhvr>
                                      <p:rCtr x="-7005" y="-35486"/>
                                    </p:animMotion>
                                  </p:childTnLst>
                                </p:cTn>
                              </p:par>
                            </p:childTnLst>
                          </p:cTn>
                        </p:par>
                      </p:childTnLst>
                    </p:cTn>
                  </p:par>
                </p:childTnLst>
              </p:cTn>
              <p:nextCondLst>
                <p:cond evt="onClick" delay="0">
                  <p:tgtEl>
                    <p:spTgt spid="6"/>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8"/>
                                        </p:tgtEl>
                                        <p:attrNameLst>
                                          <p:attrName>ppt_w</p:attrName>
                                        </p:attrNameLst>
                                      </p:cBhvr>
                                      <p:tavLst>
                                        <p:tav tm="0">
                                          <p:val>
                                            <p:strVal val="ppt_w"/>
                                          </p:val>
                                        </p:tav>
                                        <p:tav tm="100000">
                                          <p:val>
                                            <p:fltVal val="0"/>
                                          </p:val>
                                        </p:tav>
                                      </p:tavLst>
                                    </p:anim>
                                    <p:anim calcmode="lin" valueType="num">
                                      <p:cBhvr>
                                        <p:cTn id="103" dur="500"/>
                                        <p:tgtEl>
                                          <p:spTgt spid="8"/>
                                        </p:tgtEl>
                                        <p:attrNameLst>
                                          <p:attrName>ppt_h</p:attrName>
                                        </p:attrNameLst>
                                      </p:cBhvr>
                                      <p:tavLst>
                                        <p:tav tm="0">
                                          <p:val>
                                            <p:strVal val="ppt_h"/>
                                          </p:val>
                                        </p:tav>
                                        <p:tav tm="100000">
                                          <p:val>
                                            <p:fltVal val="0"/>
                                          </p:val>
                                        </p:tav>
                                      </p:tavLst>
                                    </p:anim>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42" presetClass="path" presetSubtype="0" accel="50000" decel="50000" fill="hold" nodeType="withEffect">
                                  <p:stCondLst>
                                    <p:cond delay="0"/>
                                  </p:stCondLst>
                                  <p:childTnLst>
                                    <p:animMotion origin="layout" path="M -2.91667E-6 -1.48148E-6 L 0.02487 -0.60301 " pathEditMode="relative" rAng="0" ptsTypes="AA">
                                      <p:cBhvr>
                                        <p:cTn id="107" dur="2000" fill="hold"/>
                                        <p:tgtEl>
                                          <p:spTgt spid="25"/>
                                        </p:tgtEl>
                                        <p:attrNameLst>
                                          <p:attrName>ppt_x</p:attrName>
                                          <p:attrName>ppt_y</p:attrName>
                                        </p:attrNameLst>
                                      </p:cBhvr>
                                      <p:rCtr x="1237" y="-30162"/>
                                    </p:animMotion>
                                  </p:childTnLst>
                                </p:cTn>
                              </p:par>
                            </p:childTnLst>
                          </p:cTn>
                        </p:par>
                      </p:childTnLst>
                    </p:cTn>
                  </p:par>
                </p:childTnLst>
              </p:cTn>
              <p:nextCondLst>
                <p:cond evt="onClick" delay="0">
                  <p:tgtEl>
                    <p:spTgt spid="8"/>
                  </p:tgtEl>
                </p:cond>
              </p:nextCondLst>
            </p:seq>
            <p:seq concurrent="1" nextAc="seek">
              <p:cTn id="108" restart="whenNotActive" fill="hold" evtFilter="cancelBubble" nodeType="interactiveSeq">
                <p:stCondLst>
                  <p:cond evt="onClick" delay="0">
                    <p:tgtEl>
                      <p:spTgt spid="10"/>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10"/>
                                        </p:tgtEl>
                                        <p:attrNameLst>
                                          <p:attrName>ppt_w</p:attrName>
                                        </p:attrNameLst>
                                      </p:cBhvr>
                                      <p:tavLst>
                                        <p:tav tm="0">
                                          <p:val>
                                            <p:strVal val="ppt_w"/>
                                          </p:val>
                                        </p:tav>
                                        <p:tav tm="100000">
                                          <p:val>
                                            <p:fltVal val="0"/>
                                          </p:val>
                                        </p:tav>
                                      </p:tavLst>
                                    </p:anim>
                                    <p:anim calcmode="lin" valueType="num">
                                      <p:cBhvr>
                                        <p:cTn id="113" dur="500"/>
                                        <p:tgtEl>
                                          <p:spTgt spid="10"/>
                                        </p:tgtEl>
                                        <p:attrNameLst>
                                          <p:attrName>ppt_h</p:attrName>
                                        </p:attrNameLst>
                                      </p:cBhvr>
                                      <p:tavLst>
                                        <p:tav tm="0">
                                          <p:val>
                                            <p:strVal val="ppt_h"/>
                                          </p:val>
                                        </p:tav>
                                        <p:tav tm="100000">
                                          <p:val>
                                            <p:fltVal val="0"/>
                                          </p:val>
                                        </p:tav>
                                      </p:tavLst>
                                    </p:anim>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42" presetClass="path" presetSubtype="0" accel="50000" decel="50000" fill="hold" nodeType="withEffect">
                                  <p:stCondLst>
                                    <p:cond delay="0"/>
                                  </p:stCondLst>
                                  <p:childTnLst>
                                    <p:animMotion origin="layout" path="M -8.33333E-7 3.7037E-7 L -0.31536 -0.41019 " pathEditMode="relative" rAng="0" ptsTypes="AA">
                                      <p:cBhvr>
                                        <p:cTn id="117" dur="2000" fill="hold"/>
                                        <p:tgtEl>
                                          <p:spTgt spid="12"/>
                                        </p:tgtEl>
                                        <p:attrNameLst>
                                          <p:attrName>ppt_x</p:attrName>
                                          <p:attrName>ppt_y</p:attrName>
                                        </p:attrNameLst>
                                      </p:cBhvr>
                                      <p:rCtr x="-15768" y="-20509"/>
                                    </p:animMotion>
                                  </p:childTnLst>
                                </p:cTn>
                              </p:par>
                            </p:childTnLst>
                          </p:cTn>
                        </p:par>
                      </p:childTnLst>
                    </p:cTn>
                  </p:par>
                </p:childTnLst>
              </p:cTn>
              <p:nextCondLst>
                <p:cond evt="onClick" delay="0">
                  <p:tgtEl>
                    <p:spTgt spid="10"/>
                  </p:tgtEl>
                </p:cond>
              </p:nextCondLst>
            </p:seq>
            <p:seq concurrent="1" nextAc="seek">
              <p:cTn id="118" restart="whenNotActive" fill="hold" evtFilter="cancelBubble" nodeType="interactiveSeq">
                <p:stCondLst>
                  <p:cond evt="onClick" delay="0">
                    <p:tgtEl>
                      <p:spTgt spid="15"/>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nodeType="clickEffect">
                                  <p:stCondLst>
                                    <p:cond delay="0"/>
                                  </p:stCondLst>
                                  <p:childTnLst>
                                    <p:anim calcmode="lin" valueType="num">
                                      <p:cBhvr>
                                        <p:cTn id="122" dur="500"/>
                                        <p:tgtEl>
                                          <p:spTgt spid="15"/>
                                        </p:tgtEl>
                                        <p:attrNameLst>
                                          <p:attrName>ppt_w</p:attrName>
                                        </p:attrNameLst>
                                      </p:cBhvr>
                                      <p:tavLst>
                                        <p:tav tm="0">
                                          <p:val>
                                            <p:strVal val="ppt_w"/>
                                          </p:val>
                                        </p:tav>
                                        <p:tav tm="100000">
                                          <p:val>
                                            <p:fltVal val="0"/>
                                          </p:val>
                                        </p:tav>
                                      </p:tavLst>
                                    </p:anim>
                                    <p:anim calcmode="lin" valueType="num">
                                      <p:cBhvr>
                                        <p:cTn id="123" dur="500"/>
                                        <p:tgtEl>
                                          <p:spTgt spid="15"/>
                                        </p:tgtEl>
                                        <p:attrNameLst>
                                          <p:attrName>ppt_h</p:attrName>
                                        </p:attrNameLst>
                                      </p:cBhvr>
                                      <p:tavLst>
                                        <p:tav tm="0">
                                          <p:val>
                                            <p:strVal val="ppt_h"/>
                                          </p:val>
                                        </p:tav>
                                        <p:tav tm="100000">
                                          <p:val>
                                            <p:fltVal val="0"/>
                                          </p:val>
                                        </p:tav>
                                      </p:tavLst>
                                    </p:anim>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par>
                                <p:cTn id="126" presetID="42" presetClass="path" presetSubtype="0" accel="50000" decel="50000" fill="hold" nodeType="withEffect">
                                  <p:stCondLst>
                                    <p:cond delay="0"/>
                                  </p:stCondLst>
                                  <p:childTnLst>
                                    <p:animMotion origin="layout" path="M -2.70833E-6 -1.85185E-6 L 0.17513 -0.27893 " pathEditMode="relative" rAng="0" ptsTypes="AA">
                                      <p:cBhvr>
                                        <p:cTn id="127" dur="2000" fill="hold"/>
                                        <p:tgtEl>
                                          <p:spTgt spid="3"/>
                                        </p:tgtEl>
                                        <p:attrNameLst>
                                          <p:attrName>ppt_x</p:attrName>
                                          <p:attrName>ppt_y</p:attrName>
                                        </p:attrNameLst>
                                      </p:cBhvr>
                                      <p:rCtr x="8750" y="-13958"/>
                                    </p:animMotion>
                                  </p:childTnLst>
                                </p:cTn>
                              </p:par>
                            </p:childTnLst>
                          </p:cTn>
                        </p:par>
                      </p:childTnLst>
                    </p:cTn>
                  </p:par>
                </p:childTnLst>
              </p:cTn>
              <p:nextCondLst>
                <p:cond evt="onClick" delay="0">
                  <p:tgtEl>
                    <p:spTgt spid="15"/>
                  </p:tgtEl>
                </p:cond>
              </p:nextCondLst>
            </p:seq>
            <p:seq concurrent="1" nextAc="seek">
              <p:cTn id="128" restart="whenNotActive" fill="hold" evtFilter="cancelBubble" nodeType="interactiveSeq">
                <p:stCondLst>
                  <p:cond evt="onClick" delay="0">
                    <p:tgtEl>
                      <p:spTgt spid="16"/>
                    </p:tgtEl>
                  </p:cond>
                </p:stCondLst>
                <p:endSync evt="end" delay="0">
                  <p:rtn val="all"/>
                </p:endSync>
                <p:childTnLst>
                  <p:par>
                    <p:cTn id="129" fill="hold">
                      <p:stCondLst>
                        <p:cond delay="0"/>
                      </p:stCondLst>
                      <p:childTnLst>
                        <p:par>
                          <p:cTn id="130" fill="hold">
                            <p:stCondLst>
                              <p:cond delay="0"/>
                            </p:stCondLst>
                            <p:childTnLst>
                              <p:par>
                                <p:cTn id="131" presetID="53" presetClass="exit" presetSubtype="32" fill="hold" nodeType="clickEffect">
                                  <p:stCondLst>
                                    <p:cond delay="0"/>
                                  </p:stCondLst>
                                  <p:childTnLst>
                                    <p:anim calcmode="lin" valueType="num">
                                      <p:cBhvr>
                                        <p:cTn id="132" dur="500"/>
                                        <p:tgtEl>
                                          <p:spTgt spid="16"/>
                                        </p:tgtEl>
                                        <p:attrNameLst>
                                          <p:attrName>ppt_w</p:attrName>
                                        </p:attrNameLst>
                                      </p:cBhvr>
                                      <p:tavLst>
                                        <p:tav tm="0">
                                          <p:val>
                                            <p:strVal val="ppt_w"/>
                                          </p:val>
                                        </p:tav>
                                        <p:tav tm="100000">
                                          <p:val>
                                            <p:fltVal val="0"/>
                                          </p:val>
                                        </p:tav>
                                      </p:tavLst>
                                    </p:anim>
                                    <p:anim calcmode="lin" valueType="num">
                                      <p:cBhvr>
                                        <p:cTn id="133" dur="500"/>
                                        <p:tgtEl>
                                          <p:spTgt spid="16"/>
                                        </p:tgtEl>
                                        <p:attrNameLst>
                                          <p:attrName>ppt_h</p:attrName>
                                        </p:attrNameLst>
                                      </p:cBhvr>
                                      <p:tavLst>
                                        <p:tav tm="0">
                                          <p:val>
                                            <p:strVal val="ppt_h"/>
                                          </p:val>
                                        </p:tav>
                                        <p:tav tm="100000">
                                          <p:val>
                                            <p:fltVal val="0"/>
                                          </p:val>
                                        </p:tav>
                                      </p:tavLst>
                                    </p:anim>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42" presetClass="path" presetSubtype="0" accel="50000" decel="50000" fill="hold" nodeType="withEffect">
                                  <p:stCondLst>
                                    <p:cond delay="0"/>
                                  </p:stCondLst>
                                  <p:childTnLst>
                                    <p:animMotion origin="layout" path="M -2.29167E-6 -3.7037E-6 L -0.04179 -0.19652 " pathEditMode="relative" rAng="0" ptsTypes="AA">
                                      <p:cBhvr>
                                        <p:cTn id="137" dur="2000" fill="hold"/>
                                        <p:tgtEl>
                                          <p:spTgt spid="2"/>
                                        </p:tgtEl>
                                        <p:attrNameLst>
                                          <p:attrName>ppt_x</p:attrName>
                                          <p:attrName>ppt_y</p:attrName>
                                        </p:attrNameLst>
                                      </p:cBhvr>
                                      <p:rCtr x="-2096" y="-9838"/>
                                    </p:animMotion>
                                  </p:child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D027DE4-4A6B-4776-8139-1A604E7EF4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77852" y="2451305"/>
            <a:ext cx="1271004" cy="1955390"/>
          </a:xfrm>
          <a:prstGeom prst="rect">
            <a:avLst/>
          </a:prstGeom>
        </p:spPr>
      </p:pic>
      <p:pic>
        <p:nvPicPr>
          <p:cNvPr id="3" name="Picture 4">
            <a:extLst>
              <a:ext uri="{FF2B5EF4-FFF2-40B4-BE49-F238E27FC236}">
                <a16:creationId xmlns:a16="http://schemas.microsoft.com/office/drawing/2014/main" xmlns="" id="{6107F3BB-4282-4429-9277-9E6D18213D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69054" y="2451305"/>
            <a:ext cx="1185455" cy="1955390"/>
          </a:xfrm>
          <a:prstGeom prst="rect">
            <a:avLst/>
          </a:prstGeom>
        </p:spPr>
      </p:pic>
      <p:pic>
        <p:nvPicPr>
          <p:cNvPr id="4" name="Picture 6">
            <a:extLst>
              <a:ext uri="{FF2B5EF4-FFF2-40B4-BE49-F238E27FC236}">
                <a16:creationId xmlns:a16="http://schemas.microsoft.com/office/drawing/2014/main" xmlns="" id="{28C6E4C0-4F0B-47E1-8563-309343208F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84270" y="2451305"/>
            <a:ext cx="1440878" cy="1955390"/>
          </a:xfrm>
          <a:prstGeom prst="rect">
            <a:avLst/>
          </a:prstGeom>
        </p:spPr>
      </p:pic>
      <p:pic>
        <p:nvPicPr>
          <p:cNvPr id="5" name="Picture 7">
            <a:extLst>
              <a:ext uri="{FF2B5EF4-FFF2-40B4-BE49-F238E27FC236}">
                <a16:creationId xmlns:a16="http://schemas.microsoft.com/office/drawing/2014/main" xmlns="" id="{4D155B2B-2A07-45A5-8610-85DEF1C930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94857" y="2451305"/>
            <a:ext cx="1427435" cy="1955390"/>
          </a:xfrm>
          <a:prstGeom prst="rect">
            <a:avLst/>
          </a:prstGeom>
        </p:spPr>
      </p:pic>
      <p:pic>
        <p:nvPicPr>
          <p:cNvPr id="6" name="Picture 14">
            <a:extLst>
              <a:ext uri="{FF2B5EF4-FFF2-40B4-BE49-F238E27FC236}">
                <a16:creationId xmlns:a16="http://schemas.microsoft.com/office/drawing/2014/main" xmlns="" id="{77F03FD1-A213-48C2-83C8-6CAB3F5BED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709" y="2451305"/>
            <a:ext cx="1438434" cy="1955390"/>
          </a:xfrm>
          <a:prstGeom prst="rect">
            <a:avLst/>
          </a:prstGeom>
        </p:spPr>
      </p:pic>
      <p:pic>
        <p:nvPicPr>
          <p:cNvPr id="7" name="Picture 23">
            <a:extLst>
              <a:ext uri="{FF2B5EF4-FFF2-40B4-BE49-F238E27FC236}">
                <a16:creationId xmlns:a16="http://schemas.microsoft.com/office/drawing/2014/main" xmlns="" id="{69244F93-0F5F-41F9-A03D-78439246BB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024218" y="2451305"/>
            <a:ext cx="1190343" cy="1955390"/>
          </a:xfrm>
          <a:prstGeom prst="rect">
            <a:avLst/>
          </a:prstGeom>
        </p:spPr>
      </p:pic>
      <p:pic>
        <p:nvPicPr>
          <p:cNvPr id="8" name="Picture 28">
            <a:extLst>
              <a:ext uri="{FF2B5EF4-FFF2-40B4-BE49-F238E27FC236}">
                <a16:creationId xmlns:a16="http://schemas.microsoft.com/office/drawing/2014/main" xmlns="" id="{46AED7C8-2685-425C-83D3-CB058B5EF1B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18565" y="2451305"/>
            <a:ext cx="1280780" cy="1955390"/>
          </a:xfrm>
          <a:prstGeom prst="rect">
            <a:avLst/>
          </a:prstGeom>
        </p:spPr>
      </p:pic>
      <p:pic>
        <p:nvPicPr>
          <p:cNvPr id="9" name="Picture 9">
            <a:extLst>
              <a:ext uri="{FF2B5EF4-FFF2-40B4-BE49-F238E27FC236}">
                <a16:creationId xmlns:a16="http://schemas.microsoft.com/office/drawing/2014/main" xmlns="" id="{0BAD9135-D3D6-4516-8FA2-F2D341C68CD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3981" y="0"/>
            <a:ext cx="1540608" cy="1840906"/>
          </a:xfrm>
          <a:prstGeom prst="rect">
            <a:avLst/>
          </a:prstGeom>
        </p:spPr>
      </p:pic>
      <p:pic>
        <p:nvPicPr>
          <p:cNvPr id="10" name="Picture 10">
            <a:extLst>
              <a:ext uri="{FF2B5EF4-FFF2-40B4-BE49-F238E27FC236}">
                <a16:creationId xmlns:a16="http://schemas.microsoft.com/office/drawing/2014/main" xmlns="" id="{8FA16187-D5A8-419A-8B66-C9BC9572C0A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4298" y="5017094"/>
            <a:ext cx="1641858" cy="1840906"/>
          </a:xfrm>
          <a:prstGeom prst="rect">
            <a:avLst/>
          </a:prstGeom>
        </p:spPr>
      </p:pic>
      <p:pic>
        <p:nvPicPr>
          <p:cNvPr id="11" name="Picture 11">
            <a:extLst>
              <a:ext uri="{FF2B5EF4-FFF2-40B4-BE49-F238E27FC236}">
                <a16:creationId xmlns:a16="http://schemas.microsoft.com/office/drawing/2014/main" xmlns="" id="{7AEAEBEB-5CE6-495C-AB0A-D686A4EEE7F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910454" y="5017095"/>
            <a:ext cx="1569372" cy="1840905"/>
          </a:xfrm>
          <a:prstGeom prst="rect">
            <a:avLst/>
          </a:prstGeom>
        </p:spPr>
      </p:pic>
      <p:pic>
        <p:nvPicPr>
          <p:cNvPr id="12" name="Picture 12">
            <a:extLst>
              <a:ext uri="{FF2B5EF4-FFF2-40B4-BE49-F238E27FC236}">
                <a16:creationId xmlns:a16="http://schemas.microsoft.com/office/drawing/2014/main" xmlns="" id="{9215EE60-955C-466D-AF87-6D015775247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3423159" y="0"/>
            <a:ext cx="1569372" cy="1840905"/>
          </a:xfrm>
          <a:prstGeom prst="rect">
            <a:avLst/>
          </a:prstGeom>
        </p:spPr>
      </p:pic>
      <p:pic>
        <p:nvPicPr>
          <p:cNvPr id="13" name="Picture 13">
            <a:extLst>
              <a:ext uri="{FF2B5EF4-FFF2-40B4-BE49-F238E27FC236}">
                <a16:creationId xmlns:a16="http://schemas.microsoft.com/office/drawing/2014/main" xmlns="" id="{000A4D99-8EFA-45EB-9EF7-C8E07E10B24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17794" y="5017094"/>
            <a:ext cx="1540608" cy="1840906"/>
          </a:xfrm>
          <a:prstGeom prst="rect">
            <a:avLst/>
          </a:prstGeom>
        </p:spPr>
      </p:pic>
      <p:pic>
        <p:nvPicPr>
          <p:cNvPr id="14" name="Picture 14">
            <a:extLst>
              <a:ext uri="{FF2B5EF4-FFF2-40B4-BE49-F238E27FC236}">
                <a16:creationId xmlns:a16="http://schemas.microsoft.com/office/drawing/2014/main" xmlns="" id="{CEBBCFEC-6FBC-4333-9EDC-D12A51FCF649}"/>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8702123" y="5017095"/>
            <a:ext cx="1605039" cy="1840905"/>
          </a:xfrm>
          <a:prstGeom prst="rect">
            <a:avLst/>
          </a:prstGeom>
        </p:spPr>
      </p:pic>
      <p:pic>
        <p:nvPicPr>
          <p:cNvPr id="15" name="Picture 15">
            <a:extLst>
              <a:ext uri="{FF2B5EF4-FFF2-40B4-BE49-F238E27FC236}">
                <a16:creationId xmlns:a16="http://schemas.microsoft.com/office/drawing/2014/main" xmlns="" id="{CC5D2C1D-C2A1-45FB-8916-831810755D57}"/>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768570" y="0"/>
            <a:ext cx="1540608" cy="1840906"/>
          </a:xfrm>
          <a:prstGeom prst="rect">
            <a:avLst/>
          </a:prstGeom>
        </p:spPr>
      </p:pic>
      <p:pic>
        <p:nvPicPr>
          <p:cNvPr id="16" name="Picture 16">
            <a:extLst>
              <a:ext uri="{FF2B5EF4-FFF2-40B4-BE49-F238E27FC236}">
                <a16:creationId xmlns:a16="http://schemas.microsoft.com/office/drawing/2014/main" xmlns="" id="{9ACDFD19-998A-4B98-826D-06B762BA9FB3}"/>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762252" y="0"/>
            <a:ext cx="1540608" cy="1840906"/>
          </a:xfrm>
          <a:prstGeom prst="rect">
            <a:avLst/>
          </a:prstGeom>
        </p:spPr>
      </p:pic>
      <p:pic>
        <p:nvPicPr>
          <p:cNvPr id="17" name="Picture 17">
            <a:extLst>
              <a:ext uri="{FF2B5EF4-FFF2-40B4-BE49-F238E27FC236}">
                <a16:creationId xmlns:a16="http://schemas.microsoft.com/office/drawing/2014/main" xmlns="" id="{0FC87960-5933-4BA4-8136-2B91255D539F}"/>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5106512" y="0"/>
            <a:ext cx="1541759" cy="1840906"/>
          </a:xfrm>
          <a:prstGeom prst="rect">
            <a:avLst/>
          </a:prstGeom>
        </p:spPr>
      </p:pic>
      <p:pic>
        <p:nvPicPr>
          <p:cNvPr id="18" name="Picture 18">
            <a:extLst>
              <a:ext uri="{FF2B5EF4-FFF2-40B4-BE49-F238E27FC236}">
                <a16:creationId xmlns:a16="http://schemas.microsoft.com/office/drawing/2014/main" xmlns="" id="{D9382D6C-C5AB-4A7F-915A-12DC97863A2E}"/>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3614124" y="5017095"/>
            <a:ext cx="1569372" cy="1840905"/>
          </a:xfrm>
          <a:prstGeom prst="rect">
            <a:avLst/>
          </a:prstGeom>
        </p:spPr>
      </p:pic>
      <p:pic>
        <p:nvPicPr>
          <p:cNvPr id="19" name="Picture 19">
            <a:extLst>
              <a:ext uri="{FF2B5EF4-FFF2-40B4-BE49-F238E27FC236}">
                <a16:creationId xmlns:a16="http://schemas.microsoft.com/office/drawing/2014/main" xmlns="" id="{CA9B0002-2618-48B8-BFF0-C1D164258E1B}"/>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8416841" y="0"/>
            <a:ext cx="1740806" cy="1840905"/>
          </a:xfrm>
          <a:prstGeom prst="rect">
            <a:avLst/>
          </a:prstGeom>
        </p:spPr>
      </p:pic>
      <p:pic>
        <p:nvPicPr>
          <p:cNvPr id="20" name="Picture 20">
            <a:extLst>
              <a:ext uri="{FF2B5EF4-FFF2-40B4-BE49-F238E27FC236}">
                <a16:creationId xmlns:a16="http://schemas.microsoft.com/office/drawing/2014/main" xmlns="" id="{1CF8BEDD-DE46-4106-BEE1-51F5185D2DEC}"/>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6992700" y="5017094"/>
            <a:ext cx="1575125" cy="1840906"/>
          </a:xfrm>
          <a:prstGeom prst="rect">
            <a:avLst/>
          </a:prstGeom>
        </p:spPr>
      </p:pic>
      <p:pic>
        <p:nvPicPr>
          <p:cNvPr id="21" name="Picture 22">
            <a:extLst>
              <a:ext uri="{FF2B5EF4-FFF2-40B4-BE49-F238E27FC236}">
                <a16:creationId xmlns:a16="http://schemas.microsoft.com/office/drawing/2014/main" xmlns="" id="{999D6D82-6762-45E4-BB67-5B1950D1432F}"/>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0271628" y="0"/>
            <a:ext cx="1806389" cy="1840906"/>
          </a:xfrm>
          <a:prstGeom prst="rect">
            <a:avLst/>
          </a:prstGeom>
        </p:spPr>
      </p:pic>
      <p:pic>
        <p:nvPicPr>
          <p:cNvPr id="22" name="Picture 21">
            <a:extLst>
              <a:ext uri="{FF2B5EF4-FFF2-40B4-BE49-F238E27FC236}">
                <a16:creationId xmlns:a16="http://schemas.microsoft.com/office/drawing/2014/main" xmlns="" id="{DB48ABA0-AE2F-441A-9BC7-F2FD1B5A58B7}"/>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0441460" y="4926720"/>
            <a:ext cx="1616240" cy="1931280"/>
          </a:xfrm>
          <a:prstGeom prst="rect">
            <a:avLst/>
          </a:prstGeom>
        </p:spPr>
      </p:pic>
      <p:grpSp>
        <p:nvGrpSpPr>
          <p:cNvPr id="23" name="Group 22">
            <a:extLst>
              <a:ext uri="{FF2B5EF4-FFF2-40B4-BE49-F238E27FC236}">
                <a16:creationId xmlns:a16="http://schemas.microsoft.com/office/drawing/2014/main" xmlns="" id="{AAF8F22D-2C5E-4F25-A499-0028C453DDC0}"/>
              </a:ext>
            </a:extLst>
          </p:cNvPr>
          <p:cNvGrpSpPr/>
          <p:nvPr/>
        </p:nvGrpSpPr>
        <p:grpSpPr>
          <a:xfrm>
            <a:off x="637225" y="-2207560"/>
            <a:ext cx="8924239" cy="2047180"/>
            <a:chOff x="5000985" y="4463739"/>
            <a:chExt cx="7835982" cy="3081528"/>
          </a:xfrm>
        </p:grpSpPr>
        <p:pic>
          <p:nvPicPr>
            <p:cNvPr id="24" name="Picture 20">
              <a:extLst>
                <a:ext uri="{FF2B5EF4-FFF2-40B4-BE49-F238E27FC236}">
                  <a16:creationId xmlns:a16="http://schemas.microsoft.com/office/drawing/2014/main" xmlns="" id="{608C97FF-3804-47D2-B880-E5EC8E745EC4}"/>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5521767" y="4463739"/>
              <a:ext cx="7315200" cy="3081528"/>
            </a:xfrm>
            <a:prstGeom prst="rect">
              <a:avLst/>
            </a:prstGeom>
          </p:spPr>
        </p:pic>
        <p:pic>
          <p:nvPicPr>
            <p:cNvPr id="25" name="Picture 21">
              <a:extLst>
                <a:ext uri="{FF2B5EF4-FFF2-40B4-BE49-F238E27FC236}">
                  <a16:creationId xmlns:a16="http://schemas.microsoft.com/office/drawing/2014/main" xmlns="" id="{FC660FA7-C6BF-4713-8250-1D7643C0844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47"/>
                </a:ext>
              </a:extLst>
            </a:blip>
            <a:srcRect/>
            <a:stretch>
              <a:fillRect/>
            </a:stretch>
          </p:blipFill>
          <p:spPr>
            <a:xfrm>
              <a:off x="5000985" y="5449824"/>
              <a:ext cx="7315200" cy="1673352"/>
            </a:xfrm>
            <a:prstGeom prst="rect">
              <a:avLst/>
            </a:prstGeom>
          </p:spPr>
        </p:pic>
      </p:grpSp>
    </p:spTree>
    <p:extLst>
      <p:ext uri="{BB962C8B-B14F-4D97-AF65-F5344CB8AC3E}">
        <p14:creationId xmlns:p14="http://schemas.microsoft.com/office/powerpoint/2010/main" val="12847985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xmlns="" id="{E8843640-9FB5-4590-A325-80373D49B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xmlns="" id="{4BBAF98F-59F1-4630-B285-23F952FA52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7" name="文本框 46">
            <a:extLst>
              <a:ext uri="{FF2B5EF4-FFF2-40B4-BE49-F238E27FC236}">
                <a16:creationId xmlns:a16="http://schemas.microsoft.com/office/drawing/2014/main" xmlns="" id="{13A1E88B-E7B0-4972-962E-41BAE167153E}"/>
              </a:ext>
            </a:extLst>
          </p:cNvPr>
          <p:cNvSpPr txBox="1"/>
          <p:nvPr/>
        </p:nvSpPr>
        <p:spPr>
          <a:xfrm>
            <a:off x="3048000" y="0"/>
            <a:ext cx="6096000" cy="769441"/>
          </a:xfrm>
          <a:prstGeom prst="rect">
            <a:avLst/>
          </a:prstGeom>
          <a:noFill/>
        </p:spPr>
        <p:txBody>
          <a:bodyPr wrap="square">
            <a:spAutoFit/>
          </a:bodyPr>
          <a:lstStyle/>
          <a:p>
            <a:pPr algn="ctr"/>
            <a:r>
              <a:rPr lang="en-US" altLang="zh-CN"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rPr>
              <a:t>KHOA HỌC</a:t>
            </a:r>
            <a:endParaRPr lang="zh-CN" altLang="en-US" sz="4400" spc="600" dirty="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endParaRPr>
          </a:p>
        </p:txBody>
      </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49" name="文本框 48">
            <a:extLst>
              <a:ext uri="{FF2B5EF4-FFF2-40B4-BE49-F238E27FC236}">
                <a16:creationId xmlns:a16="http://schemas.microsoft.com/office/drawing/2014/main" xmlns="" id="{B2833D8F-497B-4EE2-9309-D062E2C4BB2A}"/>
              </a:ext>
            </a:extLst>
          </p:cNvPr>
          <p:cNvSpPr txBox="1"/>
          <p:nvPr/>
        </p:nvSpPr>
        <p:spPr>
          <a:xfrm>
            <a:off x="1917700" y="1487196"/>
            <a:ext cx="8351550" cy="2804783"/>
          </a:xfrm>
          <a:prstGeom prst="rect">
            <a:avLst/>
          </a:prstGeom>
          <a:noFill/>
        </p:spPr>
        <p:txBody>
          <a:bodyPr wrap="square" rtlCol="0">
            <a:prstTxWarp prst="textArchUp">
              <a:avLst>
                <a:gd name="adj" fmla="val 11133681"/>
              </a:avLst>
            </a:prstTxWarp>
            <a:spAutoFit/>
          </a:bodyPr>
          <a:lstStyle>
            <a:defPPr>
              <a:defRPr lang="zh-CN"/>
            </a:defPPr>
            <a:lvl1pPr algn="ctr">
              <a:defRPr sz="8800">
                <a:solidFill>
                  <a:schemeClr val="tx1">
                    <a:lumMod val="75000"/>
                    <a:lumOff val="25000"/>
                  </a:schemeClr>
                </a:solidFill>
                <a:effectLst>
                  <a:outerShdw dist="38100" dir="2700000" algn="tl">
                    <a:schemeClr val="bg1"/>
                  </a:outerShdw>
                </a:effectLst>
                <a:latin typeface="字魂20号-石头体" panose="00000500000000000000" pitchFamily="2" charset="-122"/>
                <a:ea typeface="字魂20号-石头体" panose="00000500000000000000" pitchFamily="2" charset="-122"/>
              </a:defRPr>
            </a:lvl1pPr>
          </a:lstStyle>
          <a:p>
            <a:r>
              <a:rPr lang="en-US" altLang="zh-CN" sz="6000" spc="600">
                <a:solidFill>
                  <a:srgbClr val="ED6C0B"/>
                </a:solidFill>
                <a:effectLst/>
                <a:latin typeface="UTM Davida" panose="02040603050506020204" pitchFamily="18" charset="0"/>
              </a:rPr>
              <a:t>CÂY CON MỌC LÊN TỪ HẠT</a:t>
            </a:r>
            <a:endParaRPr lang="zh-CN" altLang="en-US" sz="6000" spc="600" dirty="0">
              <a:solidFill>
                <a:srgbClr val="ED6C0B"/>
              </a:solidFill>
              <a:effectLst/>
              <a:latin typeface="UTM Davida" panose="02040603050506020204" pitchFamily="18" charset="0"/>
            </a:endParaRPr>
          </a:p>
        </p:txBody>
      </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26218" y="-1226342"/>
            <a:ext cx="609600" cy="609600"/>
          </a:xfrm>
          <a:prstGeom prst="rect">
            <a:avLst/>
          </a:prstGeom>
        </p:spPr>
      </p:pic>
      <p:pic>
        <p:nvPicPr>
          <p:cNvPr id="29" name="Picture 3">
            <a:extLst>
              <a:ext uri="{FF2B5EF4-FFF2-40B4-BE49-F238E27FC236}">
                <a16:creationId xmlns:a16="http://schemas.microsoft.com/office/drawing/2014/main" xmlns="" id="{8AFFBB0C-34CC-4DB3-904D-0A9F8BE679DF}"/>
              </a:ext>
            </a:extLst>
          </p:cNvPr>
          <p:cNvPicPr>
            <a:picLocks noChangeAspect="1"/>
          </p:cNvPicPr>
          <p:nvPr/>
        </p:nvPicPr>
        <p:blipFill>
          <a:blip r:embed="rId10"/>
          <a:srcRect/>
          <a:stretch>
            <a:fillRect/>
          </a:stretch>
        </p:blipFill>
        <p:spPr>
          <a:xfrm>
            <a:off x="7147730" y="2978020"/>
            <a:ext cx="5094441" cy="3763519"/>
          </a:xfrm>
          <a:prstGeom prst="rect">
            <a:avLst/>
          </a:prstGeom>
        </p:spPr>
      </p:pic>
      <p:pic>
        <p:nvPicPr>
          <p:cNvPr id="34" name="Picture 23">
            <a:extLst>
              <a:ext uri="{FF2B5EF4-FFF2-40B4-BE49-F238E27FC236}">
                <a16:creationId xmlns:a16="http://schemas.microsoft.com/office/drawing/2014/main" xmlns="" id="{3D105F35-8651-4AEB-9702-117D8FE94E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652189" y="2728996"/>
            <a:ext cx="2504884" cy="4114800"/>
          </a:xfrm>
          <a:prstGeom prst="rect">
            <a:avLst/>
          </a:prstGeom>
        </p:spPr>
      </p:pic>
      <p:pic>
        <p:nvPicPr>
          <p:cNvPr id="36" name="Picture 14">
            <a:extLst>
              <a:ext uri="{FF2B5EF4-FFF2-40B4-BE49-F238E27FC236}">
                <a16:creationId xmlns:a16="http://schemas.microsoft.com/office/drawing/2014/main" xmlns="" id="{5CEFF88D-ED03-4F63-B4EF-AF6B53EAB9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xmlns="" id="{A7098AAE-2720-4CD7-9F03-B1F29541DD9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50" name="图片 114">
            <a:extLst>
              <a:ext uri="{FF2B5EF4-FFF2-40B4-BE49-F238E27FC236}">
                <a16:creationId xmlns:a16="http://schemas.microsoft.com/office/drawing/2014/main" xmlns="" id="{DD504C86-B995-4687-BBEE-077956C5A830}"/>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xmlns="" id="{36149496-BF2C-44E6-8746-DA9D64A905C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96482" y="5716561"/>
            <a:ext cx="8327543" cy="1111194"/>
          </a:xfrm>
          <a:prstGeom prst="rect">
            <a:avLst/>
          </a:prstGeom>
        </p:spPr>
      </p:pic>
      <p:pic>
        <p:nvPicPr>
          <p:cNvPr id="43" name="Picture 18">
            <a:extLst>
              <a:ext uri="{FF2B5EF4-FFF2-40B4-BE49-F238E27FC236}">
                <a16:creationId xmlns:a16="http://schemas.microsoft.com/office/drawing/2014/main" xmlns="" id="{D8D827C4-C0AF-4E55-99CB-03C3B3410116}"/>
              </a:ext>
            </a:extLst>
          </p:cNvPr>
          <p:cNvPicPr>
            <a:picLocks noChangeAspect="1"/>
          </p:cNvPicPr>
          <p:nvPr/>
        </p:nvPicPr>
        <p:blipFill>
          <a:blip r:embed="rId20"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8070" y="3086101"/>
            <a:ext cx="3228913" cy="3787580"/>
          </a:xfrm>
          <a:prstGeom prst="rect">
            <a:avLst/>
          </a:prstGeom>
        </p:spPr>
      </p:pic>
      <p:grpSp>
        <p:nvGrpSpPr>
          <p:cNvPr id="37" name="Group 36">
            <a:extLst>
              <a:ext uri="{FF2B5EF4-FFF2-40B4-BE49-F238E27FC236}">
                <a16:creationId xmlns:a16="http://schemas.microsoft.com/office/drawing/2014/main" xmlns=""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xmlns="" id="{EEFCEB1A-8DD9-4A26-970D-7B88BAA9F56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xmlns=""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368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500"/>
                                        <p:tgtEl>
                                          <p:spTgt spid="46"/>
                                        </p:tgtEl>
                                      </p:cBhvr>
                                    </p:animEffect>
                                  </p:childTnLst>
                                </p:cTn>
                              </p:par>
                              <p:par>
                                <p:cTn id="10" presetID="10"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iterate type="lt">
                                    <p:tmPct val="15000"/>
                                  </p:iterate>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strVal val="4*#ppt_w"/>
                                          </p:val>
                                        </p:tav>
                                        <p:tav tm="100000">
                                          <p:val>
                                            <p:strVal val="#ppt_w"/>
                                          </p:val>
                                        </p:tav>
                                      </p:tavLst>
                                    </p:anim>
                                    <p:anim calcmode="lin" valueType="num">
                                      <p:cBhvr>
                                        <p:cTn id="18" dur="500" fill="hold"/>
                                        <p:tgtEl>
                                          <p:spTgt spid="47"/>
                                        </p:tgtEl>
                                        <p:attrNameLst>
                                          <p:attrName>ppt_h</p:attrName>
                                        </p:attrNameLst>
                                      </p:cBhvr>
                                      <p:tavLst>
                                        <p:tav tm="0">
                                          <p:val>
                                            <p:strVal val="4*#ppt_h"/>
                                          </p:val>
                                        </p:tav>
                                        <p:tav tm="100000">
                                          <p:val>
                                            <p:strVal val="#ppt_h"/>
                                          </p:val>
                                        </p:tav>
                                      </p:tavLst>
                                    </p:anim>
                                  </p:childTnLst>
                                </p:cTn>
                              </p:par>
                            </p:childTnLst>
                          </p:cTn>
                        </p:par>
                        <p:par>
                          <p:cTn id="19" fill="hold">
                            <p:stCondLst>
                              <p:cond delay="950"/>
                            </p:stCondLst>
                            <p:childTnLst>
                              <p:par>
                                <p:cTn id="20" presetID="23" presetClass="entr" presetSubtype="28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strVal val="4/3*#ppt_w"/>
                                          </p:val>
                                        </p:tav>
                                        <p:tav tm="100000">
                                          <p:val>
                                            <p:strVal val="#ppt_w"/>
                                          </p:val>
                                        </p:tav>
                                      </p:tavLst>
                                    </p:anim>
                                    <p:anim calcmode="lin" valueType="num">
                                      <p:cBhvr>
                                        <p:cTn id="23" dur="500" fill="hold"/>
                                        <p:tgtEl>
                                          <p:spTgt spid="48"/>
                                        </p:tgtEl>
                                        <p:attrNameLst>
                                          <p:attrName>ppt_h</p:attrName>
                                        </p:attrNameLst>
                                      </p:cBhvr>
                                      <p:tavLst>
                                        <p:tav tm="0">
                                          <p:val>
                                            <p:strVal val="4/3*#ppt_h"/>
                                          </p:val>
                                        </p:tav>
                                        <p:tav tm="100000">
                                          <p:val>
                                            <p:strVal val="#ppt_h"/>
                                          </p:val>
                                        </p:tav>
                                      </p:tavLst>
                                    </p:anim>
                                  </p:childTnLst>
                                </p:cTn>
                              </p:par>
                              <p:par>
                                <p:cTn id="24" presetID="23" presetClass="entr" presetSubtype="28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4/3*#ppt_w"/>
                                          </p:val>
                                        </p:tav>
                                        <p:tav tm="100000">
                                          <p:val>
                                            <p:strVal val="#ppt_w"/>
                                          </p:val>
                                        </p:tav>
                                      </p:tavLst>
                                    </p:anim>
                                    <p:anim calcmode="lin" valueType="num">
                                      <p:cBhvr>
                                        <p:cTn id="27" dur="500" fill="hold"/>
                                        <p:tgtEl>
                                          <p:spTgt spid="21"/>
                                        </p:tgtEl>
                                        <p:attrNameLst>
                                          <p:attrName>ppt_h</p:attrName>
                                        </p:attrNameLst>
                                      </p:cBhvr>
                                      <p:tavLst>
                                        <p:tav tm="0">
                                          <p:val>
                                            <p:strVal val="4/3*#ppt_h"/>
                                          </p:val>
                                        </p:tav>
                                        <p:tav tm="100000">
                                          <p:val>
                                            <p:strVal val="#ppt_h"/>
                                          </p:val>
                                        </p:tav>
                                      </p:tavLst>
                                    </p:anim>
                                  </p:childTnLst>
                                </p:cTn>
                              </p:par>
                            </p:childTnLst>
                          </p:cTn>
                        </p:par>
                        <p:par>
                          <p:cTn id="28" fill="hold">
                            <p:stCondLst>
                              <p:cond delay="1450"/>
                            </p:stCondLst>
                            <p:childTnLst>
                              <p:par>
                                <p:cTn id="29" presetID="6" presetClass="emph" presetSubtype="0" fill="hold" grpId="1" nodeType="afterEffect">
                                  <p:stCondLst>
                                    <p:cond delay="0"/>
                                  </p:stCondLst>
                                  <p:childTnLst>
                                    <p:animScale>
                                      <p:cBhvr>
                                        <p:cTn id="30" dur="500" fill="hold"/>
                                        <p:tgtEl>
                                          <p:spTgt spid="21"/>
                                        </p:tgtEl>
                                      </p:cBhvr>
                                      <p:by x="2000000" y="2000000"/>
                                    </p:animScale>
                                  </p:childTnLst>
                                </p:cTn>
                              </p:par>
                              <p:par>
                                <p:cTn id="31" presetID="10" presetClass="exit" presetSubtype="0" fill="hold" grpId="2" nodeType="with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1950"/>
                            </p:stCondLst>
                            <p:childTnLst>
                              <p:par>
                                <p:cTn id="35" presetID="38" presetClass="entr" presetSubtype="0" accel="50000" fill="hold" grpId="0" nodeType="afterEffect">
                                  <p:stCondLst>
                                    <p:cond delay="0"/>
                                  </p:stCondLst>
                                  <p:iterate type="lt">
                                    <p:tmPct val="50000"/>
                                  </p:iterate>
                                  <p:childTnLst>
                                    <p:set>
                                      <p:cBhvr>
                                        <p:cTn id="36" dur="1" fill="hold">
                                          <p:stCondLst>
                                            <p:cond delay="0"/>
                                          </p:stCondLst>
                                        </p:cTn>
                                        <p:tgtEl>
                                          <p:spTgt spid="49"/>
                                        </p:tgtEl>
                                        <p:attrNameLst>
                                          <p:attrName>style.visibility</p:attrName>
                                        </p:attrNameLst>
                                      </p:cBhvr>
                                      <p:to>
                                        <p:strVal val="visible"/>
                                      </p:to>
                                    </p:set>
                                    <p:set>
                                      <p:cBhvr>
                                        <p:cTn id="37" dur="341" fill="hold">
                                          <p:stCondLst>
                                            <p:cond delay="0"/>
                                          </p:stCondLst>
                                        </p:cTn>
                                        <p:tgtEl>
                                          <p:spTgt spid="49"/>
                                        </p:tgtEl>
                                        <p:attrNameLst>
                                          <p:attrName>style.rotation</p:attrName>
                                        </p:attrNameLst>
                                      </p:cBhvr>
                                      <p:to>
                                        <p:strVal val="-45.0"/>
                                      </p:to>
                                    </p:set>
                                    <p:anim calcmode="lin" valueType="num">
                                      <p:cBhvr>
                                        <p:cTn id="38" dur="341" fill="hold">
                                          <p:stCondLst>
                                            <p:cond delay="341"/>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9" dur="341"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40" dur="117" decel="50000" autoRev="1" fill="hold">
                                          <p:stCondLst>
                                            <p:cond delay="341"/>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41" dur="102" fill="hold">
                                          <p:stCondLst>
                                            <p:cond delay="648"/>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42" fill="hold">
                            <p:stCondLst>
                              <p:cond delay="8700"/>
                            </p:stCondLst>
                            <p:childTnLst>
                              <p:par>
                                <p:cTn id="43" presetID="32" presetClass="emph" presetSubtype="0" fill="hold" grpId="1" nodeType="afterEffect">
                                  <p:stCondLst>
                                    <p:cond delay="0"/>
                                  </p:stCondLst>
                                  <p:iterate type="lt">
                                    <p:tmPct val="10000"/>
                                  </p:iterate>
                                  <p:childTnLst>
                                    <p:animRot by="120000">
                                      <p:cBhvr>
                                        <p:cTn id="44" dur="75" fill="hold">
                                          <p:stCondLst>
                                            <p:cond delay="0"/>
                                          </p:stCondLst>
                                        </p:cTn>
                                        <p:tgtEl>
                                          <p:spTgt spid="49"/>
                                        </p:tgtEl>
                                        <p:attrNameLst>
                                          <p:attrName>r</p:attrName>
                                        </p:attrNameLst>
                                      </p:cBhvr>
                                    </p:animRot>
                                    <p:animRot by="-240000">
                                      <p:cBhvr>
                                        <p:cTn id="45" dur="150" fill="hold">
                                          <p:stCondLst>
                                            <p:cond delay="150"/>
                                          </p:stCondLst>
                                        </p:cTn>
                                        <p:tgtEl>
                                          <p:spTgt spid="49"/>
                                        </p:tgtEl>
                                        <p:attrNameLst>
                                          <p:attrName>r</p:attrName>
                                        </p:attrNameLst>
                                      </p:cBhvr>
                                    </p:animRot>
                                    <p:animRot by="240000">
                                      <p:cBhvr>
                                        <p:cTn id="46" dur="150" fill="hold">
                                          <p:stCondLst>
                                            <p:cond delay="300"/>
                                          </p:stCondLst>
                                        </p:cTn>
                                        <p:tgtEl>
                                          <p:spTgt spid="49"/>
                                        </p:tgtEl>
                                        <p:attrNameLst>
                                          <p:attrName>r</p:attrName>
                                        </p:attrNameLst>
                                      </p:cBhvr>
                                    </p:animRot>
                                    <p:animRot by="-240000">
                                      <p:cBhvr>
                                        <p:cTn id="47" dur="150" fill="hold">
                                          <p:stCondLst>
                                            <p:cond delay="450"/>
                                          </p:stCondLst>
                                        </p:cTn>
                                        <p:tgtEl>
                                          <p:spTgt spid="49"/>
                                        </p:tgtEl>
                                        <p:attrNameLst>
                                          <p:attrName>r</p:attrName>
                                        </p:attrNameLst>
                                      </p:cBhvr>
                                    </p:animRot>
                                    <p:animRot by="120000">
                                      <p:cBhvr>
                                        <p:cTn id="48" dur="150" fill="hold">
                                          <p:stCondLst>
                                            <p:cond delay="6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remove" display="0">
                  <p:stCondLst>
                    <p:cond delay="indefinite"/>
                  </p:stCondLst>
                  <p:endCondLst>
                    <p:cond evt="onStopAudio" delay="0">
                      <p:tgtEl>
                        <p:sldTgt/>
                      </p:tgtEl>
                    </p:cond>
                  </p:endCondLst>
                </p:cTn>
                <p:tgtEl>
                  <p:spTgt spid="4"/>
                </p:tgtEl>
              </p:cMediaNode>
            </p:audio>
          </p:childTnLst>
        </p:cTn>
      </p:par>
    </p:tnLst>
    <p:bldLst>
      <p:bldP spid="47" grpId="0"/>
      <p:bldP spid="48" grpId="0" animBg="1"/>
      <p:bldP spid="21" grpId="0" animBg="1"/>
      <p:bldP spid="21" grpId="1" animBg="1"/>
      <p:bldP spid="21" grpId="2" animBg="1"/>
      <p:bldP spid="49" grpId="0"/>
      <p:bldP spid="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a:extLst>
              <a:ext uri="{FF2B5EF4-FFF2-40B4-BE49-F238E27FC236}">
                <a16:creationId xmlns:a16="http://schemas.microsoft.com/office/drawing/2014/main" xmlns=""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 y="4065377"/>
            <a:ext cx="12191999" cy="2784241"/>
          </a:xfrm>
          <a:prstGeom prst="rect">
            <a:avLst/>
          </a:prstGeom>
        </p:spPr>
      </p:pic>
      <p:sp>
        <p:nvSpPr>
          <p:cNvPr id="21" name="文本框 20">
            <a:extLst>
              <a:ext uri="{FF2B5EF4-FFF2-40B4-BE49-F238E27FC236}">
                <a16:creationId xmlns:a16="http://schemas.microsoft.com/office/drawing/2014/main" xmlns="" id="{0FCABF9B-3F7F-4E6A-A61D-DF1DE8B7A192}"/>
              </a:ext>
            </a:extLst>
          </p:cNvPr>
          <p:cNvSpPr txBox="1"/>
          <p:nvPr/>
        </p:nvSpPr>
        <p:spPr>
          <a:xfrm>
            <a:off x="4282076" y="1504686"/>
            <a:ext cx="5701157" cy="646331"/>
          </a:xfrm>
          <a:prstGeom prst="rect">
            <a:avLst/>
          </a:prstGeom>
          <a:noFill/>
        </p:spPr>
        <p:txBody>
          <a:bodyPr wrap="square" rtlCol="0">
            <a:spAutoFit/>
          </a:bodyPr>
          <a:lstStyle/>
          <a:p>
            <a:pPr algn="ct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Mô tả được cấu tạo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a:extLst>
              <a:ext uri="{FF2B5EF4-FFF2-40B4-BE49-F238E27FC236}">
                <a16:creationId xmlns:a16="http://schemas.microsoft.com/office/drawing/2014/main" xmlns="" id="{889EB8DE-301A-421B-A1B3-E4E6960A51A9}"/>
              </a:ext>
            </a:extLst>
          </p:cNvPr>
          <p:cNvSpPr txBox="1"/>
          <p:nvPr/>
        </p:nvSpPr>
        <p:spPr>
          <a:xfrm>
            <a:off x="3068320" y="197980"/>
            <a:ext cx="6096000"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a:gradFill>
                  <a:gsLst>
                    <a:gs pos="0">
                      <a:srgbClr val="8ACC8A"/>
                    </a:gs>
                    <a:gs pos="100000">
                      <a:srgbClr val="248055"/>
                    </a:gs>
                  </a:gsLst>
                  <a:lin ang="5400000" scaled="1"/>
                </a:gradFill>
              </a:rPr>
              <a:t>MỤC TIÊU</a:t>
            </a:r>
            <a:endParaRPr lang="zh-CN" altLang="en-US" sz="6000" dirty="0">
              <a:gradFill>
                <a:gsLst>
                  <a:gs pos="0">
                    <a:srgbClr val="8ACC8A"/>
                  </a:gs>
                  <a:gs pos="100000">
                    <a:srgbClr val="248055"/>
                  </a:gs>
                </a:gsLst>
                <a:lin ang="5400000" scaled="1"/>
              </a:gradFill>
            </a:endParaRPr>
          </a:p>
        </p:txBody>
      </p:sp>
      <p:sp>
        <p:nvSpPr>
          <p:cNvPr id="8" name="任意多边形: 形状 40">
            <a:extLst>
              <a:ext uri="{FF2B5EF4-FFF2-40B4-BE49-F238E27FC236}">
                <a16:creationId xmlns:a16="http://schemas.microsoft.com/office/drawing/2014/main" xmlns=""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a:extLst>
              <a:ext uri="{FF2B5EF4-FFF2-40B4-BE49-F238E27FC236}">
                <a16:creationId xmlns:a16="http://schemas.microsoft.com/office/drawing/2014/main" xmlns="" id="{BEA656E6-4AAF-4AAB-BDD2-C27177BFE1E9}"/>
              </a:ext>
            </a:extLst>
          </p:cNvPr>
          <p:cNvSpPr txBox="1"/>
          <p:nvPr/>
        </p:nvSpPr>
        <p:spPr>
          <a:xfrm>
            <a:off x="4783252" y="2446885"/>
            <a:ext cx="6950755" cy="1200329"/>
          </a:xfrm>
          <a:prstGeom prst="rect">
            <a:avLst/>
          </a:prstGeom>
          <a:noFill/>
        </p:spPr>
        <p:txBody>
          <a:bodyPr wrap="square" rtlCol="0">
            <a:spAutoFit/>
          </a:bodyPr>
          <a:lstStyle/>
          <a:p>
            <a:pPr algn="just"/>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Nêu được điều kiện nảy mầm và quá trình phát triển thành cây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a16="http://schemas.microsoft.com/office/drawing/2014/main" xmlns="" id="{93A25ABC-49E1-4284-9B8B-8551955506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a16="http://schemas.microsoft.com/office/drawing/2014/main" xmlns="" id="{FF19634D-E4AE-46BA-A5E8-C1F3084D2C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flipH="1">
            <a:off x="419496" y="1128920"/>
            <a:ext cx="2449209" cy="4024713"/>
          </a:xfrm>
          <a:prstGeom prst="rect">
            <a:avLst/>
          </a:prstGeom>
        </p:spPr>
      </p:pic>
      <p:pic>
        <p:nvPicPr>
          <p:cNvPr id="14" name="Picture 3">
            <a:extLst>
              <a:ext uri="{FF2B5EF4-FFF2-40B4-BE49-F238E27FC236}">
                <a16:creationId xmlns:a16="http://schemas.microsoft.com/office/drawing/2014/main" xmlns="" id="{088A514B-0460-4123-B61C-3A96F8F384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97372" y="2326193"/>
            <a:ext cx="1509025" cy="15090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25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70">
            <a:extLst>
              <a:ext uri="{FF2B5EF4-FFF2-40B4-BE49-F238E27FC236}">
                <a16:creationId xmlns:a16="http://schemas.microsoft.com/office/drawing/2014/main" xmlns="" id="{105BEA7E-E2AE-402C-B414-45E2BD3E59E6}"/>
              </a:ext>
            </a:extLst>
          </p:cNvPr>
          <p:cNvSpPr/>
          <p:nvPr/>
        </p:nvSpPr>
        <p:spPr>
          <a:xfrm>
            <a:off x="3288602" y="691956"/>
            <a:ext cx="5817996" cy="142840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 name="文本框 46">
            <a:extLst>
              <a:ext uri="{FF2B5EF4-FFF2-40B4-BE49-F238E27FC236}">
                <a16:creationId xmlns:a16="http://schemas.microsoft.com/office/drawing/2014/main" xmlns="" id="{C620E0C9-4B81-4DC4-A8DA-345C0C7782A7}"/>
              </a:ext>
            </a:extLst>
          </p:cNvPr>
          <p:cNvSpPr txBox="1"/>
          <p:nvPr/>
        </p:nvSpPr>
        <p:spPr>
          <a:xfrm>
            <a:off x="3649117" y="852161"/>
            <a:ext cx="5096966"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7200">
                <a:ln>
                  <a:solidFill>
                    <a:srgbClr val="000000"/>
                  </a:solidFill>
                </a:ln>
                <a:solidFill>
                  <a:srgbClr val="FFC000"/>
                </a:solidFill>
              </a:rPr>
              <a:t>NỘI DUNG</a:t>
            </a:r>
            <a:endParaRPr lang="zh-CN" altLang="en-US" sz="7200" dirty="0">
              <a:ln>
                <a:solidFill>
                  <a:srgbClr val="000000"/>
                </a:solidFill>
              </a:ln>
              <a:solidFill>
                <a:srgbClr val="FFC000"/>
              </a:solidFill>
            </a:endParaRPr>
          </a:p>
        </p:txBody>
      </p:sp>
      <p:sp>
        <p:nvSpPr>
          <p:cNvPr id="8" name="文本框 46">
            <a:extLst>
              <a:ext uri="{FF2B5EF4-FFF2-40B4-BE49-F238E27FC236}">
                <a16:creationId xmlns:a16="http://schemas.microsoft.com/office/drawing/2014/main" xmlns="" id="{86F89FEC-E536-417C-94E4-D0F4281D5DA5}"/>
              </a:ext>
            </a:extLst>
          </p:cNvPr>
          <p:cNvSpPr txBox="1"/>
          <p:nvPr/>
        </p:nvSpPr>
        <p:spPr>
          <a:xfrm>
            <a:off x="461135" y="3210510"/>
            <a:ext cx="3026938" cy="1940957"/>
          </a:xfrm>
          <a:prstGeom prst="roundRect">
            <a:avLst/>
          </a:prstGeom>
          <a:solidFill>
            <a:schemeClr val="bg1">
              <a:alpha val="91000"/>
            </a:schemeClr>
          </a:solidFill>
          <a:ln>
            <a:solidFill>
              <a:schemeClr val="accent6">
                <a:lumMod val="75000"/>
              </a:schemeClr>
            </a:solidFill>
          </a:ln>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spc="100" dirty="0" err="1">
                <a:solidFill>
                  <a:srgbClr val="002060"/>
                </a:solidFill>
                <a:latin typeface="Times New Roman" panose="02020603050405020304" pitchFamily="18" charset="0"/>
                <a:cs typeface="Times New Roman" panose="02020603050405020304" pitchFamily="18" charset="0"/>
              </a:rPr>
              <a:t>Cấu</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tạo</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của</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hạt</a:t>
            </a:r>
            <a:endParaRPr lang="zh-CN" altLang="en-US" sz="5400" spc="100" dirty="0">
              <a:solidFill>
                <a:srgbClr val="002060"/>
              </a:solidFill>
              <a:latin typeface="Times New Roman" panose="02020603050405020304" pitchFamily="18" charset="0"/>
              <a:cs typeface="Times New Roman" panose="02020603050405020304" pitchFamily="18" charset="0"/>
            </a:endParaRPr>
          </a:p>
        </p:txBody>
      </p:sp>
      <p:sp>
        <p:nvSpPr>
          <p:cNvPr id="11" name="文本框 46">
            <a:extLst>
              <a:ext uri="{FF2B5EF4-FFF2-40B4-BE49-F238E27FC236}">
                <a16:creationId xmlns:a16="http://schemas.microsoft.com/office/drawing/2014/main" xmlns="" id="{3C0D49B7-3F83-4AD5-BB53-168B3240D200}"/>
              </a:ext>
            </a:extLst>
          </p:cNvPr>
          <p:cNvSpPr txBox="1"/>
          <p:nvPr/>
        </p:nvSpPr>
        <p:spPr>
          <a:xfrm>
            <a:off x="4927600" y="3349821"/>
            <a:ext cx="5689600" cy="2860358"/>
          </a:xfrm>
          <a:prstGeom prst="roundRect">
            <a:avLst/>
          </a:prstGeom>
          <a:solidFill>
            <a:schemeClr val="bg1">
              <a:alpha val="91000"/>
            </a:schemeClr>
          </a:solidFill>
          <a:ln>
            <a:solidFill>
              <a:srgbClr val="DD2472"/>
            </a:solidFill>
          </a:ln>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algn="just"/>
            <a:r>
              <a:rPr lang="en-US" altLang="zh-CN" sz="5400" spc="100" dirty="0" err="1">
                <a:solidFill>
                  <a:srgbClr val="002060"/>
                </a:solidFill>
                <a:latin typeface="Times New Roman" panose="02020603050405020304" pitchFamily="18" charset="0"/>
                <a:cs typeface="Times New Roman" panose="02020603050405020304" pitchFamily="18" charset="0"/>
              </a:rPr>
              <a:t>Quá</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trình</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phát</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triển</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thành</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cây</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của</a:t>
            </a:r>
            <a:r>
              <a:rPr lang="en-US" altLang="zh-CN" sz="5400" spc="100" dirty="0">
                <a:solidFill>
                  <a:srgbClr val="002060"/>
                </a:solidFill>
                <a:latin typeface="Times New Roman" panose="02020603050405020304" pitchFamily="18" charset="0"/>
                <a:cs typeface="Times New Roman" panose="02020603050405020304" pitchFamily="18" charset="0"/>
              </a:rPr>
              <a:t> </a:t>
            </a:r>
            <a:r>
              <a:rPr lang="en-US" altLang="zh-CN" sz="5400" spc="100" dirty="0" err="1">
                <a:solidFill>
                  <a:srgbClr val="002060"/>
                </a:solidFill>
                <a:latin typeface="Times New Roman" panose="02020603050405020304" pitchFamily="18" charset="0"/>
                <a:cs typeface="Times New Roman" panose="02020603050405020304" pitchFamily="18" charset="0"/>
              </a:rPr>
              <a:t>hạt</a:t>
            </a:r>
            <a:endParaRPr lang="zh-CN" altLang="en-US" sz="5400" spc="100" dirty="0">
              <a:solidFill>
                <a:srgbClr val="002060"/>
              </a:solidFill>
              <a:latin typeface="Times New Roman" panose="02020603050405020304" pitchFamily="18" charset="0"/>
              <a:cs typeface="Times New Roman" panose="02020603050405020304" pitchFamily="18" charset="0"/>
            </a:endParaRPr>
          </a:p>
        </p:txBody>
      </p:sp>
      <p:pic>
        <p:nvPicPr>
          <p:cNvPr id="2" name="图片 26">
            <a:extLst>
              <a:ext uri="{FF2B5EF4-FFF2-40B4-BE49-F238E27FC236}">
                <a16:creationId xmlns:a16="http://schemas.microsoft.com/office/drawing/2014/main" xmlns="" id="{8E8783AD-F966-4DD4-959F-F21B54ED1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2" name="Picture 14">
            <a:extLst>
              <a:ext uri="{FF2B5EF4-FFF2-40B4-BE49-F238E27FC236}">
                <a16:creationId xmlns:a16="http://schemas.microsoft.com/office/drawing/2014/main" xmlns="" id="{B0C4C4E4-6A64-4A11-B9AE-7FFA5C9E60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2840706" y="2435522"/>
            <a:ext cx="1790111" cy="2953163"/>
          </a:xfrm>
          <a:prstGeom prst="rect">
            <a:avLst/>
          </a:prstGeom>
        </p:spPr>
      </p:pic>
      <p:pic>
        <p:nvPicPr>
          <p:cNvPr id="13" name="Picture 14">
            <a:extLst>
              <a:ext uri="{FF2B5EF4-FFF2-40B4-BE49-F238E27FC236}">
                <a16:creationId xmlns:a16="http://schemas.microsoft.com/office/drawing/2014/main" xmlns="" id="{0123A438-417F-4F74-AD06-AF84340437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9822597" y="2435495"/>
            <a:ext cx="2369403" cy="2953163"/>
          </a:xfrm>
          <a:prstGeom prst="rect">
            <a:avLst/>
          </a:prstGeom>
        </p:spPr>
      </p:pic>
    </p:spTree>
    <p:extLst>
      <p:ext uri="{BB962C8B-B14F-4D97-AF65-F5344CB8AC3E}">
        <p14:creationId xmlns:p14="http://schemas.microsoft.com/office/powerpoint/2010/main" val="311469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4"/>
                                        </p:tgtEl>
                                        <p:attrNameLst>
                                          <p:attrName>ppt_y</p:attrName>
                                        </p:attrNameLst>
                                      </p:cBhvr>
                                      <p:tavLst>
                                        <p:tav tm="0">
                                          <p:val>
                                            <p:strVal val="#ppt_y"/>
                                          </p:val>
                                        </p:tav>
                                        <p:tav tm="100000">
                                          <p:val>
                                            <p:strVal val="#ppt_y"/>
                                          </p:val>
                                        </p:tav>
                                      </p:tavLst>
                                    </p:anim>
                                    <p:anim calcmode="lin" valueType="num">
                                      <p:cBhvr>
                                        <p:cTn id="13"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1111"/>
                                  </p:iterate>
                                  <p:childTnLst>
                                    <p:set>
                                      <p:cBhvr>
                                        <p:cTn id="25" dur="1" fill="hold">
                                          <p:stCondLst>
                                            <p:cond delay="0"/>
                                          </p:stCondLst>
                                        </p:cTn>
                                        <p:tgtEl>
                                          <p:spTgt spid="8"/>
                                        </p:tgtEl>
                                        <p:attrNameLst>
                                          <p:attrName>style.visibility</p:attrName>
                                        </p:attrNameLst>
                                      </p:cBhvr>
                                      <p:to>
                                        <p:strVal val="visible"/>
                                      </p:to>
                                    </p:set>
                                    <p:anim calcmode="lin" valueType="num">
                                      <p:cBhvr>
                                        <p:cTn id="26"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8"/>
                                        </p:tgtEl>
                                        <p:attrNameLst>
                                          <p:attrName>ppt_y</p:attrName>
                                        </p:attrNameLst>
                                      </p:cBhvr>
                                      <p:tavLst>
                                        <p:tav tm="0">
                                          <p:val>
                                            <p:strVal val="#ppt_y"/>
                                          </p:val>
                                        </p:tav>
                                        <p:tav tm="100000">
                                          <p:val>
                                            <p:strVal val="#ppt_y"/>
                                          </p:val>
                                        </p:tav>
                                      </p:tavLst>
                                    </p:anim>
                                    <p:anim calcmode="lin" valueType="num">
                                      <p:cBhvr>
                                        <p:cTn id="28"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500"/>
                            </p:stCondLst>
                            <p:childTnLst>
                              <p:par>
                                <p:cTn id="39" presetID="41" presetClass="entr" presetSubtype="0" fill="hold" grpId="0" nodeType="afterEffect">
                                  <p:stCondLst>
                                    <p:cond delay="0"/>
                                  </p:stCondLst>
                                  <p:iterate type="lt">
                                    <p:tmPct val="11111"/>
                                  </p:iterate>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2" dur="750" fill="hold"/>
                                        <p:tgtEl>
                                          <p:spTgt spid="11"/>
                                        </p:tgtEl>
                                        <p:attrNameLst>
                                          <p:attrName>ppt_y</p:attrName>
                                        </p:attrNameLst>
                                      </p:cBhvr>
                                      <p:tavLst>
                                        <p:tav tm="0">
                                          <p:val>
                                            <p:strVal val="#ppt_y"/>
                                          </p:val>
                                        </p:tav>
                                        <p:tav tm="100000">
                                          <p:val>
                                            <p:strVal val="#ppt_y"/>
                                          </p:val>
                                        </p:tav>
                                      </p:tavLst>
                                    </p:anim>
                                    <p:anim calcmode="lin" valueType="num">
                                      <p:cBhvr>
                                        <p:cTn id="43"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4"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75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a:extLst>
              <a:ext uri="{FF2B5EF4-FFF2-40B4-BE49-F238E27FC236}">
                <a16:creationId xmlns:a16="http://schemas.microsoft.com/office/drawing/2014/main" xmlns="" id="{D8B30F3A-6ADA-4E69-933F-7CBA313092FC}"/>
              </a:ext>
            </a:extLst>
          </p:cNvPr>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317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317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a:extLst>
              <a:ext uri="{FF2B5EF4-FFF2-40B4-BE49-F238E27FC236}">
                <a16:creationId xmlns:a16="http://schemas.microsoft.com/office/drawing/2014/main" xmlns="" id="{56F135CA-3D5D-446B-86AD-99C2EF469EBF}"/>
              </a:ext>
            </a:extLst>
          </p:cNvPr>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a:extLst>
              <a:ext uri="{FF2B5EF4-FFF2-40B4-BE49-F238E27FC236}">
                <a16:creationId xmlns:a16="http://schemas.microsoft.com/office/drawing/2014/main" xmlns=""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xmlns=""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8" name="Picture 17">
            <a:extLst>
              <a:ext uri="{FF2B5EF4-FFF2-40B4-BE49-F238E27FC236}">
                <a16:creationId xmlns:a16="http://schemas.microsoft.com/office/drawing/2014/main" xmlns="" id="{F233B173-AF6E-4555-B166-37B1023A9E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3680">
            <a:off x="1612753" y="2681935"/>
            <a:ext cx="1773524" cy="2463228"/>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E3A70F3F-DCA0-401B-A9F7-6DF96A8831CD}"/>
              </a:ext>
            </a:extLst>
          </p:cNvPr>
          <p:cNvSpPr/>
          <p:nvPr/>
        </p:nvSpPr>
        <p:spPr>
          <a:xfrm>
            <a:off x="234950" y="2839358"/>
            <a:ext cx="11912600" cy="3975100"/>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descr="Half Apple PNG | PNGlib – Free PNG Library">
            <a:extLst>
              <a:ext uri="{FF2B5EF4-FFF2-40B4-BE49-F238E27FC236}">
                <a16:creationId xmlns:a16="http://schemas.microsoft.com/office/drawing/2014/main" xmlns="" id="{46EEA2FC-712D-417E-8E7C-64EC4C9809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306" y="3165623"/>
            <a:ext cx="2081910" cy="175558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4" name="Picture 8" descr="Free Png Mango Png - Mango Png, Transparent Png - 480x673(#522063) - PngFind">
            <a:extLst>
              <a:ext uri="{FF2B5EF4-FFF2-40B4-BE49-F238E27FC236}">
                <a16:creationId xmlns:a16="http://schemas.microsoft.com/office/drawing/2014/main" xmlns="" id="{168206B4-9154-4064-AD34-9DD7B76A7B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8" b="95313" l="9063" r="82813">
                        <a14:foregroundMark x1="39688" y1="3438" x2="41250" y2="14688"/>
                        <a14:foregroundMark x1="40938" y1="91875" x2="28750" y2="95313"/>
                        <a14:foregroundMark x1="80313" y1="25313" x2="82813" y2="45625"/>
                      </a14:backgroundRemoval>
                    </a14:imgEffect>
                  </a14:imgLayer>
                </a14:imgProps>
              </a:ext>
              <a:ext uri="{28A0092B-C50C-407E-A947-70E740481C1C}">
                <a14:useLocalDpi xmlns:a14="http://schemas.microsoft.com/office/drawing/2010/main" val="0"/>
              </a:ext>
            </a:extLst>
          </a:blip>
          <a:srcRect r="9048"/>
          <a:stretch/>
        </p:blipFill>
        <p:spPr bwMode="auto">
          <a:xfrm>
            <a:off x="7920623" y="3040597"/>
            <a:ext cx="1737172" cy="19099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任意多边形: 形状 70">
            <a:extLst>
              <a:ext uri="{FF2B5EF4-FFF2-40B4-BE49-F238E27FC236}">
                <a16:creationId xmlns:a16="http://schemas.microsoft.com/office/drawing/2014/main" xmlns="" id="{2E6B662B-A126-42E9-B656-AD1BE4350F73}"/>
              </a:ext>
            </a:extLst>
          </p:cNvPr>
          <p:cNvSpPr/>
          <p:nvPr/>
        </p:nvSpPr>
        <p:spPr>
          <a:xfrm>
            <a:off x="69850" y="260342"/>
            <a:ext cx="12052300" cy="1224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文本框 46">
            <a:extLst>
              <a:ext uri="{FF2B5EF4-FFF2-40B4-BE49-F238E27FC236}">
                <a16:creationId xmlns:a16="http://schemas.microsoft.com/office/drawing/2014/main" xmlns="" id="{19281E00-C953-44AC-92EE-98B58D6C9173}"/>
              </a:ext>
            </a:extLst>
          </p:cNvPr>
          <p:cNvSpPr txBox="1"/>
          <p:nvPr/>
        </p:nvSpPr>
        <p:spPr>
          <a:xfrm>
            <a:off x="139700" y="412106"/>
            <a:ext cx="11912600" cy="861774"/>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000" spc="0">
                <a:solidFill>
                  <a:srgbClr val="0070C0"/>
                </a:solidFill>
              </a:rPr>
              <a:t>Một số loại cây mọc lên từ hạt</a:t>
            </a:r>
            <a:endParaRPr lang="zh-CN" altLang="en-US" sz="5000" spc="0" dirty="0">
              <a:solidFill>
                <a:srgbClr val="0070C0"/>
              </a:solidFill>
            </a:endParaRPr>
          </a:p>
        </p:txBody>
      </p:sp>
      <p:sp>
        <p:nvSpPr>
          <p:cNvPr id="9" name="Speech Bubble: Rectangle with Corners Rounded 8">
            <a:extLst>
              <a:ext uri="{FF2B5EF4-FFF2-40B4-BE49-F238E27FC236}">
                <a16:creationId xmlns:a16="http://schemas.microsoft.com/office/drawing/2014/main" xmlns="" id="{67400E1E-D1AF-4463-A419-84AA7B95AF4A}"/>
              </a:ext>
            </a:extLst>
          </p:cNvPr>
          <p:cNvSpPr/>
          <p:nvPr/>
        </p:nvSpPr>
        <p:spPr>
          <a:xfrm>
            <a:off x="1930400" y="1484816"/>
            <a:ext cx="5617029" cy="1275880"/>
          </a:xfrm>
          <a:prstGeom prst="wedgeRoundRectCallout">
            <a:avLst>
              <a:gd name="adj1" fmla="val -54568"/>
              <a:gd name="adj2" fmla="val 77129"/>
              <a:gd name="adj3" fmla="val 16667"/>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UTM Azuki" panose="02040603050506020204" pitchFamily="18" charset="0"/>
                <a:cs typeface="Times New Roman" panose="02020603050405020304" pitchFamily="18" charset="0"/>
              </a:rPr>
              <a:t>Các em hãy nêu một số loại cây mọc lên từ hạt mà mình biết.</a:t>
            </a:r>
          </a:p>
        </p:txBody>
      </p:sp>
      <p:pic>
        <p:nvPicPr>
          <p:cNvPr id="10" name="Picture 33">
            <a:extLst>
              <a:ext uri="{FF2B5EF4-FFF2-40B4-BE49-F238E27FC236}">
                <a16:creationId xmlns:a16="http://schemas.microsoft.com/office/drawing/2014/main" xmlns="" id="{ECC4F45A-9EFF-4D37-940B-D870BDFF3E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580229">
            <a:off x="3613299" y="3458241"/>
            <a:ext cx="1753071" cy="13332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35">
            <a:extLst>
              <a:ext uri="{FF2B5EF4-FFF2-40B4-BE49-F238E27FC236}">
                <a16:creationId xmlns:a16="http://schemas.microsoft.com/office/drawing/2014/main" xmlns="" id="{59AAB714-53BF-4118-A144-B474060F61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12198" y="5151815"/>
            <a:ext cx="1171686" cy="13858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43">
            <a:extLst>
              <a:ext uri="{FF2B5EF4-FFF2-40B4-BE49-F238E27FC236}">
                <a16:creationId xmlns:a16="http://schemas.microsoft.com/office/drawing/2014/main" xmlns="" id="{F0644BBB-DAE7-4C45-95A8-26EB19E3AD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79784" y="3194417"/>
            <a:ext cx="2101514" cy="14213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4">
            <a:extLst>
              <a:ext uri="{FF2B5EF4-FFF2-40B4-BE49-F238E27FC236}">
                <a16:creationId xmlns:a16="http://schemas.microsoft.com/office/drawing/2014/main" xmlns="" id="{2ADE9A41-AA1B-4AE1-8766-08914726B14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983122" y="5176234"/>
            <a:ext cx="1465190" cy="13852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34">
            <a:extLst>
              <a:ext uri="{FF2B5EF4-FFF2-40B4-BE49-F238E27FC236}">
                <a16:creationId xmlns:a16="http://schemas.microsoft.com/office/drawing/2014/main" xmlns="" id="{64675356-BEEB-4EA0-BB9C-F73D85E46F9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99840" y="5018628"/>
            <a:ext cx="892064" cy="1542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36">
            <a:extLst>
              <a:ext uri="{FF2B5EF4-FFF2-40B4-BE49-F238E27FC236}">
                <a16:creationId xmlns:a16="http://schemas.microsoft.com/office/drawing/2014/main" xmlns="" id="{E2076E04-592F-442E-A693-B46664C66C1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282888" y="4983924"/>
            <a:ext cx="900479" cy="1542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Picture 40">
            <a:extLst>
              <a:ext uri="{FF2B5EF4-FFF2-40B4-BE49-F238E27FC236}">
                <a16:creationId xmlns:a16="http://schemas.microsoft.com/office/drawing/2014/main" xmlns="" id="{7A28783E-EDFD-4446-82BA-267FA641905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965849" y="5018628"/>
            <a:ext cx="807907" cy="15428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2">
            <a:extLst>
              <a:ext uri="{FF2B5EF4-FFF2-40B4-BE49-F238E27FC236}">
                <a16:creationId xmlns:a16="http://schemas.microsoft.com/office/drawing/2014/main" xmlns="" id="{DC0BAB4C-A352-4741-BB64-A280692FBEBC}"/>
              </a:ext>
            </a:extLst>
          </p:cNvPr>
          <p:cNvPicPr>
            <a:picLocks noChangeAspect="1"/>
          </p:cNvPicPr>
          <p:nvPr/>
        </p:nvPicPr>
        <p:blipFill>
          <a:blip r:embed="rId19" cstate="print">
            <a:lum contrast="20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1378" y="2882900"/>
            <a:ext cx="2583816" cy="3975100"/>
          </a:xfrm>
          <a:prstGeom prst="rect">
            <a:avLst/>
          </a:prstGeom>
        </p:spPr>
      </p:pic>
    </p:spTree>
    <p:extLst>
      <p:ext uri="{BB962C8B-B14F-4D97-AF65-F5344CB8AC3E}">
        <p14:creationId xmlns:p14="http://schemas.microsoft.com/office/powerpoint/2010/main" val="347718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par>
                          <p:cTn id="16" fill="hold">
                            <p:stCondLst>
                              <p:cond delay="3583"/>
                            </p:stCondLst>
                            <p:childTnLst>
                              <p:par>
                                <p:cTn id="17" presetID="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32" presetClass="emph" presetSubtype="0" fill="hold" nodeType="withEffect">
                                  <p:stCondLst>
                                    <p:cond delay="0"/>
                                  </p:stCondLst>
                                  <p:childTnLst>
                                    <p:animRot by="120000">
                                      <p:cBhvr>
                                        <p:cTn id="56" dur="100" fill="hold">
                                          <p:stCondLst>
                                            <p:cond delay="0"/>
                                          </p:stCondLst>
                                        </p:cTn>
                                        <p:tgtEl>
                                          <p:spTgt spid="3"/>
                                        </p:tgtEl>
                                        <p:attrNameLst>
                                          <p:attrName>r</p:attrName>
                                        </p:attrNameLst>
                                      </p:cBhvr>
                                    </p:animRot>
                                    <p:animRot by="-240000">
                                      <p:cBhvr>
                                        <p:cTn id="57" dur="200" fill="hold">
                                          <p:stCondLst>
                                            <p:cond delay="200"/>
                                          </p:stCondLst>
                                        </p:cTn>
                                        <p:tgtEl>
                                          <p:spTgt spid="3"/>
                                        </p:tgtEl>
                                        <p:attrNameLst>
                                          <p:attrName>r</p:attrName>
                                        </p:attrNameLst>
                                      </p:cBhvr>
                                    </p:animRot>
                                    <p:animRot by="240000">
                                      <p:cBhvr>
                                        <p:cTn id="58" dur="200" fill="hold">
                                          <p:stCondLst>
                                            <p:cond delay="400"/>
                                          </p:stCondLst>
                                        </p:cTn>
                                        <p:tgtEl>
                                          <p:spTgt spid="3"/>
                                        </p:tgtEl>
                                        <p:attrNameLst>
                                          <p:attrName>r</p:attrName>
                                        </p:attrNameLst>
                                      </p:cBhvr>
                                    </p:animRot>
                                    <p:animRot by="-240000">
                                      <p:cBhvr>
                                        <p:cTn id="59" dur="200" fill="hold">
                                          <p:stCondLst>
                                            <p:cond delay="600"/>
                                          </p:stCondLst>
                                        </p:cTn>
                                        <p:tgtEl>
                                          <p:spTgt spid="3"/>
                                        </p:tgtEl>
                                        <p:attrNameLst>
                                          <p:attrName>r</p:attrName>
                                        </p:attrNameLst>
                                      </p:cBhvr>
                                    </p:animRot>
                                    <p:animRot by="120000">
                                      <p:cBhvr>
                                        <p:cTn id="60" dur="200" fill="hold">
                                          <p:stCondLst>
                                            <p:cond delay="800"/>
                                          </p:stCondLst>
                                        </p:cTn>
                                        <p:tgtEl>
                                          <p:spTgt spid="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32" presetClass="emph" presetSubtype="0"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100" fill="hold">
                                          <p:stCondLst>
                                            <p:cond delay="0"/>
                                          </p:stCondLst>
                                        </p:cTn>
                                        <p:tgtEl>
                                          <p:spTgt spid="13"/>
                                        </p:tgtEl>
                                        <p:attrNameLst>
                                          <p:attrName>r</p:attrName>
                                        </p:attrNameLst>
                                      </p:cBhvr>
                                    </p:animRot>
                                    <p:animRot by="-240000">
                                      <p:cBhvr>
                                        <p:cTn id="83" dur="200" fill="hold">
                                          <p:stCondLst>
                                            <p:cond delay="200"/>
                                          </p:stCondLst>
                                        </p:cTn>
                                        <p:tgtEl>
                                          <p:spTgt spid="13"/>
                                        </p:tgtEl>
                                        <p:attrNameLst>
                                          <p:attrName>r</p:attrName>
                                        </p:attrNameLst>
                                      </p:cBhvr>
                                    </p:animRot>
                                    <p:animRot by="240000">
                                      <p:cBhvr>
                                        <p:cTn id="84" dur="200" fill="hold">
                                          <p:stCondLst>
                                            <p:cond delay="400"/>
                                          </p:stCondLst>
                                        </p:cTn>
                                        <p:tgtEl>
                                          <p:spTgt spid="13"/>
                                        </p:tgtEl>
                                        <p:attrNameLst>
                                          <p:attrName>r</p:attrName>
                                        </p:attrNameLst>
                                      </p:cBhvr>
                                    </p:animRot>
                                    <p:animRot by="-240000">
                                      <p:cBhvr>
                                        <p:cTn id="85" dur="200" fill="hold">
                                          <p:stCondLst>
                                            <p:cond delay="600"/>
                                          </p:stCondLst>
                                        </p:cTn>
                                        <p:tgtEl>
                                          <p:spTgt spid="13"/>
                                        </p:tgtEl>
                                        <p:attrNameLst>
                                          <p:attrName>r</p:attrName>
                                        </p:attrNameLst>
                                      </p:cBhvr>
                                    </p:animRot>
                                    <p:animRot by="120000">
                                      <p:cBhvr>
                                        <p:cTn id="86" dur="200" fill="hold">
                                          <p:stCondLst>
                                            <p:cond delay="800"/>
                                          </p:stCondLst>
                                        </p:cTn>
                                        <p:tgtEl>
                                          <p:spTgt spid="13"/>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32" presetClass="emph" presetSubtype="0" fill="hold" nodeType="withEffect">
                                  <p:stCondLst>
                                    <p:cond delay="0"/>
                                  </p:stCondLst>
                                  <p:childTnLst>
                                    <p:animRot by="120000">
                                      <p:cBhvr>
                                        <p:cTn id="95" dur="100" fill="hold">
                                          <p:stCondLst>
                                            <p:cond delay="0"/>
                                          </p:stCondLst>
                                        </p:cTn>
                                        <p:tgtEl>
                                          <p:spTgt spid="18"/>
                                        </p:tgtEl>
                                        <p:attrNameLst>
                                          <p:attrName>r</p:attrName>
                                        </p:attrNameLst>
                                      </p:cBhvr>
                                    </p:animRot>
                                    <p:animRot by="-240000">
                                      <p:cBhvr>
                                        <p:cTn id="96" dur="200" fill="hold">
                                          <p:stCondLst>
                                            <p:cond delay="200"/>
                                          </p:stCondLst>
                                        </p:cTn>
                                        <p:tgtEl>
                                          <p:spTgt spid="18"/>
                                        </p:tgtEl>
                                        <p:attrNameLst>
                                          <p:attrName>r</p:attrName>
                                        </p:attrNameLst>
                                      </p:cBhvr>
                                    </p:animRot>
                                    <p:animRot by="240000">
                                      <p:cBhvr>
                                        <p:cTn id="97" dur="200" fill="hold">
                                          <p:stCondLst>
                                            <p:cond delay="400"/>
                                          </p:stCondLst>
                                        </p:cTn>
                                        <p:tgtEl>
                                          <p:spTgt spid="18"/>
                                        </p:tgtEl>
                                        <p:attrNameLst>
                                          <p:attrName>r</p:attrName>
                                        </p:attrNameLst>
                                      </p:cBhvr>
                                    </p:animRot>
                                    <p:animRot by="-240000">
                                      <p:cBhvr>
                                        <p:cTn id="98" dur="200" fill="hold">
                                          <p:stCondLst>
                                            <p:cond delay="600"/>
                                          </p:stCondLst>
                                        </p:cTn>
                                        <p:tgtEl>
                                          <p:spTgt spid="18"/>
                                        </p:tgtEl>
                                        <p:attrNameLst>
                                          <p:attrName>r</p:attrName>
                                        </p:attrNameLst>
                                      </p:cBhvr>
                                    </p:animRot>
                                    <p:animRot by="120000">
                                      <p:cBhvr>
                                        <p:cTn id="99" dur="200" fill="hold">
                                          <p:stCondLst>
                                            <p:cond delay="800"/>
                                          </p:stCondLst>
                                        </p:cTn>
                                        <p:tgtEl>
                                          <p:spTgt spid="18"/>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ppt_w</p:attrName>
                                        </p:attrNameLst>
                                      </p:cBhvr>
                                      <p:tavLst>
                                        <p:tav tm="0">
                                          <p:val>
                                            <p:fltVal val="0"/>
                                          </p:val>
                                        </p:tav>
                                        <p:tav tm="100000">
                                          <p:val>
                                            <p:strVal val="#ppt_w"/>
                                          </p:val>
                                        </p:tav>
                                      </p:tavLst>
                                    </p:anim>
                                    <p:anim calcmode="lin" valueType="num">
                                      <p:cBhvr>
                                        <p:cTn id="105" dur="500" fill="hold"/>
                                        <p:tgtEl>
                                          <p:spTgt spid="17"/>
                                        </p:tgtEl>
                                        <p:attrNameLst>
                                          <p:attrName>ppt_h</p:attrName>
                                        </p:attrNameLst>
                                      </p:cBhvr>
                                      <p:tavLst>
                                        <p:tav tm="0">
                                          <p:val>
                                            <p:fltVal val="0"/>
                                          </p:val>
                                        </p:tav>
                                        <p:tav tm="100000">
                                          <p:val>
                                            <p:strVal val="#ppt_h"/>
                                          </p:val>
                                        </p:tav>
                                      </p:tavLst>
                                    </p:anim>
                                    <p:animEffect transition="in" filter="fade">
                                      <p:cBhvr>
                                        <p:cTn id="106" dur="500"/>
                                        <p:tgtEl>
                                          <p:spTgt spid="17"/>
                                        </p:tgtEl>
                                      </p:cBhvr>
                                    </p:animEffect>
                                  </p:childTnLst>
                                </p:cTn>
                              </p:par>
                              <p:par>
                                <p:cTn id="107" presetID="32" presetClass="emph" presetSubtype="0" fill="hold" nodeType="with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Effect transition="in" filter="fade">
                                      <p:cBhvr>
                                        <p:cTn id="119" dur="500"/>
                                        <p:tgtEl>
                                          <p:spTgt spid="16"/>
                                        </p:tgtEl>
                                      </p:cBhvr>
                                    </p:animEffect>
                                  </p:childTnLst>
                                </p:cTn>
                              </p:par>
                              <p:par>
                                <p:cTn id="120" presetID="32" presetClass="emph" presetSubtype="0" fill="hold" nodeType="withEffect">
                                  <p:stCondLst>
                                    <p:cond delay="0"/>
                                  </p:stCondLst>
                                  <p:childTnLst>
                                    <p:animRot by="120000">
                                      <p:cBhvr>
                                        <p:cTn id="121" dur="100" fill="hold">
                                          <p:stCondLst>
                                            <p:cond delay="0"/>
                                          </p:stCondLst>
                                        </p:cTn>
                                        <p:tgtEl>
                                          <p:spTgt spid="16"/>
                                        </p:tgtEl>
                                        <p:attrNameLst>
                                          <p:attrName>r</p:attrName>
                                        </p:attrNameLst>
                                      </p:cBhvr>
                                    </p:animRot>
                                    <p:animRot by="-240000">
                                      <p:cBhvr>
                                        <p:cTn id="122" dur="200" fill="hold">
                                          <p:stCondLst>
                                            <p:cond delay="200"/>
                                          </p:stCondLst>
                                        </p:cTn>
                                        <p:tgtEl>
                                          <p:spTgt spid="16"/>
                                        </p:tgtEl>
                                        <p:attrNameLst>
                                          <p:attrName>r</p:attrName>
                                        </p:attrNameLst>
                                      </p:cBhvr>
                                    </p:animRot>
                                    <p:animRot by="240000">
                                      <p:cBhvr>
                                        <p:cTn id="123" dur="200" fill="hold">
                                          <p:stCondLst>
                                            <p:cond delay="400"/>
                                          </p:stCondLst>
                                        </p:cTn>
                                        <p:tgtEl>
                                          <p:spTgt spid="16"/>
                                        </p:tgtEl>
                                        <p:attrNameLst>
                                          <p:attrName>r</p:attrName>
                                        </p:attrNameLst>
                                      </p:cBhvr>
                                    </p:animRot>
                                    <p:animRot by="-240000">
                                      <p:cBhvr>
                                        <p:cTn id="124" dur="200" fill="hold">
                                          <p:stCondLst>
                                            <p:cond delay="600"/>
                                          </p:stCondLst>
                                        </p:cTn>
                                        <p:tgtEl>
                                          <p:spTgt spid="16"/>
                                        </p:tgtEl>
                                        <p:attrNameLst>
                                          <p:attrName>r</p:attrName>
                                        </p:attrNameLst>
                                      </p:cBhvr>
                                    </p:animRot>
                                    <p:animRot by="120000">
                                      <p:cBhvr>
                                        <p:cTn id="125" dur="200" fill="hold">
                                          <p:stCondLst>
                                            <p:cond delay="800"/>
                                          </p:stCondLst>
                                        </p:cTn>
                                        <p:tgtEl>
                                          <p:spTgt spid="16"/>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 calcmode="lin" valueType="num">
                                      <p:cBhvr>
                                        <p:cTn id="130" dur="500" fill="hold"/>
                                        <p:tgtEl>
                                          <p:spTgt spid="11"/>
                                        </p:tgtEl>
                                        <p:attrNameLst>
                                          <p:attrName>ppt_w</p:attrName>
                                        </p:attrNameLst>
                                      </p:cBhvr>
                                      <p:tavLst>
                                        <p:tav tm="0">
                                          <p:val>
                                            <p:fltVal val="0"/>
                                          </p:val>
                                        </p:tav>
                                        <p:tav tm="100000">
                                          <p:val>
                                            <p:strVal val="#ppt_w"/>
                                          </p:val>
                                        </p:tav>
                                      </p:tavLst>
                                    </p:anim>
                                    <p:anim calcmode="lin" valueType="num">
                                      <p:cBhvr>
                                        <p:cTn id="131" dur="500" fill="hold"/>
                                        <p:tgtEl>
                                          <p:spTgt spid="11"/>
                                        </p:tgtEl>
                                        <p:attrNameLst>
                                          <p:attrName>ppt_h</p:attrName>
                                        </p:attrNameLst>
                                      </p:cBhvr>
                                      <p:tavLst>
                                        <p:tav tm="0">
                                          <p:val>
                                            <p:fltVal val="0"/>
                                          </p:val>
                                        </p:tav>
                                        <p:tav tm="100000">
                                          <p:val>
                                            <p:strVal val="#ppt_h"/>
                                          </p:val>
                                        </p:tav>
                                      </p:tavLst>
                                    </p:anim>
                                    <p:animEffect transition="in" filter="fade">
                                      <p:cBhvr>
                                        <p:cTn id="132" dur="500"/>
                                        <p:tgtEl>
                                          <p:spTgt spid="11"/>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11"/>
                                        </p:tgtEl>
                                        <p:attrNameLst>
                                          <p:attrName>r</p:attrName>
                                        </p:attrNameLst>
                                      </p:cBhvr>
                                    </p:animRot>
                                    <p:animRot by="-240000">
                                      <p:cBhvr>
                                        <p:cTn id="135" dur="200" fill="hold">
                                          <p:stCondLst>
                                            <p:cond delay="200"/>
                                          </p:stCondLst>
                                        </p:cTn>
                                        <p:tgtEl>
                                          <p:spTgt spid="11"/>
                                        </p:tgtEl>
                                        <p:attrNameLst>
                                          <p:attrName>r</p:attrName>
                                        </p:attrNameLst>
                                      </p:cBhvr>
                                    </p:animRot>
                                    <p:animRot by="240000">
                                      <p:cBhvr>
                                        <p:cTn id="136" dur="200" fill="hold">
                                          <p:stCondLst>
                                            <p:cond delay="400"/>
                                          </p:stCondLst>
                                        </p:cTn>
                                        <p:tgtEl>
                                          <p:spTgt spid="11"/>
                                        </p:tgtEl>
                                        <p:attrNameLst>
                                          <p:attrName>r</p:attrName>
                                        </p:attrNameLst>
                                      </p:cBhvr>
                                    </p:animRot>
                                    <p:animRot by="-240000">
                                      <p:cBhvr>
                                        <p:cTn id="137" dur="200" fill="hold">
                                          <p:stCondLst>
                                            <p:cond delay="600"/>
                                          </p:stCondLst>
                                        </p:cTn>
                                        <p:tgtEl>
                                          <p:spTgt spid="11"/>
                                        </p:tgtEl>
                                        <p:attrNameLst>
                                          <p:attrName>r</p:attrName>
                                        </p:attrNameLst>
                                      </p:cBhvr>
                                    </p:animRot>
                                    <p:animRot by="120000">
                                      <p:cBhvr>
                                        <p:cTn id="138" dur="200" fill="hold">
                                          <p:stCondLst>
                                            <p:cond delay="800"/>
                                          </p:stCondLst>
                                        </p:cTn>
                                        <p:tgtEl>
                                          <p:spTgt spid="11"/>
                                        </p:tgtEl>
                                        <p:attrNameLst>
                                          <p:attrName>r</p:attrName>
                                        </p:attrNameLst>
                                      </p:cBhvr>
                                    </p:animRo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p:cTn id="143" dur="500" fill="hold"/>
                                        <p:tgtEl>
                                          <p:spTgt spid="14"/>
                                        </p:tgtEl>
                                        <p:attrNameLst>
                                          <p:attrName>ppt_w</p:attrName>
                                        </p:attrNameLst>
                                      </p:cBhvr>
                                      <p:tavLst>
                                        <p:tav tm="0">
                                          <p:val>
                                            <p:fltVal val="0"/>
                                          </p:val>
                                        </p:tav>
                                        <p:tav tm="100000">
                                          <p:val>
                                            <p:strVal val="#ppt_w"/>
                                          </p:val>
                                        </p:tav>
                                      </p:tavLst>
                                    </p:anim>
                                    <p:anim calcmode="lin" valueType="num">
                                      <p:cBhvr>
                                        <p:cTn id="144" dur="500" fill="hold"/>
                                        <p:tgtEl>
                                          <p:spTgt spid="14"/>
                                        </p:tgtEl>
                                        <p:attrNameLst>
                                          <p:attrName>ppt_h</p:attrName>
                                        </p:attrNameLst>
                                      </p:cBhvr>
                                      <p:tavLst>
                                        <p:tav tm="0">
                                          <p:val>
                                            <p:fltVal val="0"/>
                                          </p:val>
                                        </p:tav>
                                        <p:tav tm="100000">
                                          <p:val>
                                            <p:strVal val="#ppt_h"/>
                                          </p:val>
                                        </p:tav>
                                      </p:tavLst>
                                    </p:anim>
                                    <p:animEffect transition="in" filter="fade">
                                      <p:cBhvr>
                                        <p:cTn id="145" dur="500"/>
                                        <p:tgtEl>
                                          <p:spTgt spid="14"/>
                                        </p:tgtEl>
                                      </p:cBhvr>
                                    </p:animEffect>
                                  </p:childTnLst>
                                </p:cTn>
                              </p:par>
                              <p:par>
                                <p:cTn id="146" presetID="32" presetClass="emph" presetSubtype="0" fill="hold" nodeType="withEffect">
                                  <p:stCondLst>
                                    <p:cond delay="0"/>
                                  </p:stCondLst>
                                  <p:childTnLst>
                                    <p:animRot by="120000">
                                      <p:cBhvr>
                                        <p:cTn id="147" dur="100" fill="hold">
                                          <p:stCondLst>
                                            <p:cond delay="0"/>
                                          </p:stCondLst>
                                        </p:cTn>
                                        <p:tgtEl>
                                          <p:spTgt spid="14"/>
                                        </p:tgtEl>
                                        <p:attrNameLst>
                                          <p:attrName>r</p:attrName>
                                        </p:attrNameLst>
                                      </p:cBhvr>
                                    </p:animRot>
                                    <p:animRot by="-240000">
                                      <p:cBhvr>
                                        <p:cTn id="148" dur="200" fill="hold">
                                          <p:stCondLst>
                                            <p:cond delay="200"/>
                                          </p:stCondLst>
                                        </p:cTn>
                                        <p:tgtEl>
                                          <p:spTgt spid="14"/>
                                        </p:tgtEl>
                                        <p:attrNameLst>
                                          <p:attrName>r</p:attrName>
                                        </p:attrNameLst>
                                      </p:cBhvr>
                                    </p:animRot>
                                    <p:animRot by="240000">
                                      <p:cBhvr>
                                        <p:cTn id="149" dur="200" fill="hold">
                                          <p:stCondLst>
                                            <p:cond delay="400"/>
                                          </p:stCondLst>
                                        </p:cTn>
                                        <p:tgtEl>
                                          <p:spTgt spid="14"/>
                                        </p:tgtEl>
                                        <p:attrNameLst>
                                          <p:attrName>r</p:attrName>
                                        </p:attrNameLst>
                                      </p:cBhvr>
                                    </p:animRot>
                                    <p:animRot by="-240000">
                                      <p:cBhvr>
                                        <p:cTn id="150" dur="200" fill="hold">
                                          <p:stCondLst>
                                            <p:cond delay="600"/>
                                          </p:stCondLst>
                                        </p:cTn>
                                        <p:tgtEl>
                                          <p:spTgt spid="14"/>
                                        </p:tgtEl>
                                        <p:attrNameLst>
                                          <p:attrName>r</p:attrName>
                                        </p:attrNameLst>
                                      </p:cBhvr>
                                    </p:animRot>
                                    <p:animRot by="120000">
                                      <p:cBhvr>
                                        <p:cTn id="15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6">
            <a:extLst>
              <a:ext uri="{FF2B5EF4-FFF2-40B4-BE49-F238E27FC236}">
                <a16:creationId xmlns:a16="http://schemas.microsoft.com/office/drawing/2014/main" xmlns="" id="{9FB720AF-91AC-44C5-887A-3AFACA1BCC72}"/>
              </a:ext>
            </a:extLst>
          </p:cNvPr>
          <p:cNvSpPr txBox="1"/>
          <p:nvPr/>
        </p:nvSpPr>
        <p:spPr>
          <a:xfrm>
            <a:off x="0" y="373027"/>
            <a:ext cx="6914202" cy="2800767"/>
          </a:xfrm>
          <a:prstGeom prst="rect">
            <a:avLst/>
          </a:prstGeom>
          <a:noFill/>
          <a:ln w="9525">
            <a:noFill/>
          </a:ln>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8800">
                <a:ln w="317500">
                  <a:solidFill>
                    <a:schemeClr val="bg1"/>
                  </a:solidFill>
                </a:ln>
              </a:rPr>
              <a:t>THÍ NGHIỆM</a:t>
            </a:r>
            <a:endParaRPr lang="zh-CN" altLang="en-US" sz="8800" dirty="0">
              <a:ln w="317500">
                <a:solidFill>
                  <a:schemeClr val="bg1"/>
                </a:solidFill>
              </a:ln>
            </a:endParaRPr>
          </a:p>
        </p:txBody>
      </p:sp>
      <p:sp>
        <p:nvSpPr>
          <p:cNvPr id="4" name="文本框 46">
            <a:extLst>
              <a:ext uri="{FF2B5EF4-FFF2-40B4-BE49-F238E27FC236}">
                <a16:creationId xmlns:a16="http://schemas.microsoft.com/office/drawing/2014/main" xmlns="" id="{10280504-A64F-4E2E-82FC-6FFE16F4213D}"/>
              </a:ext>
            </a:extLst>
          </p:cNvPr>
          <p:cNvSpPr txBox="1"/>
          <p:nvPr/>
        </p:nvSpPr>
        <p:spPr>
          <a:xfrm>
            <a:off x="0" y="373027"/>
            <a:ext cx="6914202" cy="2800767"/>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8800"/>
              <a:t>THÍ NGHIỆM</a:t>
            </a:r>
            <a:endParaRPr lang="zh-CN" altLang="en-US" sz="8800" dirty="0"/>
          </a:p>
        </p:txBody>
      </p:sp>
      <p:pic>
        <p:nvPicPr>
          <p:cNvPr id="5" name="Picture 20">
            <a:extLst>
              <a:ext uri="{FF2B5EF4-FFF2-40B4-BE49-F238E27FC236}">
                <a16:creationId xmlns:a16="http://schemas.microsoft.com/office/drawing/2014/main" xmlns="" id="{8822B231-C0D5-4494-9BC1-3F99001DA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7270" y="4811702"/>
            <a:ext cx="8327543" cy="2046298"/>
          </a:xfrm>
          <a:prstGeom prst="rect">
            <a:avLst/>
          </a:prstGeom>
        </p:spPr>
      </p:pic>
      <p:pic>
        <p:nvPicPr>
          <p:cNvPr id="9" name="图片 114">
            <a:extLst>
              <a:ext uri="{FF2B5EF4-FFF2-40B4-BE49-F238E27FC236}">
                <a16:creationId xmlns:a16="http://schemas.microsoft.com/office/drawing/2014/main" xmlns="" id="{633EE64B-03C7-4E32-A18D-DE63A2E23E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1568259" y="4588885"/>
            <a:ext cx="6146986" cy="1555188"/>
          </a:xfrm>
          <a:prstGeom prst="rect">
            <a:avLst/>
          </a:prstGeom>
        </p:spPr>
      </p:pic>
      <p:pic>
        <p:nvPicPr>
          <p:cNvPr id="10" name="Picture 21">
            <a:extLst>
              <a:ext uri="{FF2B5EF4-FFF2-40B4-BE49-F238E27FC236}">
                <a16:creationId xmlns:a16="http://schemas.microsoft.com/office/drawing/2014/main" xmlns="" id="{DA7C2B72-95EE-4F72-89A0-B05BA0A6C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8782" y="5677775"/>
            <a:ext cx="8327543" cy="1111194"/>
          </a:xfrm>
          <a:prstGeom prst="rect">
            <a:avLst/>
          </a:prstGeom>
        </p:spPr>
      </p:pic>
      <p:grpSp>
        <p:nvGrpSpPr>
          <p:cNvPr id="11" name="Group 10">
            <a:extLst>
              <a:ext uri="{FF2B5EF4-FFF2-40B4-BE49-F238E27FC236}">
                <a16:creationId xmlns:a16="http://schemas.microsoft.com/office/drawing/2014/main" xmlns="" id="{30BE6F69-4DA4-4CB7-8FC1-6428A737CD93}"/>
              </a:ext>
            </a:extLst>
          </p:cNvPr>
          <p:cNvGrpSpPr/>
          <p:nvPr/>
        </p:nvGrpSpPr>
        <p:grpSpPr>
          <a:xfrm>
            <a:off x="341102" y="4940255"/>
            <a:ext cx="1465684" cy="1745334"/>
            <a:chOff x="6328683" y="7007429"/>
            <a:chExt cx="2677561" cy="3093820"/>
          </a:xfrm>
        </p:grpSpPr>
        <p:pic>
          <p:nvPicPr>
            <p:cNvPr id="12" name="Picture 8">
              <a:extLst>
                <a:ext uri="{FF2B5EF4-FFF2-40B4-BE49-F238E27FC236}">
                  <a16:creationId xmlns:a16="http://schemas.microsoft.com/office/drawing/2014/main" xmlns="" id="{58F661BB-5959-4255-B888-B68C5D91D3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13" name="Rectangle 12">
              <a:extLst>
                <a:ext uri="{FF2B5EF4-FFF2-40B4-BE49-F238E27FC236}">
                  <a16:creationId xmlns:a16="http://schemas.microsoft.com/office/drawing/2014/main" xmlns="" id="{FF88E261-7C1C-4DFC-95D0-E5E18B75D45B}"/>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3">
            <a:extLst>
              <a:ext uri="{FF2B5EF4-FFF2-40B4-BE49-F238E27FC236}">
                <a16:creationId xmlns:a16="http://schemas.microsoft.com/office/drawing/2014/main" xmlns="" id="{16E97D06-91FF-41F0-BEC4-5683745221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84713" y="2690210"/>
            <a:ext cx="2504884" cy="4114800"/>
          </a:xfrm>
          <a:prstGeom prst="rect">
            <a:avLst/>
          </a:prstGeom>
        </p:spPr>
      </p:pic>
      <p:pic>
        <p:nvPicPr>
          <p:cNvPr id="7" name="Picture 14">
            <a:extLst>
              <a:ext uri="{FF2B5EF4-FFF2-40B4-BE49-F238E27FC236}">
                <a16:creationId xmlns:a16="http://schemas.microsoft.com/office/drawing/2014/main" xmlns="" id="{BE9E43E2-4476-415E-B2BB-D4441E3174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278940" y="5812922"/>
            <a:ext cx="914489" cy="999441"/>
          </a:xfrm>
          <a:prstGeom prst="rect">
            <a:avLst/>
          </a:prstGeom>
        </p:spPr>
      </p:pic>
      <p:pic>
        <p:nvPicPr>
          <p:cNvPr id="8" name="Picture 21">
            <a:extLst>
              <a:ext uri="{FF2B5EF4-FFF2-40B4-BE49-F238E27FC236}">
                <a16:creationId xmlns:a16="http://schemas.microsoft.com/office/drawing/2014/main" xmlns="" id="{725C566A-7FEA-497C-93C0-6A914B66E54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865823">
            <a:off x="8365189" y="5128341"/>
            <a:ext cx="442746" cy="94019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7351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
                                        </p:tgtEl>
                                        <p:attrNameLst>
                                          <p:attrName>ppt_y</p:attrName>
                                        </p:attrNameLst>
                                      </p:cBhvr>
                                      <p:tavLst>
                                        <p:tav tm="0">
                                          <p:val>
                                            <p:strVal val="#ppt_y"/>
                                          </p:val>
                                        </p:tav>
                                        <p:tav tm="100000">
                                          <p:val>
                                            <p:strVal val="#ppt_y"/>
                                          </p:val>
                                        </p:tav>
                                      </p:tavLst>
                                    </p:anim>
                                    <p:anim calcmode="lin" valueType="num">
                                      <p:cBhvr>
                                        <p:cTn id="9"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
                                        </p:tgtEl>
                                      </p:cBhvr>
                                    </p:animEffect>
                                  </p:childTnLst>
                                </p:cTn>
                              </p:par>
                            </p:childTnLst>
                          </p:cTn>
                        </p:par>
                        <p:par>
                          <p:cTn id="12" fill="hold">
                            <p:stCondLst>
                              <p:cond delay="1417"/>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3"/>
                                        </p:tgtEl>
                                        <p:attrNameLst>
                                          <p:attrName>style.visibility</p:attrName>
                                        </p:attrNameLst>
                                      </p:cBhvr>
                                      <p:to>
                                        <p:strVal val="visible"/>
                                      </p:to>
                                    </p:set>
                                    <p:anim calcmode="lin" valueType="num">
                                      <p:cBhvr>
                                        <p:cTn id="15"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3"/>
                                        </p:tgtEl>
                                        <p:attrNameLst>
                                          <p:attrName>ppt_y</p:attrName>
                                        </p:attrNameLst>
                                      </p:cBhvr>
                                      <p:tavLst>
                                        <p:tav tm="0">
                                          <p:val>
                                            <p:strVal val="#ppt_y"/>
                                          </p:val>
                                        </p:tav>
                                        <p:tav tm="100000">
                                          <p:val>
                                            <p:strVal val="#ppt_y"/>
                                          </p:val>
                                        </p:tav>
                                      </p:tavLst>
                                    </p:anim>
                                    <p:anim calcmode="lin" valueType="num">
                                      <p:cBhvr>
                                        <p:cTn id="17"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2589</TotalTime>
  <Words>1015</Words>
  <Application>Microsoft Office PowerPoint</Application>
  <PresentationFormat>Widescreen</PresentationFormat>
  <Paragraphs>127</Paragraphs>
  <Slides>30</Slides>
  <Notes>0</Notes>
  <HiddenSlides>1</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30</vt:i4>
      </vt:variant>
    </vt:vector>
  </HeadingPairs>
  <TitlesOfParts>
    <vt:vector size="49" baseType="lpstr">
      <vt:lpstr>等线</vt:lpstr>
      <vt:lpstr>Times New Roman</vt:lpstr>
      <vt:lpstr>Calibri Light</vt:lpstr>
      <vt:lpstr>UTM Alberta Heavy</vt:lpstr>
      <vt:lpstr>UVN Bo Quen</vt:lpstr>
      <vt:lpstr>.VnTime</vt:lpstr>
      <vt:lpstr>iCiel Cadena</vt:lpstr>
      <vt:lpstr>思源黑体 CN Bold</vt:lpstr>
      <vt:lpstr>UTM Showcard</vt:lpstr>
      <vt:lpstr>等线 Light</vt:lpstr>
      <vt:lpstr>UTM Davida</vt:lpstr>
      <vt:lpstr>Arial</vt:lpstr>
      <vt:lpstr>Tahoma</vt:lpstr>
      <vt:lpstr>UTM Azuki</vt:lpstr>
      <vt:lpstr>Calibri</vt:lpstr>
      <vt:lpstr>Arial-Rounded</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Microsoft account</cp:lastModifiedBy>
  <cp:revision>76</cp:revision>
  <dcterms:created xsi:type="dcterms:W3CDTF">2021-07-02T00:58:11Z</dcterms:created>
  <dcterms:modified xsi:type="dcterms:W3CDTF">2024-03-15T06:14:07Z</dcterms:modified>
  <cp:category>9Slide.vn</cp:category>
</cp:coreProperties>
</file>