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554" r:id="rId2"/>
    <p:sldId id="413" r:id="rId3"/>
    <p:sldId id="527" r:id="rId4"/>
    <p:sldId id="517" r:id="rId5"/>
    <p:sldId id="518" r:id="rId6"/>
    <p:sldId id="519" r:id="rId7"/>
    <p:sldId id="522" r:id="rId8"/>
    <p:sldId id="539" r:id="rId9"/>
  </p:sldIdLst>
  <p:sldSz cx="9144000" cy="6858000" type="screen4x3"/>
  <p:notesSz cx="6858000" cy="9144000"/>
  <p:custShowLst>
    <p:custShow name="Custom Show 1" id="0">
      <p:sldLst/>
    </p:custShow>
  </p:custShow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HP001 5H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HP001 5H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HP001 5H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HP001 5H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HP001 5H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HP001 5H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HP001 5H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HP001 5H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HP001 5H" pitchFamily="34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A2879FCE-71F0-4FAB-8A53-055466F28088}">
          <p14:sldIdLst/>
        </p14:section>
        <p14:section name="Untitled Section" id="{C37D1757-9349-481C-8047-03C37061BF67}">
          <p14:sldIdLst>
            <p14:sldId id="554"/>
            <p14:sldId id="413"/>
            <p14:sldId id="527"/>
            <p14:sldId id="517"/>
            <p14:sldId id="518"/>
            <p14:sldId id="519"/>
            <p14:sldId id="522"/>
            <p14:sldId id="53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005EA4"/>
    <a:srgbClr val="FF0066"/>
    <a:srgbClr val="FF00FF"/>
    <a:srgbClr val="CC00CC"/>
    <a:srgbClr val="2DEB44"/>
    <a:srgbClr val="FFFFFF"/>
    <a:srgbClr val="006600"/>
    <a:srgbClr val="FFFF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882" autoAdjust="0"/>
    <p:restoredTop sz="86323" autoAdjust="0"/>
  </p:normalViewPr>
  <p:slideViewPr>
    <p:cSldViewPr>
      <p:cViewPr varScale="1">
        <p:scale>
          <a:sx n="89" d="100"/>
          <a:sy n="89" d="100"/>
        </p:scale>
        <p:origin x="123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8171AE2-E96C-42B3-8ECC-9CDF1EF1159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5B06E75-B4A0-4B4A-8FC7-32C0BB3BE870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03512C96-D1AE-4092-A738-F11B976F196B}" type="datetimeFigureOut">
              <a:rPr lang="en-US"/>
              <a:pPr>
                <a:defRPr/>
              </a:pPr>
              <a:t>3/4/2022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BE5D1F89-6D65-4A06-AB0E-48E943B743F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B22337C2-0947-42A7-B9FF-E1532EA591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C0FEA0-CC91-41D2-B96B-547598F2FCB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06B139-6B80-4F18-B09F-6100AC379D1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fld id="{69CF24A8-BC87-4C63-98F4-CCF785985D1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358800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B68044D-719D-4888-AD2C-2C4AFFED805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3AE7840-515D-4F2A-914B-39A76791B69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352270C-8E43-4102-B594-6EADC373A92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302C61-A480-44D6-B8C7-4CAB4B9239A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8172332"/>
      </p:ext>
    </p:extLst>
  </p:cSld>
  <p:clrMapOvr>
    <a:masterClrMapping/>
  </p:clrMapOvr>
  <p:transition advTm="30000"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18EF080-5364-4E2D-AA05-00888A49897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48964EB-98ED-41A7-B3C1-34C5AB1DDC3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A202779-DE75-4C7C-AF8E-8927348E4DC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CF2E6DA-F211-48E9-8B45-EE606F924BF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2609736"/>
      </p:ext>
    </p:extLst>
  </p:cSld>
  <p:clrMapOvr>
    <a:masterClrMapping/>
  </p:clrMapOvr>
  <p:transition advTm="30000"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A87B90C-A90B-4F87-BC2A-66614F705F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A8DBD35-4ABD-4F04-B5A1-710DF3F9565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AD69D64-10E2-4870-AB16-E9EC67949CA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D1721D-EB8F-40A7-B7C3-B08CE89A739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444196"/>
      </p:ext>
    </p:extLst>
  </p:cSld>
  <p:clrMapOvr>
    <a:masterClrMapping/>
  </p:clrMapOvr>
  <p:transition advTm="30000">
    <p:rand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1DF7C5F1-C19A-40EC-895C-B00695DA46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CE8D226-6957-477A-A8A6-54033E926B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6D70EA9-A09F-4EBC-87E6-4DB6EFE9277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B0F19B-AE4F-42B3-9AB8-302E00663E3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6311531"/>
      </p:ext>
    </p:extLst>
  </p:cSld>
  <p:clrMapOvr>
    <a:masterClrMapping/>
  </p:clrMapOvr>
  <p:transition advTm="30000"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261A303-655C-4956-A3E5-08A96DCD2A9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07DA91B-4313-4C6D-B60A-0916E3DB3DC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167BF11-92B1-4A5F-A565-693669E336A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28D315-546F-45CD-B71B-7FC1EB5FF04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5613882"/>
      </p:ext>
    </p:extLst>
  </p:cSld>
  <p:clrMapOvr>
    <a:masterClrMapping/>
  </p:clrMapOvr>
  <p:transition advTm="30000"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0A03932-50E2-4A49-AF54-7F59128BEBA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59A0508-F535-4127-8810-9FD7697BB71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228407C-DDC4-4FC8-8E19-3EF6814D943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DDE8A5-2E7C-4040-A2C7-1954CC268C5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20592745"/>
      </p:ext>
    </p:extLst>
  </p:cSld>
  <p:clrMapOvr>
    <a:masterClrMapping/>
  </p:clrMapOvr>
  <p:transition advTm="30000"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06A20F7-9280-485B-A5B1-B872DCE5F6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3857868-0061-4B9E-AA08-3896586C6D7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5DAAC1A-6DF0-4E21-9A1C-9AB37DFBD9F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AE73F60-5D96-4BD9-9A9C-FECD8965448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5592396"/>
      </p:ext>
    </p:extLst>
  </p:cSld>
  <p:clrMapOvr>
    <a:masterClrMapping/>
  </p:clrMapOvr>
  <p:transition advTm="30000"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048E3263-2751-4F6E-AC2C-392D257D3DA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602C66D-DED2-41A5-9C3D-4CC96831662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BAE4A12E-4DD3-4FDC-A4ED-0A8D3EB2C7D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8770CA-30E3-4214-95EF-C777D6AD372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3866553"/>
      </p:ext>
    </p:extLst>
  </p:cSld>
  <p:clrMapOvr>
    <a:masterClrMapping/>
  </p:clrMapOvr>
  <p:transition advTm="30000"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F80EE900-0C3C-4CB6-873B-5B150E3C7F8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9B68B6C-64B8-45A6-8CC3-9C22722670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66C8179-CCF3-4C03-9969-EFEE88A1F49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22BCF4-3766-4F1D-AE7B-CF2016F721B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2845559"/>
      </p:ext>
    </p:extLst>
  </p:cSld>
  <p:clrMapOvr>
    <a:masterClrMapping/>
  </p:clrMapOvr>
  <p:transition advTm="30000"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9315D24-3203-4048-BC8A-2E7F44D0047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00CCF355-8A31-4336-B67A-15C5E7C6287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641EF13C-3FC6-446C-85C7-F8063DD0667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3CEB60-E783-4432-AA31-99F78278E17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7499930"/>
      </p:ext>
    </p:extLst>
  </p:cSld>
  <p:clrMapOvr>
    <a:masterClrMapping/>
  </p:clrMapOvr>
  <p:transition advTm="30000"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29CC1AA-4638-4064-A095-AC0AA52E076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4A7C6BE-C8F0-4AF6-AC32-4D05117B4FB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C0050D2-3436-421C-93C1-8EE453D11F2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2004654-1AC6-40CF-BC4A-1194609206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21996855"/>
      </p:ext>
    </p:extLst>
  </p:cSld>
  <p:clrMapOvr>
    <a:masterClrMapping/>
  </p:clrMapOvr>
  <p:transition advTm="30000"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F5CE5CD-95C0-41B6-8AEB-227AF9723DD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D0542E9-F98A-476F-8E5A-AC6A619AB1C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7D36B4D-162C-44C9-8FB2-A632F1A8C44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B94797-A680-4C20-A163-6B1FA42D197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1113110"/>
      </p:ext>
    </p:extLst>
  </p:cSld>
  <p:clrMapOvr>
    <a:masterClrMapping/>
  </p:clrMapOvr>
  <p:transition advTm="30000"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D4B42EC7-8531-4484-A725-9655A7FB76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6C2656B6-2074-4738-B1D5-45116A87AB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FF6D075A-405B-4E3C-9DF4-1BC2CD2C539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39CC28D2-4978-4F8B-8496-BF7272F2273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3170E31F-0CA2-402D-853A-9DDD6E29A9C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anose="020B0604020202020204" pitchFamily="34" charset="0"/>
              </a:defRPr>
            </a:lvl1pPr>
          </a:lstStyle>
          <a:p>
            <a:fld id="{9E250CFF-12A6-475D-87DB-84A5797A2EC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advTm="30000">
    <p:random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GT%20V&#7872;%20TI%20SO%20PHAN%20TRAM\MHOA-CAUCAM\07%20Em%20yeu%20truong%20em.wma" TargetMode="External"/><Relationship Id="rId6" Type="http://schemas.openxmlformats.org/officeDocument/2006/relationships/image" Target="../media/image4.gif"/><Relationship Id="rId5" Type="http://schemas.openxmlformats.org/officeDocument/2006/relationships/image" Target="../media/image3.png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vi-VN" altLang="en-US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vi-VN" altLang="en-US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148" name="Picture 4" descr="B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609600" y="533400"/>
            <a:ext cx="8229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 GIÁO DỤC &amp; ĐÀO TẠO QUẬN LONG BIÊN</a:t>
            </a: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457200" y="914400"/>
            <a:ext cx="822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ÁI MỘ B</a:t>
            </a:r>
          </a:p>
        </p:txBody>
      </p:sp>
      <p:pic>
        <p:nvPicPr>
          <p:cNvPr id="6151" name="Picture 7" descr="BAR_EL~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2590800" y="1303338"/>
            <a:ext cx="3886200" cy="58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165" name="07 Em yeu truong em.wma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60198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3" name="Picture 14" descr="1018265obiutmb6vk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533400" y="3581400"/>
            <a:ext cx="762000" cy="285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4" name="Picture 15" descr="1018265obiutmb6vk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1143000" y="4876800"/>
            <a:ext cx="7620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5" name="Picture 16" descr="Bauernbar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1636" y="4733440"/>
            <a:ext cx="4495800" cy="123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WordArt 6"/>
          <p:cNvSpPr>
            <a:spLocks noChangeArrowheads="1" noChangeShapeType="1" noTextEdit="1"/>
          </p:cNvSpPr>
          <p:nvPr/>
        </p:nvSpPr>
        <p:spPr bwMode="auto">
          <a:xfrm>
            <a:off x="1219200" y="1794994"/>
            <a:ext cx="70104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000" b="1" kern="10" dirty="0" smtClean="0">
                <a:ln w="22225">
                  <a:pattFill prst="wdUpDiag">
                    <a:fgClr>
                      <a:srgbClr val="FF0000"/>
                    </a:fgClr>
                    <a:bgClr>
                      <a:srgbClr val="0000FF"/>
                    </a:bgClr>
                  </a:pattFill>
                  <a:round/>
                  <a:headEnd/>
                  <a:tailEnd/>
                </a:ln>
                <a:blipFill dpi="0" rotWithShape="1">
                  <a:blip r:embed="rId8"/>
                  <a:srcRect/>
                  <a:stretch>
                    <a:fillRect/>
                  </a:stretch>
                </a:blip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kern="10" dirty="0">
                <a:ln w="22225">
                  <a:pattFill prst="wdUpDiag">
                    <a:fgClr>
                      <a:srgbClr val="FF0000"/>
                    </a:fgClr>
                    <a:bgClr>
                      <a:srgbClr val="0000FF"/>
                    </a:bgClr>
                  </a:pattFill>
                  <a:round/>
                  <a:headEnd/>
                  <a:tailEnd/>
                </a:ln>
                <a:blipFill dpi="0" rotWithShape="1">
                  <a:blip r:embed="rId8"/>
                  <a:srcRect/>
                  <a:stretch>
                    <a:fillRect/>
                  </a:stretch>
                </a:blipFill>
                <a:latin typeface="Times New Roman" panose="02020603050405020304" pitchFamily="18" charset="0"/>
                <a:cs typeface="Times New Roman" panose="02020603050405020304" pitchFamily="18" charset="0"/>
              </a:rPr>
              <a:t>TẬP LÀM VĂN-LỚP 5   </a:t>
            </a:r>
          </a:p>
        </p:txBody>
      </p:sp>
      <p:sp>
        <p:nvSpPr>
          <p:cNvPr id="14" name="WordArt 4" descr="90%"/>
          <p:cNvSpPr>
            <a:spLocks noChangeArrowheads="1" noChangeShapeType="1" noTextEdit="1"/>
          </p:cNvSpPr>
          <p:nvPr/>
        </p:nvSpPr>
        <p:spPr bwMode="auto">
          <a:xfrm>
            <a:off x="914400" y="2976563"/>
            <a:ext cx="7315200" cy="156208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6400" b="1" kern="10" dirty="0" err="1" smtClean="0">
                <a:ln w="19050">
                  <a:pattFill prst="pct90">
                    <a:fgClr>
                      <a:srgbClr val="FFFF00"/>
                    </a:fgClr>
                    <a:bgClr>
                      <a:srgbClr val="FFFFFF"/>
                    </a:bgClr>
                  </a:patt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Tả</a:t>
            </a:r>
            <a:r>
              <a:rPr lang="en-US" sz="6400" b="1" kern="10" dirty="0" smtClean="0">
                <a:ln w="19050">
                  <a:pattFill prst="pct90">
                    <a:fgClr>
                      <a:srgbClr val="FFFF00"/>
                    </a:fgClr>
                    <a:bgClr>
                      <a:srgbClr val="FFFFFF"/>
                    </a:bgClr>
                  </a:patt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6400" b="1" kern="10" dirty="0" err="1" smtClean="0">
                <a:ln w="19050">
                  <a:pattFill prst="pct90">
                    <a:fgClr>
                      <a:srgbClr val="FFFF00"/>
                    </a:fgClr>
                    <a:bgClr>
                      <a:srgbClr val="FFFFFF"/>
                    </a:bgClr>
                  </a:patt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đồ</a:t>
            </a:r>
            <a:r>
              <a:rPr lang="en-US" sz="6400" b="1" kern="10" dirty="0" smtClean="0">
                <a:ln w="19050">
                  <a:pattFill prst="pct90">
                    <a:fgClr>
                      <a:srgbClr val="FFFF00"/>
                    </a:fgClr>
                    <a:bgClr>
                      <a:srgbClr val="FFFFFF"/>
                    </a:bgClr>
                  </a:patt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6400" b="1" kern="10" dirty="0" err="1" smtClean="0">
                <a:ln w="19050">
                  <a:pattFill prst="pct90">
                    <a:fgClr>
                      <a:srgbClr val="FFFF00"/>
                    </a:fgClr>
                    <a:bgClr>
                      <a:srgbClr val="FFFFFF"/>
                    </a:bgClr>
                  </a:patt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vật</a:t>
            </a:r>
            <a:endParaRPr lang="en-US" sz="6400" b="1" kern="10" dirty="0" smtClean="0">
              <a:ln w="19050">
                <a:pattFill prst="pct90">
                  <a:fgClr>
                    <a:srgbClr val="FFFF00"/>
                  </a:fgClr>
                  <a:bgClr>
                    <a:srgbClr val="FFFFFF"/>
                  </a:bgClr>
                </a:patt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  <a:p>
            <a:pPr algn="ctr"/>
            <a:r>
              <a:rPr lang="en-US" sz="6400" b="1" kern="10" dirty="0" err="1" smtClean="0">
                <a:ln w="19050">
                  <a:pattFill prst="pct90">
                    <a:fgClr>
                      <a:srgbClr val="FFFF00"/>
                    </a:fgClr>
                    <a:bgClr>
                      <a:srgbClr val="FFFFFF"/>
                    </a:bgClr>
                  </a:patt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Kiểm</a:t>
            </a:r>
            <a:r>
              <a:rPr lang="en-US" sz="6400" b="1" kern="10" dirty="0" smtClean="0">
                <a:ln w="19050">
                  <a:pattFill prst="pct90">
                    <a:fgClr>
                      <a:srgbClr val="FFFF00"/>
                    </a:fgClr>
                    <a:bgClr>
                      <a:srgbClr val="FFFFFF"/>
                    </a:bgClr>
                  </a:patt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6400" b="1" kern="10" dirty="0" err="1" smtClean="0">
                <a:ln w="19050">
                  <a:pattFill prst="pct90">
                    <a:fgClr>
                      <a:srgbClr val="FFFF00"/>
                    </a:fgClr>
                    <a:bgClr>
                      <a:srgbClr val="FFFFFF"/>
                    </a:bgClr>
                  </a:patt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tra</a:t>
            </a:r>
            <a:r>
              <a:rPr lang="en-US" sz="6400" b="1" kern="10" dirty="0" smtClean="0">
                <a:ln w="19050">
                  <a:pattFill prst="pct90">
                    <a:fgClr>
                      <a:srgbClr val="FFFF00"/>
                    </a:fgClr>
                    <a:bgClr>
                      <a:srgbClr val="FFFFFF"/>
                    </a:bgClr>
                  </a:patt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6400" b="1" kern="10" dirty="0" err="1" smtClean="0">
                <a:ln w="19050">
                  <a:pattFill prst="pct90">
                    <a:fgClr>
                      <a:srgbClr val="FFFF00"/>
                    </a:fgClr>
                    <a:bgClr>
                      <a:srgbClr val="FFFFFF"/>
                    </a:bgClr>
                  </a:patt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viết</a:t>
            </a:r>
            <a:endParaRPr lang="vi-VN" sz="6400" b="1" kern="10" dirty="0">
              <a:ln w="19050">
                <a:pattFill prst="pct90">
                  <a:fgClr>
                    <a:srgbClr val="FFFF00"/>
                  </a:fgClr>
                  <a:bgClr>
                    <a:srgbClr val="FFFFFF"/>
                  </a:bgClr>
                </a:patt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07912396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5866" fill="hold"/>
                                        <p:tgtEl>
                                          <p:spTgt spid="4916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9165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ext Box 5">
            <a:extLst>
              <a:ext uri="{FF2B5EF4-FFF2-40B4-BE49-F238E27FC236}">
                <a16:creationId xmlns:a16="http://schemas.microsoft.com/office/drawing/2014/main" id="{1B5C66C8-7A5E-40A8-93B0-F5C68CEC4E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2398623"/>
            <a:ext cx="91440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1200">
                <a:solidFill>
                  <a:schemeClr val="tx1"/>
                </a:solidFill>
                <a:latin typeface="HP001 5H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HP001 5H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HP001 5H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HP001 5H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HP001 5H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HP001 5H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HP001 5H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HP001 5H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HP001 5H" pitchFamily="34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FF1D1D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en-US" sz="3600" b="1" smtClean="0">
                <a:solidFill>
                  <a:srgbClr val="FF1D1D"/>
                </a:solidFill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altLang="en-US" sz="3600" b="1">
                <a:solidFill>
                  <a:srgbClr val="FF1D1D"/>
                </a:solidFill>
                <a:latin typeface="Times New Roman" pitchFamily="18" charset="0"/>
                <a:cs typeface="Times New Roman" pitchFamily="18" charset="0"/>
              </a:rPr>
              <a:t>văn miêu tả đồ vật gồm có mấy phần? Đó là những phần nào?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99C5491-AF7E-4E6B-9924-E97B2390EE36}"/>
              </a:ext>
            </a:extLst>
          </p:cNvPr>
          <p:cNvSpPr/>
          <p:nvPr/>
        </p:nvSpPr>
        <p:spPr>
          <a:xfrm>
            <a:off x="685800" y="3886200"/>
            <a:ext cx="8742067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miêu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32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altLang="en-US" sz="3200" b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32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- Mở bài</a:t>
            </a:r>
          </a:p>
          <a:p>
            <a:pPr eaLnBrk="1" hangingPunct="1"/>
            <a:r>
              <a:rPr lang="en-US" altLang="en-US" sz="32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- Thân </a:t>
            </a:r>
            <a:r>
              <a:rPr lang="en-US" altLang="en-US" sz="3200" b="1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2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3200" b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32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- Kết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2133600" y="1066800"/>
            <a:ext cx="51816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defTabSz="68580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68580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6858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6858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6858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90000"/>
              </a:lnSpc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lnSpc>
                <a:spcPct val="90000"/>
              </a:lnSpc>
            </a:pP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Tm="30000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16" dur="2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4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1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/>
      <p:bldP spid="5123" grpId="1"/>
      <p:bldP spid="2" grpId="0"/>
      <p:bldP spid="2" grpId="1"/>
      <p:bldP spid="11" grpId="0"/>
      <p:bldP spid="11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5">
            <a:extLst>
              <a:ext uri="{FF2B5EF4-FFF2-40B4-BE49-F238E27FC236}">
                <a16:creationId xmlns:a16="http://schemas.microsoft.com/office/drawing/2014/main" id="{05F8E10B-62FC-4CAF-AE51-2E6B680B1D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4459" y="1676400"/>
            <a:ext cx="8915400" cy="4573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1200">
                <a:solidFill>
                  <a:schemeClr val="tx1"/>
                </a:solidFill>
                <a:latin typeface="HP001 5H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HP001 5H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HP001 5H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HP001 5H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HP001 5H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HP001 5H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HP001 5H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HP001 5H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HP001 5H" pitchFamily="34" charset="0"/>
              </a:defRPr>
            </a:lvl9pPr>
          </a:lstStyle>
          <a:p>
            <a:pPr marL="0" indent="0" algn="just" eaLnBrk="1" hangingPunct="1">
              <a:lnSpc>
                <a:spcPct val="130000"/>
              </a:lnSpc>
            </a:pPr>
            <a:r>
              <a:rPr lang="en-US" altLang="en-US" sz="2800" b="1" dirty="0" err="1" smtClean="0">
                <a:solidFill>
                  <a:srgbClr val="005E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altLang="en-US" sz="2800" b="1" dirty="0" smtClean="0">
                <a:solidFill>
                  <a:srgbClr val="005E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5E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800" b="1" dirty="0" smtClean="0">
                <a:solidFill>
                  <a:srgbClr val="005E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5E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800" b="1" dirty="0" smtClean="0">
                <a:solidFill>
                  <a:srgbClr val="005E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5E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b="1" dirty="0" smtClean="0">
                <a:solidFill>
                  <a:srgbClr val="005E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5E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altLang="en-US" sz="2800" b="1" dirty="0" smtClean="0">
                <a:solidFill>
                  <a:srgbClr val="005E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5E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dirty="0" smtClean="0">
                <a:solidFill>
                  <a:srgbClr val="005E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5E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 eaLnBrk="1" hangingPunct="1">
              <a:lnSpc>
                <a:spcPct val="130000"/>
              </a:lnSpc>
            </a:pPr>
            <a:r>
              <a:rPr lang="en-US" altLang="en-US" sz="28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en-US" sz="2800" b="1" dirty="0" err="1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Quyển</a:t>
            </a:r>
            <a:r>
              <a:rPr lang="en-US" altLang="en-US" sz="28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5,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</a:p>
          <a:p>
            <a:pPr marL="0" indent="0" algn="just" eaLnBrk="1" hangingPunct="1">
              <a:lnSpc>
                <a:spcPct val="130000"/>
              </a:lnSpc>
            </a:pPr>
            <a:r>
              <a:rPr lang="en-US" altLang="en-US" sz="28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en-US" sz="2800" b="1" dirty="0" err="1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altLang="en-US" sz="28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endParaRPr lang="en-US" altLang="en-US" sz="28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eaLnBrk="1" hangingPunct="1">
              <a:lnSpc>
                <a:spcPct val="130000"/>
              </a:lnSpc>
            </a:pPr>
            <a:r>
              <a:rPr lang="en-US" altLang="en-US" sz="28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altLang="en-US" sz="2800" b="1" dirty="0" err="1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8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endParaRPr lang="en-US" altLang="en-US" sz="28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eaLnBrk="1" hangingPunct="1">
              <a:lnSpc>
                <a:spcPct val="130000"/>
              </a:lnSpc>
            </a:pPr>
            <a:r>
              <a:rPr lang="en-US" altLang="en-US" sz="28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altLang="en-US" sz="2800" b="1" dirty="0" err="1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8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món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quà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sâu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 eaLnBrk="1" hangingPunct="1">
              <a:lnSpc>
                <a:spcPct val="130000"/>
              </a:lnSpc>
            </a:pPr>
            <a:r>
              <a:rPr lang="en-US" altLang="en-US" sz="28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en-US" altLang="en-US" sz="2800" b="1" dirty="0" err="1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8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viện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tàng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dịp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2286000" y="609600"/>
            <a:ext cx="51816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defTabSz="68580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68580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6858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6858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6858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90000"/>
              </a:lnSpc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endParaRPr lang="en-US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lnSpc>
                <a:spcPct val="90000"/>
              </a:lnSpc>
            </a:pP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32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2048601"/>
      </p:ext>
    </p:extLst>
  </p:cSld>
  <p:clrMapOvr>
    <a:masterClrMapping/>
  </p:clrMapOvr>
  <p:transition advTm="30000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ext Box 5">
            <a:extLst>
              <a:ext uri="{FF2B5EF4-FFF2-40B4-BE49-F238E27FC236}">
                <a16:creationId xmlns:a16="http://schemas.microsoft.com/office/drawing/2014/main" id="{1B5C66C8-7A5E-40A8-93B0-F5C68CEC4E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693231"/>
            <a:ext cx="76073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1200">
                <a:solidFill>
                  <a:schemeClr val="tx1"/>
                </a:solidFill>
                <a:latin typeface="HP001 5H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HP001 5H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HP001 5H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HP001 5H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HP001 5H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HP001 5H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HP001 5H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HP001 5H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HP001 5H" pitchFamily="34" charset="0"/>
              </a:defRPr>
            </a:lvl9pPr>
          </a:lstStyle>
          <a:p>
            <a:pPr eaLnBrk="1" hangingPunct="1"/>
            <a:r>
              <a:rPr lang="en-US" altLang="en-US" sz="3600" b="1" dirty="0" smtClean="0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altLang="en-US" sz="3600" b="1" dirty="0" err="1" smtClean="0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altLang="en-US" sz="3600" b="1" dirty="0" smtClean="0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00" b="1" dirty="0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en-US" sz="3600" b="1" dirty="0" err="1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altLang="en-US" sz="3600" b="1" dirty="0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altLang="en-US" sz="3600" b="1" dirty="0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altLang="en-US" sz="3600" b="1" dirty="0" err="1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en-US" sz="3600" b="1" dirty="0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99C5491-AF7E-4E6B-9924-E97B2390EE36}"/>
              </a:ext>
            </a:extLst>
          </p:cNvPr>
          <p:cNvSpPr/>
          <p:nvPr/>
        </p:nvSpPr>
        <p:spPr>
          <a:xfrm>
            <a:off x="762000" y="2392094"/>
            <a:ext cx="697058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hangingPunct="1"/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ý:</a:t>
            </a:r>
          </a:p>
          <a:p>
            <a:pPr marL="457200" indent="-457200" algn="just" eaLnBrk="1" hangingPunct="1">
              <a:buFontTx/>
              <a:buChar char="-"/>
            </a:pP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457200" indent="-457200" algn="just" eaLnBrk="1" hangingPunct="1">
              <a:buFontTx/>
              <a:buChar char="-"/>
            </a:pP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-29584" y="45643"/>
            <a:ext cx="914400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defRPr/>
            </a:pPr>
            <a:r>
              <a:rPr lang="vi-VN" sz="2800" u="sng" dirty="0" smtClean="0">
                <a:latin typeface="Times New Roman" pitchFamily="18" charset="0"/>
                <a:cs typeface="Times New Roman" pitchFamily="18" charset="0"/>
              </a:rPr>
              <a:t>Tập </a:t>
            </a:r>
            <a:r>
              <a:rPr lang="vi-VN" sz="2800" u="sng" dirty="0">
                <a:latin typeface="Times New Roman" pitchFamily="18" charset="0"/>
                <a:cs typeface="Times New Roman" pitchFamily="18" charset="0"/>
              </a:rPr>
              <a:t>làm </a:t>
            </a:r>
            <a:r>
              <a:rPr lang="vi-VN" sz="2800" u="sng" dirty="0" smtClean="0">
                <a:latin typeface="Times New Roman" pitchFamily="18" charset="0"/>
                <a:cs typeface="Times New Roman" pitchFamily="18" charset="0"/>
              </a:rPr>
              <a:t>văn</a:t>
            </a:r>
            <a:endParaRPr lang="en-US" sz="2800" u="sng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ts val="0"/>
              </a:spcBef>
              <a:defRPr/>
            </a:pP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spcBef>
                <a:spcPts val="0"/>
              </a:spcBef>
              <a:defRPr/>
            </a:pP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vi-VN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 Box 5">
            <a:extLst>
              <a:ext uri="{FF2B5EF4-FFF2-40B4-BE49-F238E27FC236}">
                <a16:creationId xmlns:a16="http://schemas.microsoft.com/office/drawing/2014/main" id="{1B5C66C8-7A5E-40A8-93B0-F5C68CEC4E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52400" y="4014286"/>
            <a:ext cx="76073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1200">
                <a:solidFill>
                  <a:schemeClr val="tx1"/>
                </a:solidFill>
                <a:latin typeface="HP001 5H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HP001 5H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HP001 5H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HP001 5H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HP001 5H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HP001 5H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HP001 5H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HP001 5H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HP001 5H" pitchFamily="34" charset="0"/>
              </a:defRPr>
            </a:lvl9pPr>
          </a:lstStyle>
          <a:p>
            <a:pPr eaLnBrk="1" hangingPunct="1"/>
            <a:r>
              <a:rPr lang="en-US" altLang="en-US" sz="3600" b="1" dirty="0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3600" b="1" dirty="0" smtClean="0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* </a:t>
            </a:r>
            <a:r>
              <a:rPr lang="en-US" altLang="en-US" sz="3600" b="1" dirty="0" err="1" smtClean="0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600" b="1" dirty="0" smtClean="0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altLang="en-US" sz="3600" b="1" dirty="0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sz="3600" b="1" dirty="0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altLang="en-US" sz="3600" b="1" dirty="0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00" b="1" dirty="0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99C5491-AF7E-4E6B-9924-E97B2390EE36}"/>
              </a:ext>
            </a:extLst>
          </p:cNvPr>
          <p:cNvSpPr/>
          <p:nvPr/>
        </p:nvSpPr>
        <p:spPr>
          <a:xfrm>
            <a:off x="762000" y="4698599"/>
            <a:ext cx="872318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hangingPunct="1"/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altLang="en-US" sz="3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 eaLnBrk="1" hangingPunct="1">
              <a:buFontTx/>
              <a:buChar char="-"/>
            </a:pPr>
            <a:r>
              <a:rPr lang="en-US" alt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alt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endParaRPr lang="en-US" altLang="en-US" sz="3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 eaLnBrk="1" hangingPunct="1">
              <a:buFontTx/>
              <a:buChar char="-"/>
            </a:pPr>
            <a:r>
              <a:rPr lang="en-US" alt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alt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gián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44158213"/>
      </p:ext>
    </p:extLst>
  </p:cSld>
  <p:clrMapOvr>
    <a:masterClrMapping/>
  </p:clrMapOvr>
  <p:transition advTm="30000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/>
      <p:bldP spid="2" grpId="0"/>
      <p:bldP spid="13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ext Box 5">
            <a:extLst>
              <a:ext uri="{FF2B5EF4-FFF2-40B4-BE49-F238E27FC236}">
                <a16:creationId xmlns:a16="http://schemas.microsoft.com/office/drawing/2014/main" id="{1B5C66C8-7A5E-40A8-93B0-F5C68CEC4E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1371" y="1525716"/>
            <a:ext cx="76073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1200">
                <a:solidFill>
                  <a:schemeClr val="tx1"/>
                </a:solidFill>
                <a:latin typeface="HP001 5H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HP001 5H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HP001 5H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HP001 5H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HP001 5H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HP001 5H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HP001 5H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HP001 5H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HP001 5H" pitchFamily="34" charset="0"/>
              </a:defRPr>
            </a:lvl9pPr>
          </a:lstStyle>
          <a:p>
            <a:pPr eaLnBrk="1" hangingPunct="1"/>
            <a:r>
              <a:rPr lang="en-US" altLang="en-US" sz="3600" b="1" dirty="0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altLang="en-US" sz="3600" b="1" dirty="0" err="1" smtClean="0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altLang="en-US" sz="3600" b="1" dirty="0" smtClean="0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00" b="1" dirty="0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</a:t>
            </a:r>
            <a:r>
              <a:rPr lang="en-US" altLang="en-US" sz="3600" b="1" dirty="0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altLang="en-US" sz="3600" b="1" dirty="0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altLang="en-US" sz="3600" b="1" dirty="0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en-US" sz="3600" b="1" dirty="0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en-US" sz="3600" b="1" dirty="0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99C5491-AF7E-4E6B-9924-E97B2390EE36}"/>
              </a:ext>
            </a:extLst>
          </p:cNvPr>
          <p:cNvSpPr/>
          <p:nvPr/>
        </p:nvSpPr>
        <p:spPr>
          <a:xfrm>
            <a:off x="651990" y="2325468"/>
            <a:ext cx="79883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hangingPunct="1"/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quát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dáng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gần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kích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thước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,..)</a:t>
            </a:r>
          </a:p>
          <a:p>
            <a:pPr algn="just" eaLnBrk="1" hangingPunct="1"/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phận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thù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kích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thước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phận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đưới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 eaLnBrk="1" hangingPunct="1"/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-12700"/>
            <a:ext cx="914400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defRPr/>
            </a:pPr>
            <a:r>
              <a:rPr lang="vi-VN" sz="2800" u="sng" dirty="0" smtClean="0">
                <a:latin typeface="Times New Roman" pitchFamily="18" charset="0"/>
                <a:cs typeface="Times New Roman" pitchFamily="18" charset="0"/>
              </a:rPr>
              <a:t>Tập </a:t>
            </a:r>
            <a:r>
              <a:rPr lang="vi-VN" sz="2800" u="sng" dirty="0">
                <a:latin typeface="Times New Roman" pitchFamily="18" charset="0"/>
                <a:cs typeface="Times New Roman" pitchFamily="18" charset="0"/>
              </a:rPr>
              <a:t>làm </a:t>
            </a:r>
            <a:r>
              <a:rPr lang="vi-VN" sz="2800" u="sng" dirty="0" smtClean="0">
                <a:latin typeface="Times New Roman" pitchFamily="18" charset="0"/>
                <a:cs typeface="Times New Roman" pitchFamily="18" charset="0"/>
              </a:rPr>
              <a:t>văn</a:t>
            </a:r>
            <a:endParaRPr lang="en-US" sz="2800" u="sng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ts val="0"/>
              </a:spcBef>
              <a:defRPr/>
            </a:pP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spcBef>
                <a:spcPts val="0"/>
              </a:spcBef>
              <a:defRPr/>
            </a:pP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vi-VN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9690675"/>
      </p:ext>
    </p:extLst>
  </p:cSld>
  <p:clrMapOvr>
    <a:masterClrMapping/>
  </p:clrMapOvr>
  <p:transition advTm="30000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/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ext Box 5">
            <a:extLst>
              <a:ext uri="{FF2B5EF4-FFF2-40B4-BE49-F238E27FC236}">
                <a16:creationId xmlns:a16="http://schemas.microsoft.com/office/drawing/2014/main" id="{1B5C66C8-7A5E-40A8-93B0-F5C68CEC4E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888140"/>
            <a:ext cx="797132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1200">
                <a:solidFill>
                  <a:schemeClr val="tx1"/>
                </a:solidFill>
                <a:latin typeface="HP001 5H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HP001 5H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HP001 5H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HP001 5H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HP001 5H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HP001 5H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HP001 5H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HP001 5H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HP001 5H" pitchFamily="34" charset="0"/>
              </a:defRPr>
            </a:lvl9pPr>
          </a:lstStyle>
          <a:p>
            <a:pPr eaLnBrk="1" hangingPunct="1"/>
            <a:r>
              <a:rPr lang="en-US" altLang="en-US" sz="3600" b="1" smtClean="0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Kết </a:t>
            </a:r>
            <a:r>
              <a:rPr lang="en-US" altLang="en-US" sz="3600" b="1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ta cần nêu ý gì?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99C5491-AF7E-4E6B-9924-E97B2390EE36}"/>
              </a:ext>
            </a:extLst>
          </p:cNvPr>
          <p:cNvSpPr/>
          <p:nvPr/>
        </p:nvSpPr>
        <p:spPr>
          <a:xfrm>
            <a:off x="344424" y="2599053"/>
            <a:ext cx="879957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hangingPunct="1"/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ý: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vẻ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alt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3" name="Text Box 5">
            <a:extLst>
              <a:ext uri="{FF2B5EF4-FFF2-40B4-BE49-F238E27FC236}">
                <a16:creationId xmlns:a16="http://schemas.microsoft.com/office/drawing/2014/main" id="{1B5C66C8-7A5E-40A8-93B0-F5C68CEC4E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9634" y="3825811"/>
            <a:ext cx="549119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1200">
                <a:solidFill>
                  <a:schemeClr val="tx1"/>
                </a:solidFill>
                <a:latin typeface="HP001 5H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HP001 5H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HP001 5H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HP001 5H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HP001 5H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HP001 5H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HP001 5H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HP001 5H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HP001 5H" pitchFamily="34" charset="0"/>
              </a:defRPr>
            </a:lvl9pPr>
          </a:lstStyle>
          <a:p>
            <a:pPr eaLnBrk="1" hangingPunct="1"/>
            <a:r>
              <a:rPr lang="en-US" altLang="en-US" sz="3600" b="1" smtClean="0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Có </a:t>
            </a:r>
            <a:r>
              <a:rPr lang="en-US" altLang="en-US" sz="3600" b="1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mấy cách kết bài?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99C5491-AF7E-4E6B-9924-E97B2390EE36}"/>
              </a:ext>
            </a:extLst>
          </p:cNvPr>
          <p:cNvSpPr/>
          <p:nvPr/>
        </p:nvSpPr>
        <p:spPr>
          <a:xfrm>
            <a:off x="344424" y="4485382"/>
            <a:ext cx="879957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hangingPunct="1"/>
            <a:r>
              <a:rPr lang="en-US" altLang="en-US" sz="32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 hai cách kết bài đó là: </a:t>
            </a:r>
            <a:endParaRPr lang="en-US" altLang="en-US" sz="3200" b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 eaLnBrk="1" hangingPunct="1">
              <a:buFontTx/>
              <a:buChar char="-"/>
            </a:pPr>
            <a:r>
              <a:rPr lang="en-US" altLang="en-US" sz="32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 </a:t>
            </a:r>
            <a:r>
              <a:rPr lang="en-US" altLang="en-US" sz="32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mở rộng </a:t>
            </a:r>
            <a:endParaRPr lang="en-US" altLang="en-US" sz="3200" b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 eaLnBrk="1" hangingPunct="1">
              <a:buFontTx/>
              <a:buChar char="-"/>
            </a:pPr>
            <a:r>
              <a:rPr lang="en-US" altLang="en-US" sz="32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 </a:t>
            </a:r>
            <a:r>
              <a:rPr lang="en-US" altLang="en-US" sz="32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không mở rộng.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0" y="137501"/>
            <a:ext cx="914400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defRPr/>
            </a:pPr>
            <a:r>
              <a:rPr lang="vi-VN" sz="2800" u="sng" dirty="0" smtClean="0">
                <a:latin typeface="Times New Roman" pitchFamily="18" charset="0"/>
                <a:cs typeface="Times New Roman" pitchFamily="18" charset="0"/>
              </a:rPr>
              <a:t>Tập </a:t>
            </a:r>
            <a:r>
              <a:rPr lang="vi-VN" sz="2800" u="sng" dirty="0">
                <a:latin typeface="Times New Roman" pitchFamily="18" charset="0"/>
                <a:cs typeface="Times New Roman" pitchFamily="18" charset="0"/>
              </a:rPr>
              <a:t>làm </a:t>
            </a:r>
            <a:r>
              <a:rPr lang="vi-VN" sz="2800" u="sng" dirty="0" smtClean="0">
                <a:latin typeface="Times New Roman" pitchFamily="18" charset="0"/>
                <a:cs typeface="Times New Roman" pitchFamily="18" charset="0"/>
              </a:rPr>
              <a:t>văn</a:t>
            </a:r>
            <a:endParaRPr lang="en-US" sz="2800" u="sng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ts val="0"/>
              </a:spcBef>
              <a:defRPr/>
            </a:pP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spcBef>
                <a:spcPts val="0"/>
              </a:spcBef>
              <a:defRPr/>
            </a:pP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vi-VN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5487699"/>
      </p:ext>
    </p:extLst>
  </p:cSld>
  <p:clrMapOvr>
    <a:masterClrMapping/>
  </p:clrMapOvr>
  <p:transition advTm="30000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/>
      <p:bldP spid="2" grpId="0"/>
      <p:bldP spid="13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ext Box 5">
            <a:extLst>
              <a:ext uri="{FF2B5EF4-FFF2-40B4-BE49-F238E27FC236}">
                <a16:creationId xmlns:a16="http://schemas.microsoft.com/office/drawing/2014/main" id="{1B5C66C8-7A5E-40A8-93B0-F5C68CEC4E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" y="1752600"/>
            <a:ext cx="76073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1200">
                <a:solidFill>
                  <a:schemeClr val="tx1"/>
                </a:solidFill>
                <a:latin typeface="HP001 5H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HP001 5H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HP001 5H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HP001 5H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HP001 5H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HP001 5H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HP001 5H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HP001 5H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HP001 5H" pitchFamily="34" charset="0"/>
              </a:defRPr>
            </a:lvl9pPr>
          </a:lstStyle>
          <a:p>
            <a:pPr eaLnBrk="1" hangingPunct="1"/>
            <a:r>
              <a:rPr lang="en-US" altLang="en-US" sz="3200" b="1" dirty="0" err="1" smtClean="0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sz="3200" b="1" dirty="0" smtClean="0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200" b="1" dirty="0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altLang="en-US" sz="3200" b="1" dirty="0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altLang="en-US" sz="3200" b="1" dirty="0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altLang="en-US" sz="3200" b="1" dirty="0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altLang="en-US" sz="3200" b="1" dirty="0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hay, </a:t>
            </a:r>
            <a:r>
              <a:rPr lang="en-US" altLang="en-US" sz="3200" b="1" dirty="0" err="1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3200" b="1" dirty="0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altLang="en-US" sz="3200" b="1" dirty="0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en-US" sz="3200" b="1" dirty="0" err="1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altLang="en-US" sz="3200" b="1" dirty="0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altLang="en-US" sz="3200" b="1" dirty="0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smtClean="0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 </a:t>
            </a:r>
            <a:r>
              <a:rPr lang="en-US" altLang="en-US" sz="3200" b="1" dirty="0" err="1" smtClean="0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altLang="en-US" sz="3200" b="1" dirty="0" smtClean="0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en-US" sz="3200" b="1" dirty="0">
                <a:solidFill>
                  <a:srgbClr val="FF1D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99C5491-AF7E-4E6B-9924-E97B2390EE36}"/>
              </a:ext>
            </a:extLst>
          </p:cNvPr>
          <p:cNvSpPr/>
          <p:nvPr/>
        </p:nvSpPr>
        <p:spPr>
          <a:xfrm>
            <a:off x="495300" y="3210123"/>
            <a:ext cx="81534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hangingPunct="1"/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lượt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phận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vi-VN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kĩ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phận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ấn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 eaLnBrk="1" hangingPunct="1"/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biện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so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miêu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gợi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alt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gợi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alt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giàu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-12700"/>
            <a:ext cx="914400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defRPr/>
            </a:pPr>
            <a:r>
              <a:rPr lang="vi-VN" sz="2800" u="sng" dirty="0" smtClean="0">
                <a:latin typeface="Times New Roman" pitchFamily="18" charset="0"/>
                <a:cs typeface="Times New Roman" pitchFamily="18" charset="0"/>
              </a:rPr>
              <a:t>Tập </a:t>
            </a:r>
            <a:r>
              <a:rPr lang="vi-VN" sz="2800" u="sng" dirty="0">
                <a:latin typeface="Times New Roman" pitchFamily="18" charset="0"/>
                <a:cs typeface="Times New Roman" pitchFamily="18" charset="0"/>
              </a:rPr>
              <a:t>làm </a:t>
            </a:r>
            <a:r>
              <a:rPr lang="vi-VN" sz="2800" u="sng" dirty="0" smtClean="0">
                <a:latin typeface="Times New Roman" pitchFamily="18" charset="0"/>
                <a:cs typeface="Times New Roman" pitchFamily="18" charset="0"/>
              </a:rPr>
              <a:t>văn</a:t>
            </a:r>
            <a:endParaRPr lang="en-US" sz="2800" u="sng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ts val="0"/>
              </a:spcBef>
              <a:defRPr/>
            </a:pP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spcBef>
                <a:spcPts val="0"/>
              </a:spcBef>
              <a:defRPr/>
            </a:pP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vi-VN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9635353"/>
      </p:ext>
    </p:extLst>
  </p:cSld>
  <p:clrMapOvr>
    <a:masterClrMapping/>
  </p:clrMapOvr>
  <p:transition advTm="30000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/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5">
            <a:extLst>
              <a:ext uri="{FF2B5EF4-FFF2-40B4-BE49-F238E27FC236}">
                <a16:creationId xmlns:a16="http://schemas.microsoft.com/office/drawing/2014/main" id="{05F8E10B-62FC-4CAF-AE51-2E6B680B1D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752600"/>
            <a:ext cx="8915400" cy="4573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1200">
                <a:solidFill>
                  <a:schemeClr val="tx1"/>
                </a:solidFill>
                <a:latin typeface="HP001 5H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HP001 5H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HP001 5H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HP001 5H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HP001 5H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HP001 5H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HP001 5H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HP001 5H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HP001 5H" pitchFamily="34" charset="0"/>
              </a:defRPr>
            </a:lvl9pPr>
          </a:lstStyle>
          <a:p>
            <a:pPr marL="0" indent="0" algn="just" eaLnBrk="1" hangingPunct="1">
              <a:lnSpc>
                <a:spcPct val="130000"/>
              </a:lnSpc>
            </a:pPr>
            <a:r>
              <a:rPr lang="en-US" altLang="en-US" sz="2800" b="1" dirty="0" err="1" smtClean="0">
                <a:solidFill>
                  <a:srgbClr val="005E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altLang="en-US" sz="2800" b="1" dirty="0" smtClean="0">
                <a:solidFill>
                  <a:srgbClr val="005E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5E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800" b="1" dirty="0" smtClean="0">
                <a:solidFill>
                  <a:srgbClr val="005E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5E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800" b="1" dirty="0" smtClean="0">
                <a:solidFill>
                  <a:srgbClr val="005E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5E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b="1" dirty="0" smtClean="0">
                <a:solidFill>
                  <a:srgbClr val="005E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5E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altLang="en-US" sz="2800" b="1" dirty="0" smtClean="0">
                <a:solidFill>
                  <a:srgbClr val="005E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5E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dirty="0" smtClean="0">
                <a:solidFill>
                  <a:srgbClr val="005E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5E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 eaLnBrk="1" hangingPunct="1">
              <a:lnSpc>
                <a:spcPct val="130000"/>
              </a:lnSpc>
            </a:pPr>
            <a:r>
              <a:rPr lang="en-US" altLang="en-US" sz="28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en-US" sz="2800" b="1" dirty="0" err="1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Quyển</a:t>
            </a:r>
            <a:r>
              <a:rPr lang="en-US" altLang="en-US" sz="28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5,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</a:p>
          <a:p>
            <a:pPr marL="0" indent="0" algn="just" eaLnBrk="1" hangingPunct="1">
              <a:lnSpc>
                <a:spcPct val="130000"/>
              </a:lnSpc>
            </a:pPr>
            <a:r>
              <a:rPr lang="en-US" altLang="en-US" sz="28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en-US" sz="2800" b="1" dirty="0" err="1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altLang="en-US" sz="28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endParaRPr lang="en-US" altLang="en-US" sz="28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eaLnBrk="1" hangingPunct="1">
              <a:lnSpc>
                <a:spcPct val="130000"/>
              </a:lnSpc>
            </a:pPr>
            <a:r>
              <a:rPr lang="en-US" altLang="en-US" sz="28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altLang="en-US" sz="2800" b="1" dirty="0" err="1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8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endParaRPr lang="en-US" altLang="en-US" sz="28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eaLnBrk="1" hangingPunct="1">
              <a:lnSpc>
                <a:spcPct val="130000"/>
              </a:lnSpc>
            </a:pPr>
            <a:r>
              <a:rPr lang="en-US" altLang="en-US" sz="28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altLang="en-US" sz="2800" b="1" dirty="0" err="1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8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món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quà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sâu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 eaLnBrk="1" hangingPunct="1">
              <a:lnSpc>
                <a:spcPct val="130000"/>
              </a:lnSpc>
            </a:pPr>
            <a:r>
              <a:rPr lang="en-US" altLang="en-US" sz="28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en-US" altLang="en-US" sz="2800" b="1" dirty="0" err="1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8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viện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tàng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dịp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altLang="en-US" sz="2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-12700"/>
            <a:ext cx="914400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defRPr/>
            </a:pPr>
            <a:r>
              <a:rPr lang="vi-VN" sz="2800" u="sng" dirty="0" smtClean="0">
                <a:latin typeface="Times New Roman" pitchFamily="18" charset="0"/>
                <a:cs typeface="Times New Roman" pitchFamily="18" charset="0"/>
              </a:rPr>
              <a:t>Tập </a:t>
            </a:r>
            <a:r>
              <a:rPr lang="vi-VN" sz="2800" u="sng" dirty="0">
                <a:latin typeface="Times New Roman" pitchFamily="18" charset="0"/>
                <a:cs typeface="Times New Roman" pitchFamily="18" charset="0"/>
              </a:rPr>
              <a:t>làm </a:t>
            </a:r>
            <a:r>
              <a:rPr lang="vi-VN" sz="2800" u="sng" dirty="0" smtClean="0">
                <a:latin typeface="Times New Roman" pitchFamily="18" charset="0"/>
                <a:cs typeface="Times New Roman" pitchFamily="18" charset="0"/>
              </a:rPr>
              <a:t>văn</a:t>
            </a:r>
            <a:endParaRPr lang="en-US" sz="2800" u="sng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ts val="0"/>
              </a:spcBef>
              <a:defRPr/>
            </a:pP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spcBef>
                <a:spcPts val="0"/>
              </a:spcBef>
              <a:defRPr/>
            </a:pP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vi-VN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559736"/>
      </p:ext>
    </p:extLst>
  </p:cSld>
  <p:clrMapOvr>
    <a:masterClrMapping/>
  </p:clrMapOvr>
  <p:transition advTm="30000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4234</TotalTime>
  <Words>556</Words>
  <Application>Microsoft Office PowerPoint</Application>
  <PresentationFormat>On-screen Show (4:3)</PresentationFormat>
  <Paragraphs>62</Paragraphs>
  <Slides>8</Slides>
  <Notes>0</Notes>
  <HiddenSlides>0</HiddenSlides>
  <MMClips>1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  <vt:variant>
        <vt:lpstr>Custom Shows</vt:lpstr>
      </vt:variant>
      <vt:variant>
        <vt:i4>1</vt:i4>
      </vt:variant>
    </vt:vector>
  </HeadingPairs>
  <TitlesOfParts>
    <vt:vector size="14" baseType="lpstr">
      <vt:lpstr>Arial</vt:lpstr>
      <vt:lpstr>Calibri</vt:lpstr>
      <vt:lpstr>HP001 5H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Custom Show 1</vt:lpstr>
    </vt:vector>
  </TitlesOfParts>
  <Company>THT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Huu Phuc</dc:creator>
  <cp:lastModifiedBy>PC</cp:lastModifiedBy>
  <cp:revision>352</cp:revision>
  <dcterms:created xsi:type="dcterms:W3CDTF">2009-10-23T09:00:20Z</dcterms:created>
  <dcterms:modified xsi:type="dcterms:W3CDTF">2022-03-04T03:37:55Z</dcterms:modified>
</cp:coreProperties>
</file>